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314" r:id="rId2"/>
    <p:sldId id="312" r:id="rId3"/>
    <p:sldId id="287" r:id="rId4"/>
    <p:sldId id="258" r:id="rId5"/>
    <p:sldId id="259" r:id="rId6"/>
    <p:sldId id="280" r:id="rId7"/>
    <p:sldId id="257" r:id="rId8"/>
    <p:sldId id="260" r:id="rId9"/>
    <p:sldId id="261" r:id="rId10"/>
    <p:sldId id="271" r:id="rId11"/>
    <p:sldId id="284" r:id="rId12"/>
    <p:sldId id="288" r:id="rId13"/>
    <p:sldId id="289" r:id="rId14"/>
    <p:sldId id="290" r:id="rId15"/>
    <p:sldId id="281" r:id="rId16"/>
    <p:sldId id="291" r:id="rId17"/>
    <p:sldId id="292" r:id="rId18"/>
    <p:sldId id="293" r:id="rId19"/>
    <p:sldId id="263" r:id="rId20"/>
    <p:sldId id="294" r:id="rId21"/>
    <p:sldId id="295" r:id="rId22"/>
    <p:sldId id="296" r:id="rId23"/>
    <p:sldId id="297" r:id="rId24"/>
    <p:sldId id="298" r:id="rId25"/>
    <p:sldId id="299" r:id="rId26"/>
    <p:sldId id="285" r:id="rId27"/>
    <p:sldId id="300" r:id="rId28"/>
    <p:sldId id="302" r:id="rId29"/>
    <p:sldId id="268" r:id="rId30"/>
    <p:sldId id="303" r:id="rId31"/>
    <p:sldId id="304" r:id="rId32"/>
    <p:sldId id="305" r:id="rId33"/>
    <p:sldId id="315" r:id="rId34"/>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657">
          <p15:clr>
            <a:srgbClr val="A4A3A4"/>
          </p15:clr>
        </p15:guide>
        <p15:guide id="2" pos="46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8FB8"/>
    <a:srgbClr val="D19F12"/>
    <a:srgbClr val="C95553"/>
    <a:srgbClr val="54ADA2"/>
    <a:srgbClr val="FA5F1F"/>
    <a:srgbClr val="235569"/>
    <a:srgbClr val="40C6F2"/>
    <a:srgbClr val="47D7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guide orient="horz" pos="3657"/>
        <p:guide pos="46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a:defRPr/>
            </a:pPr>
            <a:endParaRPr lang="zh-CN" altLang="en-US"/>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sz="1200"/>
            </a:lvl1pPr>
          </a:lstStyle>
          <a:p>
            <a:pPr>
              <a:defRPr/>
            </a:pPr>
            <a:fld id="{5481B450-0857-4576-A58F-08AE37EBBC18}" type="datetimeFigureOut">
              <a:rPr lang="zh-CN" altLang="en-US"/>
              <a:t>2021/1/5</a:t>
            </a:fld>
            <a:endParaRPr lang="zh-CN" altLang="en-US"/>
          </a:p>
        </p:txBody>
      </p:sp>
      <p:sp>
        <p:nvSpPr>
          <p:cNvPr id="2052"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2053"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a:defRPr/>
            </a:pPr>
            <a:endParaRPr lang="zh-CN" altLang="en-US"/>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6EADD3D4-89A7-48DA-BFC6-EF96C559AECF}"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p:sp>
      <p:sp>
        <p:nvSpPr>
          <p:cNvPr id="1433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14340" name="灯片编号占位符 3"/>
          <p:cNvSpPr>
            <a:spLocks noGrp="1"/>
          </p:cNvSpPr>
          <p:nvPr>
            <p:ph type="sldNum" sz="quarter" idx="5"/>
          </p:nvPr>
        </p:nvSpPr>
        <p:spPr>
          <a:noFill/>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F96C540-BC6E-440A-BB76-9C5A493A7A34}"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FC2BE95E-DF22-4C64-9F65-21BA49A2687E}"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82A5A03-6BA8-4005-BF61-448300685C22}"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6F21D503-4F47-40AB-B16F-CEBB68E1C8DA}"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2520B2C-E49F-4721-BB94-B812B41A412F}"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74FDE465-E81A-4DCF-812B-87931716C573}"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A625740-6DFA-4F6E-856F-6DC7AC385FAA}"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D6433E1B-E6C2-4B56-94F3-CAD4011E81F6}"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62CA9E8-91EC-47DF-AEAA-9B84D7C8AE11}"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DE2072B0-6B49-4A3B-9B34-FD54602FAC3F}"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109C840-1645-4B0F-812C-4C182D3B760D}"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92120958-86D4-45DD-8C09-C1F0FFC66028}"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FD08CB6D-4A27-42A6-9A30-67EEBCD30783}"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C9FCBFF1-0913-49E3-B96A-6DDC9E76ABCD}" type="datetimeFigureOut">
              <a:rPr lang="zh-CN" altLang="en-US"/>
              <a:t>2021/1/5</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E3B429AB-432D-447E-ACE8-FA12B5F46772}"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81B8D74A-706B-426D-A9EC-59EDF52A87C1}" type="datetimeFigureOut">
              <a:rPr lang="zh-CN" altLang="en-US"/>
              <a:t>2021/1/5</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9F4BC880-461F-4375-BCCC-1496D02D56CC}"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4030841E-A0E7-46B3-8A02-7EADB342FA64}" type="datetimeFigureOut">
              <a:rPr lang="zh-CN" altLang="en-US"/>
              <a:t>2021/1/5</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045CB938-CD06-4403-8E71-FCA9A191E711}"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7E3364D2-AE2F-44F6-AD08-1B211B7CA3F3}"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FAF06B97-CDCF-4683-979F-00008EF1C6DC}"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662D9129-9F59-428F-835B-74AF5EC19784}"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0920D487-9BB9-4AF0-8CF2-9B318B576E6F}"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4A97F4C1-552B-4E07-B9CB-97DE27E9D99B}" type="datetimeFigureOut">
              <a:rPr lang="zh-CN" altLang="en-US"/>
              <a:t>2021/1/5</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83363B62-D1D0-46B1-88E0-9A2D21BFEF8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22.png"/><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074" name="矩形 15"/>
          <p:cNvSpPr>
            <a:spLocks noChangeArrowheads="1"/>
          </p:cNvSpPr>
          <p:nvPr/>
        </p:nvSpPr>
        <p:spPr bwMode="auto">
          <a:xfrm>
            <a:off x="0" y="0"/>
            <a:ext cx="12192000" cy="6858000"/>
          </a:xfrm>
          <a:prstGeom prst="rect">
            <a:avLst/>
          </a:prstGeom>
          <a:solidFill>
            <a:srgbClr val="C95553">
              <a:alpha val="25882"/>
            </a:srgb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grpSp>
        <p:nvGrpSpPr>
          <p:cNvPr id="3075" name="组合 24"/>
          <p:cNvGrpSpPr/>
          <p:nvPr/>
        </p:nvGrpSpPr>
        <p:grpSpPr bwMode="auto">
          <a:xfrm>
            <a:off x="1381125" y="2911475"/>
            <a:ext cx="9429750" cy="2069594"/>
            <a:chOff x="2152650" y="2911476"/>
            <a:chExt cx="9429750" cy="2068766"/>
          </a:xfrm>
        </p:grpSpPr>
        <p:sp>
          <p:nvSpPr>
            <p:cNvPr id="3076" name="文本框 4"/>
            <p:cNvSpPr txBox="1">
              <a:spLocks noChangeArrowheads="1"/>
            </p:cNvSpPr>
            <p:nvPr/>
          </p:nvSpPr>
          <p:spPr bwMode="auto">
            <a:xfrm>
              <a:off x="2152650" y="2979738"/>
              <a:ext cx="94297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6600">
                  <a:solidFill>
                    <a:srgbClr val="0C8FB8"/>
                  </a:solidFill>
                  <a:latin typeface="华康俪金黑W8(P)" panose="020B0800000000000000" pitchFamily="34" charset="-122"/>
                  <a:ea typeface="华康俪金黑W8(P)" panose="020B0800000000000000" pitchFamily="34" charset="-122"/>
                </a:rPr>
                <a:t>扁平化商务演示通用模板</a:t>
              </a:r>
            </a:p>
          </p:txBody>
        </p:sp>
        <p:cxnSp>
          <p:nvCxnSpPr>
            <p:cNvPr id="3077" name="直接连接符 6"/>
            <p:cNvCxnSpPr>
              <a:cxnSpLocks noChangeShapeType="1"/>
            </p:cNvCxnSpPr>
            <p:nvPr/>
          </p:nvCxnSpPr>
          <p:spPr bwMode="auto">
            <a:xfrm>
              <a:off x="2307432" y="2911476"/>
              <a:ext cx="9084468" cy="0"/>
            </a:xfrm>
            <a:prstGeom prst="line">
              <a:avLst/>
            </a:prstGeom>
            <a:noFill/>
            <a:ln w="6350">
              <a:solidFill>
                <a:schemeClr val="bg1"/>
              </a:solidFill>
              <a:round/>
            </a:ln>
            <a:extLst>
              <a:ext uri="{909E8E84-426E-40DD-AFC4-6F175D3DCCD1}">
                <a14:hiddenFill xmlns:a14="http://schemas.microsoft.com/office/drawing/2010/main">
                  <a:noFill/>
                </a14:hiddenFill>
              </a:ext>
            </a:extLst>
          </p:spPr>
        </p:cxnSp>
        <p:sp>
          <p:nvSpPr>
            <p:cNvPr id="3078" name="文本框 7"/>
            <p:cNvSpPr txBox="1">
              <a:spLocks noChangeArrowheads="1"/>
            </p:cNvSpPr>
            <p:nvPr/>
          </p:nvSpPr>
          <p:spPr bwMode="auto">
            <a:xfrm>
              <a:off x="3295650" y="4027488"/>
              <a:ext cx="2412207" cy="95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FFFFFF"/>
                  </a:solidFill>
                  <a:latin typeface="华康俪金黑W8(P)" panose="020B0800000000000000" pitchFamily="34" charset="-122"/>
                  <a:ea typeface="华康俪金黑W8(P)" panose="020B0800000000000000" pitchFamily="34" charset="-122"/>
                </a:rPr>
                <a:t>演讲人：</a:t>
              </a:r>
              <a:r>
                <a:rPr lang="en-US" altLang="zh-CN">
                  <a:solidFill>
                    <a:srgbClr val="FFFFFF"/>
                  </a:solidFill>
                  <a:latin typeface="华康俪金黑W8(P)" panose="020B0800000000000000" pitchFamily="34" charset="-122"/>
                  <a:ea typeface="华康俪金黑W8(P)" panose="020B0800000000000000" pitchFamily="34" charset="-122"/>
                </a:rPr>
                <a:t>xiazaii</a:t>
              </a:r>
              <a:endParaRPr lang="zh-CN" altLang="en-US">
                <a:solidFill>
                  <a:srgbClr val="FFFFFF"/>
                </a:solidFill>
                <a:latin typeface="华康俪金黑W8(P)" panose="020B0800000000000000" pitchFamily="34" charset="-122"/>
                <a:ea typeface="华康俪金黑W8(P)" panose="020B0800000000000000" pitchFamily="34" charset="-122"/>
              </a:endParaRPr>
            </a:p>
          </p:txBody>
        </p:sp>
        <p:sp>
          <p:nvSpPr>
            <p:cNvPr id="3079" name="文本框 8"/>
            <p:cNvSpPr txBox="1">
              <a:spLocks noChangeArrowheads="1"/>
            </p:cNvSpPr>
            <p:nvPr/>
          </p:nvSpPr>
          <p:spPr bwMode="auto">
            <a:xfrm>
              <a:off x="7588885" y="4027488"/>
              <a:ext cx="3237072" cy="52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dirty="0">
                  <a:solidFill>
                    <a:srgbClr val="FFFFFF"/>
                  </a:solidFill>
                  <a:latin typeface="华康俪金黑W8(P)" panose="020B0800000000000000" pitchFamily="34" charset="-122"/>
                  <a:ea typeface="华康俪金黑W8(P)" panose="020B0800000000000000" pitchFamily="34" charset="-122"/>
                </a:rPr>
                <a:t>时间：</a:t>
              </a:r>
              <a:r>
                <a:rPr lang="en-US" altLang="zh-CN" dirty="0">
                  <a:solidFill>
                    <a:srgbClr val="FFFFFF"/>
                  </a:solidFill>
                  <a:latin typeface="华康俪金黑W8(P)" panose="020B0800000000000000" pitchFamily="34" charset="-122"/>
                  <a:ea typeface="华康俪金黑W8(P)" panose="020B0800000000000000" pitchFamily="34" charset="-122"/>
                </a:rPr>
                <a:t>2020.4.1</a:t>
              </a:r>
              <a:endParaRPr lang="zh-CN" altLang="en-US" dirty="0">
                <a:solidFill>
                  <a:srgbClr val="FFFFFF"/>
                </a:solidFill>
                <a:latin typeface="华康俪金黑W8(P)" panose="020B0800000000000000" pitchFamily="34" charset="-122"/>
                <a:ea typeface="华康俪金黑W8(P)" panose="020B0800000000000000" pitchFamily="34" charset="-122"/>
              </a:endParaRPr>
            </a:p>
          </p:txBody>
        </p:sp>
        <p:sp>
          <p:nvSpPr>
            <p:cNvPr id="3080" name="矩形 9"/>
            <p:cNvSpPr>
              <a:spLocks noChangeArrowheads="1"/>
            </p:cNvSpPr>
            <p:nvPr/>
          </p:nvSpPr>
          <p:spPr bwMode="auto">
            <a:xfrm>
              <a:off x="2286050" y="4104154"/>
              <a:ext cx="9105850" cy="446554"/>
            </a:xfrm>
            <a:prstGeom prst="rect">
              <a:avLst/>
            </a:prstGeom>
            <a:noFill/>
            <a:ln w="1270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a:solidFill>
                  <a:srgbClr val="FFFFFF"/>
                </a:solidFil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pic>
        <p:nvPicPr>
          <p:cNvPr id="12290" name="图片 47"/>
          <p:cNvPicPr>
            <a:picLocks noChangeAspect="1"/>
          </p:cNvPicPr>
          <p:nvPr/>
        </p:nvPicPr>
        <p:blipFill>
          <a:blip r:embed="rId2" cstate="email"/>
          <a:srcRect/>
          <a:stretch>
            <a:fillRect/>
          </a:stretch>
        </p:blipFill>
        <p:spPr bwMode="auto">
          <a:xfrm>
            <a:off x="44450" y="1323975"/>
            <a:ext cx="5640388" cy="5176838"/>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grpSp>
        <p:nvGrpSpPr>
          <p:cNvPr id="12291" name="组合 4"/>
          <p:cNvGrpSpPr/>
          <p:nvPr/>
        </p:nvGrpSpPr>
        <p:grpSpPr bwMode="auto">
          <a:xfrm>
            <a:off x="5718175" y="1309688"/>
            <a:ext cx="6429375" cy="1082675"/>
            <a:chOff x="0" y="0"/>
            <a:chExt cx="6429555" cy="1082355"/>
          </a:xfrm>
        </p:grpSpPr>
        <p:grpSp>
          <p:nvGrpSpPr>
            <p:cNvPr id="12320" name="组合 48"/>
            <p:cNvGrpSpPr/>
            <p:nvPr/>
          </p:nvGrpSpPr>
          <p:grpSpPr bwMode="auto">
            <a:xfrm>
              <a:off x="0" y="0"/>
              <a:ext cx="6429555" cy="1082355"/>
              <a:chOff x="0" y="0"/>
              <a:chExt cx="7516483" cy="1265329"/>
            </a:xfrm>
          </p:grpSpPr>
          <p:grpSp>
            <p:nvGrpSpPr>
              <p:cNvPr id="12322" name="组合 46"/>
              <p:cNvGrpSpPr/>
              <p:nvPr/>
            </p:nvGrpSpPr>
            <p:grpSpPr bwMode="auto">
              <a:xfrm>
                <a:off x="0" y="0"/>
                <a:ext cx="7516483" cy="1265329"/>
                <a:chOff x="0" y="0"/>
                <a:chExt cx="7516483" cy="1265329"/>
              </a:xfrm>
            </p:grpSpPr>
            <p:sp>
              <p:nvSpPr>
                <p:cNvPr id="12329" name="矩形 30"/>
                <p:cNvSpPr>
                  <a:spLocks noChangeArrowheads="1"/>
                </p:cNvSpPr>
                <p:nvPr/>
              </p:nvSpPr>
              <p:spPr bwMode="auto">
                <a:xfrm>
                  <a:off x="0" y="0"/>
                  <a:ext cx="1535502" cy="1265329"/>
                </a:xfrm>
                <a:prstGeom prst="rect">
                  <a:avLst/>
                </a:prstGeom>
                <a:solidFill>
                  <a:srgbClr val="FFBD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2330" name="矩形 31"/>
                <p:cNvSpPr>
                  <a:spLocks noChangeArrowheads="1"/>
                </p:cNvSpPr>
                <p:nvPr/>
              </p:nvSpPr>
              <p:spPr bwMode="auto">
                <a:xfrm>
                  <a:off x="1535502" y="0"/>
                  <a:ext cx="5980981" cy="1265329"/>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2331" name="等腰三角形 32"/>
                <p:cNvSpPr>
                  <a:spLocks noChangeArrowheads="1"/>
                </p:cNvSpPr>
                <p:nvPr/>
              </p:nvSpPr>
              <p:spPr bwMode="auto">
                <a:xfrm rot="-5400000">
                  <a:off x="1188978" y="524832"/>
                  <a:ext cx="477391" cy="215662"/>
                </a:xfrm>
                <a:prstGeom prst="triangle">
                  <a:avLst>
                    <a:gd name="adj" fmla="val 50000"/>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nvGrpSpPr>
              <p:cNvPr id="12323" name="组合 8"/>
              <p:cNvGrpSpPr/>
              <p:nvPr/>
            </p:nvGrpSpPr>
            <p:grpSpPr bwMode="auto">
              <a:xfrm>
                <a:off x="252783" y="264149"/>
                <a:ext cx="783260" cy="738566"/>
                <a:chOff x="0" y="0"/>
                <a:chExt cx="783260" cy="738566"/>
              </a:xfrm>
            </p:grpSpPr>
            <p:sp>
              <p:nvSpPr>
                <p:cNvPr id="12324" name="Freeform 1895"/>
                <p:cNvSpPr/>
                <p:nvPr/>
              </p:nvSpPr>
              <p:spPr bwMode="auto">
                <a:xfrm>
                  <a:off x="0" y="0"/>
                  <a:ext cx="206709" cy="555321"/>
                </a:xfrm>
                <a:custGeom>
                  <a:avLst/>
                  <a:gdLst>
                    <a:gd name="T0" fmla="*/ 2147483646 w 78"/>
                    <a:gd name="T1" fmla="*/ 2147483646 h 209"/>
                    <a:gd name="T2" fmla="*/ 2147483646 w 78"/>
                    <a:gd name="T3" fmla="*/ 2147483646 h 209"/>
                    <a:gd name="T4" fmla="*/ 2147483646 w 78"/>
                    <a:gd name="T5" fmla="*/ 2147483646 h 209"/>
                    <a:gd name="T6" fmla="*/ 2147483646 w 78"/>
                    <a:gd name="T7" fmla="*/ 2147483646 h 209"/>
                    <a:gd name="T8" fmla="*/ 2147483646 w 78"/>
                    <a:gd name="T9" fmla="*/ 2147483646 h 209"/>
                    <a:gd name="T10" fmla="*/ 2147483646 w 78"/>
                    <a:gd name="T11" fmla="*/ 2147483646 h 209"/>
                    <a:gd name="T12" fmla="*/ 0 w 78"/>
                    <a:gd name="T13" fmla="*/ 2147483646 h 209"/>
                    <a:gd name="T14" fmla="*/ 2147483646 w 78"/>
                    <a:gd name="T15" fmla="*/ 2147483646 h 209"/>
                    <a:gd name="T16" fmla="*/ 2147483646 w 78"/>
                    <a:gd name="T17" fmla="*/ 2147483646 h 209"/>
                    <a:gd name="T18" fmla="*/ 2147483646 w 78"/>
                    <a:gd name="T19" fmla="*/ 2147483646 h 209"/>
                    <a:gd name="T20" fmla="*/ 2147483646 w 78"/>
                    <a:gd name="T21" fmla="*/ 2147483646 h 209"/>
                    <a:gd name="T22" fmla="*/ 2147483646 w 78"/>
                    <a:gd name="T23" fmla="*/ 2147483646 h 2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209">
                      <a:moveTo>
                        <a:pt x="33" y="96"/>
                      </a:moveTo>
                      <a:cubicBezTo>
                        <a:pt x="33" y="89"/>
                        <a:pt x="34" y="82"/>
                        <a:pt x="35" y="76"/>
                      </a:cubicBezTo>
                      <a:cubicBezTo>
                        <a:pt x="38" y="58"/>
                        <a:pt x="46" y="42"/>
                        <a:pt x="55" y="29"/>
                      </a:cubicBezTo>
                      <a:cubicBezTo>
                        <a:pt x="61" y="21"/>
                        <a:pt x="59" y="11"/>
                        <a:pt x="52" y="5"/>
                      </a:cubicBezTo>
                      <a:cubicBezTo>
                        <a:pt x="45" y="0"/>
                        <a:pt x="34" y="1"/>
                        <a:pt x="29" y="9"/>
                      </a:cubicBezTo>
                      <a:cubicBezTo>
                        <a:pt x="16" y="26"/>
                        <a:pt x="7" y="47"/>
                        <a:pt x="3" y="70"/>
                      </a:cubicBezTo>
                      <a:cubicBezTo>
                        <a:pt x="1" y="79"/>
                        <a:pt x="0" y="87"/>
                        <a:pt x="0" y="96"/>
                      </a:cubicBezTo>
                      <a:cubicBezTo>
                        <a:pt x="0" y="138"/>
                        <a:pt x="18" y="177"/>
                        <a:pt x="48" y="204"/>
                      </a:cubicBezTo>
                      <a:cubicBezTo>
                        <a:pt x="51" y="207"/>
                        <a:pt x="55" y="209"/>
                        <a:pt x="59" y="209"/>
                      </a:cubicBezTo>
                      <a:cubicBezTo>
                        <a:pt x="64" y="209"/>
                        <a:pt x="68" y="207"/>
                        <a:pt x="71" y="203"/>
                      </a:cubicBezTo>
                      <a:cubicBezTo>
                        <a:pt x="78" y="196"/>
                        <a:pt x="77" y="186"/>
                        <a:pt x="70" y="180"/>
                      </a:cubicBezTo>
                      <a:cubicBezTo>
                        <a:pt x="47" y="159"/>
                        <a:pt x="33" y="128"/>
                        <a:pt x="33" y="96"/>
                      </a:cubicBezTo>
                    </a:path>
                  </a:pathLst>
                </a:custGeom>
                <a:solidFill>
                  <a:srgbClr val="FFFFF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25" name="Freeform 1896"/>
                <p:cNvSpPr/>
                <p:nvPr/>
              </p:nvSpPr>
              <p:spPr bwMode="auto">
                <a:xfrm>
                  <a:off x="153076" y="88270"/>
                  <a:ext cx="143020" cy="344143"/>
                </a:xfrm>
                <a:custGeom>
                  <a:avLst/>
                  <a:gdLst>
                    <a:gd name="T0" fmla="*/ 2147483646 w 54"/>
                    <a:gd name="T1" fmla="*/ 2147483646 h 130"/>
                    <a:gd name="T2" fmla="*/ 2147483646 w 54"/>
                    <a:gd name="T3" fmla="*/ 2147483646 h 130"/>
                    <a:gd name="T4" fmla="*/ 2147483646 w 54"/>
                    <a:gd name="T5" fmla="*/ 2147483646 h 130"/>
                    <a:gd name="T6" fmla="*/ 2147483646 w 54"/>
                    <a:gd name="T7" fmla="*/ 2147483646 h 130"/>
                    <a:gd name="T8" fmla="*/ 2147483646 w 54"/>
                    <a:gd name="T9" fmla="*/ 2147483646 h 130"/>
                    <a:gd name="T10" fmla="*/ 2147483646 w 54"/>
                    <a:gd name="T11" fmla="*/ 2147483646 h 130"/>
                    <a:gd name="T12" fmla="*/ 2147483646 w 54"/>
                    <a:gd name="T13" fmla="*/ 2147483646 h 130"/>
                    <a:gd name="T14" fmla="*/ 0 w 54"/>
                    <a:gd name="T15" fmla="*/ 2147483646 h 130"/>
                    <a:gd name="T16" fmla="*/ 2147483646 w 54"/>
                    <a:gd name="T17" fmla="*/ 2147483646 h 130"/>
                    <a:gd name="T18" fmla="*/ 2147483646 w 54"/>
                    <a:gd name="T19" fmla="*/ 2147483646 h 130"/>
                    <a:gd name="T20" fmla="*/ 2147483646 w 54"/>
                    <a:gd name="T21" fmla="*/ 2147483646 h 130"/>
                    <a:gd name="T22" fmla="*/ 2147483646 w 54"/>
                    <a:gd name="T23" fmla="*/ 2147483646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 h="130">
                      <a:moveTo>
                        <a:pt x="48" y="103"/>
                      </a:moveTo>
                      <a:cubicBezTo>
                        <a:pt x="39" y="92"/>
                        <a:pt x="33" y="78"/>
                        <a:pt x="33" y="63"/>
                      </a:cubicBezTo>
                      <a:cubicBezTo>
                        <a:pt x="33" y="59"/>
                        <a:pt x="33" y="56"/>
                        <a:pt x="34" y="52"/>
                      </a:cubicBezTo>
                      <a:cubicBezTo>
                        <a:pt x="36" y="43"/>
                        <a:pt x="39" y="35"/>
                        <a:pt x="44" y="29"/>
                      </a:cubicBezTo>
                      <a:cubicBezTo>
                        <a:pt x="49" y="21"/>
                        <a:pt x="47" y="11"/>
                        <a:pt x="40" y="5"/>
                      </a:cubicBezTo>
                      <a:cubicBezTo>
                        <a:pt x="32" y="0"/>
                        <a:pt x="22" y="2"/>
                        <a:pt x="17" y="9"/>
                      </a:cubicBezTo>
                      <a:cubicBezTo>
                        <a:pt x="9" y="20"/>
                        <a:pt x="4" y="33"/>
                        <a:pt x="1" y="46"/>
                      </a:cubicBezTo>
                      <a:cubicBezTo>
                        <a:pt x="0" y="52"/>
                        <a:pt x="0" y="57"/>
                        <a:pt x="0" y="63"/>
                      </a:cubicBezTo>
                      <a:cubicBezTo>
                        <a:pt x="0" y="86"/>
                        <a:pt x="9" y="108"/>
                        <a:pt x="24" y="125"/>
                      </a:cubicBezTo>
                      <a:cubicBezTo>
                        <a:pt x="27" y="128"/>
                        <a:pt x="31" y="130"/>
                        <a:pt x="36" y="130"/>
                      </a:cubicBezTo>
                      <a:cubicBezTo>
                        <a:pt x="40" y="130"/>
                        <a:pt x="44" y="129"/>
                        <a:pt x="47" y="126"/>
                      </a:cubicBezTo>
                      <a:cubicBezTo>
                        <a:pt x="54" y="120"/>
                        <a:pt x="54" y="109"/>
                        <a:pt x="48" y="103"/>
                      </a:cubicBezTo>
                      <a:close/>
                    </a:path>
                  </a:pathLst>
                </a:custGeom>
                <a:solidFill>
                  <a:srgbClr val="FFFFF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26" name="Freeform 1897"/>
                <p:cNvSpPr/>
                <p:nvPr/>
              </p:nvSpPr>
              <p:spPr bwMode="auto">
                <a:xfrm>
                  <a:off x="576551" y="0"/>
                  <a:ext cx="206709" cy="555321"/>
                </a:xfrm>
                <a:custGeom>
                  <a:avLst/>
                  <a:gdLst>
                    <a:gd name="T0" fmla="*/ 2147483646 w 78"/>
                    <a:gd name="T1" fmla="*/ 2147483646 h 209"/>
                    <a:gd name="T2" fmla="*/ 2147483646 w 78"/>
                    <a:gd name="T3" fmla="*/ 2147483646 h 209"/>
                    <a:gd name="T4" fmla="*/ 2147483646 w 78"/>
                    <a:gd name="T5" fmla="*/ 2147483646 h 209"/>
                    <a:gd name="T6" fmla="*/ 2147483646 w 78"/>
                    <a:gd name="T7" fmla="*/ 2147483646 h 209"/>
                    <a:gd name="T8" fmla="*/ 2147483646 w 78"/>
                    <a:gd name="T9" fmla="*/ 2147483646 h 209"/>
                    <a:gd name="T10" fmla="*/ 2147483646 w 78"/>
                    <a:gd name="T11" fmla="*/ 2147483646 h 209"/>
                    <a:gd name="T12" fmla="*/ 2147483646 w 78"/>
                    <a:gd name="T13" fmla="*/ 2147483646 h 209"/>
                    <a:gd name="T14" fmla="*/ 2147483646 w 78"/>
                    <a:gd name="T15" fmla="*/ 2147483646 h 209"/>
                    <a:gd name="T16" fmla="*/ 2147483646 w 78"/>
                    <a:gd name="T17" fmla="*/ 2147483646 h 209"/>
                    <a:gd name="T18" fmla="*/ 2147483646 w 78"/>
                    <a:gd name="T19" fmla="*/ 2147483646 h 209"/>
                    <a:gd name="T20" fmla="*/ 2147483646 w 78"/>
                    <a:gd name="T21" fmla="*/ 2147483646 h 209"/>
                    <a:gd name="T22" fmla="*/ 2147483646 w 78"/>
                    <a:gd name="T23" fmla="*/ 2147483646 h 2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209">
                      <a:moveTo>
                        <a:pt x="75" y="70"/>
                      </a:moveTo>
                      <a:cubicBezTo>
                        <a:pt x="71" y="47"/>
                        <a:pt x="62" y="26"/>
                        <a:pt x="49" y="9"/>
                      </a:cubicBezTo>
                      <a:cubicBezTo>
                        <a:pt x="44" y="1"/>
                        <a:pt x="33" y="0"/>
                        <a:pt x="26" y="5"/>
                      </a:cubicBezTo>
                      <a:cubicBezTo>
                        <a:pt x="19" y="11"/>
                        <a:pt x="17" y="21"/>
                        <a:pt x="22" y="29"/>
                      </a:cubicBezTo>
                      <a:cubicBezTo>
                        <a:pt x="32" y="42"/>
                        <a:pt x="40" y="58"/>
                        <a:pt x="43" y="76"/>
                      </a:cubicBezTo>
                      <a:cubicBezTo>
                        <a:pt x="44" y="82"/>
                        <a:pt x="45" y="89"/>
                        <a:pt x="45" y="96"/>
                      </a:cubicBezTo>
                      <a:cubicBezTo>
                        <a:pt x="45" y="128"/>
                        <a:pt x="31" y="159"/>
                        <a:pt x="8" y="180"/>
                      </a:cubicBezTo>
                      <a:cubicBezTo>
                        <a:pt x="1" y="186"/>
                        <a:pt x="0" y="196"/>
                        <a:pt x="6" y="203"/>
                      </a:cubicBezTo>
                      <a:cubicBezTo>
                        <a:pt x="10" y="207"/>
                        <a:pt x="14" y="209"/>
                        <a:pt x="19" y="209"/>
                      </a:cubicBezTo>
                      <a:cubicBezTo>
                        <a:pt x="23" y="209"/>
                        <a:pt x="27" y="207"/>
                        <a:pt x="30" y="204"/>
                      </a:cubicBezTo>
                      <a:cubicBezTo>
                        <a:pt x="60" y="177"/>
                        <a:pt x="78" y="138"/>
                        <a:pt x="78" y="96"/>
                      </a:cubicBezTo>
                      <a:cubicBezTo>
                        <a:pt x="78" y="87"/>
                        <a:pt x="77" y="79"/>
                        <a:pt x="75" y="70"/>
                      </a:cubicBezTo>
                    </a:path>
                  </a:pathLst>
                </a:custGeom>
                <a:solidFill>
                  <a:srgbClr val="FFFFF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27" name="Freeform 1898"/>
                <p:cNvSpPr/>
                <p:nvPr/>
              </p:nvSpPr>
              <p:spPr bwMode="auto">
                <a:xfrm>
                  <a:off x="494984" y="88270"/>
                  <a:ext cx="145255" cy="344143"/>
                </a:xfrm>
                <a:custGeom>
                  <a:avLst/>
                  <a:gdLst>
                    <a:gd name="T0" fmla="*/ 2147483646 w 55"/>
                    <a:gd name="T1" fmla="*/ 2147483646 h 130"/>
                    <a:gd name="T2" fmla="*/ 2147483646 w 55"/>
                    <a:gd name="T3" fmla="*/ 2147483646 h 130"/>
                    <a:gd name="T4" fmla="*/ 2147483646 w 55"/>
                    <a:gd name="T5" fmla="*/ 2147483646 h 130"/>
                    <a:gd name="T6" fmla="*/ 2147483646 w 55"/>
                    <a:gd name="T7" fmla="*/ 2147483646 h 130"/>
                    <a:gd name="T8" fmla="*/ 2147483646 w 55"/>
                    <a:gd name="T9" fmla="*/ 2147483646 h 130"/>
                    <a:gd name="T10" fmla="*/ 2147483646 w 55"/>
                    <a:gd name="T11" fmla="*/ 2147483646 h 130"/>
                    <a:gd name="T12" fmla="*/ 2147483646 w 55"/>
                    <a:gd name="T13" fmla="*/ 2147483646 h 130"/>
                    <a:gd name="T14" fmla="*/ 2147483646 w 55"/>
                    <a:gd name="T15" fmla="*/ 2147483646 h 130"/>
                    <a:gd name="T16" fmla="*/ 2147483646 w 55"/>
                    <a:gd name="T17" fmla="*/ 2147483646 h 130"/>
                    <a:gd name="T18" fmla="*/ 2147483646 w 55"/>
                    <a:gd name="T19" fmla="*/ 2147483646 h 130"/>
                    <a:gd name="T20" fmla="*/ 2147483646 w 55"/>
                    <a:gd name="T21" fmla="*/ 2147483646 h 130"/>
                    <a:gd name="T22" fmla="*/ 2147483646 w 55"/>
                    <a:gd name="T23" fmla="*/ 2147483646 h 130"/>
                    <a:gd name="T24" fmla="*/ 2147483646 w 55"/>
                    <a:gd name="T25" fmla="*/ 2147483646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 h="130">
                      <a:moveTo>
                        <a:pt x="55" y="63"/>
                      </a:moveTo>
                      <a:cubicBezTo>
                        <a:pt x="55" y="57"/>
                        <a:pt x="54" y="52"/>
                        <a:pt x="53" y="46"/>
                      </a:cubicBezTo>
                      <a:cubicBezTo>
                        <a:pt x="51" y="33"/>
                        <a:pt x="45" y="20"/>
                        <a:pt x="37" y="9"/>
                      </a:cubicBezTo>
                      <a:cubicBezTo>
                        <a:pt x="32" y="2"/>
                        <a:pt x="22" y="0"/>
                        <a:pt x="14" y="5"/>
                      </a:cubicBezTo>
                      <a:cubicBezTo>
                        <a:pt x="7" y="11"/>
                        <a:pt x="5" y="21"/>
                        <a:pt x="10" y="29"/>
                      </a:cubicBezTo>
                      <a:cubicBezTo>
                        <a:pt x="15" y="35"/>
                        <a:pt x="19" y="43"/>
                        <a:pt x="20" y="52"/>
                      </a:cubicBezTo>
                      <a:cubicBezTo>
                        <a:pt x="21" y="56"/>
                        <a:pt x="21" y="59"/>
                        <a:pt x="21" y="63"/>
                      </a:cubicBezTo>
                      <a:cubicBezTo>
                        <a:pt x="21" y="78"/>
                        <a:pt x="16" y="92"/>
                        <a:pt x="6" y="103"/>
                      </a:cubicBezTo>
                      <a:cubicBezTo>
                        <a:pt x="0" y="109"/>
                        <a:pt x="0" y="120"/>
                        <a:pt x="7" y="126"/>
                      </a:cubicBezTo>
                      <a:cubicBezTo>
                        <a:pt x="10" y="129"/>
                        <a:pt x="14" y="130"/>
                        <a:pt x="18" y="130"/>
                      </a:cubicBezTo>
                      <a:cubicBezTo>
                        <a:pt x="23" y="130"/>
                        <a:pt x="27" y="128"/>
                        <a:pt x="31" y="125"/>
                      </a:cubicBezTo>
                      <a:cubicBezTo>
                        <a:pt x="31" y="125"/>
                        <a:pt x="31" y="125"/>
                        <a:pt x="31" y="125"/>
                      </a:cubicBezTo>
                      <a:cubicBezTo>
                        <a:pt x="46" y="108"/>
                        <a:pt x="55" y="86"/>
                        <a:pt x="55" y="63"/>
                      </a:cubicBezTo>
                    </a:path>
                  </a:pathLst>
                </a:custGeom>
                <a:solidFill>
                  <a:srgbClr val="FFFFF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28" name="Freeform 1899"/>
                <p:cNvSpPr/>
                <p:nvPr/>
              </p:nvSpPr>
              <p:spPr bwMode="auto">
                <a:xfrm>
                  <a:off x="311739" y="175423"/>
                  <a:ext cx="166485" cy="563143"/>
                </a:xfrm>
                <a:custGeom>
                  <a:avLst/>
                  <a:gdLst>
                    <a:gd name="T0" fmla="*/ 2147483646 w 63"/>
                    <a:gd name="T1" fmla="*/ 0 h 212"/>
                    <a:gd name="T2" fmla="*/ 0 w 63"/>
                    <a:gd name="T3" fmla="*/ 2147483646 h 212"/>
                    <a:gd name="T4" fmla="*/ 2147483646 w 63"/>
                    <a:gd name="T5" fmla="*/ 2147483646 h 212"/>
                    <a:gd name="T6" fmla="*/ 2147483646 w 63"/>
                    <a:gd name="T7" fmla="*/ 2147483646 h 212"/>
                    <a:gd name="T8" fmla="*/ 2147483646 w 63"/>
                    <a:gd name="T9" fmla="*/ 2147483646 h 212"/>
                    <a:gd name="T10" fmla="*/ 2147483646 w 63"/>
                    <a:gd name="T11" fmla="*/ 2147483646 h 212"/>
                    <a:gd name="T12" fmla="*/ 2147483646 w 63"/>
                    <a:gd name="T13" fmla="*/ 2147483646 h 212"/>
                    <a:gd name="T14" fmla="*/ 2147483646 w 63"/>
                    <a:gd name="T15" fmla="*/ 2147483646 h 212"/>
                    <a:gd name="T16" fmla="*/ 2147483646 w 63"/>
                    <a:gd name="T17" fmla="*/ 0 h 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 h="212">
                      <a:moveTo>
                        <a:pt x="31" y="0"/>
                      </a:moveTo>
                      <a:cubicBezTo>
                        <a:pt x="14" y="0"/>
                        <a:pt x="0" y="14"/>
                        <a:pt x="0" y="31"/>
                      </a:cubicBezTo>
                      <a:cubicBezTo>
                        <a:pt x="0" y="44"/>
                        <a:pt x="7" y="55"/>
                        <a:pt x="18" y="60"/>
                      </a:cubicBezTo>
                      <a:cubicBezTo>
                        <a:pt x="18" y="199"/>
                        <a:pt x="18" y="199"/>
                        <a:pt x="18" y="199"/>
                      </a:cubicBezTo>
                      <a:cubicBezTo>
                        <a:pt x="18" y="206"/>
                        <a:pt x="24" y="212"/>
                        <a:pt x="31" y="212"/>
                      </a:cubicBezTo>
                      <a:cubicBezTo>
                        <a:pt x="38" y="212"/>
                        <a:pt x="44" y="206"/>
                        <a:pt x="44" y="199"/>
                      </a:cubicBezTo>
                      <a:cubicBezTo>
                        <a:pt x="44" y="60"/>
                        <a:pt x="44" y="60"/>
                        <a:pt x="44" y="60"/>
                      </a:cubicBezTo>
                      <a:cubicBezTo>
                        <a:pt x="55" y="55"/>
                        <a:pt x="63" y="44"/>
                        <a:pt x="63" y="31"/>
                      </a:cubicBezTo>
                      <a:cubicBezTo>
                        <a:pt x="63" y="14"/>
                        <a:pt x="48" y="0"/>
                        <a:pt x="31" y="0"/>
                      </a:cubicBezTo>
                    </a:path>
                  </a:pathLst>
                </a:custGeom>
                <a:solidFill>
                  <a:srgbClr val="FFFFF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2" name="矩形 82"/>
            <p:cNvSpPr>
              <a:spLocks noChangeArrowheads="1"/>
            </p:cNvSpPr>
            <p:nvPr/>
          </p:nvSpPr>
          <p:spPr bwMode="auto">
            <a:xfrm>
              <a:off x="1439345" y="316728"/>
              <a:ext cx="48062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内容填在这里，内容填在这里内容填在这里，内容填在这里内容填在这里，内容填在这里内容填在这里，内容填在这里</a:t>
              </a:r>
            </a:p>
          </p:txBody>
        </p:sp>
      </p:grpSp>
      <p:grpSp>
        <p:nvGrpSpPr>
          <p:cNvPr id="12304" name="组合 3"/>
          <p:cNvGrpSpPr/>
          <p:nvPr/>
        </p:nvGrpSpPr>
        <p:grpSpPr bwMode="auto">
          <a:xfrm>
            <a:off x="5718175" y="2689225"/>
            <a:ext cx="6429375" cy="1082675"/>
            <a:chOff x="0" y="0"/>
            <a:chExt cx="6429555" cy="1082355"/>
          </a:xfrm>
        </p:grpSpPr>
        <p:grpSp>
          <p:nvGrpSpPr>
            <p:cNvPr id="12310" name="组合 72"/>
            <p:cNvGrpSpPr/>
            <p:nvPr/>
          </p:nvGrpSpPr>
          <p:grpSpPr bwMode="auto">
            <a:xfrm>
              <a:off x="0" y="0"/>
              <a:ext cx="6429555" cy="1082355"/>
              <a:chOff x="0" y="0"/>
              <a:chExt cx="6429555" cy="1082355"/>
            </a:xfrm>
          </p:grpSpPr>
          <p:grpSp>
            <p:nvGrpSpPr>
              <p:cNvPr id="12312" name="组合 51"/>
              <p:cNvGrpSpPr/>
              <p:nvPr/>
            </p:nvGrpSpPr>
            <p:grpSpPr bwMode="auto">
              <a:xfrm flipH="1">
                <a:off x="0" y="0"/>
                <a:ext cx="6429555" cy="1082355"/>
                <a:chOff x="0" y="0"/>
                <a:chExt cx="7516483" cy="1265329"/>
              </a:xfrm>
            </p:grpSpPr>
            <p:sp>
              <p:nvSpPr>
                <p:cNvPr id="12317" name="矩形 58"/>
                <p:cNvSpPr>
                  <a:spLocks noChangeArrowheads="1"/>
                </p:cNvSpPr>
                <p:nvPr/>
              </p:nvSpPr>
              <p:spPr bwMode="auto">
                <a:xfrm>
                  <a:off x="0" y="0"/>
                  <a:ext cx="1535502" cy="1265329"/>
                </a:xfrm>
                <a:prstGeom prst="rect">
                  <a:avLst/>
                </a:prstGeom>
                <a:solidFill>
                  <a:srgbClr val="40C6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2318" name="矩形 59"/>
                <p:cNvSpPr>
                  <a:spLocks noChangeArrowheads="1"/>
                </p:cNvSpPr>
                <p:nvPr/>
              </p:nvSpPr>
              <p:spPr bwMode="auto">
                <a:xfrm>
                  <a:off x="1535502" y="0"/>
                  <a:ext cx="5980981" cy="1265329"/>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2319" name="等腰三角形 60"/>
                <p:cNvSpPr>
                  <a:spLocks noChangeArrowheads="1"/>
                </p:cNvSpPr>
                <p:nvPr/>
              </p:nvSpPr>
              <p:spPr bwMode="auto">
                <a:xfrm rot="-5400000">
                  <a:off x="1188979" y="524833"/>
                  <a:ext cx="477390" cy="215662"/>
                </a:xfrm>
                <a:prstGeom prst="triangle">
                  <a:avLst>
                    <a:gd name="adj" fmla="val 50000"/>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nvGrpSpPr>
              <p:cNvPr id="12313" name="组合 49"/>
              <p:cNvGrpSpPr/>
              <p:nvPr/>
            </p:nvGrpSpPr>
            <p:grpSpPr bwMode="auto">
              <a:xfrm>
                <a:off x="5580698" y="110021"/>
                <a:ext cx="568729" cy="947510"/>
                <a:chOff x="0" y="0"/>
                <a:chExt cx="568729" cy="947510"/>
              </a:xfrm>
            </p:grpSpPr>
            <p:sp>
              <p:nvSpPr>
                <p:cNvPr id="12314" name="Freeform 1884"/>
                <p:cNvSpPr/>
                <p:nvPr/>
              </p:nvSpPr>
              <p:spPr bwMode="auto">
                <a:xfrm>
                  <a:off x="0" y="0"/>
                  <a:ext cx="286041" cy="947510"/>
                </a:xfrm>
                <a:custGeom>
                  <a:avLst/>
                  <a:gdLst>
                    <a:gd name="T0" fmla="*/ 2147483646 w 108"/>
                    <a:gd name="T1" fmla="*/ 2147483646 h 357"/>
                    <a:gd name="T2" fmla="*/ 2147483646 w 108"/>
                    <a:gd name="T3" fmla="*/ 2147483646 h 357"/>
                    <a:gd name="T4" fmla="*/ 2147483646 w 108"/>
                    <a:gd name="T5" fmla="*/ 0 h 357"/>
                    <a:gd name="T6" fmla="*/ 0 w 108"/>
                    <a:gd name="T7" fmla="*/ 2147483646 h 357"/>
                    <a:gd name="T8" fmla="*/ 2147483646 w 108"/>
                    <a:gd name="T9" fmla="*/ 2147483646 h 357"/>
                    <a:gd name="T10" fmla="*/ 2147483646 w 108"/>
                    <a:gd name="T11" fmla="*/ 2147483646 h 357"/>
                    <a:gd name="T12" fmla="*/ 2147483646 w 108"/>
                    <a:gd name="T13" fmla="*/ 2147483646 h 3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357">
                      <a:moveTo>
                        <a:pt x="37" y="108"/>
                      </a:moveTo>
                      <a:cubicBezTo>
                        <a:pt x="37" y="69"/>
                        <a:pt x="69" y="38"/>
                        <a:pt x="108" y="38"/>
                      </a:cubicBezTo>
                      <a:cubicBezTo>
                        <a:pt x="108" y="0"/>
                        <a:pt x="108" y="0"/>
                        <a:pt x="108" y="0"/>
                      </a:cubicBezTo>
                      <a:cubicBezTo>
                        <a:pt x="48" y="0"/>
                        <a:pt x="0" y="49"/>
                        <a:pt x="0" y="108"/>
                      </a:cubicBezTo>
                      <a:cubicBezTo>
                        <a:pt x="0" y="167"/>
                        <a:pt x="108" y="357"/>
                        <a:pt x="108" y="357"/>
                      </a:cubicBezTo>
                      <a:cubicBezTo>
                        <a:pt x="108" y="178"/>
                        <a:pt x="108" y="178"/>
                        <a:pt x="108" y="178"/>
                      </a:cubicBezTo>
                      <a:cubicBezTo>
                        <a:pt x="69" y="178"/>
                        <a:pt x="37" y="147"/>
                        <a:pt x="37" y="108"/>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Freeform 1885"/>
                <p:cNvSpPr/>
                <p:nvPr/>
              </p:nvSpPr>
              <p:spPr bwMode="auto">
                <a:xfrm>
                  <a:off x="280454" y="0"/>
                  <a:ext cx="288275" cy="947510"/>
                </a:xfrm>
                <a:custGeom>
                  <a:avLst/>
                  <a:gdLst>
                    <a:gd name="T0" fmla="*/ 0 w 109"/>
                    <a:gd name="T1" fmla="*/ 0 h 357"/>
                    <a:gd name="T2" fmla="*/ 2147483646 w 109"/>
                    <a:gd name="T3" fmla="*/ 2147483646 h 357"/>
                    <a:gd name="T4" fmla="*/ 2147483646 w 109"/>
                    <a:gd name="T5" fmla="*/ 2147483646 h 357"/>
                    <a:gd name="T6" fmla="*/ 2147483646 w 109"/>
                    <a:gd name="T7" fmla="*/ 2147483646 h 357"/>
                    <a:gd name="T8" fmla="*/ 2147483646 w 109"/>
                    <a:gd name="T9" fmla="*/ 2147483646 h 357"/>
                    <a:gd name="T10" fmla="*/ 2147483646 w 109"/>
                    <a:gd name="T11" fmla="*/ 2147483646 h 357"/>
                    <a:gd name="T12" fmla="*/ 2147483646 w 109"/>
                    <a:gd name="T13" fmla="*/ 2147483646 h 357"/>
                    <a:gd name="T14" fmla="*/ 2147483646 w 109"/>
                    <a:gd name="T15" fmla="*/ 2147483646 h 357"/>
                    <a:gd name="T16" fmla="*/ 2147483646 w 109"/>
                    <a:gd name="T17" fmla="*/ 2147483646 h 357"/>
                    <a:gd name="T18" fmla="*/ 2147483646 w 109"/>
                    <a:gd name="T19" fmla="*/ 2147483646 h 357"/>
                    <a:gd name="T20" fmla="*/ 2147483646 w 109"/>
                    <a:gd name="T21" fmla="*/ 2147483646 h 357"/>
                    <a:gd name="T22" fmla="*/ 0 w 109"/>
                    <a:gd name="T23" fmla="*/ 0 h 3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9" h="357">
                      <a:moveTo>
                        <a:pt x="0" y="0"/>
                      </a:moveTo>
                      <a:cubicBezTo>
                        <a:pt x="1" y="38"/>
                        <a:pt x="1" y="38"/>
                        <a:pt x="1" y="38"/>
                      </a:cubicBezTo>
                      <a:cubicBezTo>
                        <a:pt x="3" y="37"/>
                        <a:pt x="6" y="38"/>
                        <a:pt x="8" y="38"/>
                      </a:cubicBezTo>
                      <a:cubicBezTo>
                        <a:pt x="27" y="38"/>
                        <a:pt x="44" y="41"/>
                        <a:pt x="58" y="55"/>
                      </a:cubicBezTo>
                      <a:cubicBezTo>
                        <a:pt x="71" y="69"/>
                        <a:pt x="79" y="87"/>
                        <a:pt x="79" y="107"/>
                      </a:cubicBezTo>
                      <a:cubicBezTo>
                        <a:pt x="79" y="126"/>
                        <a:pt x="71" y="145"/>
                        <a:pt x="58" y="158"/>
                      </a:cubicBezTo>
                      <a:cubicBezTo>
                        <a:pt x="44" y="172"/>
                        <a:pt x="24" y="179"/>
                        <a:pt x="5" y="179"/>
                      </a:cubicBezTo>
                      <a:cubicBezTo>
                        <a:pt x="3" y="179"/>
                        <a:pt x="3" y="179"/>
                        <a:pt x="2" y="178"/>
                      </a:cubicBezTo>
                      <a:cubicBezTo>
                        <a:pt x="2" y="178"/>
                        <a:pt x="1" y="178"/>
                        <a:pt x="1" y="178"/>
                      </a:cubicBezTo>
                      <a:cubicBezTo>
                        <a:pt x="2" y="357"/>
                        <a:pt x="2" y="357"/>
                        <a:pt x="2" y="357"/>
                      </a:cubicBezTo>
                      <a:cubicBezTo>
                        <a:pt x="9" y="345"/>
                        <a:pt x="109" y="165"/>
                        <a:pt x="109" y="108"/>
                      </a:cubicBezTo>
                      <a:cubicBezTo>
                        <a:pt x="109" y="49"/>
                        <a:pt x="61" y="1"/>
                        <a:pt x="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6" name="Freeform 1886"/>
                <p:cNvSpPr/>
                <p:nvPr/>
              </p:nvSpPr>
              <p:spPr bwMode="auto">
                <a:xfrm>
                  <a:off x="286040" y="0"/>
                  <a:ext cx="282689" cy="947510"/>
                </a:xfrm>
                <a:custGeom>
                  <a:avLst/>
                  <a:gdLst>
                    <a:gd name="T0" fmla="*/ 0 w 107"/>
                    <a:gd name="T1" fmla="*/ 2147483646 h 357"/>
                    <a:gd name="T2" fmla="*/ 2147483646 w 107"/>
                    <a:gd name="T3" fmla="*/ 2147483646 h 357"/>
                    <a:gd name="T4" fmla="*/ 0 w 107"/>
                    <a:gd name="T5" fmla="*/ 2147483646 h 357"/>
                    <a:gd name="T6" fmla="*/ 0 w 107"/>
                    <a:gd name="T7" fmla="*/ 2147483646 h 357"/>
                    <a:gd name="T8" fmla="*/ 2147483646 w 107"/>
                    <a:gd name="T9" fmla="*/ 2147483646 h 357"/>
                    <a:gd name="T10" fmla="*/ 0 w 107"/>
                    <a:gd name="T11" fmla="*/ 0 h 357"/>
                    <a:gd name="T12" fmla="*/ 0 w 107"/>
                    <a:gd name="T13" fmla="*/ 2147483646 h 3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 h="357">
                      <a:moveTo>
                        <a:pt x="0" y="38"/>
                      </a:moveTo>
                      <a:cubicBezTo>
                        <a:pt x="39" y="38"/>
                        <a:pt x="70" y="69"/>
                        <a:pt x="70" y="108"/>
                      </a:cubicBezTo>
                      <a:cubicBezTo>
                        <a:pt x="70" y="147"/>
                        <a:pt x="39" y="178"/>
                        <a:pt x="0" y="178"/>
                      </a:cubicBezTo>
                      <a:cubicBezTo>
                        <a:pt x="0" y="357"/>
                        <a:pt x="0" y="357"/>
                        <a:pt x="0" y="357"/>
                      </a:cubicBezTo>
                      <a:cubicBezTo>
                        <a:pt x="7" y="345"/>
                        <a:pt x="107" y="165"/>
                        <a:pt x="107" y="108"/>
                      </a:cubicBezTo>
                      <a:cubicBezTo>
                        <a:pt x="107" y="49"/>
                        <a:pt x="59" y="1"/>
                        <a:pt x="0" y="0"/>
                      </a:cubicBezTo>
                      <a:lnTo>
                        <a:pt x="0" y="3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12311" name="矩形 83"/>
            <p:cNvSpPr>
              <a:spLocks noChangeArrowheads="1"/>
            </p:cNvSpPr>
            <p:nvPr/>
          </p:nvSpPr>
          <p:spPr bwMode="auto">
            <a:xfrm>
              <a:off x="203529" y="279567"/>
              <a:ext cx="48062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内容填在这里，内容填在这里内容填在这里，内容填在这里内容填在这里，内容填在这里内容填在这里，内容填在这里</a:t>
              </a:r>
            </a:p>
          </p:txBody>
        </p:sp>
      </p:grpSp>
      <p:grpSp>
        <p:nvGrpSpPr>
          <p:cNvPr id="12315" name="组合 9"/>
          <p:cNvGrpSpPr/>
          <p:nvPr/>
        </p:nvGrpSpPr>
        <p:grpSpPr bwMode="auto">
          <a:xfrm>
            <a:off x="5718175" y="5419725"/>
            <a:ext cx="6429375" cy="1081088"/>
            <a:chOff x="0" y="0"/>
            <a:chExt cx="6429555" cy="1082355"/>
          </a:xfrm>
        </p:grpSpPr>
        <p:grpSp>
          <p:nvGrpSpPr>
            <p:cNvPr id="12305" name="组合 74"/>
            <p:cNvGrpSpPr/>
            <p:nvPr/>
          </p:nvGrpSpPr>
          <p:grpSpPr bwMode="auto">
            <a:xfrm flipH="1">
              <a:off x="0" y="0"/>
              <a:ext cx="6429555" cy="1082355"/>
              <a:chOff x="0" y="0"/>
              <a:chExt cx="7516483" cy="1265329"/>
            </a:xfrm>
          </p:grpSpPr>
          <p:sp>
            <p:nvSpPr>
              <p:cNvPr id="12307" name="矩形 79"/>
              <p:cNvSpPr>
                <a:spLocks noChangeArrowheads="1"/>
              </p:cNvSpPr>
              <p:nvPr/>
            </p:nvSpPr>
            <p:spPr bwMode="auto">
              <a:xfrm>
                <a:off x="0" y="0"/>
                <a:ext cx="1535502" cy="1265329"/>
              </a:xfrm>
              <a:prstGeom prst="rect">
                <a:avLst/>
              </a:prstGeom>
              <a:solidFill>
                <a:srgbClr val="FF6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2308" name="矩形 80"/>
              <p:cNvSpPr>
                <a:spLocks noChangeArrowheads="1"/>
              </p:cNvSpPr>
              <p:nvPr/>
            </p:nvSpPr>
            <p:spPr bwMode="auto">
              <a:xfrm>
                <a:off x="1535502" y="0"/>
                <a:ext cx="5980981" cy="1265329"/>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2309" name="等腰三角形 81"/>
              <p:cNvSpPr>
                <a:spLocks noChangeArrowheads="1"/>
              </p:cNvSpPr>
              <p:nvPr/>
            </p:nvSpPr>
            <p:spPr bwMode="auto">
              <a:xfrm rot="-5400000">
                <a:off x="1188979" y="524833"/>
                <a:ext cx="477390" cy="215662"/>
              </a:xfrm>
              <a:prstGeom prst="triangle">
                <a:avLst>
                  <a:gd name="adj" fmla="val 50000"/>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2306" name="矩形 85"/>
            <p:cNvSpPr>
              <a:spLocks noChangeArrowheads="1"/>
            </p:cNvSpPr>
            <p:nvPr/>
          </p:nvSpPr>
          <p:spPr bwMode="auto">
            <a:xfrm>
              <a:off x="203529" y="279567"/>
              <a:ext cx="48062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内容填在这里，内容填在这里内容填在这里，内容填在这里内容填在这里，内容填在这里内容填在这里，内容填在这里</a:t>
              </a:r>
            </a:p>
          </p:txBody>
        </p:sp>
      </p:grpSp>
      <p:grpSp>
        <p:nvGrpSpPr>
          <p:cNvPr id="12321" name="组合 2"/>
          <p:cNvGrpSpPr/>
          <p:nvPr/>
        </p:nvGrpSpPr>
        <p:grpSpPr bwMode="auto">
          <a:xfrm>
            <a:off x="5718175" y="4054475"/>
            <a:ext cx="6429375" cy="1082675"/>
            <a:chOff x="0" y="0"/>
            <a:chExt cx="6429554" cy="1082355"/>
          </a:xfrm>
        </p:grpSpPr>
        <p:grpSp>
          <p:nvGrpSpPr>
            <p:cNvPr id="12299" name="组合 62"/>
            <p:cNvGrpSpPr/>
            <p:nvPr/>
          </p:nvGrpSpPr>
          <p:grpSpPr bwMode="auto">
            <a:xfrm>
              <a:off x="0" y="0"/>
              <a:ext cx="6429554" cy="1082355"/>
              <a:chOff x="0" y="0"/>
              <a:chExt cx="7516482" cy="1265329"/>
            </a:xfrm>
          </p:grpSpPr>
          <p:sp>
            <p:nvSpPr>
              <p:cNvPr id="12302" name="矩形 69"/>
              <p:cNvSpPr>
                <a:spLocks noChangeArrowheads="1"/>
              </p:cNvSpPr>
              <p:nvPr/>
            </p:nvSpPr>
            <p:spPr bwMode="auto">
              <a:xfrm>
                <a:off x="0" y="0"/>
                <a:ext cx="1535502" cy="1265329"/>
              </a:xfrm>
              <a:prstGeom prst="rect">
                <a:avLst/>
              </a:prstGeom>
              <a:solidFill>
                <a:srgbClr val="FB72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2303" name="矩形 70"/>
              <p:cNvSpPr>
                <a:spLocks noChangeArrowheads="1"/>
              </p:cNvSpPr>
              <p:nvPr/>
            </p:nvSpPr>
            <p:spPr bwMode="auto">
              <a:xfrm>
                <a:off x="1535501" y="0"/>
                <a:ext cx="5980981" cy="1265329"/>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 name="等腰三角形 71"/>
              <p:cNvSpPr>
                <a:spLocks noChangeArrowheads="1"/>
              </p:cNvSpPr>
              <p:nvPr/>
            </p:nvSpPr>
            <p:spPr bwMode="auto">
              <a:xfrm rot="-5400000">
                <a:off x="1188978" y="524833"/>
                <a:ext cx="477390" cy="215662"/>
              </a:xfrm>
              <a:prstGeom prst="triangle">
                <a:avLst>
                  <a:gd name="adj" fmla="val 50000"/>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2300" name="矩形 84"/>
            <p:cNvSpPr>
              <a:spLocks noChangeArrowheads="1"/>
            </p:cNvSpPr>
            <p:nvPr/>
          </p:nvSpPr>
          <p:spPr bwMode="auto">
            <a:xfrm>
              <a:off x="1510632" y="276746"/>
              <a:ext cx="48062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内容填在这里，内容填在这里内容填在这里，内容填在这里内容填在这里，内容填在这里内容填在这里，内容填在这里</a:t>
              </a:r>
            </a:p>
          </p:txBody>
        </p:sp>
        <p:pic>
          <p:nvPicPr>
            <p:cNvPr id="12301" name="Group 4"/>
            <p:cNvPicPr>
              <a:picLocks noChangeAspect="1" noChangeArrowheads="1"/>
            </p:cNvPicPr>
            <p:nvPr/>
          </p:nvPicPr>
          <p:blipFill>
            <a:blip r:embed="rId3" cstate="email"/>
            <a:srcRect/>
            <a:stretch>
              <a:fillRect/>
            </a:stretch>
          </p:blipFill>
          <p:spPr bwMode="auto">
            <a:xfrm>
              <a:off x="225605" y="115379"/>
              <a:ext cx="719328"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295" name="Group 21"/>
          <p:cNvPicPr>
            <a:picLocks noChangeAspect="1" noChangeArrowheads="1"/>
          </p:cNvPicPr>
          <p:nvPr/>
        </p:nvPicPr>
        <p:blipFill>
          <a:blip r:embed="rId4" cstate="email"/>
          <a:srcRect/>
          <a:stretch>
            <a:fillRect/>
          </a:stretch>
        </p:blipFill>
        <p:spPr bwMode="auto">
          <a:xfrm>
            <a:off x="11264900" y="5510213"/>
            <a:ext cx="6350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12297"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55" name="矩形 54"/>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291"/>
                                        </p:tgtEl>
                                        <p:attrNameLst>
                                          <p:attrName>style.visibility</p:attrName>
                                        </p:attrNameLst>
                                      </p:cBhvr>
                                      <p:to>
                                        <p:strVal val="visible"/>
                                      </p:to>
                                    </p:set>
                                    <p:animEffect transition="in" filter="wipe(left)">
                                      <p:cBhvr>
                                        <p:cTn id="11" dur="500"/>
                                        <p:tgtEl>
                                          <p:spTgt spid="12291"/>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2304"/>
                                        </p:tgtEl>
                                        <p:attrNameLst>
                                          <p:attrName>style.visibility</p:attrName>
                                        </p:attrNameLst>
                                      </p:cBhvr>
                                      <p:to>
                                        <p:strVal val="visible"/>
                                      </p:to>
                                    </p:set>
                                    <p:animEffect transition="in" filter="wipe(right)">
                                      <p:cBhvr>
                                        <p:cTn id="15" dur="500"/>
                                        <p:tgtEl>
                                          <p:spTgt spid="12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321"/>
                                        </p:tgtEl>
                                        <p:attrNameLst>
                                          <p:attrName>style.visibility</p:attrName>
                                        </p:attrNameLst>
                                      </p:cBhvr>
                                      <p:to>
                                        <p:strVal val="visible"/>
                                      </p:to>
                                    </p:set>
                                    <p:animEffect transition="in" filter="wipe(left)">
                                      <p:cBhvr>
                                        <p:cTn id="19" dur="500"/>
                                        <p:tgtEl>
                                          <p:spTgt spid="12321"/>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2315"/>
                                        </p:tgtEl>
                                        <p:attrNameLst>
                                          <p:attrName>style.visibility</p:attrName>
                                        </p:attrNameLst>
                                      </p:cBhvr>
                                      <p:to>
                                        <p:strVal val="visible"/>
                                      </p:to>
                                    </p:set>
                                    <p:animEffect transition="in" filter="wipe(right)">
                                      <p:cBhvr>
                                        <p:cTn id="23" dur="500"/>
                                        <p:tgtEl>
                                          <p:spTgt spid="12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3314" name="矩形 1"/>
          <p:cNvSpPr>
            <a:spLocks noChangeArrowheads="1"/>
          </p:cNvSpPr>
          <p:nvPr/>
        </p:nvSpPr>
        <p:spPr bwMode="auto">
          <a:xfrm>
            <a:off x="0" y="0"/>
            <a:ext cx="12192000" cy="6858000"/>
          </a:xfrm>
          <a:prstGeom prst="rect">
            <a:avLst/>
          </a:prstGeom>
          <a:solidFill>
            <a:srgbClr val="7F7F7F">
              <a:alpha val="3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1" name="椭圆 7"/>
          <p:cNvSpPr>
            <a:spLocks noChangeArrowheads="1"/>
          </p:cNvSpPr>
          <p:nvPr/>
        </p:nvSpPr>
        <p:spPr bwMode="auto">
          <a:xfrm>
            <a:off x="2273300" y="4422775"/>
            <a:ext cx="1243013" cy="1244600"/>
          </a:xfrm>
          <a:prstGeom prst="ellipse">
            <a:avLst/>
          </a:prstGeom>
          <a:solidFill>
            <a:srgbClr val="40C6F2">
              <a:alpha val="7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a:solidFill>
                  <a:srgbClr val="FFFFFF"/>
                </a:solidFill>
                <a:latin typeface="方正正黑简体" panose="02000000000000000000" pitchFamily="2" charset="-122"/>
                <a:ea typeface="方正正黑简体" panose="02000000000000000000" pitchFamily="2" charset="-122"/>
              </a:rPr>
              <a:t>副标题</a:t>
            </a:r>
          </a:p>
        </p:txBody>
      </p:sp>
      <p:sp>
        <p:nvSpPr>
          <p:cNvPr id="12" name="椭圆 8"/>
          <p:cNvSpPr>
            <a:spLocks noChangeArrowheads="1"/>
          </p:cNvSpPr>
          <p:nvPr/>
        </p:nvSpPr>
        <p:spPr bwMode="auto">
          <a:xfrm>
            <a:off x="3440113" y="2625725"/>
            <a:ext cx="1243012" cy="1244600"/>
          </a:xfrm>
          <a:prstGeom prst="ellipse">
            <a:avLst/>
          </a:prstGeom>
          <a:solidFill>
            <a:srgbClr val="FFBD00">
              <a:alpha val="7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a:solidFill>
                  <a:srgbClr val="FFFFFF"/>
                </a:solidFill>
                <a:latin typeface="方正正黑简体" panose="02000000000000000000" pitchFamily="2" charset="-122"/>
                <a:ea typeface="方正正黑简体" panose="02000000000000000000" pitchFamily="2" charset="-122"/>
              </a:rPr>
              <a:t>副标题</a:t>
            </a:r>
          </a:p>
        </p:txBody>
      </p:sp>
      <p:sp>
        <p:nvSpPr>
          <p:cNvPr id="13" name="椭圆 9"/>
          <p:cNvSpPr>
            <a:spLocks noChangeArrowheads="1"/>
          </p:cNvSpPr>
          <p:nvPr/>
        </p:nvSpPr>
        <p:spPr bwMode="auto">
          <a:xfrm>
            <a:off x="7632700" y="2625725"/>
            <a:ext cx="1243013" cy="1244600"/>
          </a:xfrm>
          <a:prstGeom prst="ellipse">
            <a:avLst/>
          </a:prstGeom>
          <a:solidFill>
            <a:srgbClr val="FF625F">
              <a:alpha val="7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a:solidFill>
                  <a:srgbClr val="FFFFFF"/>
                </a:solidFill>
                <a:latin typeface="方正正黑简体" panose="02000000000000000000" pitchFamily="2" charset="-122"/>
                <a:ea typeface="方正正黑简体" panose="02000000000000000000" pitchFamily="2" charset="-122"/>
              </a:rPr>
              <a:t>副标题</a:t>
            </a:r>
          </a:p>
        </p:txBody>
      </p:sp>
      <p:sp>
        <p:nvSpPr>
          <p:cNvPr id="14" name="椭圆 10"/>
          <p:cNvSpPr>
            <a:spLocks noChangeArrowheads="1"/>
          </p:cNvSpPr>
          <p:nvPr/>
        </p:nvSpPr>
        <p:spPr bwMode="auto">
          <a:xfrm>
            <a:off x="8612188" y="4422775"/>
            <a:ext cx="1244600" cy="1244600"/>
          </a:xfrm>
          <a:prstGeom prst="ellipse">
            <a:avLst/>
          </a:prstGeom>
          <a:solidFill>
            <a:srgbClr val="47D7C6">
              <a:alpha val="7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a:solidFill>
                  <a:srgbClr val="FFFFFF"/>
                </a:solidFill>
                <a:latin typeface="方正正黑简体" panose="02000000000000000000" pitchFamily="2" charset="-122"/>
                <a:ea typeface="方正正黑简体" panose="02000000000000000000" pitchFamily="2" charset="-122"/>
              </a:rPr>
              <a:t>副标题</a:t>
            </a:r>
          </a:p>
        </p:txBody>
      </p:sp>
      <p:sp>
        <p:nvSpPr>
          <p:cNvPr id="13319" name="弦形 1"/>
          <p:cNvSpPr/>
          <p:nvPr/>
        </p:nvSpPr>
        <p:spPr bwMode="auto">
          <a:xfrm rot="6773923">
            <a:off x="3974307" y="3480594"/>
            <a:ext cx="4243387" cy="4244975"/>
          </a:xfrm>
          <a:custGeom>
            <a:avLst/>
            <a:gdLst>
              <a:gd name="T0" fmla="*/ 3621046 w 4244454"/>
              <a:gd name="T1" fmla="*/ 3623446 h 4244454"/>
              <a:gd name="T2" fmla="*/ 1060579 w 4244454"/>
              <a:gd name="T3" fmla="*/ 3960761 h 4244454"/>
              <a:gd name="T4" fmla="*/ 72277 w 4244454"/>
              <a:gd name="T5" fmla="*/ 1573205 h 4244454"/>
              <a:gd name="T6" fmla="*/ 2121161 w 4244454"/>
              <a:gd name="T7" fmla="*/ 0 h 4244454"/>
              <a:gd name="T8" fmla="*/ 3621046 w 4244454"/>
              <a:gd name="T9" fmla="*/ 3623446 h 4244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44454" h="4244454">
                <a:moveTo>
                  <a:pt x="3622868" y="3622868"/>
                </a:moveTo>
                <a:cubicBezTo>
                  <a:pt x="2943669" y="4302067"/>
                  <a:pt x="1892959" y="4440395"/>
                  <a:pt x="1061113" y="3960129"/>
                </a:cubicBezTo>
                <a:cubicBezTo>
                  <a:pt x="229268" y="3479863"/>
                  <a:pt x="-176291" y="2500756"/>
                  <a:pt x="72313" y="1572954"/>
                </a:cubicBezTo>
                <a:cubicBezTo>
                  <a:pt x="320917" y="645151"/>
                  <a:pt x="1161695" y="0"/>
                  <a:pt x="2122227" y="0"/>
                </a:cubicBezTo>
                <a:lnTo>
                  <a:pt x="3622868" y="3622868"/>
                </a:lnTo>
                <a:close/>
              </a:path>
            </a:pathLst>
          </a:custGeom>
          <a:solidFill>
            <a:srgbClr val="D19F12">
              <a:alpha val="7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pic>
        <p:nvPicPr>
          <p:cNvPr id="16" name="Group 19"/>
          <p:cNvPicPr>
            <a:picLocks noChangeAspect="1" noChangeArrowheads="1"/>
          </p:cNvPicPr>
          <p:nvPr/>
        </p:nvPicPr>
        <p:blipFill>
          <a:blip r:embed="rId4" cstate="email"/>
          <a:srcRect/>
          <a:stretch>
            <a:fillRect/>
          </a:stretch>
        </p:blipFill>
        <p:spPr bwMode="auto">
          <a:xfrm>
            <a:off x="5662613" y="3517900"/>
            <a:ext cx="32131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16"/>
          <p:cNvSpPr txBox="1">
            <a:spLocks noChangeArrowheads="1"/>
          </p:cNvSpPr>
          <p:nvPr/>
        </p:nvSpPr>
        <p:spPr bwMode="auto">
          <a:xfrm>
            <a:off x="4727575" y="5491163"/>
            <a:ext cx="2919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400">
                <a:solidFill>
                  <a:srgbClr val="F2F2F2"/>
                </a:solidFill>
                <a:latin typeface="方正正黑简体" panose="02000000000000000000" pitchFamily="2" charset="-122"/>
                <a:ea typeface="方正正黑简体" panose="02000000000000000000" pitchFamily="2" charset="-122"/>
              </a:rPr>
              <a:t>标题内容填在这里</a:t>
            </a:r>
          </a:p>
        </p:txBody>
      </p:sp>
      <p:sp>
        <p:nvSpPr>
          <p:cNvPr id="18" name="文本框 17"/>
          <p:cNvSpPr txBox="1">
            <a:spLocks noChangeArrowheads="1"/>
          </p:cNvSpPr>
          <p:nvPr/>
        </p:nvSpPr>
        <p:spPr bwMode="auto">
          <a:xfrm>
            <a:off x="4635500" y="5006975"/>
            <a:ext cx="292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400">
                <a:solidFill>
                  <a:srgbClr val="F2F2F2"/>
                </a:solidFill>
                <a:latin typeface="方正正黑简体" panose="02000000000000000000" pitchFamily="2" charset="-122"/>
                <a:ea typeface="方正正黑简体" panose="02000000000000000000" pitchFamily="2" charset="-122"/>
              </a:rPr>
              <a:t>第二章</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ppt_x"/>
                                          </p:val>
                                        </p:tav>
                                        <p:tav tm="100000">
                                          <p:val>
                                            <p:strVal val="#ppt_x"/>
                                          </p:val>
                                        </p:tav>
                                      </p:tavLst>
                                    </p:anim>
                                    <p:anim calcmode="lin" valueType="num">
                                      <p:cBhvr additive="base">
                                        <p:cTn id="11" dur="500" fill="hold"/>
                                        <p:tgtEl>
                                          <p:spTgt spid="18"/>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1+#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2"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2" grpId="0" animBg="1" autoUpdateAnimBg="0"/>
      <p:bldP spid="13" grpId="0" animBg="1" autoUpdateAnimBg="0"/>
      <p:bldP spid="14" grpId="0" animBg="1" autoUpdateAnimBg="0"/>
      <p:bldP spid="17" grpId="0" autoUpdateAnimBg="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grpSp>
        <p:nvGrpSpPr>
          <p:cNvPr id="14350" name="组合 72"/>
          <p:cNvGrpSpPr/>
          <p:nvPr/>
        </p:nvGrpSpPr>
        <p:grpSpPr bwMode="auto">
          <a:xfrm>
            <a:off x="827088" y="1855788"/>
            <a:ext cx="3171825" cy="3351212"/>
            <a:chOff x="0" y="0"/>
            <a:chExt cx="3171825" cy="3351213"/>
          </a:xfrm>
        </p:grpSpPr>
        <p:sp>
          <p:nvSpPr>
            <p:cNvPr id="15405" name="Freeform 34"/>
            <p:cNvSpPr/>
            <p:nvPr/>
          </p:nvSpPr>
          <p:spPr bwMode="auto">
            <a:xfrm>
              <a:off x="1222375" y="2624138"/>
              <a:ext cx="727075" cy="727075"/>
            </a:xfrm>
            <a:custGeom>
              <a:avLst/>
              <a:gdLst>
                <a:gd name="T0" fmla="*/ 2147483646 w 458"/>
                <a:gd name="T1" fmla="*/ 2147483646 h 458"/>
                <a:gd name="T2" fmla="*/ 0 w 458"/>
                <a:gd name="T3" fmla="*/ 2147483646 h 458"/>
                <a:gd name="T4" fmla="*/ 2147483646 w 458"/>
                <a:gd name="T5" fmla="*/ 0 h 458"/>
                <a:gd name="T6" fmla="*/ 2147483646 w 458"/>
                <a:gd name="T7" fmla="*/ 2147483646 h 458"/>
                <a:gd name="T8" fmla="*/ 2147483646 w 458"/>
                <a:gd name="T9" fmla="*/ 2147483646 h 4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8" h="458">
                  <a:moveTo>
                    <a:pt x="229" y="458"/>
                  </a:moveTo>
                  <a:lnTo>
                    <a:pt x="0" y="228"/>
                  </a:lnTo>
                  <a:lnTo>
                    <a:pt x="229" y="0"/>
                  </a:lnTo>
                  <a:lnTo>
                    <a:pt x="458" y="228"/>
                  </a:lnTo>
                  <a:lnTo>
                    <a:pt x="229" y="458"/>
                  </a:lnTo>
                  <a:close/>
                </a:path>
              </a:pathLst>
            </a:custGeom>
            <a:solidFill>
              <a:srgbClr val="FF62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406" name="Rectangle 35"/>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407" name="Rectangle 36"/>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408" name="Rectangle 37"/>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409" name="Rectangle 38"/>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410" name="Rectangle 39"/>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411" name="Rectangle 40"/>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412" name="Freeform 41"/>
            <p:cNvSpPr/>
            <p:nvPr/>
          </p:nvSpPr>
          <p:spPr bwMode="auto">
            <a:xfrm>
              <a:off x="1585913" y="130175"/>
              <a:ext cx="1120775" cy="1462088"/>
            </a:xfrm>
            <a:custGeom>
              <a:avLst/>
              <a:gdLst>
                <a:gd name="T0" fmla="*/ 2147483646 w 400"/>
                <a:gd name="T1" fmla="*/ 2147483646 h 521"/>
                <a:gd name="T2" fmla="*/ 2147483646 w 400"/>
                <a:gd name="T3" fmla="*/ 0 h 521"/>
                <a:gd name="T4" fmla="*/ 0 w 400"/>
                <a:gd name="T5" fmla="*/ 2147483646 h 521"/>
                <a:gd name="T6" fmla="*/ 2147483646 w 400"/>
                <a:gd name="T7" fmla="*/ 2147483646 h 5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0" h="521">
                  <a:moveTo>
                    <a:pt x="400" y="120"/>
                  </a:moveTo>
                  <a:cubicBezTo>
                    <a:pt x="350" y="70"/>
                    <a:pt x="290" y="29"/>
                    <a:pt x="224" y="0"/>
                  </a:cubicBezTo>
                  <a:cubicBezTo>
                    <a:pt x="0" y="521"/>
                    <a:pt x="0" y="521"/>
                    <a:pt x="0" y="521"/>
                  </a:cubicBezTo>
                  <a:lnTo>
                    <a:pt x="400" y="120"/>
                  </a:lnTo>
                  <a:close/>
                </a:path>
              </a:pathLst>
            </a:custGeom>
            <a:solidFill>
              <a:srgbClr val="4657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413" name="Freeform 42"/>
            <p:cNvSpPr/>
            <p:nvPr/>
          </p:nvSpPr>
          <p:spPr bwMode="auto">
            <a:xfrm>
              <a:off x="1585913" y="3175"/>
              <a:ext cx="627063" cy="1589088"/>
            </a:xfrm>
            <a:custGeom>
              <a:avLst/>
              <a:gdLst>
                <a:gd name="T0" fmla="*/ 0 w 224"/>
                <a:gd name="T1" fmla="*/ 2147483646 h 566"/>
                <a:gd name="T2" fmla="*/ 0 w 224"/>
                <a:gd name="T3" fmla="*/ 2147483646 h 566"/>
                <a:gd name="T4" fmla="*/ 2147483646 w 224"/>
                <a:gd name="T5" fmla="*/ 2147483646 h 566"/>
                <a:gd name="T6" fmla="*/ 0 w 224"/>
                <a:gd name="T7" fmla="*/ 0 h 566"/>
                <a:gd name="T8" fmla="*/ 0 w 224"/>
                <a:gd name="T9" fmla="*/ 0 h 566"/>
                <a:gd name="T10" fmla="*/ 0 w 224"/>
                <a:gd name="T11" fmla="*/ 2147483646 h 5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4" h="566">
                  <a:moveTo>
                    <a:pt x="0" y="566"/>
                  </a:moveTo>
                  <a:cubicBezTo>
                    <a:pt x="0" y="566"/>
                    <a:pt x="0" y="566"/>
                    <a:pt x="0" y="566"/>
                  </a:cubicBezTo>
                  <a:cubicBezTo>
                    <a:pt x="224" y="45"/>
                    <a:pt x="224" y="45"/>
                    <a:pt x="224" y="45"/>
                  </a:cubicBezTo>
                  <a:cubicBezTo>
                    <a:pt x="155" y="16"/>
                    <a:pt x="80" y="0"/>
                    <a:pt x="0" y="0"/>
                  </a:cubicBezTo>
                  <a:cubicBezTo>
                    <a:pt x="0" y="0"/>
                    <a:pt x="0" y="0"/>
                    <a:pt x="0" y="0"/>
                  </a:cubicBezTo>
                  <a:cubicBezTo>
                    <a:pt x="0" y="566"/>
                    <a:pt x="0" y="566"/>
                    <a:pt x="0" y="566"/>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414" name="Freeform 43"/>
            <p:cNvSpPr/>
            <p:nvPr/>
          </p:nvSpPr>
          <p:spPr bwMode="auto">
            <a:xfrm>
              <a:off x="958850" y="466725"/>
              <a:ext cx="2212975" cy="2713038"/>
            </a:xfrm>
            <a:custGeom>
              <a:avLst/>
              <a:gdLst>
                <a:gd name="T0" fmla="*/ 2147483646 w 790"/>
                <a:gd name="T1" fmla="*/ 0 h 967"/>
                <a:gd name="T2" fmla="*/ 2147483646 w 790"/>
                <a:gd name="T3" fmla="*/ 2147483646 h 967"/>
                <a:gd name="T4" fmla="*/ 0 w 790"/>
                <a:gd name="T5" fmla="*/ 2147483646 h 967"/>
                <a:gd name="T6" fmla="*/ 2147483646 w 790"/>
                <a:gd name="T7" fmla="*/ 2147483646 h 967"/>
                <a:gd name="T8" fmla="*/ 2147483646 w 790"/>
                <a:gd name="T9" fmla="*/ 2147483646 h 967"/>
                <a:gd name="T10" fmla="*/ 2147483646 w 790"/>
                <a:gd name="T11" fmla="*/ 2147483646 h 967"/>
                <a:gd name="T12" fmla="*/ 2147483646 w 790"/>
                <a:gd name="T13" fmla="*/ 2147483646 h 967"/>
                <a:gd name="T14" fmla="*/ 2147483646 w 790"/>
                <a:gd name="T15" fmla="*/ 0 h 9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0" h="967">
                  <a:moveTo>
                    <a:pt x="624" y="0"/>
                  </a:moveTo>
                  <a:cubicBezTo>
                    <a:pt x="224" y="401"/>
                    <a:pt x="224" y="401"/>
                    <a:pt x="224" y="401"/>
                  </a:cubicBezTo>
                  <a:cubicBezTo>
                    <a:pt x="0" y="921"/>
                    <a:pt x="0" y="921"/>
                    <a:pt x="0" y="921"/>
                  </a:cubicBezTo>
                  <a:cubicBezTo>
                    <a:pt x="69" y="950"/>
                    <a:pt x="145" y="967"/>
                    <a:pt x="224" y="967"/>
                  </a:cubicBezTo>
                  <a:cubicBezTo>
                    <a:pt x="380" y="967"/>
                    <a:pt x="522" y="903"/>
                    <a:pt x="624" y="801"/>
                  </a:cubicBezTo>
                  <a:cubicBezTo>
                    <a:pt x="683" y="743"/>
                    <a:pt x="728" y="672"/>
                    <a:pt x="757" y="593"/>
                  </a:cubicBezTo>
                  <a:cubicBezTo>
                    <a:pt x="778" y="533"/>
                    <a:pt x="790" y="468"/>
                    <a:pt x="790" y="401"/>
                  </a:cubicBezTo>
                  <a:cubicBezTo>
                    <a:pt x="790" y="244"/>
                    <a:pt x="727" y="103"/>
                    <a:pt x="624" y="0"/>
                  </a:cubicBezTo>
                  <a:close/>
                </a:path>
              </a:pathLst>
            </a:custGeom>
            <a:solidFill>
              <a:srgbClr val="FF62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415" name="Freeform 44"/>
            <p:cNvSpPr/>
            <p:nvPr/>
          </p:nvSpPr>
          <p:spPr bwMode="auto">
            <a:xfrm>
              <a:off x="0" y="1592263"/>
              <a:ext cx="1585913" cy="1458913"/>
            </a:xfrm>
            <a:custGeom>
              <a:avLst/>
              <a:gdLst>
                <a:gd name="T0" fmla="*/ 2147483646 w 566"/>
                <a:gd name="T1" fmla="*/ 0 h 520"/>
                <a:gd name="T2" fmla="*/ 2147483646 w 566"/>
                <a:gd name="T3" fmla="*/ 0 h 520"/>
                <a:gd name="T4" fmla="*/ 0 w 566"/>
                <a:gd name="T5" fmla="*/ 0 h 520"/>
                <a:gd name="T6" fmla="*/ 2147483646 w 566"/>
                <a:gd name="T7" fmla="*/ 2147483646 h 520"/>
                <a:gd name="T8" fmla="*/ 2147483646 w 566"/>
                <a:gd name="T9" fmla="*/ 2147483646 h 520"/>
                <a:gd name="T10" fmla="*/ 2147483646 w 566"/>
                <a:gd name="T11" fmla="*/ 0 h 5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6" h="520">
                  <a:moveTo>
                    <a:pt x="566" y="0"/>
                  </a:moveTo>
                  <a:cubicBezTo>
                    <a:pt x="566" y="0"/>
                    <a:pt x="566" y="0"/>
                    <a:pt x="566" y="0"/>
                  </a:cubicBezTo>
                  <a:cubicBezTo>
                    <a:pt x="0" y="0"/>
                    <a:pt x="0" y="0"/>
                    <a:pt x="0" y="0"/>
                  </a:cubicBezTo>
                  <a:cubicBezTo>
                    <a:pt x="0" y="156"/>
                    <a:pt x="63" y="297"/>
                    <a:pt x="166" y="400"/>
                  </a:cubicBezTo>
                  <a:cubicBezTo>
                    <a:pt x="216" y="450"/>
                    <a:pt x="276" y="491"/>
                    <a:pt x="342" y="520"/>
                  </a:cubicBezTo>
                  <a:lnTo>
                    <a:pt x="566" y="0"/>
                  </a:lnTo>
                  <a:close/>
                </a:path>
              </a:pathLst>
            </a:custGeom>
            <a:solidFill>
              <a:srgbClr val="FFBD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416" name="Freeform 45"/>
            <p:cNvSpPr/>
            <p:nvPr/>
          </p:nvSpPr>
          <p:spPr bwMode="auto">
            <a:xfrm>
              <a:off x="0" y="1049338"/>
              <a:ext cx="1585913" cy="542925"/>
            </a:xfrm>
            <a:custGeom>
              <a:avLst/>
              <a:gdLst>
                <a:gd name="T0" fmla="*/ 2147483646 w 566"/>
                <a:gd name="T1" fmla="*/ 2147483646 h 193"/>
                <a:gd name="T2" fmla="*/ 2147483646 w 566"/>
                <a:gd name="T3" fmla="*/ 0 h 193"/>
                <a:gd name="T4" fmla="*/ 0 w 566"/>
                <a:gd name="T5" fmla="*/ 2147483646 h 193"/>
                <a:gd name="T6" fmla="*/ 2147483646 w 566"/>
                <a:gd name="T7" fmla="*/ 2147483646 h 1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6" h="193">
                  <a:moveTo>
                    <a:pt x="566" y="193"/>
                  </a:moveTo>
                  <a:cubicBezTo>
                    <a:pt x="33" y="0"/>
                    <a:pt x="33" y="0"/>
                    <a:pt x="33" y="0"/>
                  </a:cubicBezTo>
                  <a:cubicBezTo>
                    <a:pt x="12" y="60"/>
                    <a:pt x="0" y="125"/>
                    <a:pt x="0" y="193"/>
                  </a:cubicBezTo>
                  <a:cubicBezTo>
                    <a:pt x="566" y="193"/>
                    <a:pt x="566" y="193"/>
                    <a:pt x="566" y="193"/>
                  </a:cubicBezTo>
                  <a:close/>
                </a:path>
              </a:pathLst>
            </a:custGeom>
            <a:solidFill>
              <a:srgbClr val="FF62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417" name="Freeform 46"/>
            <p:cNvSpPr/>
            <p:nvPr/>
          </p:nvSpPr>
          <p:spPr bwMode="auto">
            <a:xfrm>
              <a:off x="92075" y="0"/>
              <a:ext cx="1493838" cy="1592263"/>
            </a:xfrm>
            <a:custGeom>
              <a:avLst/>
              <a:gdLst>
                <a:gd name="T0" fmla="*/ 2147483646 w 533"/>
                <a:gd name="T1" fmla="*/ 2147483646 h 567"/>
                <a:gd name="T2" fmla="*/ 2147483646 w 533"/>
                <a:gd name="T3" fmla="*/ 2147483646 h 567"/>
                <a:gd name="T4" fmla="*/ 0 w 533"/>
                <a:gd name="T5" fmla="*/ 2147483646 h 567"/>
                <a:gd name="T6" fmla="*/ 2147483646 w 533"/>
                <a:gd name="T7" fmla="*/ 2147483646 h 567"/>
                <a:gd name="T8" fmla="*/ 2147483646 w 533"/>
                <a:gd name="T9" fmla="*/ 2147483646 h 567"/>
                <a:gd name="T10" fmla="*/ 2147483646 w 533"/>
                <a:gd name="T11" fmla="*/ 2147483646 h 5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3" h="567">
                  <a:moveTo>
                    <a:pt x="533" y="1"/>
                  </a:moveTo>
                  <a:cubicBezTo>
                    <a:pt x="377" y="0"/>
                    <a:pt x="235" y="64"/>
                    <a:pt x="133" y="166"/>
                  </a:cubicBezTo>
                  <a:cubicBezTo>
                    <a:pt x="75" y="225"/>
                    <a:pt x="29" y="295"/>
                    <a:pt x="0" y="374"/>
                  </a:cubicBezTo>
                  <a:cubicBezTo>
                    <a:pt x="533" y="567"/>
                    <a:pt x="533" y="567"/>
                    <a:pt x="533" y="567"/>
                  </a:cubicBezTo>
                  <a:cubicBezTo>
                    <a:pt x="533" y="567"/>
                    <a:pt x="533" y="567"/>
                    <a:pt x="533" y="567"/>
                  </a:cubicBezTo>
                  <a:lnTo>
                    <a:pt x="533" y="1"/>
                  </a:lnTo>
                  <a:close/>
                </a:path>
              </a:pathLst>
            </a:custGeom>
            <a:solidFill>
              <a:srgbClr val="40C6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418" name="Rectangle 47"/>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419" name="Freeform 48"/>
            <p:cNvSpPr/>
            <p:nvPr/>
          </p:nvSpPr>
          <p:spPr bwMode="auto">
            <a:xfrm>
              <a:off x="465138" y="469900"/>
              <a:ext cx="2241550" cy="2244725"/>
            </a:xfrm>
            <a:custGeom>
              <a:avLst/>
              <a:gdLst>
                <a:gd name="T0" fmla="*/ 2147483646 w 800"/>
                <a:gd name="T1" fmla="*/ 2147483646 h 800"/>
                <a:gd name="T2" fmla="*/ 0 w 800"/>
                <a:gd name="T3" fmla="*/ 2147483646 h 800"/>
                <a:gd name="T4" fmla="*/ 2147483646 w 800"/>
                <a:gd name="T5" fmla="*/ 0 h 800"/>
                <a:gd name="T6" fmla="*/ 2147483646 w 800"/>
                <a:gd name="T7" fmla="*/ 2147483646 h 800"/>
                <a:gd name="T8" fmla="*/ 2147483646 w 800"/>
                <a:gd name="T9" fmla="*/ 2147483646 h 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 h="800">
                  <a:moveTo>
                    <a:pt x="400" y="800"/>
                  </a:moveTo>
                  <a:cubicBezTo>
                    <a:pt x="179" y="800"/>
                    <a:pt x="0" y="620"/>
                    <a:pt x="0" y="400"/>
                  </a:cubicBezTo>
                  <a:cubicBezTo>
                    <a:pt x="0" y="179"/>
                    <a:pt x="179" y="0"/>
                    <a:pt x="400" y="0"/>
                  </a:cubicBezTo>
                  <a:cubicBezTo>
                    <a:pt x="621" y="0"/>
                    <a:pt x="800" y="179"/>
                    <a:pt x="800" y="400"/>
                  </a:cubicBezTo>
                  <a:cubicBezTo>
                    <a:pt x="800" y="621"/>
                    <a:pt x="621" y="800"/>
                    <a:pt x="400" y="8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420" name="文本框 69"/>
            <p:cNvSpPr txBox="1">
              <a:spLocks noChangeArrowheads="1"/>
            </p:cNvSpPr>
            <p:nvPr/>
          </p:nvSpPr>
          <p:spPr bwMode="auto">
            <a:xfrm>
              <a:off x="909768" y="1187001"/>
              <a:ext cx="14128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5400">
                  <a:solidFill>
                    <a:srgbClr val="465766"/>
                  </a:solidFill>
                </a:rPr>
                <a:t>45%</a:t>
              </a:r>
              <a:endParaRPr lang="zh-CN" altLang="en-US" sz="5400">
                <a:solidFill>
                  <a:srgbClr val="465766"/>
                </a:solidFill>
              </a:endParaRPr>
            </a:p>
          </p:txBody>
        </p:sp>
      </p:grpSp>
      <p:grpSp>
        <p:nvGrpSpPr>
          <p:cNvPr id="14367" name="组合 73"/>
          <p:cNvGrpSpPr/>
          <p:nvPr/>
        </p:nvGrpSpPr>
        <p:grpSpPr bwMode="auto">
          <a:xfrm>
            <a:off x="4452938" y="1855788"/>
            <a:ext cx="3171825" cy="3351212"/>
            <a:chOff x="0" y="0"/>
            <a:chExt cx="3171825" cy="3351213"/>
          </a:xfrm>
        </p:grpSpPr>
        <p:sp>
          <p:nvSpPr>
            <p:cNvPr id="15390" name="Freeform 5"/>
            <p:cNvSpPr/>
            <p:nvPr/>
          </p:nvSpPr>
          <p:spPr bwMode="auto">
            <a:xfrm>
              <a:off x="1222375" y="2624138"/>
              <a:ext cx="727075" cy="727075"/>
            </a:xfrm>
            <a:custGeom>
              <a:avLst/>
              <a:gdLst>
                <a:gd name="T0" fmla="*/ 2147483646 w 458"/>
                <a:gd name="T1" fmla="*/ 2147483646 h 458"/>
                <a:gd name="T2" fmla="*/ 0 w 458"/>
                <a:gd name="T3" fmla="*/ 2147483646 h 458"/>
                <a:gd name="T4" fmla="*/ 2147483646 w 458"/>
                <a:gd name="T5" fmla="*/ 0 h 458"/>
                <a:gd name="T6" fmla="*/ 2147483646 w 458"/>
                <a:gd name="T7" fmla="*/ 2147483646 h 458"/>
                <a:gd name="T8" fmla="*/ 2147483646 w 458"/>
                <a:gd name="T9" fmla="*/ 2147483646 h 4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8" h="458">
                  <a:moveTo>
                    <a:pt x="229" y="458"/>
                  </a:moveTo>
                  <a:lnTo>
                    <a:pt x="0" y="228"/>
                  </a:lnTo>
                  <a:lnTo>
                    <a:pt x="229" y="0"/>
                  </a:lnTo>
                  <a:lnTo>
                    <a:pt x="458" y="228"/>
                  </a:lnTo>
                  <a:lnTo>
                    <a:pt x="229" y="458"/>
                  </a:lnTo>
                  <a:close/>
                </a:path>
              </a:pathLst>
            </a:custGeom>
            <a:solidFill>
              <a:srgbClr val="4657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91" name="Rectangle 6"/>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392" name="Rectangle 7"/>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393" name="Rectangle 8"/>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394" name="Rectangle 9"/>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395" name="Rectangle 10"/>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396" name="Rectangle 11"/>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397" name="Freeform 12"/>
            <p:cNvSpPr/>
            <p:nvPr/>
          </p:nvSpPr>
          <p:spPr bwMode="auto">
            <a:xfrm>
              <a:off x="1585913" y="130175"/>
              <a:ext cx="1120775" cy="1462088"/>
            </a:xfrm>
            <a:custGeom>
              <a:avLst/>
              <a:gdLst>
                <a:gd name="T0" fmla="*/ 2147483646 w 400"/>
                <a:gd name="T1" fmla="*/ 2147483646 h 521"/>
                <a:gd name="T2" fmla="*/ 2147483646 w 400"/>
                <a:gd name="T3" fmla="*/ 0 h 521"/>
                <a:gd name="T4" fmla="*/ 0 w 400"/>
                <a:gd name="T5" fmla="*/ 2147483646 h 521"/>
                <a:gd name="T6" fmla="*/ 2147483646 w 400"/>
                <a:gd name="T7" fmla="*/ 2147483646 h 5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0" h="521">
                  <a:moveTo>
                    <a:pt x="400" y="120"/>
                  </a:moveTo>
                  <a:cubicBezTo>
                    <a:pt x="350" y="70"/>
                    <a:pt x="290" y="29"/>
                    <a:pt x="224" y="0"/>
                  </a:cubicBezTo>
                  <a:cubicBezTo>
                    <a:pt x="0" y="521"/>
                    <a:pt x="0" y="521"/>
                    <a:pt x="0" y="521"/>
                  </a:cubicBezTo>
                  <a:lnTo>
                    <a:pt x="400" y="120"/>
                  </a:lnTo>
                  <a:close/>
                </a:path>
              </a:pathLst>
            </a:custGeom>
            <a:solidFill>
              <a:srgbClr val="40C6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98" name="Freeform 13"/>
            <p:cNvSpPr/>
            <p:nvPr/>
          </p:nvSpPr>
          <p:spPr bwMode="auto">
            <a:xfrm>
              <a:off x="1585913" y="3175"/>
              <a:ext cx="627063" cy="1589088"/>
            </a:xfrm>
            <a:custGeom>
              <a:avLst/>
              <a:gdLst>
                <a:gd name="T0" fmla="*/ 0 w 224"/>
                <a:gd name="T1" fmla="*/ 2147483646 h 566"/>
                <a:gd name="T2" fmla="*/ 0 w 224"/>
                <a:gd name="T3" fmla="*/ 2147483646 h 566"/>
                <a:gd name="T4" fmla="*/ 2147483646 w 224"/>
                <a:gd name="T5" fmla="*/ 2147483646 h 566"/>
                <a:gd name="T6" fmla="*/ 0 w 224"/>
                <a:gd name="T7" fmla="*/ 0 h 566"/>
                <a:gd name="T8" fmla="*/ 0 w 224"/>
                <a:gd name="T9" fmla="*/ 0 h 566"/>
                <a:gd name="T10" fmla="*/ 0 w 224"/>
                <a:gd name="T11" fmla="*/ 2147483646 h 5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4" h="566">
                  <a:moveTo>
                    <a:pt x="0" y="566"/>
                  </a:moveTo>
                  <a:cubicBezTo>
                    <a:pt x="0" y="566"/>
                    <a:pt x="0" y="566"/>
                    <a:pt x="0" y="566"/>
                  </a:cubicBezTo>
                  <a:cubicBezTo>
                    <a:pt x="224" y="45"/>
                    <a:pt x="224" y="45"/>
                    <a:pt x="224" y="45"/>
                  </a:cubicBezTo>
                  <a:cubicBezTo>
                    <a:pt x="155" y="16"/>
                    <a:pt x="80" y="0"/>
                    <a:pt x="0" y="0"/>
                  </a:cubicBezTo>
                  <a:cubicBezTo>
                    <a:pt x="0" y="0"/>
                    <a:pt x="0" y="0"/>
                    <a:pt x="0" y="0"/>
                  </a:cubicBezTo>
                  <a:cubicBezTo>
                    <a:pt x="0" y="566"/>
                    <a:pt x="0" y="566"/>
                    <a:pt x="0" y="566"/>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99" name="Freeform 14"/>
            <p:cNvSpPr/>
            <p:nvPr/>
          </p:nvSpPr>
          <p:spPr bwMode="auto">
            <a:xfrm>
              <a:off x="0" y="466725"/>
              <a:ext cx="3171825" cy="2713038"/>
            </a:xfrm>
            <a:custGeom>
              <a:avLst/>
              <a:gdLst>
                <a:gd name="T0" fmla="*/ 2147483646 w 1132"/>
                <a:gd name="T1" fmla="*/ 0 h 967"/>
                <a:gd name="T2" fmla="*/ 2147483646 w 1132"/>
                <a:gd name="T3" fmla="*/ 2147483646 h 967"/>
                <a:gd name="T4" fmla="*/ 0 w 1132"/>
                <a:gd name="T5" fmla="*/ 2147483646 h 967"/>
                <a:gd name="T6" fmla="*/ 2147483646 w 1132"/>
                <a:gd name="T7" fmla="*/ 2147483646 h 967"/>
                <a:gd name="T8" fmla="*/ 2147483646 w 1132"/>
                <a:gd name="T9" fmla="*/ 2147483646 h 967"/>
                <a:gd name="T10" fmla="*/ 2147483646 w 1132"/>
                <a:gd name="T11" fmla="*/ 2147483646 h 967"/>
                <a:gd name="T12" fmla="*/ 2147483646 w 1132"/>
                <a:gd name="T13" fmla="*/ 2147483646 h 967"/>
                <a:gd name="T14" fmla="*/ 2147483646 w 1132"/>
                <a:gd name="T15" fmla="*/ 2147483646 h 967"/>
                <a:gd name="T16" fmla="*/ 2147483646 w 1132"/>
                <a:gd name="T17" fmla="*/ 2147483646 h 967"/>
                <a:gd name="T18" fmla="*/ 2147483646 w 1132"/>
                <a:gd name="T19" fmla="*/ 0 h 9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32" h="967">
                  <a:moveTo>
                    <a:pt x="966" y="0"/>
                  </a:moveTo>
                  <a:cubicBezTo>
                    <a:pt x="566" y="401"/>
                    <a:pt x="566" y="401"/>
                    <a:pt x="566" y="401"/>
                  </a:cubicBezTo>
                  <a:cubicBezTo>
                    <a:pt x="0" y="401"/>
                    <a:pt x="0" y="401"/>
                    <a:pt x="0" y="401"/>
                  </a:cubicBezTo>
                  <a:cubicBezTo>
                    <a:pt x="0" y="557"/>
                    <a:pt x="63" y="698"/>
                    <a:pt x="166" y="801"/>
                  </a:cubicBezTo>
                  <a:cubicBezTo>
                    <a:pt x="216" y="851"/>
                    <a:pt x="276" y="892"/>
                    <a:pt x="342" y="921"/>
                  </a:cubicBezTo>
                  <a:cubicBezTo>
                    <a:pt x="411" y="950"/>
                    <a:pt x="487" y="967"/>
                    <a:pt x="566" y="967"/>
                  </a:cubicBezTo>
                  <a:cubicBezTo>
                    <a:pt x="722" y="967"/>
                    <a:pt x="864" y="903"/>
                    <a:pt x="966" y="801"/>
                  </a:cubicBezTo>
                  <a:cubicBezTo>
                    <a:pt x="1025" y="743"/>
                    <a:pt x="1070" y="672"/>
                    <a:pt x="1099" y="593"/>
                  </a:cubicBezTo>
                  <a:cubicBezTo>
                    <a:pt x="1120" y="533"/>
                    <a:pt x="1132" y="468"/>
                    <a:pt x="1132" y="401"/>
                  </a:cubicBezTo>
                  <a:cubicBezTo>
                    <a:pt x="1132" y="244"/>
                    <a:pt x="1069" y="103"/>
                    <a:pt x="966" y="0"/>
                  </a:cubicBezTo>
                  <a:close/>
                </a:path>
              </a:pathLst>
            </a:custGeom>
            <a:solidFill>
              <a:srgbClr val="4657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400" name="Freeform 15"/>
            <p:cNvSpPr/>
            <p:nvPr/>
          </p:nvSpPr>
          <p:spPr bwMode="auto">
            <a:xfrm>
              <a:off x="0" y="1049338"/>
              <a:ext cx="1585913" cy="542925"/>
            </a:xfrm>
            <a:custGeom>
              <a:avLst/>
              <a:gdLst>
                <a:gd name="T0" fmla="*/ 2147483646 w 566"/>
                <a:gd name="T1" fmla="*/ 2147483646 h 193"/>
                <a:gd name="T2" fmla="*/ 2147483646 w 566"/>
                <a:gd name="T3" fmla="*/ 0 h 193"/>
                <a:gd name="T4" fmla="*/ 0 w 566"/>
                <a:gd name="T5" fmla="*/ 2147483646 h 193"/>
                <a:gd name="T6" fmla="*/ 2147483646 w 566"/>
                <a:gd name="T7" fmla="*/ 2147483646 h 1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6" h="193">
                  <a:moveTo>
                    <a:pt x="566" y="193"/>
                  </a:moveTo>
                  <a:cubicBezTo>
                    <a:pt x="33" y="0"/>
                    <a:pt x="33" y="0"/>
                    <a:pt x="33" y="0"/>
                  </a:cubicBezTo>
                  <a:cubicBezTo>
                    <a:pt x="12" y="60"/>
                    <a:pt x="0" y="125"/>
                    <a:pt x="0" y="193"/>
                  </a:cubicBezTo>
                  <a:cubicBezTo>
                    <a:pt x="566" y="193"/>
                    <a:pt x="566" y="193"/>
                    <a:pt x="566" y="193"/>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401" name="Freeform 16"/>
            <p:cNvSpPr/>
            <p:nvPr/>
          </p:nvSpPr>
          <p:spPr bwMode="auto">
            <a:xfrm>
              <a:off x="92075" y="0"/>
              <a:ext cx="1493838" cy="1592263"/>
            </a:xfrm>
            <a:custGeom>
              <a:avLst/>
              <a:gdLst>
                <a:gd name="T0" fmla="*/ 2147483646 w 533"/>
                <a:gd name="T1" fmla="*/ 2147483646 h 567"/>
                <a:gd name="T2" fmla="*/ 2147483646 w 533"/>
                <a:gd name="T3" fmla="*/ 2147483646 h 567"/>
                <a:gd name="T4" fmla="*/ 0 w 533"/>
                <a:gd name="T5" fmla="*/ 2147483646 h 567"/>
                <a:gd name="T6" fmla="*/ 2147483646 w 533"/>
                <a:gd name="T7" fmla="*/ 2147483646 h 567"/>
                <a:gd name="T8" fmla="*/ 2147483646 w 533"/>
                <a:gd name="T9" fmla="*/ 2147483646 h 567"/>
                <a:gd name="T10" fmla="*/ 2147483646 w 533"/>
                <a:gd name="T11" fmla="*/ 2147483646 h 5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3" h="567">
                  <a:moveTo>
                    <a:pt x="533" y="1"/>
                  </a:moveTo>
                  <a:cubicBezTo>
                    <a:pt x="377" y="0"/>
                    <a:pt x="235" y="64"/>
                    <a:pt x="133" y="166"/>
                  </a:cubicBezTo>
                  <a:cubicBezTo>
                    <a:pt x="74" y="225"/>
                    <a:pt x="29" y="295"/>
                    <a:pt x="0" y="374"/>
                  </a:cubicBezTo>
                  <a:cubicBezTo>
                    <a:pt x="533" y="567"/>
                    <a:pt x="533" y="567"/>
                    <a:pt x="533" y="567"/>
                  </a:cubicBezTo>
                  <a:cubicBezTo>
                    <a:pt x="533" y="567"/>
                    <a:pt x="533" y="567"/>
                    <a:pt x="533" y="567"/>
                  </a:cubicBezTo>
                  <a:lnTo>
                    <a:pt x="533" y="1"/>
                  </a:lnTo>
                  <a:close/>
                </a:path>
              </a:pathLst>
            </a:custGeom>
            <a:solidFill>
              <a:srgbClr val="47D7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402" name="Rectangle 17"/>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403" name="Freeform 18"/>
            <p:cNvSpPr/>
            <p:nvPr/>
          </p:nvSpPr>
          <p:spPr bwMode="auto">
            <a:xfrm>
              <a:off x="465138" y="469900"/>
              <a:ext cx="2241550" cy="2244725"/>
            </a:xfrm>
            <a:custGeom>
              <a:avLst/>
              <a:gdLst>
                <a:gd name="T0" fmla="*/ 2147483646 w 800"/>
                <a:gd name="T1" fmla="*/ 2147483646 h 800"/>
                <a:gd name="T2" fmla="*/ 0 w 800"/>
                <a:gd name="T3" fmla="*/ 2147483646 h 800"/>
                <a:gd name="T4" fmla="*/ 2147483646 w 800"/>
                <a:gd name="T5" fmla="*/ 0 h 800"/>
                <a:gd name="T6" fmla="*/ 2147483646 w 800"/>
                <a:gd name="T7" fmla="*/ 2147483646 h 800"/>
                <a:gd name="T8" fmla="*/ 2147483646 w 800"/>
                <a:gd name="T9" fmla="*/ 2147483646 h 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 h="800">
                  <a:moveTo>
                    <a:pt x="400" y="800"/>
                  </a:moveTo>
                  <a:cubicBezTo>
                    <a:pt x="179" y="800"/>
                    <a:pt x="0" y="620"/>
                    <a:pt x="0" y="400"/>
                  </a:cubicBezTo>
                  <a:cubicBezTo>
                    <a:pt x="0" y="179"/>
                    <a:pt x="179" y="0"/>
                    <a:pt x="400" y="0"/>
                  </a:cubicBezTo>
                  <a:cubicBezTo>
                    <a:pt x="621" y="0"/>
                    <a:pt x="800" y="179"/>
                    <a:pt x="800" y="400"/>
                  </a:cubicBezTo>
                  <a:cubicBezTo>
                    <a:pt x="800" y="621"/>
                    <a:pt x="621" y="800"/>
                    <a:pt x="400" y="8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404" name="文本框 70"/>
            <p:cNvSpPr txBox="1">
              <a:spLocks noChangeArrowheads="1"/>
            </p:cNvSpPr>
            <p:nvPr/>
          </p:nvSpPr>
          <p:spPr bwMode="auto">
            <a:xfrm>
              <a:off x="977101" y="1163809"/>
              <a:ext cx="14128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5400">
                  <a:solidFill>
                    <a:srgbClr val="465766"/>
                  </a:solidFill>
                </a:rPr>
                <a:t>55%</a:t>
              </a:r>
              <a:endParaRPr lang="zh-CN" altLang="en-US" sz="5400">
                <a:solidFill>
                  <a:srgbClr val="465766"/>
                </a:solidFill>
              </a:endParaRPr>
            </a:p>
          </p:txBody>
        </p:sp>
      </p:grpSp>
      <p:grpSp>
        <p:nvGrpSpPr>
          <p:cNvPr id="14383" name="组合 74"/>
          <p:cNvGrpSpPr/>
          <p:nvPr/>
        </p:nvGrpSpPr>
        <p:grpSpPr bwMode="auto">
          <a:xfrm>
            <a:off x="8078788" y="1855788"/>
            <a:ext cx="3171825" cy="3351212"/>
            <a:chOff x="0" y="0"/>
            <a:chExt cx="3171826" cy="3351213"/>
          </a:xfrm>
        </p:grpSpPr>
        <p:sp>
          <p:nvSpPr>
            <p:cNvPr id="15374" name="Freeform 19"/>
            <p:cNvSpPr/>
            <p:nvPr/>
          </p:nvSpPr>
          <p:spPr bwMode="auto">
            <a:xfrm>
              <a:off x="1222375" y="2624138"/>
              <a:ext cx="727075" cy="727075"/>
            </a:xfrm>
            <a:custGeom>
              <a:avLst/>
              <a:gdLst>
                <a:gd name="T0" fmla="*/ 2147483646 w 458"/>
                <a:gd name="T1" fmla="*/ 2147483646 h 458"/>
                <a:gd name="T2" fmla="*/ 0 w 458"/>
                <a:gd name="T3" fmla="*/ 2147483646 h 458"/>
                <a:gd name="T4" fmla="*/ 2147483646 w 458"/>
                <a:gd name="T5" fmla="*/ 0 h 458"/>
                <a:gd name="T6" fmla="*/ 2147483646 w 458"/>
                <a:gd name="T7" fmla="*/ 2147483646 h 458"/>
                <a:gd name="T8" fmla="*/ 2147483646 w 458"/>
                <a:gd name="T9" fmla="*/ 2147483646 h 4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8" h="458">
                  <a:moveTo>
                    <a:pt x="229" y="458"/>
                  </a:moveTo>
                  <a:lnTo>
                    <a:pt x="0" y="228"/>
                  </a:lnTo>
                  <a:lnTo>
                    <a:pt x="229" y="0"/>
                  </a:lnTo>
                  <a:lnTo>
                    <a:pt x="458" y="228"/>
                  </a:lnTo>
                  <a:lnTo>
                    <a:pt x="229" y="458"/>
                  </a:lnTo>
                  <a:close/>
                </a:path>
              </a:pathLst>
            </a:custGeom>
            <a:solidFill>
              <a:srgbClr val="4657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75" name="Rectangle 20"/>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376" name="Freeform 21"/>
            <p:cNvSpPr/>
            <p:nvPr/>
          </p:nvSpPr>
          <p:spPr bwMode="auto">
            <a:xfrm>
              <a:off x="1585913" y="466725"/>
              <a:ext cx="1585913" cy="2247900"/>
            </a:xfrm>
            <a:custGeom>
              <a:avLst/>
              <a:gdLst>
                <a:gd name="T0" fmla="*/ 2147483646 w 566"/>
                <a:gd name="T1" fmla="*/ 2147483646 h 801"/>
                <a:gd name="T2" fmla="*/ 2147483646 w 566"/>
                <a:gd name="T3" fmla="*/ 2147483646 h 801"/>
                <a:gd name="T4" fmla="*/ 2147483646 w 566"/>
                <a:gd name="T5" fmla="*/ 2147483646 h 801"/>
                <a:gd name="T6" fmla="*/ 2147483646 w 566"/>
                <a:gd name="T7" fmla="*/ 0 h 801"/>
                <a:gd name="T8" fmla="*/ 0 w 566"/>
                <a:gd name="T9" fmla="*/ 2147483646 h 801"/>
                <a:gd name="T10" fmla="*/ 0 w 566"/>
                <a:gd name="T11" fmla="*/ 2147483646 h 801"/>
                <a:gd name="T12" fmla="*/ 0 w 566"/>
                <a:gd name="T13" fmla="*/ 2147483646 h 801"/>
                <a:gd name="T14" fmla="*/ 2147483646 w 566"/>
                <a:gd name="T15" fmla="*/ 2147483646 h 8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6" h="801">
                  <a:moveTo>
                    <a:pt x="400" y="801"/>
                  </a:moveTo>
                  <a:cubicBezTo>
                    <a:pt x="458" y="743"/>
                    <a:pt x="504" y="672"/>
                    <a:pt x="533" y="593"/>
                  </a:cubicBezTo>
                  <a:cubicBezTo>
                    <a:pt x="554" y="533"/>
                    <a:pt x="566" y="468"/>
                    <a:pt x="566" y="401"/>
                  </a:cubicBezTo>
                  <a:cubicBezTo>
                    <a:pt x="566" y="244"/>
                    <a:pt x="503" y="103"/>
                    <a:pt x="400" y="0"/>
                  </a:cubicBezTo>
                  <a:cubicBezTo>
                    <a:pt x="0" y="401"/>
                    <a:pt x="0" y="401"/>
                    <a:pt x="0" y="401"/>
                  </a:cubicBezTo>
                  <a:cubicBezTo>
                    <a:pt x="0" y="401"/>
                    <a:pt x="0" y="401"/>
                    <a:pt x="0" y="401"/>
                  </a:cubicBezTo>
                  <a:cubicBezTo>
                    <a:pt x="0" y="401"/>
                    <a:pt x="0" y="401"/>
                    <a:pt x="0" y="401"/>
                  </a:cubicBezTo>
                  <a:lnTo>
                    <a:pt x="400" y="801"/>
                  </a:lnTo>
                  <a:close/>
                </a:path>
              </a:pathLst>
            </a:custGeom>
            <a:solidFill>
              <a:srgbClr val="FFBD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77" name="Rectangle 22"/>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378" name="Rectangle 23"/>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379" name="Rectangle 24"/>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380" name="Rectangle 25"/>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381" name="Rectangle 26"/>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382" name="Freeform 27"/>
            <p:cNvSpPr/>
            <p:nvPr/>
          </p:nvSpPr>
          <p:spPr bwMode="auto">
            <a:xfrm>
              <a:off x="1585913" y="130175"/>
              <a:ext cx="1120775" cy="1462088"/>
            </a:xfrm>
            <a:custGeom>
              <a:avLst/>
              <a:gdLst>
                <a:gd name="T0" fmla="*/ 2147483646 w 400"/>
                <a:gd name="T1" fmla="*/ 2147483646 h 521"/>
                <a:gd name="T2" fmla="*/ 2147483646 w 400"/>
                <a:gd name="T3" fmla="*/ 0 h 521"/>
                <a:gd name="T4" fmla="*/ 0 w 400"/>
                <a:gd name="T5" fmla="*/ 2147483646 h 521"/>
                <a:gd name="T6" fmla="*/ 2147483646 w 400"/>
                <a:gd name="T7" fmla="*/ 2147483646 h 5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0" h="521">
                  <a:moveTo>
                    <a:pt x="400" y="120"/>
                  </a:moveTo>
                  <a:cubicBezTo>
                    <a:pt x="350" y="70"/>
                    <a:pt x="290" y="29"/>
                    <a:pt x="224" y="0"/>
                  </a:cubicBezTo>
                  <a:cubicBezTo>
                    <a:pt x="0" y="521"/>
                    <a:pt x="0" y="521"/>
                    <a:pt x="0" y="521"/>
                  </a:cubicBezTo>
                  <a:lnTo>
                    <a:pt x="400" y="120"/>
                  </a:lnTo>
                  <a:close/>
                </a:path>
              </a:pathLst>
            </a:custGeom>
            <a:solidFill>
              <a:srgbClr val="40C6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83" name="Freeform 28"/>
            <p:cNvSpPr/>
            <p:nvPr/>
          </p:nvSpPr>
          <p:spPr bwMode="auto">
            <a:xfrm>
              <a:off x="1585913" y="3175"/>
              <a:ext cx="627063" cy="1589088"/>
            </a:xfrm>
            <a:custGeom>
              <a:avLst/>
              <a:gdLst>
                <a:gd name="T0" fmla="*/ 0 w 224"/>
                <a:gd name="T1" fmla="*/ 2147483646 h 566"/>
                <a:gd name="T2" fmla="*/ 0 w 224"/>
                <a:gd name="T3" fmla="*/ 2147483646 h 566"/>
                <a:gd name="T4" fmla="*/ 2147483646 w 224"/>
                <a:gd name="T5" fmla="*/ 2147483646 h 566"/>
                <a:gd name="T6" fmla="*/ 0 w 224"/>
                <a:gd name="T7" fmla="*/ 0 h 566"/>
                <a:gd name="T8" fmla="*/ 0 w 224"/>
                <a:gd name="T9" fmla="*/ 0 h 566"/>
                <a:gd name="T10" fmla="*/ 0 w 224"/>
                <a:gd name="T11" fmla="*/ 2147483646 h 5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4" h="566">
                  <a:moveTo>
                    <a:pt x="0" y="566"/>
                  </a:moveTo>
                  <a:cubicBezTo>
                    <a:pt x="0" y="566"/>
                    <a:pt x="0" y="566"/>
                    <a:pt x="0" y="566"/>
                  </a:cubicBezTo>
                  <a:cubicBezTo>
                    <a:pt x="224" y="45"/>
                    <a:pt x="224" y="45"/>
                    <a:pt x="224" y="45"/>
                  </a:cubicBezTo>
                  <a:cubicBezTo>
                    <a:pt x="155" y="16"/>
                    <a:pt x="79" y="0"/>
                    <a:pt x="0" y="0"/>
                  </a:cubicBezTo>
                  <a:cubicBezTo>
                    <a:pt x="0" y="0"/>
                    <a:pt x="0" y="0"/>
                    <a:pt x="0" y="0"/>
                  </a:cubicBezTo>
                  <a:cubicBezTo>
                    <a:pt x="0" y="566"/>
                    <a:pt x="0" y="566"/>
                    <a:pt x="0" y="566"/>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84" name="Freeform 29"/>
            <p:cNvSpPr/>
            <p:nvPr/>
          </p:nvSpPr>
          <p:spPr bwMode="auto">
            <a:xfrm>
              <a:off x="0" y="1592263"/>
              <a:ext cx="2706688" cy="1587500"/>
            </a:xfrm>
            <a:custGeom>
              <a:avLst/>
              <a:gdLst>
                <a:gd name="T0" fmla="*/ 2147483646 w 966"/>
                <a:gd name="T1" fmla="*/ 0 h 566"/>
                <a:gd name="T2" fmla="*/ 0 w 966"/>
                <a:gd name="T3" fmla="*/ 0 h 566"/>
                <a:gd name="T4" fmla="*/ 2147483646 w 966"/>
                <a:gd name="T5" fmla="*/ 2147483646 h 566"/>
                <a:gd name="T6" fmla="*/ 2147483646 w 966"/>
                <a:gd name="T7" fmla="*/ 2147483646 h 566"/>
                <a:gd name="T8" fmla="*/ 2147483646 w 966"/>
                <a:gd name="T9" fmla="*/ 2147483646 h 566"/>
                <a:gd name="T10" fmla="*/ 2147483646 w 966"/>
                <a:gd name="T11" fmla="*/ 2147483646 h 566"/>
                <a:gd name="T12" fmla="*/ 2147483646 w 966"/>
                <a:gd name="T13" fmla="*/ 0 h 5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6" h="566">
                  <a:moveTo>
                    <a:pt x="566" y="0"/>
                  </a:moveTo>
                  <a:cubicBezTo>
                    <a:pt x="0" y="0"/>
                    <a:pt x="0" y="0"/>
                    <a:pt x="0" y="0"/>
                  </a:cubicBezTo>
                  <a:cubicBezTo>
                    <a:pt x="0" y="156"/>
                    <a:pt x="63" y="297"/>
                    <a:pt x="166" y="400"/>
                  </a:cubicBezTo>
                  <a:cubicBezTo>
                    <a:pt x="216" y="450"/>
                    <a:pt x="276" y="491"/>
                    <a:pt x="342" y="520"/>
                  </a:cubicBezTo>
                  <a:cubicBezTo>
                    <a:pt x="411" y="549"/>
                    <a:pt x="486" y="566"/>
                    <a:pt x="566" y="566"/>
                  </a:cubicBezTo>
                  <a:cubicBezTo>
                    <a:pt x="722" y="566"/>
                    <a:pt x="864" y="502"/>
                    <a:pt x="966" y="400"/>
                  </a:cubicBezTo>
                  <a:lnTo>
                    <a:pt x="566" y="0"/>
                  </a:lnTo>
                  <a:close/>
                </a:path>
              </a:pathLst>
            </a:custGeom>
            <a:solidFill>
              <a:srgbClr val="4657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85" name="Freeform 30"/>
            <p:cNvSpPr/>
            <p:nvPr/>
          </p:nvSpPr>
          <p:spPr bwMode="auto">
            <a:xfrm>
              <a:off x="0" y="1049338"/>
              <a:ext cx="1585913" cy="542925"/>
            </a:xfrm>
            <a:custGeom>
              <a:avLst/>
              <a:gdLst>
                <a:gd name="T0" fmla="*/ 2147483646 w 566"/>
                <a:gd name="T1" fmla="*/ 2147483646 h 193"/>
                <a:gd name="T2" fmla="*/ 2147483646 w 566"/>
                <a:gd name="T3" fmla="*/ 0 h 193"/>
                <a:gd name="T4" fmla="*/ 0 w 566"/>
                <a:gd name="T5" fmla="*/ 2147483646 h 193"/>
                <a:gd name="T6" fmla="*/ 2147483646 w 566"/>
                <a:gd name="T7" fmla="*/ 2147483646 h 1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6" h="193">
                  <a:moveTo>
                    <a:pt x="566" y="193"/>
                  </a:moveTo>
                  <a:cubicBezTo>
                    <a:pt x="33" y="0"/>
                    <a:pt x="33" y="0"/>
                    <a:pt x="33" y="0"/>
                  </a:cubicBezTo>
                  <a:cubicBezTo>
                    <a:pt x="12" y="60"/>
                    <a:pt x="0" y="125"/>
                    <a:pt x="0" y="193"/>
                  </a:cubicBezTo>
                  <a:cubicBezTo>
                    <a:pt x="566" y="193"/>
                    <a:pt x="566" y="193"/>
                    <a:pt x="566" y="193"/>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86" name="Freeform 31"/>
            <p:cNvSpPr/>
            <p:nvPr/>
          </p:nvSpPr>
          <p:spPr bwMode="auto">
            <a:xfrm>
              <a:off x="92075" y="0"/>
              <a:ext cx="1493838" cy="1592263"/>
            </a:xfrm>
            <a:custGeom>
              <a:avLst/>
              <a:gdLst>
                <a:gd name="T0" fmla="*/ 2147483646 w 533"/>
                <a:gd name="T1" fmla="*/ 2147483646 h 567"/>
                <a:gd name="T2" fmla="*/ 2147483646 w 533"/>
                <a:gd name="T3" fmla="*/ 2147483646 h 567"/>
                <a:gd name="T4" fmla="*/ 0 w 533"/>
                <a:gd name="T5" fmla="*/ 2147483646 h 567"/>
                <a:gd name="T6" fmla="*/ 2147483646 w 533"/>
                <a:gd name="T7" fmla="*/ 2147483646 h 567"/>
                <a:gd name="T8" fmla="*/ 2147483646 w 533"/>
                <a:gd name="T9" fmla="*/ 2147483646 h 567"/>
                <a:gd name="T10" fmla="*/ 2147483646 w 533"/>
                <a:gd name="T11" fmla="*/ 2147483646 h 5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3" h="567">
                  <a:moveTo>
                    <a:pt x="533" y="1"/>
                  </a:moveTo>
                  <a:cubicBezTo>
                    <a:pt x="377" y="0"/>
                    <a:pt x="235" y="64"/>
                    <a:pt x="133" y="166"/>
                  </a:cubicBezTo>
                  <a:cubicBezTo>
                    <a:pt x="74" y="225"/>
                    <a:pt x="29" y="295"/>
                    <a:pt x="0" y="374"/>
                  </a:cubicBezTo>
                  <a:cubicBezTo>
                    <a:pt x="533" y="567"/>
                    <a:pt x="533" y="567"/>
                    <a:pt x="533" y="567"/>
                  </a:cubicBezTo>
                  <a:cubicBezTo>
                    <a:pt x="533" y="567"/>
                    <a:pt x="533" y="567"/>
                    <a:pt x="533" y="567"/>
                  </a:cubicBezTo>
                  <a:lnTo>
                    <a:pt x="533" y="1"/>
                  </a:lnTo>
                  <a:close/>
                </a:path>
              </a:pathLst>
            </a:custGeom>
            <a:solidFill>
              <a:srgbClr val="47D7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87" name="Rectangle 32"/>
            <p:cNvSpPr>
              <a:spLocks noChangeArrowheads="1"/>
            </p:cNvSpPr>
            <p:nvPr/>
          </p:nvSpPr>
          <p:spPr bwMode="auto">
            <a:xfrm>
              <a:off x="1585913" y="1592263"/>
              <a:ext cx="1588" cy="1588"/>
            </a:xfrm>
            <a:prstGeom prst="rect">
              <a:avLst/>
            </a:prstGeom>
            <a:solidFill>
              <a:srgbClr val="FDC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388" name="Freeform 33"/>
            <p:cNvSpPr/>
            <p:nvPr/>
          </p:nvSpPr>
          <p:spPr bwMode="auto">
            <a:xfrm>
              <a:off x="465138" y="469900"/>
              <a:ext cx="2241550" cy="2244725"/>
            </a:xfrm>
            <a:custGeom>
              <a:avLst/>
              <a:gdLst>
                <a:gd name="T0" fmla="*/ 2147483646 w 800"/>
                <a:gd name="T1" fmla="*/ 2147483646 h 800"/>
                <a:gd name="T2" fmla="*/ 0 w 800"/>
                <a:gd name="T3" fmla="*/ 2147483646 h 800"/>
                <a:gd name="T4" fmla="*/ 2147483646 w 800"/>
                <a:gd name="T5" fmla="*/ 0 h 800"/>
                <a:gd name="T6" fmla="*/ 2147483646 w 800"/>
                <a:gd name="T7" fmla="*/ 2147483646 h 800"/>
                <a:gd name="T8" fmla="*/ 2147483646 w 800"/>
                <a:gd name="T9" fmla="*/ 2147483646 h 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 h="800">
                  <a:moveTo>
                    <a:pt x="400" y="800"/>
                  </a:moveTo>
                  <a:cubicBezTo>
                    <a:pt x="179" y="800"/>
                    <a:pt x="0" y="620"/>
                    <a:pt x="0" y="400"/>
                  </a:cubicBezTo>
                  <a:cubicBezTo>
                    <a:pt x="0" y="179"/>
                    <a:pt x="179" y="0"/>
                    <a:pt x="400" y="0"/>
                  </a:cubicBezTo>
                  <a:cubicBezTo>
                    <a:pt x="621" y="0"/>
                    <a:pt x="800" y="179"/>
                    <a:pt x="800" y="400"/>
                  </a:cubicBezTo>
                  <a:cubicBezTo>
                    <a:pt x="800" y="621"/>
                    <a:pt x="621" y="800"/>
                    <a:pt x="400" y="8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89" name="文本框 71"/>
            <p:cNvSpPr txBox="1">
              <a:spLocks noChangeArrowheads="1"/>
            </p:cNvSpPr>
            <p:nvPr/>
          </p:nvSpPr>
          <p:spPr bwMode="auto">
            <a:xfrm>
              <a:off x="946697" y="1129010"/>
              <a:ext cx="14128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5400">
                  <a:solidFill>
                    <a:srgbClr val="465766"/>
                  </a:solidFill>
                </a:rPr>
                <a:t>33%</a:t>
              </a:r>
              <a:endParaRPr lang="zh-CN" altLang="en-US" sz="5400">
                <a:solidFill>
                  <a:srgbClr val="465766"/>
                </a:solidFill>
              </a:endParaRPr>
            </a:p>
          </p:txBody>
        </p:sp>
      </p:grpSp>
      <p:sp>
        <p:nvSpPr>
          <p:cNvPr id="14400" name="文本框 75"/>
          <p:cNvSpPr txBox="1">
            <a:spLocks noChangeArrowheads="1"/>
          </p:cNvSpPr>
          <p:nvPr/>
        </p:nvSpPr>
        <p:spPr bwMode="auto">
          <a:xfrm>
            <a:off x="1814513" y="5283200"/>
            <a:ext cx="1196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465766"/>
                </a:solidFill>
                <a:latin typeface="方正兰亭纤黑_GBK" panose="02000000000000000000" pitchFamily="2" charset="-122"/>
                <a:ea typeface="方正兰亭纤黑_GBK" panose="02000000000000000000" pitchFamily="2" charset="-122"/>
              </a:rPr>
              <a:t>标题内容</a:t>
            </a:r>
          </a:p>
        </p:txBody>
      </p:sp>
      <p:sp>
        <p:nvSpPr>
          <p:cNvPr id="14401" name="文本框 76"/>
          <p:cNvSpPr txBox="1">
            <a:spLocks noChangeArrowheads="1"/>
          </p:cNvSpPr>
          <p:nvPr/>
        </p:nvSpPr>
        <p:spPr bwMode="auto">
          <a:xfrm>
            <a:off x="1292225" y="5732463"/>
            <a:ext cx="2538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兰亭纤黑_GBK" panose="02000000000000000000" pitchFamily="2" charset="-122"/>
                <a:ea typeface="方正兰亭纤黑_GBK" panose="02000000000000000000" pitchFamily="2" charset="-122"/>
              </a:rPr>
              <a:t>数据内容说明，数据内容说明，数据内容说明，数据内容说明，</a:t>
            </a:r>
          </a:p>
        </p:txBody>
      </p:sp>
      <p:sp>
        <p:nvSpPr>
          <p:cNvPr id="14402" name="文本框 77"/>
          <p:cNvSpPr txBox="1">
            <a:spLocks noChangeArrowheads="1"/>
          </p:cNvSpPr>
          <p:nvPr/>
        </p:nvSpPr>
        <p:spPr bwMode="auto">
          <a:xfrm>
            <a:off x="5430838" y="5283200"/>
            <a:ext cx="1196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465766"/>
                </a:solidFill>
                <a:latin typeface="方正兰亭纤黑_GBK" panose="02000000000000000000" pitchFamily="2" charset="-122"/>
                <a:ea typeface="方正兰亭纤黑_GBK" panose="02000000000000000000" pitchFamily="2" charset="-122"/>
              </a:rPr>
              <a:t>标题内容</a:t>
            </a:r>
          </a:p>
        </p:txBody>
      </p:sp>
      <p:sp>
        <p:nvSpPr>
          <p:cNvPr id="14403" name="文本框 78"/>
          <p:cNvSpPr txBox="1">
            <a:spLocks noChangeArrowheads="1"/>
          </p:cNvSpPr>
          <p:nvPr/>
        </p:nvSpPr>
        <p:spPr bwMode="auto">
          <a:xfrm>
            <a:off x="4908550" y="5732463"/>
            <a:ext cx="2536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兰亭纤黑_GBK" panose="02000000000000000000" pitchFamily="2" charset="-122"/>
                <a:ea typeface="方正兰亭纤黑_GBK" panose="02000000000000000000" pitchFamily="2" charset="-122"/>
              </a:rPr>
              <a:t>数据内容说明，数据内容说明，数据内容说明，数据内容说明，</a:t>
            </a:r>
          </a:p>
        </p:txBody>
      </p:sp>
      <p:sp>
        <p:nvSpPr>
          <p:cNvPr id="14404" name="文本框 79"/>
          <p:cNvSpPr txBox="1">
            <a:spLocks noChangeArrowheads="1"/>
          </p:cNvSpPr>
          <p:nvPr/>
        </p:nvSpPr>
        <p:spPr bwMode="auto">
          <a:xfrm>
            <a:off x="9047163" y="5283200"/>
            <a:ext cx="1196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465766"/>
                </a:solidFill>
                <a:latin typeface="方正兰亭纤黑_GBK" panose="02000000000000000000" pitchFamily="2" charset="-122"/>
                <a:ea typeface="方正兰亭纤黑_GBK" panose="02000000000000000000" pitchFamily="2" charset="-122"/>
              </a:rPr>
              <a:t>标题内容</a:t>
            </a:r>
          </a:p>
        </p:txBody>
      </p:sp>
      <p:sp>
        <p:nvSpPr>
          <p:cNvPr id="14405" name="文本框 80"/>
          <p:cNvSpPr txBox="1">
            <a:spLocks noChangeArrowheads="1"/>
          </p:cNvSpPr>
          <p:nvPr/>
        </p:nvSpPr>
        <p:spPr bwMode="auto">
          <a:xfrm>
            <a:off x="8524875" y="5732463"/>
            <a:ext cx="2536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兰亭纤黑_GBK" panose="02000000000000000000" pitchFamily="2" charset="-122"/>
                <a:ea typeface="方正兰亭纤黑_GBK" panose="02000000000000000000" pitchFamily="2" charset="-122"/>
              </a:rPr>
              <a:t>数据内容说明，数据内容说明，数据内容说明，数据内容说明，</a:t>
            </a:r>
          </a:p>
        </p:txBody>
      </p:sp>
      <p:sp>
        <p:nvSpPr>
          <p:cNvPr id="15371"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15372"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72" name="矩形 71"/>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50"/>
                                        </p:tgtEl>
                                        <p:attrNameLst>
                                          <p:attrName>style.visibility</p:attrName>
                                        </p:attrNameLst>
                                      </p:cBhvr>
                                      <p:to>
                                        <p:strVal val="visible"/>
                                      </p:to>
                                    </p:set>
                                    <p:anim calcmode="lin" valueType="num">
                                      <p:cBhvr>
                                        <p:cTn id="7" dur="500" fill="hold"/>
                                        <p:tgtEl>
                                          <p:spTgt spid="14350"/>
                                        </p:tgtEl>
                                        <p:attrNameLst>
                                          <p:attrName>ppt_w</p:attrName>
                                        </p:attrNameLst>
                                      </p:cBhvr>
                                      <p:tavLst>
                                        <p:tav tm="0">
                                          <p:val>
                                            <p:fltVal val="0"/>
                                          </p:val>
                                        </p:tav>
                                        <p:tav tm="100000">
                                          <p:val>
                                            <p:strVal val="#ppt_w"/>
                                          </p:val>
                                        </p:tav>
                                      </p:tavLst>
                                    </p:anim>
                                    <p:anim calcmode="lin" valueType="num">
                                      <p:cBhvr>
                                        <p:cTn id="8" dur="500" fill="hold"/>
                                        <p:tgtEl>
                                          <p:spTgt spid="14350"/>
                                        </p:tgtEl>
                                        <p:attrNameLst>
                                          <p:attrName>ppt_h</p:attrName>
                                        </p:attrNameLst>
                                      </p:cBhvr>
                                      <p:tavLst>
                                        <p:tav tm="0">
                                          <p:val>
                                            <p:fltVal val="0"/>
                                          </p:val>
                                        </p:tav>
                                        <p:tav tm="100000">
                                          <p:val>
                                            <p:strVal val="#ppt_h"/>
                                          </p:val>
                                        </p:tav>
                                      </p:tavLst>
                                    </p:anim>
                                    <p:animEffect transition="in" filter="fade">
                                      <p:cBhvr>
                                        <p:cTn id="9" dur="500"/>
                                        <p:tgtEl>
                                          <p:spTgt spid="14350"/>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4400"/>
                                        </p:tgtEl>
                                        <p:attrNameLst>
                                          <p:attrName>style.visibility</p:attrName>
                                        </p:attrNameLst>
                                      </p:cBhvr>
                                      <p:to>
                                        <p:strVal val="visible"/>
                                      </p:to>
                                    </p:set>
                                    <p:animEffect transition="in" filter="fade">
                                      <p:cBhvr>
                                        <p:cTn id="12" dur="1000"/>
                                        <p:tgtEl>
                                          <p:spTgt spid="14400"/>
                                        </p:tgtEl>
                                      </p:cBhvr>
                                    </p:animEffect>
                                    <p:anim calcmode="lin" valueType="num">
                                      <p:cBhvr>
                                        <p:cTn id="13" dur="1000" fill="hold"/>
                                        <p:tgtEl>
                                          <p:spTgt spid="14400"/>
                                        </p:tgtEl>
                                        <p:attrNameLst>
                                          <p:attrName>ppt_x</p:attrName>
                                        </p:attrNameLst>
                                      </p:cBhvr>
                                      <p:tavLst>
                                        <p:tav tm="0">
                                          <p:val>
                                            <p:strVal val="#ppt_x"/>
                                          </p:val>
                                        </p:tav>
                                        <p:tav tm="100000">
                                          <p:val>
                                            <p:strVal val="#ppt_x"/>
                                          </p:val>
                                        </p:tav>
                                      </p:tavLst>
                                    </p:anim>
                                    <p:anim calcmode="lin" valueType="num">
                                      <p:cBhvr>
                                        <p:cTn id="14" dur="1000" fill="hold"/>
                                        <p:tgtEl>
                                          <p:spTgt spid="1440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401"/>
                                        </p:tgtEl>
                                        <p:attrNameLst>
                                          <p:attrName>style.visibility</p:attrName>
                                        </p:attrNameLst>
                                      </p:cBhvr>
                                      <p:to>
                                        <p:strVal val="visible"/>
                                      </p:to>
                                    </p:set>
                                    <p:animEffect transition="in" filter="fade">
                                      <p:cBhvr>
                                        <p:cTn id="17" dur="1000"/>
                                        <p:tgtEl>
                                          <p:spTgt spid="14401"/>
                                        </p:tgtEl>
                                      </p:cBhvr>
                                    </p:animEffect>
                                    <p:anim calcmode="lin" valueType="num">
                                      <p:cBhvr>
                                        <p:cTn id="18" dur="1000" fill="hold"/>
                                        <p:tgtEl>
                                          <p:spTgt spid="14401"/>
                                        </p:tgtEl>
                                        <p:attrNameLst>
                                          <p:attrName>ppt_x</p:attrName>
                                        </p:attrNameLst>
                                      </p:cBhvr>
                                      <p:tavLst>
                                        <p:tav tm="0">
                                          <p:val>
                                            <p:strVal val="#ppt_x"/>
                                          </p:val>
                                        </p:tav>
                                        <p:tav tm="100000">
                                          <p:val>
                                            <p:strVal val="#ppt_x"/>
                                          </p:val>
                                        </p:tav>
                                      </p:tavLst>
                                    </p:anim>
                                    <p:anim calcmode="lin" valueType="num">
                                      <p:cBhvr>
                                        <p:cTn id="19" dur="1000" fill="hold"/>
                                        <p:tgtEl>
                                          <p:spTgt spid="14401"/>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4367"/>
                                        </p:tgtEl>
                                        <p:attrNameLst>
                                          <p:attrName>style.visibility</p:attrName>
                                        </p:attrNameLst>
                                      </p:cBhvr>
                                      <p:to>
                                        <p:strVal val="visible"/>
                                      </p:to>
                                    </p:set>
                                    <p:anim calcmode="lin" valueType="num">
                                      <p:cBhvr>
                                        <p:cTn id="23" dur="500" fill="hold"/>
                                        <p:tgtEl>
                                          <p:spTgt spid="14367"/>
                                        </p:tgtEl>
                                        <p:attrNameLst>
                                          <p:attrName>ppt_w</p:attrName>
                                        </p:attrNameLst>
                                      </p:cBhvr>
                                      <p:tavLst>
                                        <p:tav tm="0">
                                          <p:val>
                                            <p:fltVal val="0"/>
                                          </p:val>
                                        </p:tav>
                                        <p:tav tm="100000">
                                          <p:val>
                                            <p:strVal val="#ppt_w"/>
                                          </p:val>
                                        </p:tav>
                                      </p:tavLst>
                                    </p:anim>
                                    <p:anim calcmode="lin" valueType="num">
                                      <p:cBhvr>
                                        <p:cTn id="24" dur="500" fill="hold"/>
                                        <p:tgtEl>
                                          <p:spTgt spid="14367"/>
                                        </p:tgtEl>
                                        <p:attrNameLst>
                                          <p:attrName>ppt_h</p:attrName>
                                        </p:attrNameLst>
                                      </p:cBhvr>
                                      <p:tavLst>
                                        <p:tav tm="0">
                                          <p:val>
                                            <p:fltVal val="0"/>
                                          </p:val>
                                        </p:tav>
                                        <p:tav tm="100000">
                                          <p:val>
                                            <p:strVal val="#ppt_h"/>
                                          </p:val>
                                        </p:tav>
                                      </p:tavLst>
                                    </p:anim>
                                    <p:animEffect transition="in" filter="fade">
                                      <p:cBhvr>
                                        <p:cTn id="25" dur="500"/>
                                        <p:tgtEl>
                                          <p:spTgt spid="14367"/>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14402"/>
                                        </p:tgtEl>
                                        <p:attrNameLst>
                                          <p:attrName>style.visibility</p:attrName>
                                        </p:attrNameLst>
                                      </p:cBhvr>
                                      <p:to>
                                        <p:strVal val="visible"/>
                                      </p:to>
                                    </p:set>
                                    <p:animEffect transition="in" filter="fade">
                                      <p:cBhvr>
                                        <p:cTn id="28" dur="1000"/>
                                        <p:tgtEl>
                                          <p:spTgt spid="14402"/>
                                        </p:tgtEl>
                                      </p:cBhvr>
                                    </p:animEffect>
                                    <p:anim calcmode="lin" valueType="num">
                                      <p:cBhvr>
                                        <p:cTn id="29" dur="1000" fill="hold"/>
                                        <p:tgtEl>
                                          <p:spTgt spid="14402"/>
                                        </p:tgtEl>
                                        <p:attrNameLst>
                                          <p:attrName>ppt_x</p:attrName>
                                        </p:attrNameLst>
                                      </p:cBhvr>
                                      <p:tavLst>
                                        <p:tav tm="0">
                                          <p:val>
                                            <p:strVal val="#ppt_x"/>
                                          </p:val>
                                        </p:tav>
                                        <p:tav tm="100000">
                                          <p:val>
                                            <p:strVal val="#ppt_x"/>
                                          </p:val>
                                        </p:tav>
                                      </p:tavLst>
                                    </p:anim>
                                    <p:anim calcmode="lin" valueType="num">
                                      <p:cBhvr>
                                        <p:cTn id="30" dur="1000" fill="hold"/>
                                        <p:tgtEl>
                                          <p:spTgt spid="1440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4403"/>
                                        </p:tgtEl>
                                        <p:attrNameLst>
                                          <p:attrName>style.visibility</p:attrName>
                                        </p:attrNameLst>
                                      </p:cBhvr>
                                      <p:to>
                                        <p:strVal val="visible"/>
                                      </p:to>
                                    </p:set>
                                    <p:animEffect transition="in" filter="fade">
                                      <p:cBhvr>
                                        <p:cTn id="33" dur="1000"/>
                                        <p:tgtEl>
                                          <p:spTgt spid="14403"/>
                                        </p:tgtEl>
                                      </p:cBhvr>
                                    </p:animEffect>
                                    <p:anim calcmode="lin" valueType="num">
                                      <p:cBhvr>
                                        <p:cTn id="34" dur="1000" fill="hold"/>
                                        <p:tgtEl>
                                          <p:spTgt spid="14403"/>
                                        </p:tgtEl>
                                        <p:attrNameLst>
                                          <p:attrName>ppt_x</p:attrName>
                                        </p:attrNameLst>
                                      </p:cBhvr>
                                      <p:tavLst>
                                        <p:tav tm="0">
                                          <p:val>
                                            <p:strVal val="#ppt_x"/>
                                          </p:val>
                                        </p:tav>
                                        <p:tav tm="100000">
                                          <p:val>
                                            <p:strVal val="#ppt_x"/>
                                          </p:val>
                                        </p:tav>
                                      </p:tavLst>
                                    </p:anim>
                                    <p:anim calcmode="lin" valueType="num">
                                      <p:cBhvr>
                                        <p:cTn id="35" dur="1000" fill="hold"/>
                                        <p:tgtEl>
                                          <p:spTgt spid="14403"/>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4383"/>
                                        </p:tgtEl>
                                        <p:attrNameLst>
                                          <p:attrName>style.visibility</p:attrName>
                                        </p:attrNameLst>
                                      </p:cBhvr>
                                      <p:to>
                                        <p:strVal val="visible"/>
                                      </p:to>
                                    </p:set>
                                    <p:anim calcmode="lin" valueType="num">
                                      <p:cBhvr>
                                        <p:cTn id="39" dur="500" fill="hold"/>
                                        <p:tgtEl>
                                          <p:spTgt spid="14383"/>
                                        </p:tgtEl>
                                        <p:attrNameLst>
                                          <p:attrName>ppt_w</p:attrName>
                                        </p:attrNameLst>
                                      </p:cBhvr>
                                      <p:tavLst>
                                        <p:tav tm="0">
                                          <p:val>
                                            <p:fltVal val="0"/>
                                          </p:val>
                                        </p:tav>
                                        <p:tav tm="100000">
                                          <p:val>
                                            <p:strVal val="#ppt_w"/>
                                          </p:val>
                                        </p:tav>
                                      </p:tavLst>
                                    </p:anim>
                                    <p:anim calcmode="lin" valueType="num">
                                      <p:cBhvr>
                                        <p:cTn id="40" dur="500" fill="hold"/>
                                        <p:tgtEl>
                                          <p:spTgt spid="14383"/>
                                        </p:tgtEl>
                                        <p:attrNameLst>
                                          <p:attrName>ppt_h</p:attrName>
                                        </p:attrNameLst>
                                      </p:cBhvr>
                                      <p:tavLst>
                                        <p:tav tm="0">
                                          <p:val>
                                            <p:fltVal val="0"/>
                                          </p:val>
                                        </p:tav>
                                        <p:tav tm="100000">
                                          <p:val>
                                            <p:strVal val="#ppt_h"/>
                                          </p:val>
                                        </p:tav>
                                      </p:tavLst>
                                    </p:anim>
                                    <p:animEffect transition="in" filter="fade">
                                      <p:cBhvr>
                                        <p:cTn id="41" dur="500"/>
                                        <p:tgtEl>
                                          <p:spTgt spid="14383"/>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14404"/>
                                        </p:tgtEl>
                                        <p:attrNameLst>
                                          <p:attrName>style.visibility</p:attrName>
                                        </p:attrNameLst>
                                      </p:cBhvr>
                                      <p:to>
                                        <p:strVal val="visible"/>
                                      </p:to>
                                    </p:set>
                                    <p:animEffect transition="in" filter="fade">
                                      <p:cBhvr>
                                        <p:cTn id="44" dur="1000"/>
                                        <p:tgtEl>
                                          <p:spTgt spid="14404"/>
                                        </p:tgtEl>
                                      </p:cBhvr>
                                    </p:animEffect>
                                    <p:anim calcmode="lin" valueType="num">
                                      <p:cBhvr>
                                        <p:cTn id="45" dur="1000" fill="hold"/>
                                        <p:tgtEl>
                                          <p:spTgt spid="14404"/>
                                        </p:tgtEl>
                                        <p:attrNameLst>
                                          <p:attrName>ppt_x</p:attrName>
                                        </p:attrNameLst>
                                      </p:cBhvr>
                                      <p:tavLst>
                                        <p:tav tm="0">
                                          <p:val>
                                            <p:strVal val="#ppt_x"/>
                                          </p:val>
                                        </p:tav>
                                        <p:tav tm="100000">
                                          <p:val>
                                            <p:strVal val="#ppt_x"/>
                                          </p:val>
                                        </p:tav>
                                      </p:tavLst>
                                    </p:anim>
                                    <p:anim calcmode="lin" valueType="num">
                                      <p:cBhvr>
                                        <p:cTn id="46" dur="1000" fill="hold"/>
                                        <p:tgtEl>
                                          <p:spTgt spid="1440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405"/>
                                        </p:tgtEl>
                                        <p:attrNameLst>
                                          <p:attrName>style.visibility</p:attrName>
                                        </p:attrNameLst>
                                      </p:cBhvr>
                                      <p:to>
                                        <p:strVal val="visible"/>
                                      </p:to>
                                    </p:set>
                                    <p:animEffect transition="in" filter="fade">
                                      <p:cBhvr>
                                        <p:cTn id="49" dur="1000"/>
                                        <p:tgtEl>
                                          <p:spTgt spid="14405"/>
                                        </p:tgtEl>
                                      </p:cBhvr>
                                    </p:animEffect>
                                    <p:anim calcmode="lin" valueType="num">
                                      <p:cBhvr>
                                        <p:cTn id="50" dur="1000" fill="hold"/>
                                        <p:tgtEl>
                                          <p:spTgt spid="14405"/>
                                        </p:tgtEl>
                                        <p:attrNameLst>
                                          <p:attrName>ppt_x</p:attrName>
                                        </p:attrNameLst>
                                      </p:cBhvr>
                                      <p:tavLst>
                                        <p:tav tm="0">
                                          <p:val>
                                            <p:strVal val="#ppt_x"/>
                                          </p:val>
                                        </p:tav>
                                        <p:tav tm="100000">
                                          <p:val>
                                            <p:strVal val="#ppt_x"/>
                                          </p:val>
                                        </p:tav>
                                      </p:tavLst>
                                    </p:anim>
                                    <p:anim calcmode="lin" valueType="num">
                                      <p:cBhvr>
                                        <p:cTn id="51" dur="1000" fill="hold"/>
                                        <p:tgtEl>
                                          <p:spTgt spid="144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00" grpId="0" autoUpdateAnimBg="0"/>
      <p:bldP spid="14401" grpId="0" autoUpdateAnimBg="0"/>
      <p:bldP spid="14402" grpId="0" autoUpdateAnimBg="0"/>
      <p:bldP spid="14403" grpId="0" autoUpdateAnimBg="0"/>
      <p:bldP spid="14404" grpId="0" autoUpdateAnimBg="0"/>
      <p:bldP spid="1440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sp>
        <p:nvSpPr>
          <p:cNvPr id="16386" name="Rectangle 69"/>
          <p:cNvSpPr>
            <a:spLocks noChangeArrowheads="1"/>
          </p:cNvSpPr>
          <p:nvPr/>
        </p:nvSpPr>
        <p:spPr bwMode="auto">
          <a:xfrm>
            <a:off x="5105400" y="1555750"/>
            <a:ext cx="1984375" cy="179388"/>
          </a:xfrm>
          <a:prstGeom prst="rect">
            <a:avLst/>
          </a:prstGeom>
          <a:solidFill>
            <a:srgbClr val="FF62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6387" name="Rectangle 70"/>
          <p:cNvSpPr>
            <a:spLocks noChangeArrowheads="1"/>
          </p:cNvSpPr>
          <p:nvPr/>
        </p:nvSpPr>
        <p:spPr bwMode="auto">
          <a:xfrm>
            <a:off x="5105400" y="1555750"/>
            <a:ext cx="198437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376" name="Rectangle 71"/>
          <p:cNvSpPr>
            <a:spLocks noChangeArrowheads="1"/>
          </p:cNvSpPr>
          <p:nvPr/>
        </p:nvSpPr>
        <p:spPr bwMode="auto">
          <a:xfrm>
            <a:off x="5105400" y="1735138"/>
            <a:ext cx="1984375" cy="3925887"/>
          </a:xfrm>
          <a:prstGeom prst="rect">
            <a:avLst/>
          </a:prstGeom>
          <a:solidFill>
            <a:srgbClr val="FF62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6389" name="Rectangle 72"/>
          <p:cNvSpPr>
            <a:spLocks noChangeArrowheads="1"/>
          </p:cNvSpPr>
          <p:nvPr/>
        </p:nvSpPr>
        <p:spPr bwMode="auto">
          <a:xfrm>
            <a:off x="3119438" y="1555750"/>
            <a:ext cx="1985962" cy="179388"/>
          </a:xfrm>
          <a:prstGeom prst="rect">
            <a:avLst/>
          </a:prstGeom>
          <a:solidFill>
            <a:srgbClr val="40C6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6390" name="Rectangle 73"/>
          <p:cNvSpPr>
            <a:spLocks noChangeArrowheads="1"/>
          </p:cNvSpPr>
          <p:nvPr/>
        </p:nvSpPr>
        <p:spPr bwMode="auto">
          <a:xfrm>
            <a:off x="3119438" y="1555750"/>
            <a:ext cx="19859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379" name="Rectangle 74"/>
          <p:cNvSpPr>
            <a:spLocks noChangeArrowheads="1"/>
          </p:cNvSpPr>
          <p:nvPr/>
        </p:nvSpPr>
        <p:spPr bwMode="auto">
          <a:xfrm>
            <a:off x="3119438" y="1735138"/>
            <a:ext cx="1985962" cy="3925887"/>
          </a:xfrm>
          <a:prstGeom prst="rect">
            <a:avLst/>
          </a:prstGeom>
          <a:solidFill>
            <a:srgbClr val="40C6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6392" name="Freeform 75"/>
          <p:cNvSpPr/>
          <p:nvPr/>
        </p:nvSpPr>
        <p:spPr bwMode="auto">
          <a:xfrm>
            <a:off x="1133475" y="1555750"/>
            <a:ext cx="1985963" cy="179388"/>
          </a:xfrm>
          <a:custGeom>
            <a:avLst/>
            <a:gdLst>
              <a:gd name="T0" fmla="*/ 2147483646 w 1251"/>
              <a:gd name="T1" fmla="*/ 0 h 113"/>
              <a:gd name="T2" fmla="*/ 2147483646 w 1251"/>
              <a:gd name="T3" fmla="*/ 0 h 113"/>
              <a:gd name="T4" fmla="*/ 0 w 1251"/>
              <a:gd name="T5" fmla="*/ 0 h 113"/>
              <a:gd name="T6" fmla="*/ 0 w 1251"/>
              <a:gd name="T7" fmla="*/ 2147483646 h 113"/>
              <a:gd name="T8" fmla="*/ 2147483646 w 1251"/>
              <a:gd name="T9" fmla="*/ 2147483646 h 113"/>
              <a:gd name="T10" fmla="*/ 2147483646 w 1251"/>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51" h="113">
                <a:moveTo>
                  <a:pt x="1251" y="0"/>
                </a:moveTo>
                <a:lnTo>
                  <a:pt x="93" y="0"/>
                </a:lnTo>
                <a:lnTo>
                  <a:pt x="0" y="0"/>
                </a:lnTo>
                <a:lnTo>
                  <a:pt x="0" y="113"/>
                </a:lnTo>
                <a:lnTo>
                  <a:pt x="1251" y="113"/>
                </a:lnTo>
                <a:lnTo>
                  <a:pt x="1251" y="0"/>
                </a:lnTo>
                <a:close/>
              </a:path>
            </a:pathLst>
          </a:custGeom>
          <a:solidFill>
            <a:srgbClr val="4657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93" name="Freeform 76"/>
          <p:cNvSpPr/>
          <p:nvPr/>
        </p:nvSpPr>
        <p:spPr bwMode="auto">
          <a:xfrm>
            <a:off x="1133475" y="1555750"/>
            <a:ext cx="1985963" cy="179388"/>
          </a:xfrm>
          <a:custGeom>
            <a:avLst/>
            <a:gdLst>
              <a:gd name="T0" fmla="*/ 2147483646 w 1251"/>
              <a:gd name="T1" fmla="*/ 0 h 113"/>
              <a:gd name="T2" fmla="*/ 2147483646 w 1251"/>
              <a:gd name="T3" fmla="*/ 0 h 113"/>
              <a:gd name="T4" fmla="*/ 0 w 1251"/>
              <a:gd name="T5" fmla="*/ 0 h 113"/>
              <a:gd name="T6" fmla="*/ 0 w 1251"/>
              <a:gd name="T7" fmla="*/ 2147483646 h 113"/>
              <a:gd name="T8" fmla="*/ 2147483646 w 1251"/>
              <a:gd name="T9" fmla="*/ 2147483646 h 113"/>
              <a:gd name="T10" fmla="*/ 2147483646 w 1251"/>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51" h="113">
                <a:moveTo>
                  <a:pt x="1251" y="0"/>
                </a:moveTo>
                <a:lnTo>
                  <a:pt x="93" y="0"/>
                </a:lnTo>
                <a:lnTo>
                  <a:pt x="0" y="0"/>
                </a:lnTo>
                <a:lnTo>
                  <a:pt x="0" y="113"/>
                </a:lnTo>
                <a:lnTo>
                  <a:pt x="1251" y="113"/>
                </a:lnTo>
                <a:lnTo>
                  <a:pt x="12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82" name="Rectangle 77"/>
          <p:cNvSpPr>
            <a:spLocks noChangeArrowheads="1"/>
          </p:cNvSpPr>
          <p:nvPr/>
        </p:nvSpPr>
        <p:spPr bwMode="auto">
          <a:xfrm>
            <a:off x="1133475" y="1735138"/>
            <a:ext cx="1985963" cy="3925887"/>
          </a:xfrm>
          <a:prstGeom prst="rect">
            <a:avLst/>
          </a:prstGeom>
          <a:solidFill>
            <a:srgbClr val="4657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6395" name="Freeform 80"/>
          <p:cNvSpPr/>
          <p:nvPr/>
        </p:nvSpPr>
        <p:spPr bwMode="auto">
          <a:xfrm>
            <a:off x="9075738" y="1555750"/>
            <a:ext cx="1985962" cy="179388"/>
          </a:xfrm>
          <a:custGeom>
            <a:avLst/>
            <a:gdLst>
              <a:gd name="T0" fmla="*/ 2147483646 w 620"/>
              <a:gd name="T1" fmla="*/ 2147483646 h 56"/>
              <a:gd name="T2" fmla="*/ 2147483646 w 620"/>
              <a:gd name="T3" fmla="*/ 0 h 56"/>
              <a:gd name="T4" fmla="*/ 0 w 620"/>
              <a:gd name="T5" fmla="*/ 0 h 56"/>
              <a:gd name="T6" fmla="*/ 0 w 620"/>
              <a:gd name="T7" fmla="*/ 2147483646 h 56"/>
              <a:gd name="T8" fmla="*/ 2147483646 w 620"/>
              <a:gd name="T9" fmla="*/ 2147483646 h 56"/>
              <a:gd name="T10" fmla="*/ 2147483646 w 620"/>
              <a:gd name="T11" fmla="*/ 2147483646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0" h="56">
                <a:moveTo>
                  <a:pt x="620" y="40"/>
                </a:moveTo>
                <a:cubicBezTo>
                  <a:pt x="620" y="18"/>
                  <a:pt x="602" y="0"/>
                  <a:pt x="580" y="0"/>
                </a:cubicBezTo>
                <a:cubicBezTo>
                  <a:pt x="0" y="0"/>
                  <a:pt x="0" y="0"/>
                  <a:pt x="0" y="0"/>
                </a:cubicBezTo>
                <a:cubicBezTo>
                  <a:pt x="0" y="56"/>
                  <a:pt x="0" y="56"/>
                  <a:pt x="0" y="56"/>
                </a:cubicBezTo>
                <a:cubicBezTo>
                  <a:pt x="620" y="56"/>
                  <a:pt x="620" y="56"/>
                  <a:pt x="620" y="56"/>
                </a:cubicBezTo>
                <a:cubicBezTo>
                  <a:pt x="620" y="40"/>
                  <a:pt x="620" y="40"/>
                  <a:pt x="620" y="40"/>
                </a:cubicBezTo>
              </a:path>
            </a:pathLst>
          </a:custGeom>
          <a:solidFill>
            <a:srgbClr val="47D7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84" name="Freeform 81"/>
          <p:cNvSpPr/>
          <p:nvPr/>
        </p:nvSpPr>
        <p:spPr bwMode="auto">
          <a:xfrm>
            <a:off x="9075738" y="1555750"/>
            <a:ext cx="1985962" cy="179388"/>
          </a:xfrm>
          <a:custGeom>
            <a:avLst/>
            <a:gdLst>
              <a:gd name="T0" fmla="*/ 2147483646 w 620"/>
              <a:gd name="T1" fmla="*/ 0 h 56"/>
              <a:gd name="T2" fmla="*/ 0 w 620"/>
              <a:gd name="T3" fmla="*/ 0 h 56"/>
              <a:gd name="T4" fmla="*/ 0 w 620"/>
              <a:gd name="T5" fmla="*/ 2147483646 h 56"/>
              <a:gd name="T6" fmla="*/ 0 w 620"/>
              <a:gd name="T7" fmla="*/ 2147483646 h 56"/>
              <a:gd name="T8" fmla="*/ 2147483646 w 620"/>
              <a:gd name="T9" fmla="*/ 2147483646 h 56"/>
              <a:gd name="T10" fmla="*/ 2147483646 w 620"/>
              <a:gd name="T11" fmla="*/ 2147483646 h 56"/>
              <a:gd name="T12" fmla="*/ 2147483646 w 620"/>
              <a:gd name="T13" fmla="*/ 0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0" h="56">
                <a:moveTo>
                  <a:pt x="580" y="0"/>
                </a:moveTo>
                <a:cubicBezTo>
                  <a:pt x="0" y="0"/>
                  <a:pt x="0" y="0"/>
                  <a:pt x="0" y="0"/>
                </a:cubicBezTo>
                <a:cubicBezTo>
                  <a:pt x="0" y="54"/>
                  <a:pt x="0" y="54"/>
                  <a:pt x="0" y="54"/>
                </a:cubicBezTo>
                <a:cubicBezTo>
                  <a:pt x="0" y="56"/>
                  <a:pt x="0" y="56"/>
                  <a:pt x="0" y="56"/>
                </a:cubicBezTo>
                <a:cubicBezTo>
                  <a:pt x="620" y="56"/>
                  <a:pt x="620" y="56"/>
                  <a:pt x="620" y="56"/>
                </a:cubicBezTo>
                <a:cubicBezTo>
                  <a:pt x="620" y="40"/>
                  <a:pt x="620" y="40"/>
                  <a:pt x="620" y="40"/>
                </a:cubicBezTo>
                <a:cubicBezTo>
                  <a:pt x="620" y="18"/>
                  <a:pt x="602" y="0"/>
                  <a:pt x="580" y="0"/>
                </a:cubicBezTo>
              </a:path>
            </a:pathLst>
          </a:custGeom>
          <a:solidFill>
            <a:srgbClr val="14B59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85" name="Freeform 82"/>
          <p:cNvSpPr/>
          <p:nvPr/>
        </p:nvSpPr>
        <p:spPr bwMode="auto">
          <a:xfrm>
            <a:off x="9075738" y="1735138"/>
            <a:ext cx="1985962" cy="3925887"/>
          </a:xfrm>
          <a:custGeom>
            <a:avLst/>
            <a:gdLst>
              <a:gd name="T0" fmla="*/ 0 w 620"/>
              <a:gd name="T1" fmla="*/ 0 h 1224"/>
              <a:gd name="T2" fmla="*/ 0 w 620"/>
              <a:gd name="T3" fmla="*/ 2147483646 h 1224"/>
              <a:gd name="T4" fmla="*/ 2147483646 w 620"/>
              <a:gd name="T5" fmla="*/ 2147483646 h 1224"/>
              <a:gd name="T6" fmla="*/ 2147483646 w 620"/>
              <a:gd name="T7" fmla="*/ 2147483646 h 1224"/>
              <a:gd name="T8" fmla="*/ 2147483646 w 620"/>
              <a:gd name="T9" fmla="*/ 0 h 1224"/>
              <a:gd name="T10" fmla="*/ 0 w 620"/>
              <a:gd name="T11" fmla="*/ 0 h 1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0" h="1224">
                <a:moveTo>
                  <a:pt x="0" y="0"/>
                </a:moveTo>
                <a:cubicBezTo>
                  <a:pt x="0" y="1224"/>
                  <a:pt x="0" y="1224"/>
                  <a:pt x="0" y="1224"/>
                </a:cubicBezTo>
                <a:cubicBezTo>
                  <a:pt x="580" y="1224"/>
                  <a:pt x="580" y="1224"/>
                  <a:pt x="580" y="1224"/>
                </a:cubicBezTo>
                <a:cubicBezTo>
                  <a:pt x="602" y="1224"/>
                  <a:pt x="620" y="1206"/>
                  <a:pt x="620" y="1184"/>
                </a:cubicBezTo>
                <a:cubicBezTo>
                  <a:pt x="620" y="0"/>
                  <a:pt x="620" y="0"/>
                  <a:pt x="620" y="0"/>
                </a:cubicBezTo>
                <a:lnTo>
                  <a:pt x="0" y="0"/>
                </a:lnTo>
                <a:close/>
              </a:path>
            </a:pathLst>
          </a:custGeom>
          <a:solidFill>
            <a:srgbClr val="47D7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98" name="Rectangle 83"/>
          <p:cNvSpPr>
            <a:spLocks noChangeArrowheads="1"/>
          </p:cNvSpPr>
          <p:nvPr/>
        </p:nvSpPr>
        <p:spPr bwMode="auto">
          <a:xfrm>
            <a:off x="7089775" y="1555750"/>
            <a:ext cx="1985963" cy="179388"/>
          </a:xfrm>
          <a:prstGeom prst="rect">
            <a:avLst/>
          </a:prstGeom>
          <a:solidFill>
            <a:srgbClr val="FFB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6399" name="Rectangle 84"/>
          <p:cNvSpPr>
            <a:spLocks noChangeArrowheads="1"/>
          </p:cNvSpPr>
          <p:nvPr/>
        </p:nvSpPr>
        <p:spPr bwMode="auto">
          <a:xfrm>
            <a:off x="7089775" y="1555750"/>
            <a:ext cx="198596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388" name="Rectangle 85"/>
          <p:cNvSpPr>
            <a:spLocks noChangeArrowheads="1"/>
          </p:cNvSpPr>
          <p:nvPr/>
        </p:nvSpPr>
        <p:spPr bwMode="auto">
          <a:xfrm>
            <a:off x="7088188" y="1717675"/>
            <a:ext cx="1985962" cy="3925888"/>
          </a:xfrm>
          <a:prstGeom prst="rect">
            <a:avLst/>
          </a:prstGeom>
          <a:solidFill>
            <a:srgbClr val="FFB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389" name="Freeform 86"/>
          <p:cNvSpPr/>
          <p:nvPr/>
        </p:nvSpPr>
        <p:spPr bwMode="auto">
          <a:xfrm>
            <a:off x="1751013" y="2224088"/>
            <a:ext cx="538162" cy="530225"/>
          </a:xfrm>
          <a:custGeom>
            <a:avLst/>
            <a:gdLst>
              <a:gd name="T0" fmla="*/ 2147483646 w 168"/>
              <a:gd name="T1" fmla="*/ 2147483646 h 165"/>
              <a:gd name="T2" fmla="*/ 2147483646 w 168"/>
              <a:gd name="T3" fmla="*/ 2147483646 h 165"/>
              <a:gd name="T4" fmla="*/ 2147483646 w 168"/>
              <a:gd name="T5" fmla="*/ 2147483646 h 165"/>
              <a:gd name="T6" fmla="*/ 2147483646 w 168"/>
              <a:gd name="T7" fmla="*/ 2147483646 h 165"/>
              <a:gd name="T8" fmla="*/ 2147483646 w 168"/>
              <a:gd name="T9" fmla="*/ 2147483646 h 165"/>
              <a:gd name="T10" fmla="*/ 2147483646 w 168"/>
              <a:gd name="T11" fmla="*/ 2147483646 h 165"/>
              <a:gd name="T12" fmla="*/ 2147483646 w 168"/>
              <a:gd name="T13" fmla="*/ 2147483646 h 165"/>
              <a:gd name="T14" fmla="*/ 2147483646 w 168"/>
              <a:gd name="T15" fmla="*/ 2147483646 h 165"/>
              <a:gd name="T16" fmla="*/ 2147483646 w 168"/>
              <a:gd name="T17" fmla="*/ 2147483646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8" h="165">
                <a:moveTo>
                  <a:pt x="6" y="85"/>
                </a:moveTo>
                <a:cubicBezTo>
                  <a:pt x="1" y="84"/>
                  <a:pt x="0" y="82"/>
                  <a:pt x="5" y="79"/>
                </a:cubicBezTo>
                <a:cubicBezTo>
                  <a:pt x="160" y="2"/>
                  <a:pt x="160" y="2"/>
                  <a:pt x="160" y="2"/>
                </a:cubicBezTo>
                <a:cubicBezTo>
                  <a:pt x="166" y="0"/>
                  <a:pt x="168" y="2"/>
                  <a:pt x="165" y="7"/>
                </a:cubicBezTo>
                <a:cubicBezTo>
                  <a:pt x="88" y="159"/>
                  <a:pt x="88" y="159"/>
                  <a:pt x="88" y="159"/>
                </a:cubicBezTo>
                <a:cubicBezTo>
                  <a:pt x="86" y="165"/>
                  <a:pt x="83" y="164"/>
                  <a:pt x="82" y="158"/>
                </a:cubicBezTo>
                <a:cubicBezTo>
                  <a:pt x="78" y="101"/>
                  <a:pt x="78" y="101"/>
                  <a:pt x="78" y="101"/>
                </a:cubicBezTo>
                <a:cubicBezTo>
                  <a:pt x="77" y="95"/>
                  <a:pt x="72" y="90"/>
                  <a:pt x="66" y="89"/>
                </a:cubicBezTo>
                <a:lnTo>
                  <a:pt x="6" y="8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90" name="Freeform 87"/>
          <p:cNvSpPr>
            <a:spLocks noEditPoints="1"/>
          </p:cNvSpPr>
          <p:nvPr/>
        </p:nvSpPr>
        <p:spPr bwMode="auto">
          <a:xfrm>
            <a:off x="5907088" y="2154238"/>
            <a:ext cx="466725" cy="527050"/>
          </a:xfrm>
          <a:custGeom>
            <a:avLst/>
            <a:gdLst>
              <a:gd name="T0" fmla="*/ 2147483646 w 146"/>
              <a:gd name="T1" fmla="*/ 2147483646 h 164"/>
              <a:gd name="T2" fmla="*/ 2147483646 w 146"/>
              <a:gd name="T3" fmla="*/ 2147483646 h 164"/>
              <a:gd name="T4" fmla="*/ 0 w 146"/>
              <a:gd name="T5" fmla="*/ 2147483646 h 164"/>
              <a:gd name="T6" fmla="*/ 0 w 146"/>
              <a:gd name="T7" fmla="*/ 2147483646 h 164"/>
              <a:gd name="T8" fmla="*/ 2147483646 w 146"/>
              <a:gd name="T9" fmla="*/ 2147483646 h 164"/>
              <a:gd name="T10" fmla="*/ 2147483646 w 146"/>
              <a:gd name="T11" fmla="*/ 2147483646 h 164"/>
              <a:gd name="T12" fmla="*/ 2147483646 w 146"/>
              <a:gd name="T13" fmla="*/ 2147483646 h 164"/>
              <a:gd name="T14" fmla="*/ 2147483646 w 146"/>
              <a:gd name="T15" fmla="*/ 2147483646 h 164"/>
              <a:gd name="T16" fmla="*/ 2147483646 w 146"/>
              <a:gd name="T17" fmla="*/ 2147483646 h 164"/>
              <a:gd name="T18" fmla="*/ 2147483646 w 146"/>
              <a:gd name="T19" fmla="*/ 2147483646 h 164"/>
              <a:gd name="T20" fmla="*/ 2147483646 w 146"/>
              <a:gd name="T21" fmla="*/ 2147483646 h 164"/>
              <a:gd name="T22" fmla="*/ 2147483646 w 146"/>
              <a:gd name="T23" fmla="*/ 2147483646 h 164"/>
              <a:gd name="T24" fmla="*/ 2147483646 w 146"/>
              <a:gd name="T25" fmla="*/ 2147483646 h 164"/>
              <a:gd name="T26" fmla="*/ 2147483646 w 146"/>
              <a:gd name="T27" fmla="*/ 2147483646 h 164"/>
              <a:gd name="T28" fmla="*/ 2147483646 w 146"/>
              <a:gd name="T29" fmla="*/ 2147483646 h 164"/>
              <a:gd name="T30" fmla="*/ 2147483646 w 146"/>
              <a:gd name="T31" fmla="*/ 2147483646 h 164"/>
              <a:gd name="T32" fmla="*/ 2147483646 w 146"/>
              <a:gd name="T33" fmla="*/ 2147483646 h 164"/>
              <a:gd name="T34" fmla="*/ 2147483646 w 146"/>
              <a:gd name="T35" fmla="*/ 2147483646 h 164"/>
              <a:gd name="T36" fmla="*/ 2147483646 w 146"/>
              <a:gd name="T37" fmla="*/ 0 h 164"/>
              <a:gd name="T38" fmla="*/ 2147483646 w 146"/>
              <a:gd name="T39" fmla="*/ 2147483646 h 164"/>
              <a:gd name="T40" fmla="*/ 2147483646 w 146"/>
              <a:gd name="T41" fmla="*/ 2147483646 h 164"/>
              <a:gd name="T42" fmla="*/ 2147483646 w 146"/>
              <a:gd name="T43" fmla="*/ 2147483646 h 164"/>
              <a:gd name="T44" fmla="*/ 2147483646 w 146"/>
              <a:gd name="T45" fmla="*/ 2147483646 h 164"/>
              <a:gd name="T46" fmla="*/ 2147483646 w 146"/>
              <a:gd name="T47" fmla="*/ 2147483646 h 164"/>
              <a:gd name="T48" fmla="*/ 2147483646 w 146"/>
              <a:gd name="T49" fmla="*/ 2147483646 h 164"/>
              <a:gd name="T50" fmla="*/ 2147483646 w 146"/>
              <a:gd name="T51" fmla="*/ 2147483646 h 164"/>
              <a:gd name="T52" fmla="*/ 2147483646 w 146"/>
              <a:gd name="T53" fmla="*/ 2147483646 h 164"/>
              <a:gd name="T54" fmla="*/ 2147483646 w 146"/>
              <a:gd name="T55" fmla="*/ 2147483646 h 164"/>
              <a:gd name="T56" fmla="*/ 2147483646 w 146"/>
              <a:gd name="T57" fmla="*/ 2147483646 h 164"/>
              <a:gd name="T58" fmla="*/ 2147483646 w 146"/>
              <a:gd name="T59" fmla="*/ 2147483646 h 164"/>
              <a:gd name="T60" fmla="*/ 2147483646 w 146"/>
              <a:gd name="T61" fmla="*/ 2147483646 h 164"/>
              <a:gd name="T62" fmla="*/ 2147483646 w 146"/>
              <a:gd name="T63" fmla="*/ 0 h 164"/>
              <a:gd name="T64" fmla="*/ 2147483646 w 146"/>
              <a:gd name="T65" fmla="*/ 2147483646 h 164"/>
              <a:gd name="T66" fmla="*/ 2147483646 w 146"/>
              <a:gd name="T67" fmla="*/ 2147483646 h 164"/>
              <a:gd name="T68" fmla="*/ 2147483646 w 146"/>
              <a:gd name="T69" fmla="*/ 2147483646 h 164"/>
              <a:gd name="T70" fmla="*/ 2147483646 w 146"/>
              <a:gd name="T71" fmla="*/ 2147483646 h 164"/>
              <a:gd name="T72" fmla="*/ 2147483646 w 146"/>
              <a:gd name="T73" fmla="*/ 2147483646 h 164"/>
              <a:gd name="T74" fmla="*/ 2147483646 w 146"/>
              <a:gd name="T75" fmla="*/ 2147483646 h 164"/>
              <a:gd name="T76" fmla="*/ 2147483646 w 146"/>
              <a:gd name="T77" fmla="*/ 2147483646 h 164"/>
              <a:gd name="T78" fmla="*/ 2147483646 w 146"/>
              <a:gd name="T79" fmla="*/ 2147483646 h 1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6" h="164">
                <a:moveTo>
                  <a:pt x="116" y="66"/>
                </a:moveTo>
                <a:cubicBezTo>
                  <a:pt x="116" y="57"/>
                  <a:pt x="116" y="57"/>
                  <a:pt x="116" y="57"/>
                </a:cubicBezTo>
                <a:cubicBezTo>
                  <a:pt x="0" y="57"/>
                  <a:pt x="0" y="57"/>
                  <a:pt x="0" y="57"/>
                </a:cubicBezTo>
                <a:cubicBezTo>
                  <a:pt x="0" y="119"/>
                  <a:pt x="0" y="119"/>
                  <a:pt x="0" y="119"/>
                </a:cubicBezTo>
                <a:cubicBezTo>
                  <a:pt x="0" y="144"/>
                  <a:pt x="20" y="164"/>
                  <a:pt x="45" y="164"/>
                </a:cubicBezTo>
                <a:cubicBezTo>
                  <a:pt x="71" y="164"/>
                  <a:pt x="71" y="164"/>
                  <a:pt x="71" y="164"/>
                </a:cubicBezTo>
                <a:cubicBezTo>
                  <a:pt x="93" y="164"/>
                  <a:pt x="110" y="149"/>
                  <a:pt x="115" y="129"/>
                </a:cubicBezTo>
                <a:cubicBezTo>
                  <a:pt x="130" y="128"/>
                  <a:pt x="142" y="117"/>
                  <a:pt x="144" y="101"/>
                </a:cubicBezTo>
                <a:cubicBezTo>
                  <a:pt x="146" y="84"/>
                  <a:pt x="134" y="68"/>
                  <a:pt x="116" y="66"/>
                </a:cubicBezTo>
                <a:close/>
                <a:moveTo>
                  <a:pt x="116" y="110"/>
                </a:moveTo>
                <a:cubicBezTo>
                  <a:pt x="116" y="85"/>
                  <a:pt x="116" y="85"/>
                  <a:pt x="116" y="85"/>
                </a:cubicBezTo>
                <a:cubicBezTo>
                  <a:pt x="126" y="86"/>
                  <a:pt x="133" y="87"/>
                  <a:pt x="133" y="98"/>
                </a:cubicBezTo>
                <a:cubicBezTo>
                  <a:pt x="133" y="108"/>
                  <a:pt x="126" y="110"/>
                  <a:pt x="116" y="110"/>
                </a:cubicBezTo>
                <a:close/>
                <a:moveTo>
                  <a:pt x="70" y="13"/>
                </a:moveTo>
                <a:cubicBezTo>
                  <a:pt x="73" y="16"/>
                  <a:pt x="75" y="20"/>
                  <a:pt x="75" y="24"/>
                </a:cubicBezTo>
                <a:cubicBezTo>
                  <a:pt x="75" y="28"/>
                  <a:pt x="73" y="33"/>
                  <a:pt x="67" y="38"/>
                </a:cubicBezTo>
                <a:cubicBezTo>
                  <a:pt x="73" y="45"/>
                  <a:pt x="73" y="45"/>
                  <a:pt x="73" y="45"/>
                </a:cubicBezTo>
                <a:cubicBezTo>
                  <a:pt x="81" y="39"/>
                  <a:pt x="84" y="31"/>
                  <a:pt x="84" y="24"/>
                </a:cubicBezTo>
                <a:cubicBezTo>
                  <a:pt x="84" y="9"/>
                  <a:pt x="70" y="0"/>
                  <a:pt x="70" y="0"/>
                </a:cubicBezTo>
                <a:cubicBezTo>
                  <a:pt x="64" y="7"/>
                  <a:pt x="64" y="7"/>
                  <a:pt x="64" y="7"/>
                </a:cubicBezTo>
                <a:cubicBezTo>
                  <a:pt x="64" y="7"/>
                  <a:pt x="64" y="7"/>
                  <a:pt x="64" y="7"/>
                </a:cubicBezTo>
                <a:cubicBezTo>
                  <a:pt x="64" y="7"/>
                  <a:pt x="67" y="9"/>
                  <a:pt x="70" y="13"/>
                </a:cubicBezTo>
                <a:close/>
                <a:moveTo>
                  <a:pt x="101" y="4"/>
                </a:moveTo>
                <a:cubicBezTo>
                  <a:pt x="92" y="4"/>
                  <a:pt x="92" y="4"/>
                  <a:pt x="92" y="4"/>
                </a:cubicBezTo>
                <a:cubicBezTo>
                  <a:pt x="92" y="42"/>
                  <a:pt x="92" y="42"/>
                  <a:pt x="92" y="42"/>
                </a:cubicBezTo>
                <a:cubicBezTo>
                  <a:pt x="101" y="42"/>
                  <a:pt x="101" y="42"/>
                  <a:pt x="101" y="42"/>
                </a:cubicBezTo>
                <a:lnTo>
                  <a:pt x="101" y="4"/>
                </a:lnTo>
                <a:close/>
                <a:moveTo>
                  <a:pt x="33" y="38"/>
                </a:moveTo>
                <a:cubicBezTo>
                  <a:pt x="33" y="38"/>
                  <a:pt x="31" y="36"/>
                  <a:pt x="29" y="33"/>
                </a:cubicBezTo>
                <a:cubicBezTo>
                  <a:pt x="26" y="29"/>
                  <a:pt x="24" y="25"/>
                  <a:pt x="24" y="21"/>
                </a:cubicBezTo>
                <a:cubicBezTo>
                  <a:pt x="24" y="16"/>
                  <a:pt x="26" y="12"/>
                  <a:pt x="34" y="8"/>
                </a:cubicBezTo>
                <a:cubicBezTo>
                  <a:pt x="29" y="0"/>
                  <a:pt x="29" y="0"/>
                  <a:pt x="29" y="0"/>
                </a:cubicBezTo>
                <a:cubicBezTo>
                  <a:pt x="19" y="5"/>
                  <a:pt x="15" y="13"/>
                  <a:pt x="15" y="21"/>
                </a:cubicBezTo>
                <a:cubicBezTo>
                  <a:pt x="16" y="34"/>
                  <a:pt x="27" y="45"/>
                  <a:pt x="27" y="45"/>
                </a:cubicBezTo>
                <a:lnTo>
                  <a:pt x="33" y="38"/>
                </a:lnTo>
                <a:close/>
                <a:moveTo>
                  <a:pt x="53" y="4"/>
                </a:moveTo>
                <a:cubicBezTo>
                  <a:pt x="44" y="4"/>
                  <a:pt x="44" y="4"/>
                  <a:pt x="44" y="4"/>
                </a:cubicBezTo>
                <a:cubicBezTo>
                  <a:pt x="44" y="42"/>
                  <a:pt x="44" y="42"/>
                  <a:pt x="44" y="42"/>
                </a:cubicBezTo>
                <a:cubicBezTo>
                  <a:pt x="53" y="42"/>
                  <a:pt x="53" y="42"/>
                  <a:pt x="53" y="42"/>
                </a:cubicBezTo>
                <a:lnTo>
                  <a:pt x="53"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91" name="Freeform 88"/>
          <p:cNvSpPr>
            <a:spLocks noEditPoints="1"/>
          </p:cNvSpPr>
          <p:nvPr/>
        </p:nvSpPr>
        <p:spPr bwMode="auto">
          <a:xfrm>
            <a:off x="3921125" y="2224088"/>
            <a:ext cx="422275" cy="527050"/>
          </a:xfrm>
          <a:custGeom>
            <a:avLst/>
            <a:gdLst>
              <a:gd name="T0" fmla="*/ 2147483646 w 132"/>
              <a:gd name="T1" fmla="*/ 2147483646 h 164"/>
              <a:gd name="T2" fmla="*/ 2147483646 w 132"/>
              <a:gd name="T3" fmla="*/ 2147483646 h 164"/>
              <a:gd name="T4" fmla="*/ 2147483646 w 132"/>
              <a:gd name="T5" fmla="*/ 2147483646 h 164"/>
              <a:gd name="T6" fmla="*/ 2147483646 w 132"/>
              <a:gd name="T7" fmla="*/ 2147483646 h 164"/>
              <a:gd name="T8" fmla="*/ 2147483646 w 132"/>
              <a:gd name="T9" fmla="*/ 2147483646 h 164"/>
              <a:gd name="T10" fmla="*/ 2147483646 w 132"/>
              <a:gd name="T11" fmla="*/ 2147483646 h 164"/>
              <a:gd name="T12" fmla="*/ 2147483646 w 132"/>
              <a:gd name="T13" fmla="*/ 0 h 164"/>
              <a:gd name="T14" fmla="*/ 2147483646 w 132"/>
              <a:gd name="T15" fmla="*/ 2147483646 h 164"/>
              <a:gd name="T16" fmla="*/ 2147483646 w 132"/>
              <a:gd name="T17" fmla="*/ 2147483646 h 164"/>
              <a:gd name="T18" fmla="*/ 2147483646 w 132"/>
              <a:gd name="T19" fmla="*/ 2147483646 h 164"/>
              <a:gd name="T20" fmla="*/ 2147483646 w 132"/>
              <a:gd name="T21" fmla="*/ 2147483646 h 164"/>
              <a:gd name="T22" fmla="*/ 2147483646 w 132"/>
              <a:gd name="T23" fmla="*/ 2147483646 h 164"/>
              <a:gd name="T24" fmla="*/ 0 w 132"/>
              <a:gd name="T25" fmla="*/ 2147483646 h 164"/>
              <a:gd name="T26" fmla="*/ 2147483646 w 132"/>
              <a:gd name="T27" fmla="*/ 2147483646 h 164"/>
              <a:gd name="T28" fmla="*/ 2147483646 w 132"/>
              <a:gd name="T29" fmla="*/ 2147483646 h 164"/>
              <a:gd name="T30" fmla="*/ 2147483646 w 132"/>
              <a:gd name="T31" fmla="*/ 2147483646 h 164"/>
              <a:gd name="T32" fmla="*/ 2147483646 w 132"/>
              <a:gd name="T33" fmla="*/ 2147483646 h 164"/>
              <a:gd name="T34" fmla="*/ 2147483646 w 132"/>
              <a:gd name="T35" fmla="*/ 2147483646 h 164"/>
              <a:gd name="T36" fmla="*/ 2147483646 w 132"/>
              <a:gd name="T37" fmla="*/ 2147483646 h 164"/>
              <a:gd name="T38" fmla="*/ 2147483646 w 132"/>
              <a:gd name="T39" fmla="*/ 2147483646 h 164"/>
              <a:gd name="T40" fmla="*/ 2147483646 w 132"/>
              <a:gd name="T41" fmla="*/ 2147483646 h 164"/>
              <a:gd name="T42" fmla="*/ 2147483646 w 132"/>
              <a:gd name="T43" fmla="*/ 2147483646 h 164"/>
              <a:gd name="T44" fmla="*/ 2147483646 w 132"/>
              <a:gd name="T45" fmla="*/ 2147483646 h 164"/>
              <a:gd name="T46" fmla="*/ 2147483646 w 132"/>
              <a:gd name="T47" fmla="*/ 2147483646 h 164"/>
              <a:gd name="T48" fmla="*/ 2147483646 w 132"/>
              <a:gd name="T49" fmla="*/ 2147483646 h 164"/>
              <a:gd name="T50" fmla="*/ 2147483646 w 132"/>
              <a:gd name="T51" fmla="*/ 2147483646 h 164"/>
              <a:gd name="T52" fmla="*/ 2147483646 w 132"/>
              <a:gd name="T53" fmla="*/ 2147483646 h 1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2" h="164">
                <a:moveTo>
                  <a:pt x="132" y="141"/>
                </a:moveTo>
                <a:cubicBezTo>
                  <a:pt x="132" y="129"/>
                  <a:pt x="125" y="119"/>
                  <a:pt x="115" y="115"/>
                </a:cubicBezTo>
                <a:cubicBezTo>
                  <a:pt x="116" y="115"/>
                  <a:pt x="116" y="115"/>
                  <a:pt x="116" y="115"/>
                </a:cubicBezTo>
                <a:cubicBezTo>
                  <a:pt x="116" y="76"/>
                  <a:pt x="116" y="76"/>
                  <a:pt x="116" y="76"/>
                </a:cubicBezTo>
                <a:cubicBezTo>
                  <a:pt x="116" y="55"/>
                  <a:pt x="103" y="37"/>
                  <a:pt x="84" y="31"/>
                </a:cubicBezTo>
                <a:cubicBezTo>
                  <a:pt x="86" y="28"/>
                  <a:pt x="87" y="24"/>
                  <a:pt x="87" y="20"/>
                </a:cubicBezTo>
                <a:cubicBezTo>
                  <a:pt x="87" y="9"/>
                  <a:pt x="77" y="0"/>
                  <a:pt x="66" y="0"/>
                </a:cubicBezTo>
                <a:cubicBezTo>
                  <a:pt x="55" y="0"/>
                  <a:pt x="45" y="9"/>
                  <a:pt x="45" y="20"/>
                </a:cubicBezTo>
                <a:cubicBezTo>
                  <a:pt x="45" y="24"/>
                  <a:pt x="46" y="28"/>
                  <a:pt x="48" y="31"/>
                </a:cubicBezTo>
                <a:cubicBezTo>
                  <a:pt x="29" y="37"/>
                  <a:pt x="16" y="55"/>
                  <a:pt x="16" y="76"/>
                </a:cubicBezTo>
                <a:cubicBezTo>
                  <a:pt x="16" y="115"/>
                  <a:pt x="16" y="115"/>
                  <a:pt x="16" y="115"/>
                </a:cubicBezTo>
                <a:cubicBezTo>
                  <a:pt x="17" y="115"/>
                  <a:pt x="17" y="115"/>
                  <a:pt x="17" y="115"/>
                </a:cubicBezTo>
                <a:cubicBezTo>
                  <a:pt x="7" y="119"/>
                  <a:pt x="0" y="129"/>
                  <a:pt x="0" y="141"/>
                </a:cubicBezTo>
                <a:cubicBezTo>
                  <a:pt x="46" y="141"/>
                  <a:pt x="46" y="141"/>
                  <a:pt x="46" y="141"/>
                </a:cubicBezTo>
                <a:cubicBezTo>
                  <a:pt x="46" y="142"/>
                  <a:pt x="45" y="143"/>
                  <a:pt x="45" y="144"/>
                </a:cubicBezTo>
                <a:cubicBezTo>
                  <a:pt x="45" y="155"/>
                  <a:pt x="55" y="164"/>
                  <a:pt x="66" y="164"/>
                </a:cubicBezTo>
                <a:cubicBezTo>
                  <a:pt x="77" y="164"/>
                  <a:pt x="87" y="155"/>
                  <a:pt x="87" y="144"/>
                </a:cubicBezTo>
                <a:cubicBezTo>
                  <a:pt x="87" y="143"/>
                  <a:pt x="86" y="142"/>
                  <a:pt x="86" y="141"/>
                </a:cubicBezTo>
                <a:lnTo>
                  <a:pt x="132" y="141"/>
                </a:lnTo>
                <a:close/>
                <a:moveTo>
                  <a:pt x="55" y="20"/>
                </a:moveTo>
                <a:cubicBezTo>
                  <a:pt x="55" y="14"/>
                  <a:pt x="60" y="9"/>
                  <a:pt x="66" y="9"/>
                </a:cubicBezTo>
                <a:cubicBezTo>
                  <a:pt x="72" y="9"/>
                  <a:pt x="77" y="14"/>
                  <a:pt x="77" y="20"/>
                </a:cubicBezTo>
                <a:cubicBezTo>
                  <a:pt x="77" y="23"/>
                  <a:pt x="76" y="26"/>
                  <a:pt x="73" y="28"/>
                </a:cubicBezTo>
                <a:cubicBezTo>
                  <a:pt x="72" y="28"/>
                  <a:pt x="70" y="28"/>
                  <a:pt x="68" y="28"/>
                </a:cubicBezTo>
                <a:cubicBezTo>
                  <a:pt x="64" y="28"/>
                  <a:pt x="64" y="28"/>
                  <a:pt x="64" y="28"/>
                </a:cubicBezTo>
                <a:cubicBezTo>
                  <a:pt x="62" y="28"/>
                  <a:pt x="60" y="28"/>
                  <a:pt x="59" y="28"/>
                </a:cubicBezTo>
                <a:cubicBezTo>
                  <a:pt x="56" y="26"/>
                  <a:pt x="55" y="23"/>
                  <a:pt x="55"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5392" name="组合 180"/>
          <p:cNvGrpSpPr/>
          <p:nvPr/>
        </p:nvGrpSpPr>
        <p:grpSpPr bwMode="auto">
          <a:xfrm>
            <a:off x="7820025" y="2224088"/>
            <a:ext cx="525463" cy="501650"/>
            <a:chOff x="0" y="0"/>
            <a:chExt cx="525463" cy="501650"/>
          </a:xfrm>
        </p:grpSpPr>
        <p:sp>
          <p:nvSpPr>
            <p:cNvPr id="16438" name="Freeform 89"/>
            <p:cNvSpPr/>
            <p:nvPr/>
          </p:nvSpPr>
          <p:spPr bwMode="auto">
            <a:xfrm>
              <a:off x="0" y="0"/>
              <a:ext cx="525463" cy="420688"/>
            </a:xfrm>
            <a:custGeom>
              <a:avLst/>
              <a:gdLst>
                <a:gd name="T0" fmla="*/ 2147483646 w 164"/>
                <a:gd name="T1" fmla="*/ 2147483646 h 131"/>
                <a:gd name="T2" fmla="*/ 2147483646 w 164"/>
                <a:gd name="T3" fmla="*/ 2147483646 h 131"/>
                <a:gd name="T4" fmla="*/ 2147483646 w 164"/>
                <a:gd name="T5" fmla="*/ 2147483646 h 131"/>
                <a:gd name="T6" fmla="*/ 2147483646 w 164"/>
                <a:gd name="T7" fmla="*/ 2147483646 h 131"/>
                <a:gd name="T8" fmla="*/ 2147483646 w 164"/>
                <a:gd name="T9" fmla="*/ 2147483646 h 131"/>
                <a:gd name="T10" fmla="*/ 0 w 164"/>
                <a:gd name="T11" fmla="*/ 2147483646 h 131"/>
                <a:gd name="T12" fmla="*/ 0 w 164"/>
                <a:gd name="T13" fmla="*/ 2147483646 h 131"/>
                <a:gd name="T14" fmla="*/ 2147483646 w 164"/>
                <a:gd name="T15" fmla="*/ 0 h 131"/>
                <a:gd name="T16" fmla="*/ 2147483646 w 164"/>
                <a:gd name="T17" fmla="*/ 2147483646 h 131"/>
                <a:gd name="T18" fmla="*/ 2147483646 w 164"/>
                <a:gd name="T19" fmla="*/ 2147483646 h 131"/>
                <a:gd name="T20" fmla="*/ 2147483646 w 164"/>
                <a:gd name="T21" fmla="*/ 2147483646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4" h="131">
                  <a:moveTo>
                    <a:pt x="144" y="131"/>
                  </a:moveTo>
                  <a:cubicBezTo>
                    <a:pt x="144" y="82"/>
                    <a:pt x="144" y="82"/>
                    <a:pt x="144" y="82"/>
                  </a:cubicBezTo>
                  <a:cubicBezTo>
                    <a:pt x="144" y="48"/>
                    <a:pt x="116" y="20"/>
                    <a:pt x="82" y="20"/>
                  </a:cubicBezTo>
                  <a:cubicBezTo>
                    <a:pt x="48" y="20"/>
                    <a:pt x="20" y="48"/>
                    <a:pt x="20" y="82"/>
                  </a:cubicBezTo>
                  <a:cubicBezTo>
                    <a:pt x="20" y="131"/>
                    <a:pt x="20" y="131"/>
                    <a:pt x="20" y="131"/>
                  </a:cubicBezTo>
                  <a:cubicBezTo>
                    <a:pt x="0" y="131"/>
                    <a:pt x="0" y="131"/>
                    <a:pt x="0" y="131"/>
                  </a:cubicBezTo>
                  <a:cubicBezTo>
                    <a:pt x="0" y="82"/>
                    <a:pt x="0" y="82"/>
                    <a:pt x="0" y="82"/>
                  </a:cubicBezTo>
                  <a:cubicBezTo>
                    <a:pt x="0" y="37"/>
                    <a:pt x="37" y="0"/>
                    <a:pt x="82" y="0"/>
                  </a:cubicBezTo>
                  <a:cubicBezTo>
                    <a:pt x="127" y="0"/>
                    <a:pt x="164" y="37"/>
                    <a:pt x="164" y="82"/>
                  </a:cubicBezTo>
                  <a:cubicBezTo>
                    <a:pt x="164" y="131"/>
                    <a:pt x="164" y="131"/>
                    <a:pt x="164" y="131"/>
                  </a:cubicBezTo>
                  <a:lnTo>
                    <a:pt x="144" y="1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39" name="Freeform 90"/>
            <p:cNvSpPr/>
            <p:nvPr/>
          </p:nvSpPr>
          <p:spPr bwMode="auto">
            <a:xfrm>
              <a:off x="100012" y="301625"/>
              <a:ext cx="69850" cy="200025"/>
            </a:xfrm>
            <a:custGeom>
              <a:avLst/>
              <a:gdLst>
                <a:gd name="T0" fmla="*/ 2147483646 w 22"/>
                <a:gd name="T1" fmla="*/ 2147483646 h 62"/>
                <a:gd name="T2" fmla="*/ 2147483646 w 22"/>
                <a:gd name="T3" fmla="*/ 2147483646 h 62"/>
                <a:gd name="T4" fmla="*/ 2147483646 w 22"/>
                <a:gd name="T5" fmla="*/ 2147483646 h 62"/>
                <a:gd name="T6" fmla="*/ 0 w 22"/>
                <a:gd name="T7" fmla="*/ 2147483646 h 62"/>
                <a:gd name="T8" fmla="*/ 0 w 22"/>
                <a:gd name="T9" fmla="*/ 2147483646 h 62"/>
                <a:gd name="T10" fmla="*/ 2147483646 w 22"/>
                <a:gd name="T11" fmla="*/ 0 h 62"/>
                <a:gd name="T12" fmla="*/ 2147483646 w 22"/>
                <a:gd name="T13" fmla="*/ 0 h 62"/>
                <a:gd name="T14" fmla="*/ 2147483646 w 22"/>
                <a:gd name="T15" fmla="*/ 2147483646 h 62"/>
                <a:gd name="T16" fmla="*/ 2147483646 w 22"/>
                <a:gd name="T17" fmla="*/ 2147483646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62">
                  <a:moveTo>
                    <a:pt x="22" y="52"/>
                  </a:moveTo>
                  <a:cubicBezTo>
                    <a:pt x="22" y="58"/>
                    <a:pt x="18" y="62"/>
                    <a:pt x="12" y="62"/>
                  </a:cubicBezTo>
                  <a:cubicBezTo>
                    <a:pt x="11" y="62"/>
                    <a:pt x="11" y="62"/>
                    <a:pt x="11" y="62"/>
                  </a:cubicBezTo>
                  <a:cubicBezTo>
                    <a:pt x="5" y="62"/>
                    <a:pt x="0" y="58"/>
                    <a:pt x="0" y="52"/>
                  </a:cubicBezTo>
                  <a:cubicBezTo>
                    <a:pt x="0" y="10"/>
                    <a:pt x="0" y="10"/>
                    <a:pt x="0" y="10"/>
                  </a:cubicBezTo>
                  <a:cubicBezTo>
                    <a:pt x="0" y="5"/>
                    <a:pt x="5" y="0"/>
                    <a:pt x="11" y="0"/>
                  </a:cubicBezTo>
                  <a:cubicBezTo>
                    <a:pt x="12" y="0"/>
                    <a:pt x="12" y="0"/>
                    <a:pt x="12" y="0"/>
                  </a:cubicBezTo>
                  <a:cubicBezTo>
                    <a:pt x="18" y="0"/>
                    <a:pt x="22" y="5"/>
                    <a:pt x="22" y="10"/>
                  </a:cubicBezTo>
                  <a:lnTo>
                    <a:pt x="22"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40" name="Freeform 91"/>
            <p:cNvSpPr/>
            <p:nvPr/>
          </p:nvSpPr>
          <p:spPr bwMode="auto">
            <a:xfrm>
              <a:off x="355600" y="301625"/>
              <a:ext cx="71438" cy="200025"/>
            </a:xfrm>
            <a:custGeom>
              <a:avLst/>
              <a:gdLst>
                <a:gd name="T0" fmla="*/ 2147483646 w 22"/>
                <a:gd name="T1" fmla="*/ 2147483646 h 62"/>
                <a:gd name="T2" fmla="*/ 2147483646 w 22"/>
                <a:gd name="T3" fmla="*/ 2147483646 h 62"/>
                <a:gd name="T4" fmla="*/ 2147483646 w 22"/>
                <a:gd name="T5" fmla="*/ 2147483646 h 62"/>
                <a:gd name="T6" fmla="*/ 0 w 22"/>
                <a:gd name="T7" fmla="*/ 2147483646 h 62"/>
                <a:gd name="T8" fmla="*/ 0 w 22"/>
                <a:gd name="T9" fmla="*/ 2147483646 h 62"/>
                <a:gd name="T10" fmla="*/ 2147483646 w 22"/>
                <a:gd name="T11" fmla="*/ 0 h 62"/>
                <a:gd name="T12" fmla="*/ 2147483646 w 22"/>
                <a:gd name="T13" fmla="*/ 0 h 62"/>
                <a:gd name="T14" fmla="*/ 2147483646 w 22"/>
                <a:gd name="T15" fmla="*/ 2147483646 h 62"/>
                <a:gd name="T16" fmla="*/ 2147483646 w 22"/>
                <a:gd name="T17" fmla="*/ 2147483646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62">
                  <a:moveTo>
                    <a:pt x="22" y="52"/>
                  </a:moveTo>
                  <a:cubicBezTo>
                    <a:pt x="22" y="58"/>
                    <a:pt x="17" y="62"/>
                    <a:pt x="11" y="62"/>
                  </a:cubicBezTo>
                  <a:cubicBezTo>
                    <a:pt x="10" y="62"/>
                    <a:pt x="10" y="62"/>
                    <a:pt x="10" y="62"/>
                  </a:cubicBezTo>
                  <a:cubicBezTo>
                    <a:pt x="4" y="62"/>
                    <a:pt x="0" y="58"/>
                    <a:pt x="0" y="52"/>
                  </a:cubicBezTo>
                  <a:cubicBezTo>
                    <a:pt x="0" y="10"/>
                    <a:pt x="0" y="10"/>
                    <a:pt x="0" y="10"/>
                  </a:cubicBezTo>
                  <a:cubicBezTo>
                    <a:pt x="0" y="5"/>
                    <a:pt x="4" y="0"/>
                    <a:pt x="10" y="0"/>
                  </a:cubicBezTo>
                  <a:cubicBezTo>
                    <a:pt x="11" y="0"/>
                    <a:pt x="11" y="0"/>
                    <a:pt x="11" y="0"/>
                  </a:cubicBezTo>
                  <a:cubicBezTo>
                    <a:pt x="17" y="0"/>
                    <a:pt x="22" y="5"/>
                    <a:pt x="22" y="10"/>
                  </a:cubicBezTo>
                  <a:lnTo>
                    <a:pt x="22"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5396" name="组合 181"/>
          <p:cNvGrpSpPr/>
          <p:nvPr/>
        </p:nvGrpSpPr>
        <p:grpSpPr bwMode="auto">
          <a:xfrm>
            <a:off x="9805988" y="2279650"/>
            <a:ext cx="525462" cy="527050"/>
            <a:chOff x="0" y="0"/>
            <a:chExt cx="525463" cy="527050"/>
          </a:xfrm>
        </p:grpSpPr>
        <p:sp>
          <p:nvSpPr>
            <p:cNvPr id="16435" name="Freeform 92"/>
            <p:cNvSpPr>
              <a:spLocks noEditPoints="1"/>
            </p:cNvSpPr>
            <p:nvPr/>
          </p:nvSpPr>
          <p:spPr bwMode="auto">
            <a:xfrm>
              <a:off x="204788" y="206375"/>
              <a:ext cx="115888" cy="114300"/>
            </a:xfrm>
            <a:custGeom>
              <a:avLst/>
              <a:gdLst>
                <a:gd name="T0" fmla="*/ 0 w 36"/>
                <a:gd name="T1" fmla="*/ 2147483646 h 36"/>
                <a:gd name="T2" fmla="*/ 2147483646 w 36"/>
                <a:gd name="T3" fmla="*/ 0 h 36"/>
                <a:gd name="T4" fmla="*/ 2147483646 w 36"/>
                <a:gd name="T5" fmla="*/ 2147483646 h 36"/>
                <a:gd name="T6" fmla="*/ 2147483646 w 36"/>
                <a:gd name="T7" fmla="*/ 2147483646 h 36"/>
                <a:gd name="T8" fmla="*/ 0 w 36"/>
                <a:gd name="T9" fmla="*/ 2147483646 h 36"/>
                <a:gd name="T10" fmla="*/ 2147483646 w 36"/>
                <a:gd name="T11" fmla="*/ 2147483646 h 36"/>
                <a:gd name="T12" fmla="*/ 2147483646 w 36"/>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36">
                  <a:moveTo>
                    <a:pt x="0" y="18"/>
                  </a:moveTo>
                  <a:cubicBezTo>
                    <a:pt x="0" y="8"/>
                    <a:pt x="8" y="0"/>
                    <a:pt x="18" y="0"/>
                  </a:cubicBezTo>
                  <a:cubicBezTo>
                    <a:pt x="28" y="0"/>
                    <a:pt x="36" y="8"/>
                    <a:pt x="36" y="18"/>
                  </a:cubicBezTo>
                  <a:cubicBezTo>
                    <a:pt x="36" y="28"/>
                    <a:pt x="28" y="36"/>
                    <a:pt x="18" y="36"/>
                  </a:cubicBezTo>
                  <a:cubicBezTo>
                    <a:pt x="8" y="36"/>
                    <a:pt x="0" y="28"/>
                    <a:pt x="0" y="18"/>
                  </a:cubicBezTo>
                  <a:close/>
                  <a:moveTo>
                    <a:pt x="18" y="18"/>
                  </a:moveTo>
                  <a:cubicBezTo>
                    <a:pt x="18" y="18"/>
                    <a:pt x="18" y="18"/>
                    <a:pt x="18"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36" name="Freeform 93"/>
            <p:cNvSpPr>
              <a:spLocks noEditPoints="1"/>
            </p:cNvSpPr>
            <p:nvPr/>
          </p:nvSpPr>
          <p:spPr bwMode="auto">
            <a:xfrm>
              <a:off x="128588" y="128587"/>
              <a:ext cx="268288" cy="269875"/>
            </a:xfrm>
            <a:custGeom>
              <a:avLst/>
              <a:gdLst>
                <a:gd name="T0" fmla="*/ 0 w 84"/>
                <a:gd name="T1" fmla="*/ 2147483646 h 84"/>
                <a:gd name="T2" fmla="*/ 2147483646 w 84"/>
                <a:gd name="T3" fmla="*/ 0 h 84"/>
                <a:gd name="T4" fmla="*/ 2147483646 w 84"/>
                <a:gd name="T5" fmla="*/ 2147483646 h 84"/>
                <a:gd name="T6" fmla="*/ 2147483646 w 84"/>
                <a:gd name="T7" fmla="*/ 2147483646 h 84"/>
                <a:gd name="T8" fmla="*/ 0 w 84"/>
                <a:gd name="T9" fmla="*/ 2147483646 h 84"/>
                <a:gd name="T10" fmla="*/ 2147483646 w 84"/>
                <a:gd name="T11" fmla="*/ 2147483646 h 84"/>
                <a:gd name="T12" fmla="*/ 2147483646 w 84"/>
                <a:gd name="T13" fmla="*/ 2147483646 h 84"/>
                <a:gd name="T14" fmla="*/ 2147483646 w 84"/>
                <a:gd name="T15" fmla="*/ 2147483646 h 84"/>
                <a:gd name="T16" fmla="*/ 2147483646 w 84"/>
                <a:gd name="T17" fmla="*/ 2147483646 h 84"/>
                <a:gd name="T18" fmla="*/ 2147483646 w 84"/>
                <a:gd name="T19" fmla="*/ 2147483646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84">
                  <a:moveTo>
                    <a:pt x="0" y="42"/>
                  </a:moveTo>
                  <a:cubicBezTo>
                    <a:pt x="0" y="19"/>
                    <a:pt x="19" y="0"/>
                    <a:pt x="42" y="0"/>
                  </a:cubicBezTo>
                  <a:cubicBezTo>
                    <a:pt x="65" y="0"/>
                    <a:pt x="84" y="19"/>
                    <a:pt x="84" y="42"/>
                  </a:cubicBezTo>
                  <a:cubicBezTo>
                    <a:pt x="84" y="65"/>
                    <a:pt x="65" y="84"/>
                    <a:pt x="42" y="84"/>
                  </a:cubicBezTo>
                  <a:cubicBezTo>
                    <a:pt x="19" y="84"/>
                    <a:pt x="0" y="65"/>
                    <a:pt x="0" y="42"/>
                  </a:cubicBezTo>
                  <a:close/>
                  <a:moveTo>
                    <a:pt x="9" y="42"/>
                  </a:moveTo>
                  <a:cubicBezTo>
                    <a:pt x="9" y="60"/>
                    <a:pt x="24" y="75"/>
                    <a:pt x="42" y="75"/>
                  </a:cubicBezTo>
                  <a:cubicBezTo>
                    <a:pt x="60" y="75"/>
                    <a:pt x="75" y="60"/>
                    <a:pt x="75" y="42"/>
                  </a:cubicBezTo>
                  <a:cubicBezTo>
                    <a:pt x="75" y="24"/>
                    <a:pt x="60" y="9"/>
                    <a:pt x="42" y="9"/>
                  </a:cubicBezTo>
                  <a:cubicBezTo>
                    <a:pt x="24" y="9"/>
                    <a:pt x="9" y="24"/>
                    <a:pt x="9"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37" name="Freeform 94"/>
            <p:cNvSpPr>
              <a:spLocks noEditPoints="1"/>
            </p:cNvSpPr>
            <p:nvPr/>
          </p:nvSpPr>
          <p:spPr bwMode="auto">
            <a:xfrm>
              <a:off x="0" y="0"/>
              <a:ext cx="525463" cy="527050"/>
            </a:xfrm>
            <a:custGeom>
              <a:avLst/>
              <a:gdLst>
                <a:gd name="T0" fmla="*/ 0 w 164"/>
                <a:gd name="T1" fmla="*/ 2147483646 h 164"/>
                <a:gd name="T2" fmla="*/ 2147483646 w 164"/>
                <a:gd name="T3" fmla="*/ 0 h 164"/>
                <a:gd name="T4" fmla="*/ 2147483646 w 164"/>
                <a:gd name="T5" fmla="*/ 2147483646 h 164"/>
                <a:gd name="T6" fmla="*/ 2147483646 w 164"/>
                <a:gd name="T7" fmla="*/ 2147483646 h 164"/>
                <a:gd name="T8" fmla="*/ 0 w 164"/>
                <a:gd name="T9" fmla="*/ 2147483646 h 164"/>
                <a:gd name="T10" fmla="*/ 2147483646 w 164"/>
                <a:gd name="T11" fmla="*/ 2147483646 h 164"/>
                <a:gd name="T12" fmla="*/ 2147483646 w 164"/>
                <a:gd name="T13" fmla="*/ 2147483646 h 164"/>
                <a:gd name="T14" fmla="*/ 2147483646 w 164"/>
                <a:gd name="T15" fmla="*/ 2147483646 h 164"/>
                <a:gd name="T16" fmla="*/ 2147483646 w 164"/>
                <a:gd name="T17" fmla="*/ 2147483646 h 164"/>
                <a:gd name="T18" fmla="*/ 2147483646 w 164"/>
                <a:gd name="T19" fmla="*/ 2147483646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 h="164">
                  <a:moveTo>
                    <a:pt x="0" y="82"/>
                  </a:moveTo>
                  <a:cubicBezTo>
                    <a:pt x="0" y="37"/>
                    <a:pt x="37" y="0"/>
                    <a:pt x="82" y="0"/>
                  </a:cubicBezTo>
                  <a:cubicBezTo>
                    <a:pt x="127" y="0"/>
                    <a:pt x="164" y="37"/>
                    <a:pt x="164" y="82"/>
                  </a:cubicBezTo>
                  <a:cubicBezTo>
                    <a:pt x="164" y="127"/>
                    <a:pt x="127" y="164"/>
                    <a:pt x="82" y="164"/>
                  </a:cubicBezTo>
                  <a:cubicBezTo>
                    <a:pt x="37" y="164"/>
                    <a:pt x="0" y="127"/>
                    <a:pt x="0" y="82"/>
                  </a:cubicBezTo>
                  <a:close/>
                  <a:moveTo>
                    <a:pt x="18" y="82"/>
                  </a:moveTo>
                  <a:cubicBezTo>
                    <a:pt x="18" y="118"/>
                    <a:pt x="46" y="146"/>
                    <a:pt x="82" y="146"/>
                  </a:cubicBezTo>
                  <a:cubicBezTo>
                    <a:pt x="118" y="146"/>
                    <a:pt x="146" y="118"/>
                    <a:pt x="146" y="82"/>
                  </a:cubicBezTo>
                  <a:cubicBezTo>
                    <a:pt x="146" y="46"/>
                    <a:pt x="118" y="18"/>
                    <a:pt x="82" y="18"/>
                  </a:cubicBezTo>
                  <a:cubicBezTo>
                    <a:pt x="46" y="18"/>
                    <a:pt x="18" y="46"/>
                    <a:pt x="18"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6406" name="Freeform 95"/>
          <p:cNvSpPr/>
          <p:nvPr/>
        </p:nvSpPr>
        <p:spPr bwMode="auto">
          <a:xfrm>
            <a:off x="5105400" y="1552575"/>
            <a:ext cx="1984375" cy="176213"/>
          </a:xfrm>
          <a:custGeom>
            <a:avLst/>
            <a:gdLst>
              <a:gd name="T0" fmla="*/ 2147483646 w 1250"/>
              <a:gd name="T1" fmla="*/ 0 h 111"/>
              <a:gd name="T2" fmla="*/ 0 w 1250"/>
              <a:gd name="T3" fmla="*/ 0 h 111"/>
              <a:gd name="T4" fmla="*/ 0 w 1250"/>
              <a:gd name="T5" fmla="*/ 2147483646 h 111"/>
              <a:gd name="T6" fmla="*/ 2147483646 w 1250"/>
              <a:gd name="T7" fmla="*/ 2147483646 h 111"/>
              <a:gd name="T8" fmla="*/ 2147483646 w 1250"/>
              <a:gd name="T9" fmla="*/ 2147483646 h 111"/>
              <a:gd name="T10" fmla="*/ 2147483646 w 1250"/>
              <a:gd name="T11" fmla="*/ 2147483646 h 111"/>
              <a:gd name="T12" fmla="*/ 2147483646 w 1250"/>
              <a:gd name="T13" fmla="*/ 0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0" h="111">
                <a:moveTo>
                  <a:pt x="1250" y="0"/>
                </a:moveTo>
                <a:lnTo>
                  <a:pt x="0" y="0"/>
                </a:lnTo>
                <a:lnTo>
                  <a:pt x="0" y="2"/>
                </a:lnTo>
                <a:lnTo>
                  <a:pt x="1250" y="2"/>
                </a:lnTo>
                <a:lnTo>
                  <a:pt x="1250" y="111"/>
                </a:lnTo>
                <a:lnTo>
                  <a:pt x="1250" y="2"/>
                </a:lnTo>
                <a:lnTo>
                  <a:pt x="1250" y="0"/>
                </a:lnTo>
                <a:close/>
              </a:path>
            </a:pathLst>
          </a:custGeom>
          <a:solidFill>
            <a:srgbClr val="FF62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07" name="Freeform 96"/>
          <p:cNvSpPr/>
          <p:nvPr/>
        </p:nvSpPr>
        <p:spPr bwMode="auto">
          <a:xfrm>
            <a:off x="5105400" y="1552575"/>
            <a:ext cx="1984375" cy="176213"/>
          </a:xfrm>
          <a:custGeom>
            <a:avLst/>
            <a:gdLst>
              <a:gd name="T0" fmla="*/ 2147483646 w 1250"/>
              <a:gd name="T1" fmla="*/ 0 h 111"/>
              <a:gd name="T2" fmla="*/ 0 w 1250"/>
              <a:gd name="T3" fmla="*/ 0 h 111"/>
              <a:gd name="T4" fmla="*/ 0 w 1250"/>
              <a:gd name="T5" fmla="*/ 2147483646 h 111"/>
              <a:gd name="T6" fmla="*/ 2147483646 w 1250"/>
              <a:gd name="T7" fmla="*/ 2147483646 h 111"/>
              <a:gd name="T8" fmla="*/ 2147483646 w 1250"/>
              <a:gd name="T9" fmla="*/ 2147483646 h 111"/>
              <a:gd name="T10" fmla="*/ 2147483646 w 1250"/>
              <a:gd name="T11" fmla="*/ 2147483646 h 111"/>
              <a:gd name="T12" fmla="*/ 2147483646 w 1250"/>
              <a:gd name="T13" fmla="*/ 0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0" h="111">
                <a:moveTo>
                  <a:pt x="1250" y="0"/>
                </a:moveTo>
                <a:lnTo>
                  <a:pt x="0" y="0"/>
                </a:lnTo>
                <a:lnTo>
                  <a:pt x="0" y="2"/>
                </a:lnTo>
                <a:lnTo>
                  <a:pt x="1250" y="2"/>
                </a:lnTo>
                <a:lnTo>
                  <a:pt x="1250" y="111"/>
                </a:lnTo>
                <a:lnTo>
                  <a:pt x="1250" y="2"/>
                </a:lnTo>
                <a:lnTo>
                  <a:pt x="12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402" name="Rectangle 97"/>
          <p:cNvSpPr>
            <a:spLocks noChangeArrowheads="1"/>
          </p:cNvSpPr>
          <p:nvPr/>
        </p:nvSpPr>
        <p:spPr bwMode="auto">
          <a:xfrm>
            <a:off x="5105400" y="1555750"/>
            <a:ext cx="1984375" cy="173038"/>
          </a:xfrm>
          <a:prstGeom prst="rect">
            <a:avLst/>
          </a:prstGeom>
          <a:solidFill>
            <a:srgbClr val="FF26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6409" name="Rectangle 98"/>
          <p:cNvSpPr>
            <a:spLocks noChangeArrowheads="1"/>
          </p:cNvSpPr>
          <p:nvPr/>
        </p:nvSpPr>
        <p:spPr bwMode="auto">
          <a:xfrm>
            <a:off x="5105400" y="1555750"/>
            <a:ext cx="19843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6410" name="Rectangle 99"/>
          <p:cNvSpPr>
            <a:spLocks noChangeArrowheads="1"/>
          </p:cNvSpPr>
          <p:nvPr/>
        </p:nvSpPr>
        <p:spPr bwMode="auto">
          <a:xfrm>
            <a:off x="3119438" y="1552575"/>
            <a:ext cx="1985962" cy="3175"/>
          </a:xfrm>
          <a:prstGeom prst="rect">
            <a:avLst/>
          </a:prstGeom>
          <a:solidFill>
            <a:srgbClr val="40C6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6411" name="Rectangle 100"/>
          <p:cNvSpPr>
            <a:spLocks noChangeArrowheads="1"/>
          </p:cNvSpPr>
          <p:nvPr/>
        </p:nvSpPr>
        <p:spPr bwMode="auto">
          <a:xfrm>
            <a:off x="3119438" y="1552575"/>
            <a:ext cx="1985962"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406" name="Rectangle 101"/>
          <p:cNvSpPr>
            <a:spLocks noChangeArrowheads="1"/>
          </p:cNvSpPr>
          <p:nvPr/>
        </p:nvSpPr>
        <p:spPr bwMode="auto">
          <a:xfrm>
            <a:off x="3119438" y="1555750"/>
            <a:ext cx="1985962" cy="173038"/>
          </a:xfrm>
          <a:prstGeom prst="rect">
            <a:avLst/>
          </a:prstGeom>
          <a:solidFill>
            <a:srgbClr val="109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6413" name="Rectangle 102"/>
          <p:cNvSpPr>
            <a:spLocks noChangeArrowheads="1"/>
          </p:cNvSpPr>
          <p:nvPr/>
        </p:nvSpPr>
        <p:spPr bwMode="auto">
          <a:xfrm>
            <a:off x="3119438" y="1555750"/>
            <a:ext cx="198596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408" name="Freeform 103"/>
          <p:cNvSpPr/>
          <p:nvPr/>
        </p:nvSpPr>
        <p:spPr bwMode="auto">
          <a:xfrm>
            <a:off x="1133475" y="1552575"/>
            <a:ext cx="1985963" cy="176213"/>
          </a:xfrm>
          <a:custGeom>
            <a:avLst/>
            <a:gdLst>
              <a:gd name="T0" fmla="*/ 2147483646 w 1251"/>
              <a:gd name="T1" fmla="*/ 0 h 111"/>
              <a:gd name="T2" fmla="*/ 2147483646 w 1251"/>
              <a:gd name="T3" fmla="*/ 0 h 111"/>
              <a:gd name="T4" fmla="*/ 0 w 1251"/>
              <a:gd name="T5" fmla="*/ 0 h 111"/>
              <a:gd name="T6" fmla="*/ 0 w 1251"/>
              <a:gd name="T7" fmla="*/ 2147483646 h 111"/>
              <a:gd name="T8" fmla="*/ 2147483646 w 1251"/>
              <a:gd name="T9" fmla="*/ 2147483646 h 111"/>
              <a:gd name="T10" fmla="*/ 2147483646 w 1251"/>
              <a:gd name="T11" fmla="*/ 0 h 1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51" h="111">
                <a:moveTo>
                  <a:pt x="1251" y="0"/>
                </a:moveTo>
                <a:lnTo>
                  <a:pt x="93" y="0"/>
                </a:lnTo>
                <a:lnTo>
                  <a:pt x="0" y="0"/>
                </a:lnTo>
                <a:lnTo>
                  <a:pt x="0" y="111"/>
                </a:lnTo>
                <a:lnTo>
                  <a:pt x="1251" y="111"/>
                </a:lnTo>
                <a:lnTo>
                  <a:pt x="1251" y="0"/>
                </a:lnTo>
                <a:close/>
              </a:path>
            </a:pathLst>
          </a:custGeom>
          <a:solidFill>
            <a:srgbClr val="2F3B4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5" name="Freeform 104"/>
          <p:cNvSpPr/>
          <p:nvPr/>
        </p:nvSpPr>
        <p:spPr bwMode="auto">
          <a:xfrm>
            <a:off x="1133475" y="1552575"/>
            <a:ext cx="1985963" cy="176213"/>
          </a:xfrm>
          <a:custGeom>
            <a:avLst/>
            <a:gdLst>
              <a:gd name="T0" fmla="*/ 2147483646 w 1251"/>
              <a:gd name="T1" fmla="*/ 0 h 111"/>
              <a:gd name="T2" fmla="*/ 2147483646 w 1251"/>
              <a:gd name="T3" fmla="*/ 0 h 111"/>
              <a:gd name="T4" fmla="*/ 0 w 1251"/>
              <a:gd name="T5" fmla="*/ 0 h 111"/>
              <a:gd name="T6" fmla="*/ 0 w 1251"/>
              <a:gd name="T7" fmla="*/ 2147483646 h 111"/>
              <a:gd name="T8" fmla="*/ 2147483646 w 1251"/>
              <a:gd name="T9" fmla="*/ 2147483646 h 111"/>
              <a:gd name="T10" fmla="*/ 2147483646 w 1251"/>
              <a:gd name="T11" fmla="*/ 0 h 1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51" h="111">
                <a:moveTo>
                  <a:pt x="1251" y="0"/>
                </a:moveTo>
                <a:lnTo>
                  <a:pt x="93" y="0"/>
                </a:lnTo>
                <a:lnTo>
                  <a:pt x="0" y="0"/>
                </a:lnTo>
                <a:lnTo>
                  <a:pt x="0" y="111"/>
                </a:lnTo>
                <a:lnTo>
                  <a:pt x="1251" y="111"/>
                </a:lnTo>
                <a:lnTo>
                  <a:pt x="12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6" name="Freeform 107"/>
          <p:cNvSpPr/>
          <p:nvPr/>
        </p:nvSpPr>
        <p:spPr bwMode="auto">
          <a:xfrm>
            <a:off x="1133475" y="1552575"/>
            <a:ext cx="0" cy="176213"/>
          </a:xfrm>
          <a:custGeom>
            <a:avLst/>
            <a:gdLst>
              <a:gd name="T0" fmla="*/ 0 h 111"/>
              <a:gd name="T1" fmla="*/ 0 h 111"/>
              <a:gd name="T2" fmla="*/ 2147483646 h 111"/>
              <a:gd name="T3" fmla="*/ 2147483646 h 111"/>
              <a:gd name="T4" fmla="*/ 0 h 111"/>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111">
                <a:moveTo>
                  <a:pt x="0" y="0"/>
                </a:moveTo>
                <a:lnTo>
                  <a:pt x="0" y="0"/>
                </a:lnTo>
                <a:lnTo>
                  <a:pt x="0" y="2"/>
                </a:lnTo>
                <a:lnTo>
                  <a:pt x="0" y="111"/>
                </a:lnTo>
                <a:lnTo>
                  <a:pt x="0" y="0"/>
                </a:lnTo>
                <a:close/>
              </a:path>
            </a:pathLst>
          </a:custGeom>
          <a:solidFill>
            <a:srgbClr val="4151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7" name="Freeform 108"/>
          <p:cNvSpPr/>
          <p:nvPr/>
        </p:nvSpPr>
        <p:spPr bwMode="auto">
          <a:xfrm>
            <a:off x="1133475" y="1552575"/>
            <a:ext cx="0" cy="176213"/>
          </a:xfrm>
          <a:custGeom>
            <a:avLst/>
            <a:gdLst>
              <a:gd name="T0" fmla="*/ 0 h 111"/>
              <a:gd name="T1" fmla="*/ 0 h 111"/>
              <a:gd name="T2" fmla="*/ 2147483646 h 111"/>
              <a:gd name="T3" fmla="*/ 2147483646 h 111"/>
              <a:gd name="T4" fmla="*/ 0 h 111"/>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111">
                <a:moveTo>
                  <a:pt x="0" y="0"/>
                </a:moveTo>
                <a:lnTo>
                  <a:pt x="0" y="0"/>
                </a:lnTo>
                <a:lnTo>
                  <a:pt x="0" y="2"/>
                </a:lnTo>
                <a:lnTo>
                  <a:pt x="0" y="1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8" name="Rectangle 109"/>
          <p:cNvSpPr>
            <a:spLocks noChangeArrowheads="1"/>
          </p:cNvSpPr>
          <p:nvPr/>
        </p:nvSpPr>
        <p:spPr bwMode="auto">
          <a:xfrm>
            <a:off x="7089775" y="1552575"/>
            <a:ext cx="1985963" cy="3175"/>
          </a:xfrm>
          <a:prstGeom prst="rect">
            <a:avLst/>
          </a:prstGeom>
          <a:solidFill>
            <a:srgbClr val="FFB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6419" name="Rectangle 110"/>
          <p:cNvSpPr>
            <a:spLocks noChangeArrowheads="1"/>
          </p:cNvSpPr>
          <p:nvPr/>
        </p:nvSpPr>
        <p:spPr bwMode="auto">
          <a:xfrm>
            <a:off x="7089775" y="1552575"/>
            <a:ext cx="1985963"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414" name="Rectangle 111"/>
          <p:cNvSpPr>
            <a:spLocks noChangeArrowheads="1"/>
          </p:cNvSpPr>
          <p:nvPr/>
        </p:nvSpPr>
        <p:spPr bwMode="auto">
          <a:xfrm>
            <a:off x="7089775" y="1555750"/>
            <a:ext cx="1985963" cy="173038"/>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6421" name="Rectangle 112"/>
          <p:cNvSpPr>
            <a:spLocks noChangeArrowheads="1"/>
          </p:cNvSpPr>
          <p:nvPr/>
        </p:nvSpPr>
        <p:spPr bwMode="auto">
          <a:xfrm>
            <a:off x="7089775" y="1555750"/>
            <a:ext cx="1985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5416" name="文本框 80"/>
          <p:cNvSpPr txBox="1">
            <a:spLocks noChangeArrowheads="1"/>
          </p:cNvSpPr>
          <p:nvPr/>
        </p:nvSpPr>
        <p:spPr bwMode="auto">
          <a:xfrm>
            <a:off x="1316038" y="3570288"/>
            <a:ext cx="16208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方正兰亭纤黑_GBK" panose="02000000000000000000" pitchFamily="2" charset="-122"/>
                <a:ea typeface="方正兰亭纤黑_GBK" panose="02000000000000000000" pitchFamily="2" charset="-122"/>
              </a:rPr>
              <a:t>内容说明填在这里内容说明填在这里</a:t>
            </a:r>
            <a:endParaRPr lang="en-US" altLang="zh-CN" sz="1400">
              <a:solidFill>
                <a:schemeClr val="bg1"/>
              </a:solidFill>
              <a:latin typeface="方正兰亭纤黑_GBK" panose="02000000000000000000" pitchFamily="2" charset="-122"/>
              <a:ea typeface="方正兰亭纤黑_GBK" panose="02000000000000000000" pitchFamily="2"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方正兰亭纤黑_GBK" panose="02000000000000000000" pitchFamily="2" charset="-122"/>
                <a:ea typeface="方正兰亭纤黑_GBK" panose="02000000000000000000" pitchFamily="2" charset="-122"/>
              </a:rPr>
              <a:t>内容说明填在这里内容说明填在这里</a:t>
            </a:r>
          </a:p>
        </p:txBody>
      </p:sp>
      <p:sp>
        <p:nvSpPr>
          <p:cNvPr id="15417" name="文本框 79"/>
          <p:cNvSpPr txBox="1">
            <a:spLocks noChangeArrowheads="1"/>
          </p:cNvSpPr>
          <p:nvPr/>
        </p:nvSpPr>
        <p:spPr bwMode="auto">
          <a:xfrm>
            <a:off x="1524000" y="3013075"/>
            <a:ext cx="1196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方正兰亭纤黑_GBK" panose="02000000000000000000" pitchFamily="2" charset="-122"/>
                <a:ea typeface="方正兰亭纤黑_GBK" panose="02000000000000000000" pitchFamily="2" charset="-122"/>
              </a:rPr>
              <a:t>标题内容</a:t>
            </a:r>
          </a:p>
        </p:txBody>
      </p:sp>
      <p:sp>
        <p:nvSpPr>
          <p:cNvPr id="15418" name="文本框 182"/>
          <p:cNvSpPr txBox="1">
            <a:spLocks noChangeArrowheads="1"/>
          </p:cNvSpPr>
          <p:nvPr/>
        </p:nvSpPr>
        <p:spPr bwMode="auto">
          <a:xfrm>
            <a:off x="3325813" y="3570288"/>
            <a:ext cx="16192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方正兰亭纤黑_GBK" panose="02000000000000000000" pitchFamily="2" charset="-122"/>
                <a:ea typeface="方正兰亭纤黑_GBK" panose="02000000000000000000" pitchFamily="2" charset="-122"/>
              </a:rPr>
              <a:t>内容说明填在这里内容说明填在这里</a:t>
            </a:r>
            <a:endParaRPr lang="en-US" altLang="zh-CN" sz="1400">
              <a:solidFill>
                <a:schemeClr val="bg1"/>
              </a:solidFill>
              <a:latin typeface="方正兰亭纤黑_GBK" panose="02000000000000000000" pitchFamily="2" charset="-122"/>
              <a:ea typeface="方正兰亭纤黑_GBK" panose="02000000000000000000" pitchFamily="2"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方正兰亭纤黑_GBK" panose="02000000000000000000" pitchFamily="2" charset="-122"/>
                <a:ea typeface="方正兰亭纤黑_GBK" panose="02000000000000000000" pitchFamily="2" charset="-122"/>
              </a:rPr>
              <a:t>内容说明填在这里内容说明填在这里</a:t>
            </a:r>
          </a:p>
        </p:txBody>
      </p:sp>
      <p:sp>
        <p:nvSpPr>
          <p:cNvPr id="15419" name="文本框 183"/>
          <p:cNvSpPr txBox="1">
            <a:spLocks noChangeArrowheads="1"/>
          </p:cNvSpPr>
          <p:nvPr/>
        </p:nvSpPr>
        <p:spPr bwMode="auto">
          <a:xfrm>
            <a:off x="3532188" y="3013075"/>
            <a:ext cx="1196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方正兰亭纤黑_GBK" panose="02000000000000000000" pitchFamily="2" charset="-122"/>
                <a:ea typeface="方正兰亭纤黑_GBK" panose="02000000000000000000" pitchFamily="2" charset="-122"/>
              </a:rPr>
              <a:t>标题内容</a:t>
            </a:r>
          </a:p>
        </p:txBody>
      </p:sp>
      <p:sp>
        <p:nvSpPr>
          <p:cNvPr id="15420" name="文本框 184"/>
          <p:cNvSpPr txBox="1">
            <a:spLocks noChangeArrowheads="1"/>
          </p:cNvSpPr>
          <p:nvPr/>
        </p:nvSpPr>
        <p:spPr bwMode="auto">
          <a:xfrm>
            <a:off x="5308600" y="3570288"/>
            <a:ext cx="16192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方正兰亭纤黑_GBK" panose="02000000000000000000" pitchFamily="2" charset="-122"/>
                <a:ea typeface="方正兰亭纤黑_GBK" panose="02000000000000000000" pitchFamily="2" charset="-122"/>
              </a:rPr>
              <a:t>内容说明填在这里内容说明填在这里</a:t>
            </a:r>
            <a:endParaRPr lang="en-US" altLang="zh-CN" sz="1400">
              <a:solidFill>
                <a:schemeClr val="bg1"/>
              </a:solidFill>
              <a:latin typeface="方正兰亭纤黑_GBK" panose="02000000000000000000" pitchFamily="2" charset="-122"/>
              <a:ea typeface="方正兰亭纤黑_GBK" panose="02000000000000000000" pitchFamily="2"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方正兰亭纤黑_GBK" panose="02000000000000000000" pitchFamily="2" charset="-122"/>
                <a:ea typeface="方正兰亭纤黑_GBK" panose="02000000000000000000" pitchFamily="2" charset="-122"/>
              </a:rPr>
              <a:t>内容说明填在这里内容说明填在这里</a:t>
            </a:r>
          </a:p>
        </p:txBody>
      </p:sp>
      <p:sp>
        <p:nvSpPr>
          <p:cNvPr id="15421" name="文本框 185"/>
          <p:cNvSpPr txBox="1">
            <a:spLocks noChangeArrowheads="1"/>
          </p:cNvSpPr>
          <p:nvPr/>
        </p:nvSpPr>
        <p:spPr bwMode="auto">
          <a:xfrm>
            <a:off x="5514975" y="3013075"/>
            <a:ext cx="1196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方正兰亭纤黑_GBK" panose="02000000000000000000" pitchFamily="2" charset="-122"/>
                <a:ea typeface="方正兰亭纤黑_GBK" panose="02000000000000000000" pitchFamily="2" charset="-122"/>
              </a:rPr>
              <a:t>标题内容</a:t>
            </a:r>
          </a:p>
        </p:txBody>
      </p:sp>
      <p:sp>
        <p:nvSpPr>
          <p:cNvPr id="15422" name="文本框 186"/>
          <p:cNvSpPr txBox="1">
            <a:spLocks noChangeArrowheads="1"/>
          </p:cNvSpPr>
          <p:nvPr/>
        </p:nvSpPr>
        <p:spPr bwMode="auto">
          <a:xfrm>
            <a:off x="7259638" y="3570288"/>
            <a:ext cx="16192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方正兰亭纤黑_GBK" panose="02000000000000000000" pitchFamily="2" charset="-122"/>
                <a:ea typeface="方正兰亭纤黑_GBK" panose="02000000000000000000" pitchFamily="2" charset="-122"/>
              </a:rPr>
              <a:t>内容说明填在这里内容说明填在这里</a:t>
            </a:r>
            <a:endParaRPr lang="en-US" altLang="zh-CN" sz="1400">
              <a:solidFill>
                <a:schemeClr val="bg1"/>
              </a:solidFill>
              <a:latin typeface="方正兰亭纤黑_GBK" panose="02000000000000000000" pitchFamily="2" charset="-122"/>
              <a:ea typeface="方正兰亭纤黑_GBK" panose="02000000000000000000" pitchFamily="2"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方正兰亭纤黑_GBK" panose="02000000000000000000" pitchFamily="2" charset="-122"/>
                <a:ea typeface="方正兰亭纤黑_GBK" panose="02000000000000000000" pitchFamily="2" charset="-122"/>
              </a:rPr>
              <a:t>内容说明填在这里内容说明填在这里</a:t>
            </a:r>
          </a:p>
        </p:txBody>
      </p:sp>
      <p:sp>
        <p:nvSpPr>
          <p:cNvPr id="15423" name="文本框 187"/>
          <p:cNvSpPr txBox="1">
            <a:spLocks noChangeArrowheads="1"/>
          </p:cNvSpPr>
          <p:nvPr/>
        </p:nvSpPr>
        <p:spPr bwMode="auto">
          <a:xfrm>
            <a:off x="7466013" y="3013075"/>
            <a:ext cx="1196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方正兰亭纤黑_GBK" panose="02000000000000000000" pitchFamily="2" charset="-122"/>
                <a:ea typeface="方正兰亭纤黑_GBK" panose="02000000000000000000" pitchFamily="2" charset="-122"/>
              </a:rPr>
              <a:t>标题内容</a:t>
            </a:r>
          </a:p>
        </p:txBody>
      </p:sp>
      <p:sp>
        <p:nvSpPr>
          <p:cNvPr id="15424" name="文本框 188"/>
          <p:cNvSpPr txBox="1">
            <a:spLocks noChangeArrowheads="1"/>
          </p:cNvSpPr>
          <p:nvPr/>
        </p:nvSpPr>
        <p:spPr bwMode="auto">
          <a:xfrm>
            <a:off x="9234488" y="3570288"/>
            <a:ext cx="16192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方正兰亭纤黑_GBK" panose="02000000000000000000" pitchFamily="2" charset="-122"/>
                <a:ea typeface="方正兰亭纤黑_GBK" panose="02000000000000000000" pitchFamily="2" charset="-122"/>
              </a:rPr>
              <a:t>内容说明填在这里内容说明填在这里</a:t>
            </a:r>
            <a:endParaRPr lang="en-US" altLang="zh-CN" sz="1400">
              <a:solidFill>
                <a:schemeClr val="bg1"/>
              </a:solidFill>
              <a:latin typeface="方正兰亭纤黑_GBK" panose="02000000000000000000" pitchFamily="2" charset="-122"/>
              <a:ea typeface="方正兰亭纤黑_GBK" panose="02000000000000000000" pitchFamily="2"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方正兰亭纤黑_GBK" panose="02000000000000000000" pitchFamily="2" charset="-122"/>
                <a:ea typeface="方正兰亭纤黑_GBK" panose="02000000000000000000" pitchFamily="2" charset="-122"/>
              </a:rPr>
              <a:t>内容说明填在这里内容说明填在这里</a:t>
            </a:r>
          </a:p>
        </p:txBody>
      </p:sp>
      <p:sp>
        <p:nvSpPr>
          <p:cNvPr id="15425" name="文本框 189"/>
          <p:cNvSpPr txBox="1">
            <a:spLocks noChangeArrowheads="1"/>
          </p:cNvSpPr>
          <p:nvPr/>
        </p:nvSpPr>
        <p:spPr bwMode="auto">
          <a:xfrm>
            <a:off x="9440863" y="3013075"/>
            <a:ext cx="1196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方正兰亭纤黑_GBK" panose="02000000000000000000" pitchFamily="2" charset="-122"/>
                <a:ea typeface="方正兰亭纤黑_GBK" panose="02000000000000000000" pitchFamily="2" charset="-122"/>
              </a:rPr>
              <a:t>标题内容</a:t>
            </a:r>
          </a:p>
        </p:txBody>
      </p:sp>
      <p:sp>
        <p:nvSpPr>
          <p:cNvPr id="16432"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16433"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68" name="矩形 67"/>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408"/>
                                        </p:tgtEl>
                                        <p:attrNameLst>
                                          <p:attrName>style.visibility</p:attrName>
                                        </p:attrNameLst>
                                      </p:cBhvr>
                                      <p:to>
                                        <p:strVal val="visible"/>
                                      </p:to>
                                    </p:set>
                                    <p:animEffect transition="in" filter="wipe(left)">
                                      <p:cBhvr>
                                        <p:cTn id="7" dur="500"/>
                                        <p:tgtEl>
                                          <p:spTgt spid="1540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382"/>
                                        </p:tgtEl>
                                        <p:attrNameLst>
                                          <p:attrName>style.visibility</p:attrName>
                                        </p:attrNameLst>
                                      </p:cBhvr>
                                      <p:to>
                                        <p:strVal val="visible"/>
                                      </p:to>
                                    </p:set>
                                    <p:animEffect transition="in" filter="wipe(left)">
                                      <p:cBhvr>
                                        <p:cTn id="10" dur="500"/>
                                        <p:tgtEl>
                                          <p:spTgt spid="1538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389"/>
                                        </p:tgtEl>
                                        <p:attrNameLst>
                                          <p:attrName>style.visibility</p:attrName>
                                        </p:attrNameLst>
                                      </p:cBhvr>
                                      <p:to>
                                        <p:strVal val="visible"/>
                                      </p:to>
                                    </p:set>
                                    <p:animEffect transition="in" filter="wipe(left)">
                                      <p:cBhvr>
                                        <p:cTn id="13" dur="500"/>
                                        <p:tgtEl>
                                          <p:spTgt spid="1538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417"/>
                                        </p:tgtEl>
                                        <p:attrNameLst>
                                          <p:attrName>style.visibility</p:attrName>
                                        </p:attrNameLst>
                                      </p:cBhvr>
                                      <p:to>
                                        <p:strVal val="visible"/>
                                      </p:to>
                                    </p:set>
                                    <p:animEffect transition="in" filter="wipe(left)">
                                      <p:cBhvr>
                                        <p:cTn id="16" dur="500"/>
                                        <p:tgtEl>
                                          <p:spTgt spid="1541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416"/>
                                        </p:tgtEl>
                                        <p:attrNameLst>
                                          <p:attrName>style.visibility</p:attrName>
                                        </p:attrNameLst>
                                      </p:cBhvr>
                                      <p:to>
                                        <p:strVal val="visible"/>
                                      </p:to>
                                    </p:set>
                                    <p:animEffect transition="in" filter="wipe(left)">
                                      <p:cBhvr>
                                        <p:cTn id="19" dur="500"/>
                                        <p:tgtEl>
                                          <p:spTgt spid="15416"/>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5379"/>
                                        </p:tgtEl>
                                        <p:attrNameLst>
                                          <p:attrName>style.visibility</p:attrName>
                                        </p:attrNameLst>
                                      </p:cBhvr>
                                      <p:to>
                                        <p:strVal val="visible"/>
                                      </p:to>
                                    </p:set>
                                    <p:animEffect transition="in" filter="wipe(left)">
                                      <p:cBhvr>
                                        <p:cTn id="23" dur="500"/>
                                        <p:tgtEl>
                                          <p:spTgt spid="1537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5406"/>
                                        </p:tgtEl>
                                        <p:attrNameLst>
                                          <p:attrName>style.visibility</p:attrName>
                                        </p:attrNameLst>
                                      </p:cBhvr>
                                      <p:to>
                                        <p:strVal val="visible"/>
                                      </p:to>
                                    </p:set>
                                    <p:animEffect transition="in" filter="wipe(left)">
                                      <p:cBhvr>
                                        <p:cTn id="26" dur="500"/>
                                        <p:tgtEl>
                                          <p:spTgt spid="1540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5391"/>
                                        </p:tgtEl>
                                        <p:attrNameLst>
                                          <p:attrName>style.visibility</p:attrName>
                                        </p:attrNameLst>
                                      </p:cBhvr>
                                      <p:to>
                                        <p:strVal val="visible"/>
                                      </p:to>
                                    </p:set>
                                    <p:animEffect transition="in" filter="wipe(left)">
                                      <p:cBhvr>
                                        <p:cTn id="29" dur="500"/>
                                        <p:tgtEl>
                                          <p:spTgt spid="1539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5419"/>
                                        </p:tgtEl>
                                        <p:attrNameLst>
                                          <p:attrName>style.visibility</p:attrName>
                                        </p:attrNameLst>
                                      </p:cBhvr>
                                      <p:to>
                                        <p:strVal val="visible"/>
                                      </p:to>
                                    </p:set>
                                    <p:animEffect transition="in" filter="wipe(left)">
                                      <p:cBhvr>
                                        <p:cTn id="32" dur="500"/>
                                        <p:tgtEl>
                                          <p:spTgt spid="1541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5418"/>
                                        </p:tgtEl>
                                        <p:attrNameLst>
                                          <p:attrName>style.visibility</p:attrName>
                                        </p:attrNameLst>
                                      </p:cBhvr>
                                      <p:to>
                                        <p:strVal val="visible"/>
                                      </p:to>
                                    </p:set>
                                    <p:animEffect transition="in" filter="wipe(left)">
                                      <p:cBhvr>
                                        <p:cTn id="35" dur="500"/>
                                        <p:tgtEl>
                                          <p:spTgt spid="15418"/>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5402"/>
                                        </p:tgtEl>
                                        <p:attrNameLst>
                                          <p:attrName>style.visibility</p:attrName>
                                        </p:attrNameLst>
                                      </p:cBhvr>
                                      <p:to>
                                        <p:strVal val="visible"/>
                                      </p:to>
                                    </p:set>
                                    <p:animEffect transition="in" filter="wipe(left)">
                                      <p:cBhvr>
                                        <p:cTn id="39" dur="500"/>
                                        <p:tgtEl>
                                          <p:spTgt spid="1540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5376"/>
                                        </p:tgtEl>
                                        <p:attrNameLst>
                                          <p:attrName>style.visibility</p:attrName>
                                        </p:attrNameLst>
                                      </p:cBhvr>
                                      <p:to>
                                        <p:strVal val="visible"/>
                                      </p:to>
                                    </p:set>
                                    <p:animEffect transition="in" filter="wipe(left)">
                                      <p:cBhvr>
                                        <p:cTn id="42" dur="500"/>
                                        <p:tgtEl>
                                          <p:spTgt spid="1537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5390"/>
                                        </p:tgtEl>
                                        <p:attrNameLst>
                                          <p:attrName>style.visibility</p:attrName>
                                        </p:attrNameLst>
                                      </p:cBhvr>
                                      <p:to>
                                        <p:strVal val="visible"/>
                                      </p:to>
                                    </p:set>
                                    <p:animEffect transition="in" filter="wipe(left)">
                                      <p:cBhvr>
                                        <p:cTn id="45" dur="500"/>
                                        <p:tgtEl>
                                          <p:spTgt spid="1539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5421"/>
                                        </p:tgtEl>
                                        <p:attrNameLst>
                                          <p:attrName>style.visibility</p:attrName>
                                        </p:attrNameLst>
                                      </p:cBhvr>
                                      <p:to>
                                        <p:strVal val="visible"/>
                                      </p:to>
                                    </p:set>
                                    <p:animEffect transition="in" filter="wipe(left)">
                                      <p:cBhvr>
                                        <p:cTn id="48" dur="500"/>
                                        <p:tgtEl>
                                          <p:spTgt spid="1542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5420"/>
                                        </p:tgtEl>
                                        <p:attrNameLst>
                                          <p:attrName>style.visibility</p:attrName>
                                        </p:attrNameLst>
                                      </p:cBhvr>
                                      <p:to>
                                        <p:strVal val="visible"/>
                                      </p:to>
                                    </p:set>
                                    <p:animEffect transition="in" filter="wipe(left)">
                                      <p:cBhvr>
                                        <p:cTn id="51" dur="500"/>
                                        <p:tgtEl>
                                          <p:spTgt spid="15420"/>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15414"/>
                                        </p:tgtEl>
                                        <p:attrNameLst>
                                          <p:attrName>style.visibility</p:attrName>
                                        </p:attrNameLst>
                                      </p:cBhvr>
                                      <p:to>
                                        <p:strVal val="visible"/>
                                      </p:to>
                                    </p:set>
                                    <p:animEffect transition="in" filter="wipe(left)">
                                      <p:cBhvr>
                                        <p:cTn id="55" dur="500"/>
                                        <p:tgtEl>
                                          <p:spTgt spid="1541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5423"/>
                                        </p:tgtEl>
                                        <p:attrNameLst>
                                          <p:attrName>style.visibility</p:attrName>
                                        </p:attrNameLst>
                                      </p:cBhvr>
                                      <p:to>
                                        <p:strVal val="visible"/>
                                      </p:to>
                                    </p:set>
                                    <p:animEffect transition="in" filter="wipe(left)">
                                      <p:cBhvr>
                                        <p:cTn id="58" dur="500"/>
                                        <p:tgtEl>
                                          <p:spTgt spid="1542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5422"/>
                                        </p:tgtEl>
                                        <p:attrNameLst>
                                          <p:attrName>style.visibility</p:attrName>
                                        </p:attrNameLst>
                                      </p:cBhvr>
                                      <p:to>
                                        <p:strVal val="visible"/>
                                      </p:to>
                                    </p:set>
                                    <p:animEffect transition="in" filter="wipe(left)">
                                      <p:cBhvr>
                                        <p:cTn id="61" dur="500"/>
                                        <p:tgtEl>
                                          <p:spTgt spid="1542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5388"/>
                                        </p:tgtEl>
                                        <p:attrNameLst>
                                          <p:attrName>style.visibility</p:attrName>
                                        </p:attrNameLst>
                                      </p:cBhvr>
                                      <p:to>
                                        <p:strVal val="visible"/>
                                      </p:to>
                                    </p:set>
                                    <p:animEffect transition="in" filter="wipe(left)">
                                      <p:cBhvr>
                                        <p:cTn id="64" dur="500"/>
                                        <p:tgtEl>
                                          <p:spTgt spid="15388"/>
                                        </p:tgtEl>
                                      </p:cBhvr>
                                    </p:animEffect>
                                  </p:childTnLst>
                                </p:cTn>
                              </p:par>
                              <p:par>
                                <p:cTn id="65" presetID="22" presetClass="entr" presetSubtype="8" fill="hold" nodeType="withEffect">
                                  <p:stCondLst>
                                    <p:cond delay="0"/>
                                  </p:stCondLst>
                                  <p:childTnLst>
                                    <p:set>
                                      <p:cBhvr>
                                        <p:cTn id="66" dur="1" fill="hold">
                                          <p:stCondLst>
                                            <p:cond delay="0"/>
                                          </p:stCondLst>
                                        </p:cTn>
                                        <p:tgtEl>
                                          <p:spTgt spid="15392"/>
                                        </p:tgtEl>
                                        <p:attrNameLst>
                                          <p:attrName>style.visibility</p:attrName>
                                        </p:attrNameLst>
                                      </p:cBhvr>
                                      <p:to>
                                        <p:strVal val="visible"/>
                                      </p:to>
                                    </p:set>
                                    <p:animEffect transition="in" filter="wipe(left)">
                                      <p:cBhvr>
                                        <p:cTn id="67" dur="500"/>
                                        <p:tgtEl>
                                          <p:spTgt spid="15392"/>
                                        </p:tgtEl>
                                      </p:cBhvr>
                                    </p:animEffect>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15384"/>
                                        </p:tgtEl>
                                        <p:attrNameLst>
                                          <p:attrName>style.visibility</p:attrName>
                                        </p:attrNameLst>
                                      </p:cBhvr>
                                      <p:to>
                                        <p:strVal val="visible"/>
                                      </p:to>
                                    </p:set>
                                    <p:animEffect transition="in" filter="wipe(left)">
                                      <p:cBhvr>
                                        <p:cTn id="71" dur="500"/>
                                        <p:tgtEl>
                                          <p:spTgt spid="15384"/>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5425"/>
                                        </p:tgtEl>
                                        <p:attrNameLst>
                                          <p:attrName>style.visibility</p:attrName>
                                        </p:attrNameLst>
                                      </p:cBhvr>
                                      <p:to>
                                        <p:strVal val="visible"/>
                                      </p:to>
                                    </p:set>
                                    <p:animEffect transition="in" filter="wipe(left)">
                                      <p:cBhvr>
                                        <p:cTn id="74" dur="500"/>
                                        <p:tgtEl>
                                          <p:spTgt spid="1542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5424"/>
                                        </p:tgtEl>
                                        <p:attrNameLst>
                                          <p:attrName>style.visibility</p:attrName>
                                        </p:attrNameLst>
                                      </p:cBhvr>
                                      <p:to>
                                        <p:strVal val="visible"/>
                                      </p:to>
                                    </p:set>
                                    <p:animEffect transition="in" filter="wipe(left)">
                                      <p:cBhvr>
                                        <p:cTn id="77" dur="500"/>
                                        <p:tgtEl>
                                          <p:spTgt spid="15424"/>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5385"/>
                                        </p:tgtEl>
                                        <p:attrNameLst>
                                          <p:attrName>style.visibility</p:attrName>
                                        </p:attrNameLst>
                                      </p:cBhvr>
                                      <p:to>
                                        <p:strVal val="visible"/>
                                      </p:to>
                                    </p:set>
                                    <p:animEffect transition="in" filter="wipe(left)">
                                      <p:cBhvr>
                                        <p:cTn id="80" dur="500"/>
                                        <p:tgtEl>
                                          <p:spTgt spid="15385"/>
                                        </p:tgtEl>
                                      </p:cBhvr>
                                    </p:animEffect>
                                  </p:childTnLst>
                                </p:cTn>
                              </p:par>
                              <p:par>
                                <p:cTn id="81" presetID="22" presetClass="entr" presetSubtype="8" fill="hold" nodeType="withEffect">
                                  <p:stCondLst>
                                    <p:cond delay="0"/>
                                  </p:stCondLst>
                                  <p:childTnLst>
                                    <p:set>
                                      <p:cBhvr>
                                        <p:cTn id="82" dur="1" fill="hold">
                                          <p:stCondLst>
                                            <p:cond delay="0"/>
                                          </p:stCondLst>
                                        </p:cTn>
                                        <p:tgtEl>
                                          <p:spTgt spid="15396"/>
                                        </p:tgtEl>
                                        <p:attrNameLst>
                                          <p:attrName>style.visibility</p:attrName>
                                        </p:attrNameLst>
                                      </p:cBhvr>
                                      <p:to>
                                        <p:strVal val="visible"/>
                                      </p:to>
                                    </p:set>
                                    <p:animEffect transition="in" filter="wipe(left)">
                                      <p:cBhvr>
                                        <p:cTn id="83" dur="500"/>
                                        <p:tgtEl>
                                          <p:spTgt spid="15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6" grpId="0" animBg="1" autoUpdateAnimBg="0"/>
      <p:bldP spid="15379" grpId="0" animBg="1" autoUpdateAnimBg="0"/>
      <p:bldP spid="15382" grpId="0" animBg="1" autoUpdateAnimBg="0"/>
      <p:bldP spid="15384" grpId="0" animBg="1"/>
      <p:bldP spid="15385" grpId="0" animBg="1"/>
      <p:bldP spid="15388" grpId="0" animBg="1" autoUpdateAnimBg="0"/>
      <p:bldP spid="15389" grpId="0" animBg="1"/>
      <p:bldP spid="15390" grpId="0" animBg="1"/>
      <p:bldP spid="15391" grpId="0" animBg="1"/>
      <p:bldP spid="15402" grpId="0" animBg="1" autoUpdateAnimBg="0"/>
      <p:bldP spid="15406" grpId="0" animBg="1" autoUpdateAnimBg="0"/>
      <p:bldP spid="15408" grpId="0" animBg="1"/>
      <p:bldP spid="15414" grpId="0" animBg="1" autoUpdateAnimBg="0"/>
      <p:bldP spid="15416" grpId="0" autoUpdateAnimBg="0"/>
      <p:bldP spid="15417" grpId="0" autoUpdateAnimBg="0"/>
      <p:bldP spid="15418" grpId="0" autoUpdateAnimBg="0"/>
      <p:bldP spid="15419" grpId="0" autoUpdateAnimBg="0"/>
      <p:bldP spid="15420" grpId="0" autoUpdateAnimBg="0"/>
      <p:bldP spid="15421" grpId="0" autoUpdateAnimBg="0"/>
      <p:bldP spid="15422" grpId="0" autoUpdateAnimBg="0"/>
      <p:bldP spid="15423" grpId="0" autoUpdateAnimBg="0"/>
      <p:bldP spid="15424" grpId="0" autoUpdateAnimBg="0"/>
      <p:bldP spid="1542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grpSp>
        <p:nvGrpSpPr>
          <p:cNvPr id="16398" name="组合 116"/>
          <p:cNvGrpSpPr/>
          <p:nvPr/>
        </p:nvGrpSpPr>
        <p:grpSpPr bwMode="auto">
          <a:xfrm>
            <a:off x="6899275" y="1450975"/>
            <a:ext cx="2020888" cy="4035425"/>
            <a:chOff x="0" y="0"/>
            <a:chExt cx="304145" cy="607583"/>
          </a:xfrm>
        </p:grpSpPr>
        <p:sp>
          <p:nvSpPr>
            <p:cNvPr id="17439" name="Freeform 8"/>
            <p:cNvSpPr/>
            <p:nvPr/>
          </p:nvSpPr>
          <p:spPr bwMode="auto">
            <a:xfrm>
              <a:off x="0" y="0"/>
              <a:ext cx="304145" cy="607583"/>
            </a:xfrm>
            <a:custGeom>
              <a:avLst/>
              <a:gdLst>
                <a:gd name="T0" fmla="*/ 2147483646 w 1154"/>
                <a:gd name="T1" fmla="*/ 2147483646 h 2308"/>
                <a:gd name="T2" fmla="*/ 2147483646 w 1154"/>
                <a:gd name="T3" fmla="*/ 2147483646 h 2308"/>
                <a:gd name="T4" fmla="*/ 2147483646 w 1154"/>
                <a:gd name="T5" fmla="*/ 2147483646 h 2308"/>
                <a:gd name="T6" fmla="*/ 2147483646 w 1154"/>
                <a:gd name="T7" fmla="*/ 2147483646 h 2308"/>
                <a:gd name="T8" fmla="*/ 2147483646 w 1154"/>
                <a:gd name="T9" fmla="*/ 2147483646 h 2308"/>
                <a:gd name="T10" fmla="*/ 2147483646 w 1154"/>
                <a:gd name="T11" fmla="*/ 2147483646 h 2308"/>
                <a:gd name="T12" fmla="*/ 2147483646 w 1154"/>
                <a:gd name="T13" fmla="*/ 2147483646 h 2308"/>
                <a:gd name="T14" fmla="*/ 2147483646 w 1154"/>
                <a:gd name="T15" fmla="*/ 2147483646 h 2308"/>
                <a:gd name="T16" fmla="*/ 2147483646 w 1154"/>
                <a:gd name="T17" fmla="*/ 2147483646 h 2308"/>
                <a:gd name="T18" fmla="*/ 2147483646 w 1154"/>
                <a:gd name="T19" fmla="*/ 2147483646 h 2308"/>
                <a:gd name="T20" fmla="*/ 2147483646 w 1154"/>
                <a:gd name="T21" fmla="*/ 2147483646 h 2308"/>
                <a:gd name="T22" fmla="*/ 2147483646 w 1154"/>
                <a:gd name="T23" fmla="*/ 2147483646 h 2308"/>
                <a:gd name="T24" fmla="*/ 2147483646 w 1154"/>
                <a:gd name="T25" fmla="*/ 2147483646 h 2308"/>
                <a:gd name="T26" fmla="*/ 2147483646 w 1154"/>
                <a:gd name="T27" fmla="*/ 2147483646 h 2308"/>
                <a:gd name="T28" fmla="*/ 2147483646 w 1154"/>
                <a:gd name="T29" fmla="*/ 2147483646 h 2308"/>
                <a:gd name="T30" fmla="*/ 2147483646 w 1154"/>
                <a:gd name="T31" fmla="*/ 2147483646 h 2308"/>
                <a:gd name="T32" fmla="*/ 2147483646 w 1154"/>
                <a:gd name="T33" fmla="*/ 2147483646 h 2308"/>
                <a:gd name="T34" fmla="*/ 2147483646 w 1154"/>
                <a:gd name="T35" fmla="*/ 2147483646 h 2308"/>
                <a:gd name="T36" fmla="*/ 2147483646 w 1154"/>
                <a:gd name="T37" fmla="*/ 2147483646 h 2308"/>
                <a:gd name="T38" fmla="*/ 2147483646 w 1154"/>
                <a:gd name="T39" fmla="*/ 2147483646 h 2308"/>
                <a:gd name="T40" fmla="*/ 2147483646 w 1154"/>
                <a:gd name="T41" fmla="*/ 2147483646 h 2308"/>
                <a:gd name="T42" fmla="*/ 2147483646 w 1154"/>
                <a:gd name="T43" fmla="*/ 2147483646 h 2308"/>
                <a:gd name="T44" fmla="*/ 2147483646 w 1154"/>
                <a:gd name="T45" fmla="*/ 2147483646 h 2308"/>
                <a:gd name="T46" fmla="*/ 2147483646 w 1154"/>
                <a:gd name="T47" fmla="*/ 2147483646 h 2308"/>
                <a:gd name="T48" fmla="*/ 2147483646 w 1154"/>
                <a:gd name="T49" fmla="*/ 2147483646 h 2308"/>
                <a:gd name="T50" fmla="*/ 2147483646 w 1154"/>
                <a:gd name="T51" fmla="*/ 2147483646 h 2308"/>
                <a:gd name="T52" fmla="*/ 2147483646 w 1154"/>
                <a:gd name="T53" fmla="*/ 2147483646 h 2308"/>
                <a:gd name="T54" fmla="*/ 2147483646 w 1154"/>
                <a:gd name="T55" fmla="*/ 2147483646 h 2308"/>
                <a:gd name="T56" fmla="*/ 2147483646 w 1154"/>
                <a:gd name="T57" fmla="*/ 2147483646 h 2308"/>
                <a:gd name="T58" fmla="*/ 2147483646 w 1154"/>
                <a:gd name="T59" fmla="*/ 2147483646 h 2308"/>
                <a:gd name="T60" fmla="*/ 2147483646 w 1154"/>
                <a:gd name="T61" fmla="*/ 2147483646 h 2308"/>
                <a:gd name="T62" fmla="*/ 2147483646 w 1154"/>
                <a:gd name="T63" fmla="*/ 2147483646 h 2308"/>
                <a:gd name="T64" fmla="*/ 2147483646 w 1154"/>
                <a:gd name="T65" fmla="*/ 2147483646 h 2308"/>
                <a:gd name="T66" fmla="*/ 2147483646 w 1154"/>
                <a:gd name="T67" fmla="*/ 2147483646 h 2308"/>
                <a:gd name="T68" fmla="*/ 2147483646 w 1154"/>
                <a:gd name="T69" fmla="*/ 2147483646 h 2308"/>
                <a:gd name="T70" fmla="*/ 2147483646 w 1154"/>
                <a:gd name="T71" fmla="*/ 2147483646 h 2308"/>
                <a:gd name="T72" fmla="*/ 2147483646 w 1154"/>
                <a:gd name="T73" fmla="*/ 2147483646 h 2308"/>
                <a:gd name="T74" fmla="*/ 2147483646 w 1154"/>
                <a:gd name="T75" fmla="*/ 2147483646 h 2308"/>
                <a:gd name="T76" fmla="*/ 2147483646 w 1154"/>
                <a:gd name="T77" fmla="*/ 2147483646 h 2308"/>
                <a:gd name="T78" fmla="*/ 2147483646 w 1154"/>
                <a:gd name="T79" fmla="*/ 2147483646 h 2308"/>
                <a:gd name="T80" fmla="*/ 2147483646 w 1154"/>
                <a:gd name="T81" fmla="*/ 2147483646 h 2308"/>
                <a:gd name="T82" fmla="*/ 2147483646 w 1154"/>
                <a:gd name="T83" fmla="*/ 2147483646 h 2308"/>
                <a:gd name="T84" fmla="*/ 2147483646 w 1154"/>
                <a:gd name="T85" fmla="*/ 2147483646 h 2308"/>
                <a:gd name="T86" fmla="*/ 2147483646 w 1154"/>
                <a:gd name="T87" fmla="*/ 2147483646 h 2308"/>
                <a:gd name="T88" fmla="*/ 2147483646 w 1154"/>
                <a:gd name="T89" fmla="*/ 2147483646 h 2308"/>
                <a:gd name="T90" fmla="*/ 2147483646 w 1154"/>
                <a:gd name="T91" fmla="*/ 2147483646 h 2308"/>
                <a:gd name="T92" fmla="*/ 2147483646 w 1154"/>
                <a:gd name="T93" fmla="*/ 2147483646 h 2308"/>
                <a:gd name="T94" fmla="*/ 2147483646 w 1154"/>
                <a:gd name="T95" fmla="*/ 2147483646 h 2308"/>
                <a:gd name="T96" fmla="*/ 2147483646 w 1154"/>
                <a:gd name="T97" fmla="*/ 2147483646 h 2308"/>
                <a:gd name="T98" fmla="*/ 2147483646 w 1154"/>
                <a:gd name="T99" fmla="*/ 2147483646 h 2308"/>
                <a:gd name="T100" fmla="*/ 2147483646 w 1154"/>
                <a:gd name="T101" fmla="*/ 2147483646 h 2308"/>
                <a:gd name="T102" fmla="*/ 2147483646 w 1154"/>
                <a:gd name="T103" fmla="*/ 2147483646 h 2308"/>
                <a:gd name="T104" fmla="*/ 2147483646 w 1154"/>
                <a:gd name="T105" fmla="*/ 2147483646 h 2308"/>
                <a:gd name="T106" fmla="*/ 2147483646 w 1154"/>
                <a:gd name="T107" fmla="*/ 2147483646 h 2308"/>
                <a:gd name="T108" fmla="*/ 2147483646 w 1154"/>
                <a:gd name="T109" fmla="*/ 2147483646 h 2308"/>
                <a:gd name="T110" fmla="*/ 2147483646 w 1154"/>
                <a:gd name="T111" fmla="*/ 2147483646 h 2308"/>
                <a:gd name="T112" fmla="*/ 2147483646 w 1154"/>
                <a:gd name="T113" fmla="*/ 2147483646 h 2308"/>
                <a:gd name="T114" fmla="*/ 2147483646 w 1154"/>
                <a:gd name="T115" fmla="*/ 0 h 2308"/>
                <a:gd name="T116" fmla="*/ 2147483646 w 1154"/>
                <a:gd name="T117" fmla="*/ 0 h 2308"/>
                <a:gd name="T118" fmla="*/ 0 w 1154"/>
                <a:gd name="T119" fmla="*/ 2147483646 h 2308"/>
                <a:gd name="T120" fmla="*/ 0 w 1154"/>
                <a:gd name="T121" fmla="*/ 2147483646 h 2308"/>
                <a:gd name="T122" fmla="*/ 2147483646 w 1154"/>
                <a:gd name="T123" fmla="*/ 2147483646 h 23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54" h="2308">
                  <a:moveTo>
                    <a:pt x="173" y="2307"/>
                  </a:moveTo>
                  <a:cubicBezTo>
                    <a:pt x="981" y="2308"/>
                    <a:pt x="981" y="2308"/>
                    <a:pt x="981" y="2308"/>
                  </a:cubicBezTo>
                  <a:cubicBezTo>
                    <a:pt x="983" y="2308"/>
                    <a:pt x="985" y="2307"/>
                    <a:pt x="987" y="2307"/>
                  </a:cubicBezTo>
                  <a:cubicBezTo>
                    <a:pt x="989" y="2307"/>
                    <a:pt x="990" y="2307"/>
                    <a:pt x="992" y="2307"/>
                  </a:cubicBezTo>
                  <a:cubicBezTo>
                    <a:pt x="993" y="2307"/>
                    <a:pt x="993" y="2307"/>
                    <a:pt x="993" y="2307"/>
                  </a:cubicBezTo>
                  <a:cubicBezTo>
                    <a:pt x="995" y="2307"/>
                    <a:pt x="995" y="2307"/>
                    <a:pt x="995" y="2307"/>
                  </a:cubicBezTo>
                  <a:cubicBezTo>
                    <a:pt x="995" y="2307"/>
                    <a:pt x="995" y="2307"/>
                    <a:pt x="995" y="2307"/>
                  </a:cubicBezTo>
                  <a:cubicBezTo>
                    <a:pt x="999" y="2307"/>
                    <a:pt x="999" y="2307"/>
                    <a:pt x="999" y="2307"/>
                  </a:cubicBezTo>
                  <a:cubicBezTo>
                    <a:pt x="1000" y="2307"/>
                    <a:pt x="1000" y="2307"/>
                    <a:pt x="1000" y="2307"/>
                  </a:cubicBezTo>
                  <a:cubicBezTo>
                    <a:pt x="1008" y="2306"/>
                    <a:pt x="1016" y="2304"/>
                    <a:pt x="1023" y="2302"/>
                  </a:cubicBezTo>
                  <a:cubicBezTo>
                    <a:pt x="1025" y="2302"/>
                    <a:pt x="1028" y="2301"/>
                    <a:pt x="1030" y="2300"/>
                  </a:cubicBezTo>
                  <a:cubicBezTo>
                    <a:pt x="1031" y="2300"/>
                    <a:pt x="1031" y="2300"/>
                    <a:pt x="1031" y="2300"/>
                  </a:cubicBezTo>
                  <a:cubicBezTo>
                    <a:pt x="1033" y="2300"/>
                    <a:pt x="1035" y="2299"/>
                    <a:pt x="1037" y="2298"/>
                  </a:cubicBezTo>
                  <a:cubicBezTo>
                    <a:pt x="1038" y="2298"/>
                    <a:pt x="1038" y="2298"/>
                    <a:pt x="1038" y="2298"/>
                  </a:cubicBezTo>
                  <a:cubicBezTo>
                    <a:pt x="1040" y="2297"/>
                    <a:pt x="1042" y="2296"/>
                    <a:pt x="1044" y="2295"/>
                  </a:cubicBezTo>
                  <a:cubicBezTo>
                    <a:pt x="1046" y="2295"/>
                    <a:pt x="1046" y="2295"/>
                    <a:pt x="1046" y="2295"/>
                  </a:cubicBezTo>
                  <a:cubicBezTo>
                    <a:pt x="1047" y="2294"/>
                    <a:pt x="1049" y="2293"/>
                    <a:pt x="1052" y="2292"/>
                  </a:cubicBezTo>
                  <a:cubicBezTo>
                    <a:pt x="1053" y="2292"/>
                    <a:pt x="1053" y="2292"/>
                    <a:pt x="1053" y="2292"/>
                  </a:cubicBezTo>
                  <a:cubicBezTo>
                    <a:pt x="1055" y="2291"/>
                    <a:pt x="1057" y="2290"/>
                    <a:pt x="1058" y="2289"/>
                  </a:cubicBezTo>
                  <a:cubicBezTo>
                    <a:pt x="1059" y="2289"/>
                    <a:pt x="1059" y="2289"/>
                    <a:pt x="1059" y="2289"/>
                  </a:cubicBezTo>
                  <a:cubicBezTo>
                    <a:pt x="1060" y="2289"/>
                    <a:pt x="1060" y="2289"/>
                    <a:pt x="1060" y="2289"/>
                  </a:cubicBezTo>
                  <a:cubicBezTo>
                    <a:pt x="1061" y="2288"/>
                    <a:pt x="1063" y="2287"/>
                    <a:pt x="1065" y="2286"/>
                  </a:cubicBezTo>
                  <a:cubicBezTo>
                    <a:pt x="1066" y="2285"/>
                    <a:pt x="1066" y="2285"/>
                    <a:pt x="1066" y="2285"/>
                  </a:cubicBezTo>
                  <a:cubicBezTo>
                    <a:pt x="1067" y="2285"/>
                    <a:pt x="1067" y="2285"/>
                    <a:pt x="1067" y="2285"/>
                  </a:cubicBezTo>
                  <a:cubicBezTo>
                    <a:pt x="1068" y="2284"/>
                    <a:pt x="1070" y="2283"/>
                    <a:pt x="1072" y="2282"/>
                  </a:cubicBezTo>
                  <a:cubicBezTo>
                    <a:pt x="1073" y="2281"/>
                    <a:pt x="1073" y="2281"/>
                    <a:pt x="1073" y="2281"/>
                  </a:cubicBezTo>
                  <a:cubicBezTo>
                    <a:pt x="1074" y="2280"/>
                    <a:pt x="1074" y="2280"/>
                    <a:pt x="1074" y="2280"/>
                  </a:cubicBezTo>
                  <a:cubicBezTo>
                    <a:pt x="1075" y="2279"/>
                    <a:pt x="1077" y="2279"/>
                    <a:pt x="1078" y="2278"/>
                  </a:cubicBezTo>
                  <a:cubicBezTo>
                    <a:pt x="1080" y="2276"/>
                    <a:pt x="1080" y="2276"/>
                    <a:pt x="1080" y="2276"/>
                  </a:cubicBezTo>
                  <a:cubicBezTo>
                    <a:pt x="1080" y="2276"/>
                    <a:pt x="1080" y="2276"/>
                    <a:pt x="1080" y="2276"/>
                  </a:cubicBezTo>
                  <a:cubicBezTo>
                    <a:pt x="1082" y="2275"/>
                    <a:pt x="1083" y="2274"/>
                    <a:pt x="1085" y="2273"/>
                  </a:cubicBezTo>
                  <a:cubicBezTo>
                    <a:pt x="1085" y="2273"/>
                    <a:pt x="1085" y="2272"/>
                    <a:pt x="1086" y="2272"/>
                  </a:cubicBezTo>
                  <a:cubicBezTo>
                    <a:pt x="1087" y="2271"/>
                    <a:pt x="1087" y="2271"/>
                    <a:pt x="1087" y="2271"/>
                  </a:cubicBezTo>
                  <a:cubicBezTo>
                    <a:pt x="1087" y="2271"/>
                    <a:pt x="1087" y="2271"/>
                    <a:pt x="1087" y="2271"/>
                  </a:cubicBezTo>
                  <a:cubicBezTo>
                    <a:pt x="1088" y="2270"/>
                    <a:pt x="1088" y="2270"/>
                    <a:pt x="1088" y="2270"/>
                  </a:cubicBezTo>
                  <a:cubicBezTo>
                    <a:pt x="1089" y="2270"/>
                    <a:pt x="1090" y="2269"/>
                    <a:pt x="1091" y="2268"/>
                  </a:cubicBezTo>
                  <a:cubicBezTo>
                    <a:pt x="1091" y="2268"/>
                    <a:pt x="1092" y="2267"/>
                    <a:pt x="1093" y="2267"/>
                  </a:cubicBezTo>
                  <a:cubicBezTo>
                    <a:pt x="1093" y="2266"/>
                    <a:pt x="1093" y="2266"/>
                    <a:pt x="1093" y="2266"/>
                  </a:cubicBezTo>
                  <a:cubicBezTo>
                    <a:pt x="1094" y="2266"/>
                    <a:pt x="1094" y="2266"/>
                    <a:pt x="1094" y="2266"/>
                  </a:cubicBezTo>
                  <a:cubicBezTo>
                    <a:pt x="1094" y="2265"/>
                    <a:pt x="1094" y="2265"/>
                    <a:pt x="1094" y="2265"/>
                  </a:cubicBezTo>
                  <a:cubicBezTo>
                    <a:pt x="1094" y="2265"/>
                    <a:pt x="1094" y="2265"/>
                    <a:pt x="1094" y="2265"/>
                  </a:cubicBezTo>
                  <a:cubicBezTo>
                    <a:pt x="1095" y="2264"/>
                    <a:pt x="1096" y="2264"/>
                    <a:pt x="1097" y="2263"/>
                  </a:cubicBezTo>
                  <a:cubicBezTo>
                    <a:pt x="1097" y="2262"/>
                    <a:pt x="1098" y="2262"/>
                    <a:pt x="1098" y="2261"/>
                  </a:cubicBezTo>
                  <a:cubicBezTo>
                    <a:pt x="1099" y="2261"/>
                    <a:pt x="1099" y="2261"/>
                    <a:pt x="1099" y="2261"/>
                  </a:cubicBezTo>
                  <a:cubicBezTo>
                    <a:pt x="1099" y="2260"/>
                    <a:pt x="1099" y="2260"/>
                    <a:pt x="1099" y="2260"/>
                  </a:cubicBezTo>
                  <a:cubicBezTo>
                    <a:pt x="1100" y="2259"/>
                    <a:pt x="1101" y="2259"/>
                    <a:pt x="1102" y="2258"/>
                  </a:cubicBezTo>
                  <a:cubicBezTo>
                    <a:pt x="1103" y="2257"/>
                    <a:pt x="1103" y="2257"/>
                    <a:pt x="1103" y="2257"/>
                  </a:cubicBezTo>
                  <a:cubicBezTo>
                    <a:pt x="1104" y="2256"/>
                    <a:pt x="1104" y="2256"/>
                    <a:pt x="1104" y="2256"/>
                  </a:cubicBezTo>
                  <a:cubicBezTo>
                    <a:pt x="1105" y="2255"/>
                    <a:pt x="1106" y="2253"/>
                    <a:pt x="1108" y="2252"/>
                  </a:cubicBezTo>
                  <a:cubicBezTo>
                    <a:pt x="1120" y="2238"/>
                    <a:pt x="1131" y="2223"/>
                    <a:pt x="1138" y="2206"/>
                  </a:cubicBezTo>
                  <a:cubicBezTo>
                    <a:pt x="1148" y="2183"/>
                    <a:pt x="1154" y="2160"/>
                    <a:pt x="1154" y="2135"/>
                  </a:cubicBezTo>
                  <a:cubicBezTo>
                    <a:pt x="1154" y="173"/>
                    <a:pt x="1154" y="173"/>
                    <a:pt x="1154" y="173"/>
                  </a:cubicBezTo>
                  <a:cubicBezTo>
                    <a:pt x="1154" y="133"/>
                    <a:pt x="1140" y="93"/>
                    <a:pt x="1114" y="62"/>
                  </a:cubicBezTo>
                  <a:cubicBezTo>
                    <a:pt x="1098" y="44"/>
                    <a:pt x="1078" y="28"/>
                    <a:pt x="1057" y="17"/>
                  </a:cubicBezTo>
                  <a:cubicBezTo>
                    <a:pt x="1056" y="17"/>
                    <a:pt x="1056" y="17"/>
                    <a:pt x="1056" y="17"/>
                  </a:cubicBezTo>
                  <a:cubicBezTo>
                    <a:pt x="1056" y="17"/>
                    <a:pt x="1055" y="17"/>
                    <a:pt x="1055" y="16"/>
                  </a:cubicBezTo>
                  <a:cubicBezTo>
                    <a:pt x="1054" y="16"/>
                    <a:pt x="1054" y="16"/>
                    <a:pt x="1054" y="16"/>
                  </a:cubicBezTo>
                  <a:cubicBezTo>
                    <a:pt x="1031" y="6"/>
                    <a:pt x="1007" y="0"/>
                    <a:pt x="981" y="0"/>
                  </a:cubicBezTo>
                  <a:cubicBezTo>
                    <a:pt x="173" y="0"/>
                    <a:pt x="173" y="0"/>
                    <a:pt x="173" y="0"/>
                  </a:cubicBezTo>
                  <a:cubicBezTo>
                    <a:pt x="78" y="0"/>
                    <a:pt x="0" y="77"/>
                    <a:pt x="0" y="172"/>
                  </a:cubicBezTo>
                  <a:cubicBezTo>
                    <a:pt x="0" y="2135"/>
                    <a:pt x="0" y="2135"/>
                    <a:pt x="0" y="2135"/>
                  </a:cubicBezTo>
                  <a:cubicBezTo>
                    <a:pt x="0" y="2230"/>
                    <a:pt x="78" y="2307"/>
                    <a:pt x="173" y="2307"/>
                  </a:cubicBezTo>
                </a:path>
              </a:pathLst>
            </a:custGeom>
            <a:solidFill>
              <a:srgbClr val="C9CCD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0" name="Freeform 10"/>
            <p:cNvSpPr/>
            <p:nvPr/>
          </p:nvSpPr>
          <p:spPr bwMode="auto">
            <a:xfrm>
              <a:off x="4940" y="4939"/>
              <a:ext cx="294265" cy="597704"/>
            </a:xfrm>
            <a:custGeom>
              <a:avLst/>
              <a:gdLst>
                <a:gd name="T0" fmla="*/ 2147483646 w 1118"/>
                <a:gd name="T1" fmla="*/ 2147483646 h 2272"/>
                <a:gd name="T2" fmla="*/ 2147483646 w 1118"/>
                <a:gd name="T3" fmla="*/ 2147483646 h 2272"/>
                <a:gd name="T4" fmla="*/ 2147483646 w 1118"/>
                <a:gd name="T5" fmla="*/ 2147483646 h 2272"/>
                <a:gd name="T6" fmla="*/ 2147483646 w 1118"/>
                <a:gd name="T7" fmla="*/ 2147483646 h 2272"/>
                <a:gd name="T8" fmla="*/ 2147483646 w 1118"/>
                <a:gd name="T9" fmla="*/ 2147483646 h 2272"/>
                <a:gd name="T10" fmla="*/ 2147483646 w 1118"/>
                <a:gd name="T11" fmla="*/ 2147483646 h 2272"/>
                <a:gd name="T12" fmla="*/ 2147483646 w 1118"/>
                <a:gd name="T13" fmla="*/ 2147483646 h 2272"/>
                <a:gd name="T14" fmla="*/ 2147483646 w 1118"/>
                <a:gd name="T15" fmla="*/ 2147483646 h 2272"/>
                <a:gd name="T16" fmla="*/ 2147483646 w 1118"/>
                <a:gd name="T17" fmla="*/ 2147483646 h 2272"/>
                <a:gd name="T18" fmla="*/ 2147483646 w 1118"/>
                <a:gd name="T19" fmla="*/ 2147483646 h 2272"/>
                <a:gd name="T20" fmla="*/ 2147483646 w 1118"/>
                <a:gd name="T21" fmla="*/ 2147483646 h 2272"/>
                <a:gd name="T22" fmla="*/ 2147483646 w 1118"/>
                <a:gd name="T23" fmla="*/ 2147483646 h 2272"/>
                <a:gd name="T24" fmla="*/ 2147483646 w 1118"/>
                <a:gd name="T25" fmla="*/ 2147483646 h 2272"/>
                <a:gd name="T26" fmla="*/ 2147483646 w 1118"/>
                <a:gd name="T27" fmla="*/ 2147483646 h 2272"/>
                <a:gd name="T28" fmla="*/ 2147483646 w 1118"/>
                <a:gd name="T29" fmla="*/ 2147483646 h 2272"/>
                <a:gd name="T30" fmla="*/ 2147483646 w 1118"/>
                <a:gd name="T31" fmla="*/ 2147483646 h 2272"/>
                <a:gd name="T32" fmla="*/ 2147483646 w 1118"/>
                <a:gd name="T33" fmla="*/ 2147483646 h 2272"/>
                <a:gd name="T34" fmla="*/ 2147483646 w 1118"/>
                <a:gd name="T35" fmla="*/ 2147483646 h 2272"/>
                <a:gd name="T36" fmla="*/ 2147483646 w 1118"/>
                <a:gd name="T37" fmla="*/ 2147483646 h 2272"/>
                <a:gd name="T38" fmla="*/ 2147483646 w 1118"/>
                <a:gd name="T39" fmla="*/ 2147483646 h 2272"/>
                <a:gd name="T40" fmla="*/ 2147483646 w 1118"/>
                <a:gd name="T41" fmla="*/ 2147483646 h 2272"/>
                <a:gd name="T42" fmla="*/ 2147483646 w 1118"/>
                <a:gd name="T43" fmla="*/ 2147483646 h 2272"/>
                <a:gd name="T44" fmla="*/ 2147483646 w 1118"/>
                <a:gd name="T45" fmla="*/ 2147483646 h 2272"/>
                <a:gd name="T46" fmla="*/ 2147483646 w 1118"/>
                <a:gd name="T47" fmla="*/ 2147483646 h 2272"/>
                <a:gd name="T48" fmla="*/ 2147483646 w 1118"/>
                <a:gd name="T49" fmla="*/ 2147483646 h 2272"/>
                <a:gd name="T50" fmla="*/ 2147483646 w 1118"/>
                <a:gd name="T51" fmla="*/ 2147483646 h 2272"/>
                <a:gd name="T52" fmla="*/ 2147483646 w 1118"/>
                <a:gd name="T53" fmla="*/ 2147483646 h 2272"/>
                <a:gd name="T54" fmla="*/ 2147483646 w 1118"/>
                <a:gd name="T55" fmla="*/ 2147483646 h 2272"/>
                <a:gd name="T56" fmla="*/ 2147483646 w 1118"/>
                <a:gd name="T57" fmla="*/ 2147483646 h 2272"/>
                <a:gd name="T58" fmla="*/ 2147483646 w 1118"/>
                <a:gd name="T59" fmla="*/ 2147483646 h 2272"/>
                <a:gd name="T60" fmla="*/ 2147483646 w 1118"/>
                <a:gd name="T61" fmla="*/ 2147483646 h 2272"/>
                <a:gd name="T62" fmla="*/ 2147483646 w 1118"/>
                <a:gd name="T63" fmla="*/ 2147483646 h 2272"/>
                <a:gd name="T64" fmla="*/ 2147483646 w 1118"/>
                <a:gd name="T65" fmla="*/ 2147483646 h 2272"/>
                <a:gd name="T66" fmla="*/ 2147483646 w 1118"/>
                <a:gd name="T67" fmla="*/ 2147483646 h 2272"/>
                <a:gd name="T68" fmla="*/ 2147483646 w 1118"/>
                <a:gd name="T69" fmla="*/ 2147483646 h 2272"/>
                <a:gd name="T70" fmla="*/ 2147483646 w 1118"/>
                <a:gd name="T71" fmla="*/ 2147483646 h 2272"/>
                <a:gd name="T72" fmla="*/ 2147483646 w 1118"/>
                <a:gd name="T73" fmla="*/ 2147483646 h 2272"/>
                <a:gd name="T74" fmla="*/ 2147483646 w 1118"/>
                <a:gd name="T75" fmla="*/ 2147483646 h 2272"/>
                <a:gd name="T76" fmla="*/ 2147483646 w 1118"/>
                <a:gd name="T77" fmla="*/ 2147483646 h 2272"/>
                <a:gd name="T78" fmla="*/ 2147483646 w 1118"/>
                <a:gd name="T79" fmla="*/ 2147483646 h 2272"/>
                <a:gd name="T80" fmla="*/ 2147483646 w 1118"/>
                <a:gd name="T81" fmla="*/ 2147483646 h 2272"/>
                <a:gd name="T82" fmla="*/ 2147483646 w 1118"/>
                <a:gd name="T83" fmla="*/ 2147483646 h 2272"/>
                <a:gd name="T84" fmla="*/ 2147483646 w 1118"/>
                <a:gd name="T85" fmla="*/ 2147483646 h 2272"/>
                <a:gd name="T86" fmla="*/ 2147483646 w 1118"/>
                <a:gd name="T87" fmla="*/ 2147483646 h 2272"/>
                <a:gd name="T88" fmla="*/ 2147483646 w 1118"/>
                <a:gd name="T89" fmla="*/ 2147483646 h 2272"/>
                <a:gd name="T90" fmla="*/ 0 w 1118"/>
                <a:gd name="T91" fmla="*/ 2147483646 h 2272"/>
                <a:gd name="T92" fmla="*/ 0 w 1118"/>
                <a:gd name="T93" fmla="*/ 2147483646 h 2272"/>
                <a:gd name="T94" fmla="*/ 2147483646 w 1118"/>
                <a:gd name="T95" fmla="*/ 2147483646 h 2272"/>
                <a:gd name="T96" fmla="*/ 2147483646 w 1118"/>
                <a:gd name="T97" fmla="*/ 2147483646 h 2272"/>
                <a:gd name="T98" fmla="*/ 2147483646 w 1118"/>
                <a:gd name="T99" fmla="*/ 2147483646 h 2272"/>
                <a:gd name="T100" fmla="*/ 2147483646 w 1118"/>
                <a:gd name="T101" fmla="*/ 2147483646 h 2272"/>
                <a:gd name="T102" fmla="*/ 2147483646 w 1118"/>
                <a:gd name="T103" fmla="*/ 2147483646 h 2272"/>
                <a:gd name="T104" fmla="*/ 2147483646 w 1118"/>
                <a:gd name="T105" fmla="*/ 0 h 2272"/>
                <a:gd name="T106" fmla="*/ 2147483646 w 1118"/>
                <a:gd name="T107" fmla="*/ 0 h 2272"/>
                <a:gd name="T108" fmla="*/ 2147483646 w 1118"/>
                <a:gd name="T109" fmla="*/ 2147483646 h 2272"/>
                <a:gd name="T110" fmla="*/ 2147483646 w 1118"/>
                <a:gd name="T111" fmla="*/ 2147483646 h 2272"/>
                <a:gd name="T112" fmla="*/ 2147483646 w 1118"/>
                <a:gd name="T113" fmla="*/ 2147483646 h 2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8" h="2272">
                  <a:moveTo>
                    <a:pt x="963" y="2272"/>
                  </a:moveTo>
                  <a:cubicBezTo>
                    <a:pt x="155" y="2271"/>
                    <a:pt x="155" y="2271"/>
                    <a:pt x="155" y="2271"/>
                  </a:cubicBezTo>
                  <a:cubicBezTo>
                    <a:pt x="153" y="2271"/>
                    <a:pt x="151" y="2271"/>
                    <a:pt x="149" y="2271"/>
                  </a:cubicBezTo>
                  <a:cubicBezTo>
                    <a:pt x="147" y="2271"/>
                    <a:pt x="146" y="2271"/>
                    <a:pt x="144" y="2271"/>
                  </a:cubicBezTo>
                  <a:cubicBezTo>
                    <a:pt x="142" y="2271"/>
                    <a:pt x="142" y="2271"/>
                    <a:pt x="142" y="2271"/>
                  </a:cubicBezTo>
                  <a:cubicBezTo>
                    <a:pt x="141" y="2271"/>
                    <a:pt x="141" y="2271"/>
                    <a:pt x="141" y="2271"/>
                  </a:cubicBezTo>
                  <a:cubicBezTo>
                    <a:pt x="137" y="2270"/>
                    <a:pt x="137" y="2270"/>
                    <a:pt x="137" y="2270"/>
                  </a:cubicBezTo>
                  <a:cubicBezTo>
                    <a:pt x="131" y="2270"/>
                    <a:pt x="124" y="2268"/>
                    <a:pt x="117" y="2267"/>
                  </a:cubicBezTo>
                  <a:cubicBezTo>
                    <a:pt x="115" y="2266"/>
                    <a:pt x="113" y="2266"/>
                    <a:pt x="110" y="2265"/>
                  </a:cubicBezTo>
                  <a:cubicBezTo>
                    <a:pt x="110" y="2265"/>
                    <a:pt x="110" y="2265"/>
                    <a:pt x="110" y="2265"/>
                  </a:cubicBezTo>
                  <a:cubicBezTo>
                    <a:pt x="108" y="2264"/>
                    <a:pt x="106" y="2263"/>
                    <a:pt x="104" y="2263"/>
                  </a:cubicBezTo>
                  <a:cubicBezTo>
                    <a:pt x="103" y="2263"/>
                    <a:pt x="103" y="2263"/>
                    <a:pt x="103" y="2263"/>
                  </a:cubicBezTo>
                  <a:cubicBezTo>
                    <a:pt x="101" y="2262"/>
                    <a:pt x="99" y="2261"/>
                    <a:pt x="98" y="2260"/>
                  </a:cubicBezTo>
                  <a:cubicBezTo>
                    <a:pt x="97" y="2260"/>
                    <a:pt x="97" y="2260"/>
                    <a:pt x="97" y="2260"/>
                  </a:cubicBezTo>
                  <a:cubicBezTo>
                    <a:pt x="95" y="2259"/>
                    <a:pt x="93" y="2259"/>
                    <a:pt x="91" y="2258"/>
                  </a:cubicBezTo>
                  <a:cubicBezTo>
                    <a:pt x="90" y="2257"/>
                    <a:pt x="90" y="2257"/>
                    <a:pt x="90" y="2257"/>
                  </a:cubicBezTo>
                  <a:cubicBezTo>
                    <a:pt x="89" y="2257"/>
                    <a:pt x="87" y="2256"/>
                    <a:pt x="85" y="2255"/>
                  </a:cubicBezTo>
                  <a:cubicBezTo>
                    <a:pt x="85" y="2255"/>
                    <a:pt x="85" y="2255"/>
                    <a:pt x="85" y="2255"/>
                  </a:cubicBezTo>
                  <a:cubicBezTo>
                    <a:pt x="84" y="2254"/>
                    <a:pt x="84" y="2254"/>
                    <a:pt x="84" y="2254"/>
                  </a:cubicBezTo>
                  <a:cubicBezTo>
                    <a:pt x="82" y="2253"/>
                    <a:pt x="81" y="2253"/>
                    <a:pt x="79" y="2252"/>
                  </a:cubicBezTo>
                  <a:cubicBezTo>
                    <a:pt x="78" y="2251"/>
                    <a:pt x="78" y="2251"/>
                    <a:pt x="78" y="2251"/>
                  </a:cubicBezTo>
                  <a:cubicBezTo>
                    <a:pt x="78" y="2251"/>
                    <a:pt x="78" y="2251"/>
                    <a:pt x="78" y="2251"/>
                  </a:cubicBezTo>
                  <a:cubicBezTo>
                    <a:pt x="76" y="2250"/>
                    <a:pt x="75" y="2249"/>
                    <a:pt x="73" y="2248"/>
                  </a:cubicBezTo>
                  <a:cubicBezTo>
                    <a:pt x="72" y="2247"/>
                    <a:pt x="72" y="2247"/>
                    <a:pt x="72" y="2247"/>
                  </a:cubicBezTo>
                  <a:cubicBezTo>
                    <a:pt x="71" y="2247"/>
                    <a:pt x="71" y="2247"/>
                    <a:pt x="71" y="2247"/>
                  </a:cubicBezTo>
                  <a:cubicBezTo>
                    <a:pt x="70" y="2246"/>
                    <a:pt x="69" y="2245"/>
                    <a:pt x="67" y="2244"/>
                  </a:cubicBezTo>
                  <a:cubicBezTo>
                    <a:pt x="67" y="2244"/>
                    <a:pt x="66" y="2244"/>
                    <a:pt x="66" y="2243"/>
                  </a:cubicBezTo>
                  <a:cubicBezTo>
                    <a:pt x="65" y="2243"/>
                    <a:pt x="65" y="2243"/>
                    <a:pt x="65" y="2243"/>
                  </a:cubicBezTo>
                  <a:cubicBezTo>
                    <a:pt x="64" y="2242"/>
                    <a:pt x="63" y="2241"/>
                    <a:pt x="62" y="2240"/>
                  </a:cubicBezTo>
                  <a:cubicBezTo>
                    <a:pt x="61" y="2240"/>
                    <a:pt x="61" y="2240"/>
                    <a:pt x="60" y="2239"/>
                  </a:cubicBezTo>
                  <a:cubicBezTo>
                    <a:pt x="60" y="2239"/>
                    <a:pt x="60" y="2239"/>
                    <a:pt x="60" y="2239"/>
                  </a:cubicBezTo>
                  <a:cubicBezTo>
                    <a:pt x="59" y="2238"/>
                    <a:pt x="59" y="2238"/>
                    <a:pt x="59" y="2238"/>
                  </a:cubicBezTo>
                  <a:cubicBezTo>
                    <a:pt x="58" y="2238"/>
                    <a:pt x="57" y="2237"/>
                    <a:pt x="56" y="2236"/>
                  </a:cubicBezTo>
                  <a:cubicBezTo>
                    <a:pt x="56" y="2236"/>
                    <a:pt x="55" y="2235"/>
                    <a:pt x="55" y="2235"/>
                  </a:cubicBezTo>
                  <a:cubicBezTo>
                    <a:pt x="54" y="2234"/>
                    <a:pt x="54" y="2234"/>
                    <a:pt x="54" y="2234"/>
                  </a:cubicBezTo>
                  <a:cubicBezTo>
                    <a:pt x="53" y="2234"/>
                    <a:pt x="53" y="2234"/>
                    <a:pt x="53" y="2234"/>
                  </a:cubicBezTo>
                  <a:cubicBezTo>
                    <a:pt x="53" y="2233"/>
                    <a:pt x="52" y="2232"/>
                    <a:pt x="51" y="2231"/>
                  </a:cubicBezTo>
                  <a:cubicBezTo>
                    <a:pt x="50" y="2231"/>
                    <a:pt x="50" y="2231"/>
                    <a:pt x="50" y="2230"/>
                  </a:cubicBezTo>
                  <a:cubicBezTo>
                    <a:pt x="49" y="2229"/>
                    <a:pt x="49" y="2229"/>
                    <a:pt x="49" y="2229"/>
                  </a:cubicBezTo>
                  <a:cubicBezTo>
                    <a:pt x="48" y="2229"/>
                    <a:pt x="48" y="2229"/>
                    <a:pt x="48" y="2229"/>
                  </a:cubicBezTo>
                  <a:cubicBezTo>
                    <a:pt x="47" y="2228"/>
                    <a:pt x="47" y="2227"/>
                    <a:pt x="46" y="2226"/>
                  </a:cubicBezTo>
                  <a:cubicBezTo>
                    <a:pt x="45" y="2226"/>
                    <a:pt x="45" y="2226"/>
                    <a:pt x="45" y="2226"/>
                  </a:cubicBezTo>
                  <a:cubicBezTo>
                    <a:pt x="44" y="2225"/>
                    <a:pt x="44" y="2225"/>
                    <a:pt x="44" y="2225"/>
                  </a:cubicBezTo>
                  <a:cubicBezTo>
                    <a:pt x="43" y="2224"/>
                    <a:pt x="42" y="2223"/>
                    <a:pt x="41" y="2221"/>
                  </a:cubicBezTo>
                  <a:cubicBezTo>
                    <a:pt x="30" y="2209"/>
                    <a:pt x="20" y="2195"/>
                    <a:pt x="13" y="2180"/>
                  </a:cubicBezTo>
                  <a:cubicBezTo>
                    <a:pt x="4" y="2160"/>
                    <a:pt x="0" y="2139"/>
                    <a:pt x="0" y="2116"/>
                  </a:cubicBezTo>
                  <a:cubicBezTo>
                    <a:pt x="0" y="154"/>
                    <a:pt x="0" y="154"/>
                    <a:pt x="0" y="154"/>
                  </a:cubicBezTo>
                  <a:cubicBezTo>
                    <a:pt x="0" y="118"/>
                    <a:pt x="13" y="83"/>
                    <a:pt x="36" y="56"/>
                  </a:cubicBezTo>
                  <a:cubicBezTo>
                    <a:pt x="50" y="39"/>
                    <a:pt x="68" y="25"/>
                    <a:pt x="88" y="15"/>
                  </a:cubicBezTo>
                  <a:cubicBezTo>
                    <a:pt x="88" y="15"/>
                    <a:pt x="88" y="15"/>
                    <a:pt x="88" y="15"/>
                  </a:cubicBezTo>
                  <a:cubicBezTo>
                    <a:pt x="89" y="14"/>
                    <a:pt x="89" y="14"/>
                    <a:pt x="89" y="14"/>
                  </a:cubicBezTo>
                  <a:cubicBezTo>
                    <a:pt x="90" y="14"/>
                    <a:pt x="90" y="14"/>
                    <a:pt x="90" y="14"/>
                  </a:cubicBezTo>
                  <a:cubicBezTo>
                    <a:pt x="111" y="4"/>
                    <a:pt x="133" y="0"/>
                    <a:pt x="155" y="0"/>
                  </a:cubicBezTo>
                  <a:cubicBezTo>
                    <a:pt x="963" y="0"/>
                    <a:pt x="963" y="0"/>
                    <a:pt x="963" y="0"/>
                  </a:cubicBezTo>
                  <a:cubicBezTo>
                    <a:pt x="1049" y="0"/>
                    <a:pt x="1118" y="70"/>
                    <a:pt x="1118" y="155"/>
                  </a:cubicBezTo>
                  <a:cubicBezTo>
                    <a:pt x="1118" y="2117"/>
                    <a:pt x="1118" y="2117"/>
                    <a:pt x="1118" y="2117"/>
                  </a:cubicBezTo>
                  <a:cubicBezTo>
                    <a:pt x="1118" y="2202"/>
                    <a:pt x="1048" y="2272"/>
                    <a:pt x="963" y="2272"/>
                  </a:cubicBezTo>
                </a:path>
              </a:pathLst>
            </a:custGeom>
            <a:solidFill>
              <a:srgbClr val="4657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1" name="Rectangle 13"/>
            <p:cNvSpPr>
              <a:spLocks noChangeArrowheads="1"/>
            </p:cNvSpPr>
            <p:nvPr/>
          </p:nvSpPr>
          <p:spPr bwMode="auto">
            <a:xfrm>
              <a:off x="26816" y="61393"/>
              <a:ext cx="250513" cy="445279"/>
            </a:xfrm>
            <a:prstGeom prst="rect">
              <a:avLst/>
            </a:prstGeom>
            <a:solidFill>
              <a:srgbClr val="40C6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7442" name="Rectangle 14"/>
            <p:cNvSpPr>
              <a:spLocks noChangeArrowheads="1"/>
            </p:cNvSpPr>
            <p:nvPr/>
          </p:nvSpPr>
          <p:spPr bwMode="auto">
            <a:xfrm>
              <a:off x="26816" y="61393"/>
              <a:ext cx="250513" cy="44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7443" name="Freeform 17"/>
            <p:cNvSpPr>
              <a:spLocks noEditPoints="1"/>
            </p:cNvSpPr>
            <p:nvPr/>
          </p:nvSpPr>
          <p:spPr bwMode="auto">
            <a:xfrm>
              <a:off x="64216" y="325314"/>
              <a:ext cx="9879" cy="11996"/>
            </a:xfrm>
            <a:custGeom>
              <a:avLst/>
              <a:gdLst>
                <a:gd name="T0" fmla="*/ 2147483646 w 14"/>
                <a:gd name="T1" fmla="*/ 2147483646 h 17"/>
                <a:gd name="T2" fmla="*/ 2147483646 w 14"/>
                <a:gd name="T3" fmla="*/ 2147483646 h 17"/>
                <a:gd name="T4" fmla="*/ 2147483646 w 14"/>
                <a:gd name="T5" fmla="*/ 2147483646 h 17"/>
                <a:gd name="T6" fmla="*/ 0 w 14"/>
                <a:gd name="T7" fmla="*/ 2147483646 h 17"/>
                <a:gd name="T8" fmla="*/ 2147483646 w 14"/>
                <a:gd name="T9" fmla="*/ 0 h 17"/>
                <a:gd name="T10" fmla="*/ 2147483646 w 14"/>
                <a:gd name="T11" fmla="*/ 0 h 17"/>
                <a:gd name="T12" fmla="*/ 2147483646 w 14"/>
                <a:gd name="T13" fmla="*/ 2147483646 h 17"/>
                <a:gd name="T14" fmla="*/ 2147483646 w 14"/>
                <a:gd name="T15" fmla="*/ 2147483646 h 17"/>
                <a:gd name="T16" fmla="*/ 2147483646 w 14"/>
                <a:gd name="T17" fmla="*/ 2147483646 h 17"/>
                <a:gd name="T18" fmla="*/ 2147483646 w 14"/>
                <a:gd name="T19" fmla="*/ 2147483646 h 17"/>
                <a:gd name="T20" fmla="*/ 2147483646 w 14"/>
                <a:gd name="T21" fmla="*/ 2147483646 h 17"/>
                <a:gd name="T22" fmla="*/ 2147483646 w 14"/>
                <a:gd name="T23" fmla="*/ 2147483646 h 17"/>
                <a:gd name="T24" fmla="*/ 2147483646 w 14"/>
                <a:gd name="T25" fmla="*/ 2147483646 h 17"/>
                <a:gd name="T26" fmla="*/ 2147483646 w 14"/>
                <a:gd name="T27" fmla="*/ 2147483646 h 17"/>
                <a:gd name="T28" fmla="*/ 2147483646 w 14"/>
                <a:gd name="T29" fmla="*/ 2147483646 h 17"/>
                <a:gd name="T30" fmla="*/ 2147483646 w 14"/>
                <a:gd name="T31" fmla="*/ 2147483646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17">
                  <a:moveTo>
                    <a:pt x="10" y="12"/>
                  </a:moveTo>
                  <a:lnTo>
                    <a:pt x="4" y="12"/>
                  </a:lnTo>
                  <a:lnTo>
                    <a:pt x="3" y="17"/>
                  </a:lnTo>
                  <a:lnTo>
                    <a:pt x="0" y="17"/>
                  </a:lnTo>
                  <a:lnTo>
                    <a:pt x="7" y="0"/>
                  </a:lnTo>
                  <a:lnTo>
                    <a:pt x="8" y="0"/>
                  </a:lnTo>
                  <a:lnTo>
                    <a:pt x="14" y="17"/>
                  </a:lnTo>
                  <a:lnTo>
                    <a:pt x="12" y="17"/>
                  </a:lnTo>
                  <a:lnTo>
                    <a:pt x="10" y="12"/>
                  </a:lnTo>
                  <a:moveTo>
                    <a:pt x="5" y="11"/>
                  </a:moveTo>
                  <a:lnTo>
                    <a:pt x="10" y="11"/>
                  </a:lnTo>
                  <a:lnTo>
                    <a:pt x="8" y="6"/>
                  </a:lnTo>
                  <a:lnTo>
                    <a:pt x="7" y="3"/>
                  </a:lnTo>
                  <a:lnTo>
                    <a:pt x="7" y="6"/>
                  </a:lnTo>
                  <a:lnTo>
                    <a:pt x="5"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4" name="Freeform 19"/>
            <p:cNvSpPr/>
            <p:nvPr/>
          </p:nvSpPr>
          <p:spPr bwMode="auto">
            <a:xfrm>
              <a:off x="75507" y="325314"/>
              <a:ext cx="10585" cy="11996"/>
            </a:xfrm>
            <a:custGeom>
              <a:avLst/>
              <a:gdLst>
                <a:gd name="T0" fmla="*/ 2147483646 w 15"/>
                <a:gd name="T1" fmla="*/ 2147483646 h 17"/>
                <a:gd name="T2" fmla="*/ 2147483646 w 15"/>
                <a:gd name="T3" fmla="*/ 2147483646 h 17"/>
                <a:gd name="T4" fmla="*/ 2147483646 w 15"/>
                <a:gd name="T5" fmla="*/ 2147483646 h 17"/>
                <a:gd name="T6" fmla="*/ 2147483646 w 15"/>
                <a:gd name="T7" fmla="*/ 2147483646 h 17"/>
                <a:gd name="T8" fmla="*/ 2147483646 w 15"/>
                <a:gd name="T9" fmla="*/ 2147483646 h 17"/>
                <a:gd name="T10" fmla="*/ 2147483646 w 15"/>
                <a:gd name="T11" fmla="*/ 2147483646 h 17"/>
                <a:gd name="T12" fmla="*/ 2147483646 w 15"/>
                <a:gd name="T13" fmla="*/ 2147483646 h 17"/>
                <a:gd name="T14" fmla="*/ 2147483646 w 15"/>
                <a:gd name="T15" fmla="*/ 2147483646 h 17"/>
                <a:gd name="T16" fmla="*/ 2147483646 w 15"/>
                <a:gd name="T17" fmla="*/ 2147483646 h 17"/>
                <a:gd name="T18" fmla="*/ 2147483646 w 15"/>
                <a:gd name="T19" fmla="*/ 2147483646 h 17"/>
                <a:gd name="T20" fmla="*/ 2147483646 w 15"/>
                <a:gd name="T21" fmla="*/ 2147483646 h 17"/>
                <a:gd name="T22" fmla="*/ 0 w 15"/>
                <a:gd name="T23" fmla="*/ 2147483646 h 17"/>
                <a:gd name="T24" fmla="*/ 0 w 15"/>
                <a:gd name="T25" fmla="*/ 0 h 17"/>
                <a:gd name="T26" fmla="*/ 2147483646 w 15"/>
                <a:gd name="T27" fmla="*/ 0 h 17"/>
                <a:gd name="T28" fmla="*/ 2147483646 w 15"/>
                <a:gd name="T29" fmla="*/ 2147483646 h 17"/>
                <a:gd name="T30" fmla="*/ 2147483646 w 15"/>
                <a:gd name="T31" fmla="*/ 2147483646 h 17"/>
                <a:gd name="T32" fmla="*/ 2147483646 w 15"/>
                <a:gd name="T33" fmla="*/ 2147483646 h 17"/>
                <a:gd name="T34" fmla="*/ 2147483646 w 15"/>
                <a:gd name="T35" fmla="*/ 2147483646 h 17"/>
                <a:gd name="T36" fmla="*/ 2147483646 w 15"/>
                <a:gd name="T37" fmla="*/ 0 h 17"/>
                <a:gd name="T38" fmla="*/ 2147483646 w 15"/>
                <a:gd name="T39" fmla="*/ 0 h 17"/>
                <a:gd name="T40" fmla="*/ 2147483646 w 15"/>
                <a:gd name="T41" fmla="*/ 2147483646 h 17"/>
                <a:gd name="T42" fmla="*/ 2147483646 w 15"/>
                <a:gd name="T43" fmla="*/ 2147483646 h 17"/>
                <a:gd name="T44" fmla="*/ 2147483646 w 15"/>
                <a:gd name="T45" fmla="*/ 2147483646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 h="17">
                  <a:moveTo>
                    <a:pt x="13" y="6"/>
                  </a:moveTo>
                  <a:lnTo>
                    <a:pt x="13" y="3"/>
                  </a:lnTo>
                  <a:lnTo>
                    <a:pt x="12" y="6"/>
                  </a:lnTo>
                  <a:lnTo>
                    <a:pt x="8" y="13"/>
                  </a:lnTo>
                  <a:lnTo>
                    <a:pt x="7" y="13"/>
                  </a:lnTo>
                  <a:lnTo>
                    <a:pt x="3" y="6"/>
                  </a:lnTo>
                  <a:lnTo>
                    <a:pt x="2" y="3"/>
                  </a:lnTo>
                  <a:lnTo>
                    <a:pt x="2" y="6"/>
                  </a:lnTo>
                  <a:lnTo>
                    <a:pt x="2" y="17"/>
                  </a:lnTo>
                  <a:lnTo>
                    <a:pt x="0" y="17"/>
                  </a:lnTo>
                  <a:lnTo>
                    <a:pt x="0" y="0"/>
                  </a:lnTo>
                  <a:lnTo>
                    <a:pt x="2" y="0"/>
                  </a:lnTo>
                  <a:lnTo>
                    <a:pt x="7" y="9"/>
                  </a:lnTo>
                  <a:lnTo>
                    <a:pt x="8" y="11"/>
                  </a:lnTo>
                  <a:lnTo>
                    <a:pt x="8" y="9"/>
                  </a:lnTo>
                  <a:lnTo>
                    <a:pt x="14" y="0"/>
                  </a:lnTo>
                  <a:lnTo>
                    <a:pt x="15" y="0"/>
                  </a:lnTo>
                  <a:lnTo>
                    <a:pt x="15" y="17"/>
                  </a:lnTo>
                  <a:lnTo>
                    <a:pt x="13" y="17"/>
                  </a:lnTo>
                  <a:lnTo>
                    <a:pt x="13"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5" name="Freeform 21"/>
            <p:cNvSpPr/>
            <p:nvPr/>
          </p:nvSpPr>
          <p:spPr bwMode="auto">
            <a:xfrm>
              <a:off x="88915" y="325314"/>
              <a:ext cx="6351" cy="11996"/>
            </a:xfrm>
            <a:custGeom>
              <a:avLst/>
              <a:gdLst>
                <a:gd name="T0" fmla="*/ 0 w 9"/>
                <a:gd name="T1" fmla="*/ 0 h 17"/>
                <a:gd name="T2" fmla="*/ 2147483646 w 9"/>
                <a:gd name="T3" fmla="*/ 0 h 17"/>
                <a:gd name="T4" fmla="*/ 2147483646 w 9"/>
                <a:gd name="T5" fmla="*/ 2147483646 h 17"/>
                <a:gd name="T6" fmla="*/ 2147483646 w 9"/>
                <a:gd name="T7" fmla="*/ 2147483646 h 17"/>
                <a:gd name="T8" fmla="*/ 2147483646 w 9"/>
                <a:gd name="T9" fmla="*/ 2147483646 h 17"/>
                <a:gd name="T10" fmla="*/ 2147483646 w 9"/>
                <a:gd name="T11" fmla="*/ 2147483646 h 17"/>
                <a:gd name="T12" fmla="*/ 2147483646 w 9"/>
                <a:gd name="T13" fmla="*/ 2147483646 h 17"/>
                <a:gd name="T14" fmla="*/ 2147483646 w 9"/>
                <a:gd name="T15" fmla="*/ 2147483646 h 17"/>
                <a:gd name="T16" fmla="*/ 2147483646 w 9"/>
                <a:gd name="T17" fmla="*/ 2147483646 h 17"/>
                <a:gd name="T18" fmla="*/ 2147483646 w 9"/>
                <a:gd name="T19" fmla="*/ 2147483646 h 17"/>
                <a:gd name="T20" fmla="*/ 2147483646 w 9"/>
                <a:gd name="T21" fmla="*/ 2147483646 h 17"/>
                <a:gd name="T22" fmla="*/ 0 w 9"/>
                <a:gd name="T23" fmla="*/ 2147483646 h 17"/>
                <a:gd name="T24" fmla="*/ 0 w 9"/>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 h="17">
                  <a:moveTo>
                    <a:pt x="0" y="0"/>
                  </a:moveTo>
                  <a:lnTo>
                    <a:pt x="9" y="0"/>
                  </a:lnTo>
                  <a:lnTo>
                    <a:pt x="9" y="2"/>
                  </a:lnTo>
                  <a:lnTo>
                    <a:pt x="2" y="2"/>
                  </a:lnTo>
                  <a:lnTo>
                    <a:pt x="2" y="8"/>
                  </a:lnTo>
                  <a:lnTo>
                    <a:pt x="8" y="8"/>
                  </a:lnTo>
                  <a:lnTo>
                    <a:pt x="8" y="9"/>
                  </a:lnTo>
                  <a:lnTo>
                    <a:pt x="2" y="9"/>
                  </a:lnTo>
                  <a:lnTo>
                    <a:pt x="2" y="15"/>
                  </a:lnTo>
                  <a:lnTo>
                    <a:pt x="9" y="15"/>
                  </a:lnTo>
                  <a:lnTo>
                    <a:pt x="9" y="17"/>
                  </a:lnTo>
                  <a:lnTo>
                    <a:pt x="0"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6" name="Freeform 23"/>
            <p:cNvSpPr/>
            <p:nvPr/>
          </p:nvSpPr>
          <p:spPr bwMode="auto">
            <a:xfrm>
              <a:off x="96677" y="325314"/>
              <a:ext cx="8468" cy="11996"/>
            </a:xfrm>
            <a:custGeom>
              <a:avLst/>
              <a:gdLst>
                <a:gd name="T0" fmla="*/ 2147483646 w 12"/>
                <a:gd name="T1" fmla="*/ 2147483646 h 17"/>
                <a:gd name="T2" fmla="*/ 2147483646 w 12"/>
                <a:gd name="T3" fmla="*/ 2147483646 h 17"/>
                <a:gd name="T4" fmla="*/ 2147483646 w 12"/>
                <a:gd name="T5" fmla="*/ 2147483646 h 17"/>
                <a:gd name="T6" fmla="*/ 2147483646 w 12"/>
                <a:gd name="T7" fmla="*/ 2147483646 h 17"/>
                <a:gd name="T8" fmla="*/ 2147483646 w 12"/>
                <a:gd name="T9" fmla="*/ 2147483646 h 17"/>
                <a:gd name="T10" fmla="*/ 0 w 12"/>
                <a:gd name="T11" fmla="*/ 2147483646 h 17"/>
                <a:gd name="T12" fmla="*/ 0 w 12"/>
                <a:gd name="T13" fmla="*/ 0 h 17"/>
                <a:gd name="T14" fmla="*/ 2147483646 w 12"/>
                <a:gd name="T15" fmla="*/ 0 h 17"/>
                <a:gd name="T16" fmla="*/ 2147483646 w 12"/>
                <a:gd name="T17" fmla="*/ 214748364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7">
                  <a:moveTo>
                    <a:pt x="12" y="2"/>
                  </a:moveTo>
                  <a:lnTo>
                    <a:pt x="7" y="2"/>
                  </a:lnTo>
                  <a:lnTo>
                    <a:pt x="7" y="17"/>
                  </a:lnTo>
                  <a:lnTo>
                    <a:pt x="5" y="17"/>
                  </a:lnTo>
                  <a:lnTo>
                    <a:pt x="5" y="2"/>
                  </a:lnTo>
                  <a:lnTo>
                    <a:pt x="0" y="2"/>
                  </a:lnTo>
                  <a:lnTo>
                    <a:pt x="0" y="0"/>
                  </a:lnTo>
                  <a:lnTo>
                    <a:pt x="12" y="0"/>
                  </a:lnTo>
                  <a:lnTo>
                    <a:pt x="1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7" name="Rectangle 35"/>
            <p:cNvSpPr>
              <a:spLocks noChangeArrowheads="1"/>
            </p:cNvSpPr>
            <p:nvPr/>
          </p:nvSpPr>
          <p:spPr bwMode="auto">
            <a:xfrm>
              <a:off x="227227" y="325314"/>
              <a:ext cx="1411" cy="11996"/>
            </a:xfrm>
            <a:prstGeom prst="rect">
              <a:avLst/>
            </a:prstGeom>
            <a:solidFill>
              <a:srgbClr val="4657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pic>
          <p:nvPicPr>
            <p:cNvPr id="17448"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95" y="60687"/>
              <a:ext cx="21876" cy="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9" name="Freeform 39"/>
            <p:cNvSpPr>
              <a:spLocks noEditPoints="1"/>
            </p:cNvSpPr>
            <p:nvPr/>
          </p:nvSpPr>
          <p:spPr bwMode="auto">
            <a:xfrm>
              <a:off x="26816" y="61393"/>
              <a:ext cx="129844" cy="445279"/>
            </a:xfrm>
            <a:custGeom>
              <a:avLst/>
              <a:gdLst>
                <a:gd name="T0" fmla="*/ 2147483646 w 184"/>
                <a:gd name="T1" fmla="*/ 2147483646 h 631"/>
                <a:gd name="T2" fmla="*/ 2147483646 w 184"/>
                <a:gd name="T3" fmla="*/ 2147483646 h 631"/>
                <a:gd name="T4" fmla="*/ 2147483646 w 184"/>
                <a:gd name="T5" fmla="*/ 2147483646 h 631"/>
                <a:gd name="T6" fmla="*/ 2147483646 w 184"/>
                <a:gd name="T7" fmla="*/ 2147483646 h 631"/>
                <a:gd name="T8" fmla="*/ 2147483646 w 184"/>
                <a:gd name="T9" fmla="*/ 2147483646 h 631"/>
                <a:gd name="T10" fmla="*/ 2147483646 w 184"/>
                <a:gd name="T11" fmla="*/ 2147483646 h 631"/>
                <a:gd name="T12" fmla="*/ 2147483646 w 184"/>
                <a:gd name="T13" fmla="*/ 2147483646 h 631"/>
                <a:gd name="T14" fmla="*/ 2147483646 w 184"/>
                <a:gd name="T15" fmla="*/ 2147483646 h 631"/>
                <a:gd name="T16" fmla="*/ 2147483646 w 184"/>
                <a:gd name="T17" fmla="*/ 2147483646 h 631"/>
                <a:gd name="T18" fmla="*/ 2147483646 w 184"/>
                <a:gd name="T19" fmla="*/ 2147483646 h 631"/>
                <a:gd name="T20" fmla="*/ 2147483646 w 184"/>
                <a:gd name="T21" fmla="*/ 2147483646 h 631"/>
                <a:gd name="T22" fmla="*/ 2147483646 w 184"/>
                <a:gd name="T23" fmla="*/ 2147483646 h 631"/>
                <a:gd name="T24" fmla="*/ 2147483646 w 184"/>
                <a:gd name="T25" fmla="*/ 2147483646 h 631"/>
                <a:gd name="T26" fmla="*/ 2147483646 w 184"/>
                <a:gd name="T27" fmla="*/ 2147483646 h 631"/>
                <a:gd name="T28" fmla="*/ 2147483646 w 184"/>
                <a:gd name="T29" fmla="*/ 2147483646 h 631"/>
                <a:gd name="T30" fmla="*/ 2147483646 w 184"/>
                <a:gd name="T31" fmla="*/ 2147483646 h 631"/>
                <a:gd name="T32" fmla="*/ 2147483646 w 184"/>
                <a:gd name="T33" fmla="*/ 2147483646 h 631"/>
                <a:gd name="T34" fmla="*/ 2147483646 w 184"/>
                <a:gd name="T35" fmla="*/ 2147483646 h 631"/>
                <a:gd name="T36" fmla="*/ 2147483646 w 184"/>
                <a:gd name="T37" fmla="*/ 2147483646 h 631"/>
                <a:gd name="T38" fmla="*/ 2147483646 w 184"/>
                <a:gd name="T39" fmla="*/ 2147483646 h 631"/>
                <a:gd name="T40" fmla="*/ 2147483646 w 184"/>
                <a:gd name="T41" fmla="*/ 2147483646 h 631"/>
                <a:gd name="T42" fmla="*/ 2147483646 w 184"/>
                <a:gd name="T43" fmla="*/ 2147483646 h 631"/>
                <a:gd name="T44" fmla="*/ 2147483646 w 184"/>
                <a:gd name="T45" fmla="*/ 2147483646 h 631"/>
                <a:gd name="T46" fmla="*/ 2147483646 w 184"/>
                <a:gd name="T47" fmla="*/ 2147483646 h 631"/>
                <a:gd name="T48" fmla="*/ 2147483646 w 184"/>
                <a:gd name="T49" fmla="*/ 2147483646 h 631"/>
                <a:gd name="T50" fmla="*/ 2147483646 w 184"/>
                <a:gd name="T51" fmla="*/ 2147483646 h 631"/>
                <a:gd name="T52" fmla="*/ 2147483646 w 184"/>
                <a:gd name="T53" fmla="*/ 2147483646 h 631"/>
                <a:gd name="T54" fmla="*/ 2147483646 w 184"/>
                <a:gd name="T55" fmla="*/ 2147483646 h 631"/>
                <a:gd name="T56" fmla="*/ 2147483646 w 184"/>
                <a:gd name="T57" fmla="*/ 2147483646 h 631"/>
                <a:gd name="T58" fmla="*/ 2147483646 w 184"/>
                <a:gd name="T59" fmla="*/ 2147483646 h 631"/>
                <a:gd name="T60" fmla="*/ 2147483646 w 184"/>
                <a:gd name="T61" fmla="*/ 2147483646 h 631"/>
                <a:gd name="T62" fmla="*/ 2147483646 w 184"/>
                <a:gd name="T63" fmla="*/ 2147483646 h 631"/>
                <a:gd name="T64" fmla="*/ 2147483646 w 184"/>
                <a:gd name="T65" fmla="*/ 2147483646 h 631"/>
                <a:gd name="T66" fmla="*/ 2147483646 w 184"/>
                <a:gd name="T67" fmla="*/ 2147483646 h 631"/>
                <a:gd name="T68" fmla="*/ 2147483646 w 184"/>
                <a:gd name="T69" fmla="*/ 2147483646 h 631"/>
                <a:gd name="T70" fmla="*/ 2147483646 w 184"/>
                <a:gd name="T71" fmla="*/ 2147483646 h 631"/>
                <a:gd name="T72" fmla="*/ 2147483646 w 184"/>
                <a:gd name="T73" fmla="*/ 2147483646 h 631"/>
                <a:gd name="T74" fmla="*/ 2147483646 w 184"/>
                <a:gd name="T75" fmla="*/ 2147483646 h 631"/>
                <a:gd name="T76" fmla="*/ 2147483646 w 184"/>
                <a:gd name="T77" fmla="*/ 2147483646 h 631"/>
                <a:gd name="T78" fmla="*/ 2147483646 w 184"/>
                <a:gd name="T79" fmla="*/ 2147483646 h 631"/>
                <a:gd name="T80" fmla="*/ 2147483646 w 184"/>
                <a:gd name="T81" fmla="*/ 2147483646 h 631"/>
                <a:gd name="T82" fmla="*/ 2147483646 w 184"/>
                <a:gd name="T83" fmla="*/ 2147483646 h 631"/>
                <a:gd name="T84" fmla="*/ 2147483646 w 184"/>
                <a:gd name="T85" fmla="*/ 2147483646 h 631"/>
                <a:gd name="T86" fmla="*/ 2147483646 w 184"/>
                <a:gd name="T87" fmla="*/ 2147483646 h 631"/>
                <a:gd name="T88" fmla="*/ 2147483646 w 184"/>
                <a:gd name="T89" fmla="*/ 2147483646 h 631"/>
                <a:gd name="T90" fmla="*/ 2147483646 w 184"/>
                <a:gd name="T91" fmla="*/ 2147483646 h 631"/>
                <a:gd name="T92" fmla="*/ 2147483646 w 184"/>
                <a:gd name="T93" fmla="*/ 2147483646 h 631"/>
                <a:gd name="T94" fmla="*/ 2147483646 w 184"/>
                <a:gd name="T95" fmla="*/ 2147483646 h 631"/>
                <a:gd name="T96" fmla="*/ 2147483646 w 184"/>
                <a:gd name="T97" fmla="*/ 2147483646 h 631"/>
                <a:gd name="T98" fmla="*/ 2147483646 w 184"/>
                <a:gd name="T99" fmla="*/ 2147483646 h 631"/>
                <a:gd name="T100" fmla="*/ 2147483646 w 184"/>
                <a:gd name="T101" fmla="*/ 2147483646 h 631"/>
                <a:gd name="T102" fmla="*/ 2147483646 w 184"/>
                <a:gd name="T103" fmla="*/ 2147483646 h 631"/>
                <a:gd name="T104" fmla="*/ 0 w 184"/>
                <a:gd name="T105" fmla="*/ 0 h 631"/>
                <a:gd name="T106" fmla="*/ 0 w 184"/>
                <a:gd name="T107" fmla="*/ 2147483646 h 631"/>
                <a:gd name="T108" fmla="*/ 2147483646 w 184"/>
                <a:gd name="T109" fmla="*/ 2147483646 h 631"/>
                <a:gd name="T110" fmla="*/ 2147483646 w 184"/>
                <a:gd name="T111" fmla="*/ 2147483646 h 631"/>
                <a:gd name="T112" fmla="*/ 2147483646 w 184"/>
                <a:gd name="T113" fmla="*/ 2147483646 h 631"/>
                <a:gd name="T114" fmla="*/ 2147483646 w 184"/>
                <a:gd name="T115" fmla="*/ 2147483646 h 631"/>
                <a:gd name="T116" fmla="*/ 2147483646 w 184"/>
                <a:gd name="T117" fmla="*/ 2147483646 h 631"/>
                <a:gd name="T118" fmla="*/ 2147483646 w 184"/>
                <a:gd name="T119" fmla="*/ 2147483646 h 631"/>
                <a:gd name="T120" fmla="*/ 2147483646 w 184"/>
                <a:gd name="T121" fmla="*/ 0 h 631"/>
                <a:gd name="T122" fmla="*/ 2147483646 w 184"/>
                <a:gd name="T123" fmla="*/ 0 h 631"/>
                <a:gd name="T124" fmla="*/ 0 w 184"/>
                <a:gd name="T125" fmla="*/ 0 h 6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4" h="631">
                  <a:moveTo>
                    <a:pt x="60" y="377"/>
                  </a:moveTo>
                  <a:lnTo>
                    <a:pt x="60" y="377"/>
                  </a:lnTo>
                  <a:lnTo>
                    <a:pt x="60" y="380"/>
                  </a:lnTo>
                  <a:lnTo>
                    <a:pt x="58" y="385"/>
                  </a:lnTo>
                  <a:lnTo>
                    <a:pt x="63" y="385"/>
                  </a:lnTo>
                  <a:lnTo>
                    <a:pt x="61" y="380"/>
                  </a:lnTo>
                  <a:lnTo>
                    <a:pt x="60" y="377"/>
                  </a:lnTo>
                  <a:moveTo>
                    <a:pt x="77" y="385"/>
                  </a:moveTo>
                  <a:lnTo>
                    <a:pt x="77" y="385"/>
                  </a:lnTo>
                  <a:lnTo>
                    <a:pt x="77" y="383"/>
                  </a:lnTo>
                  <a:lnTo>
                    <a:pt x="83" y="374"/>
                  </a:lnTo>
                  <a:lnTo>
                    <a:pt x="84" y="374"/>
                  </a:lnTo>
                  <a:lnTo>
                    <a:pt x="84" y="391"/>
                  </a:lnTo>
                  <a:lnTo>
                    <a:pt x="82" y="391"/>
                  </a:lnTo>
                  <a:lnTo>
                    <a:pt x="82" y="380"/>
                  </a:lnTo>
                  <a:lnTo>
                    <a:pt x="82" y="377"/>
                  </a:lnTo>
                  <a:lnTo>
                    <a:pt x="81" y="380"/>
                  </a:lnTo>
                  <a:lnTo>
                    <a:pt x="77" y="387"/>
                  </a:lnTo>
                  <a:lnTo>
                    <a:pt x="76" y="387"/>
                  </a:lnTo>
                  <a:lnTo>
                    <a:pt x="72" y="380"/>
                  </a:lnTo>
                  <a:lnTo>
                    <a:pt x="71" y="377"/>
                  </a:lnTo>
                  <a:lnTo>
                    <a:pt x="71" y="380"/>
                  </a:lnTo>
                  <a:lnTo>
                    <a:pt x="71" y="391"/>
                  </a:lnTo>
                  <a:lnTo>
                    <a:pt x="69" y="391"/>
                  </a:lnTo>
                  <a:lnTo>
                    <a:pt x="69" y="374"/>
                  </a:lnTo>
                  <a:lnTo>
                    <a:pt x="71" y="374"/>
                  </a:lnTo>
                  <a:lnTo>
                    <a:pt x="76" y="383"/>
                  </a:lnTo>
                  <a:lnTo>
                    <a:pt x="77" y="385"/>
                  </a:lnTo>
                  <a:moveTo>
                    <a:pt x="88" y="391"/>
                  </a:moveTo>
                  <a:lnTo>
                    <a:pt x="88" y="374"/>
                  </a:lnTo>
                  <a:lnTo>
                    <a:pt x="97" y="374"/>
                  </a:lnTo>
                  <a:lnTo>
                    <a:pt x="97" y="376"/>
                  </a:lnTo>
                  <a:lnTo>
                    <a:pt x="90" y="376"/>
                  </a:lnTo>
                  <a:lnTo>
                    <a:pt x="90" y="382"/>
                  </a:lnTo>
                  <a:lnTo>
                    <a:pt x="96" y="382"/>
                  </a:lnTo>
                  <a:lnTo>
                    <a:pt x="96" y="383"/>
                  </a:lnTo>
                  <a:lnTo>
                    <a:pt x="90" y="383"/>
                  </a:lnTo>
                  <a:lnTo>
                    <a:pt x="90" y="389"/>
                  </a:lnTo>
                  <a:lnTo>
                    <a:pt x="97" y="389"/>
                  </a:lnTo>
                  <a:lnTo>
                    <a:pt x="97" y="391"/>
                  </a:lnTo>
                  <a:lnTo>
                    <a:pt x="88" y="391"/>
                  </a:lnTo>
                  <a:moveTo>
                    <a:pt x="53" y="391"/>
                  </a:moveTo>
                  <a:lnTo>
                    <a:pt x="60" y="374"/>
                  </a:lnTo>
                  <a:lnTo>
                    <a:pt x="61" y="374"/>
                  </a:lnTo>
                  <a:lnTo>
                    <a:pt x="67" y="391"/>
                  </a:lnTo>
                  <a:lnTo>
                    <a:pt x="65" y="391"/>
                  </a:lnTo>
                  <a:lnTo>
                    <a:pt x="63" y="386"/>
                  </a:lnTo>
                  <a:lnTo>
                    <a:pt x="57" y="386"/>
                  </a:lnTo>
                  <a:lnTo>
                    <a:pt x="56" y="391"/>
                  </a:lnTo>
                  <a:lnTo>
                    <a:pt x="53" y="391"/>
                  </a:lnTo>
                  <a:moveTo>
                    <a:pt x="0" y="0"/>
                  </a:moveTo>
                  <a:lnTo>
                    <a:pt x="0" y="631"/>
                  </a:lnTo>
                  <a:lnTo>
                    <a:pt x="54" y="631"/>
                  </a:lnTo>
                  <a:lnTo>
                    <a:pt x="104" y="386"/>
                  </a:lnTo>
                  <a:lnTo>
                    <a:pt x="104" y="376"/>
                  </a:lnTo>
                  <a:lnTo>
                    <a:pt x="99" y="376"/>
                  </a:lnTo>
                  <a:lnTo>
                    <a:pt x="99" y="374"/>
                  </a:lnTo>
                  <a:lnTo>
                    <a:pt x="107" y="374"/>
                  </a:lnTo>
                  <a:lnTo>
                    <a:pt x="184" y="0"/>
                  </a:lnTo>
                  <a:lnTo>
                    <a:pt x="15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50" name="Freeform 41"/>
            <p:cNvSpPr>
              <a:spLocks noEditPoints="1"/>
            </p:cNvSpPr>
            <p:nvPr/>
          </p:nvSpPr>
          <p:spPr bwMode="auto">
            <a:xfrm>
              <a:off x="64216" y="325314"/>
              <a:ext cx="9879" cy="11996"/>
            </a:xfrm>
            <a:custGeom>
              <a:avLst/>
              <a:gdLst>
                <a:gd name="T0" fmla="*/ 2147483646 w 14"/>
                <a:gd name="T1" fmla="*/ 2147483646 h 17"/>
                <a:gd name="T2" fmla="*/ 2147483646 w 14"/>
                <a:gd name="T3" fmla="*/ 2147483646 h 17"/>
                <a:gd name="T4" fmla="*/ 2147483646 w 14"/>
                <a:gd name="T5" fmla="*/ 2147483646 h 17"/>
                <a:gd name="T6" fmla="*/ 2147483646 w 14"/>
                <a:gd name="T7" fmla="*/ 2147483646 h 17"/>
                <a:gd name="T8" fmla="*/ 2147483646 w 14"/>
                <a:gd name="T9" fmla="*/ 2147483646 h 17"/>
                <a:gd name="T10" fmla="*/ 2147483646 w 14"/>
                <a:gd name="T11" fmla="*/ 2147483646 h 17"/>
                <a:gd name="T12" fmla="*/ 2147483646 w 14"/>
                <a:gd name="T13" fmla="*/ 2147483646 h 17"/>
                <a:gd name="T14" fmla="*/ 2147483646 w 14"/>
                <a:gd name="T15" fmla="*/ 0 h 17"/>
                <a:gd name="T16" fmla="*/ 2147483646 w 14"/>
                <a:gd name="T17" fmla="*/ 0 h 17"/>
                <a:gd name="T18" fmla="*/ 0 w 14"/>
                <a:gd name="T19" fmla="*/ 2147483646 h 17"/>
                <a:gd name="T20" fmla="*/ 2147483646 w 14"/>
                <a:gd name="T21" fmla="*/ 2147483646 h 17"/>
                <a:gd name="T22" fmla="*/ 2147483646 w 14"/>
                <a:gd name="T23" fmla="*/ 2147483646 h 17"/>
                <a:gd name="T24" fmla="*/ 2147483646 w 14"/>
                <a:gd name="T25" fmla="*/ 2147483646 h 17"/>
                <a:gd name="T26" fmla="*/ 2147483646 w 14"/>
                <a:gd name="T27" fmla="*/ 2147483646 h 17"/>
                <a:gd name="T28" fmla="*/ 2147483646 w 14"/>
                <a:gd name="T29" fmla="*/ 2147483646 h 17"/>
                <a:gd name="T30" fmla="*/ 2147483646 w 14"/>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 h="17">
                  <a:moveTo>
                    <a:pt x="5" y="11"/>
                  </a:moveTo>
                  <a:lnTo>
                    <a:pt x="7" y="6"/>
                  </a:lnTo>
                  <a:lnTo>
                    <a:pt x="7" y="3"/>
                  </a:lnTo>
                  <a:lnTo>
                    <a:pt x="8" y="6"/>
                  </a:lnTo>
                  <a:lnTo>
                    <a:pt x="10" y="11"/>
                  </a:lnTo>
                  <a:lnTo>
                    <a:pt x="5" y="11"/>
                  </a:lnTo>
                  <a:moveTo>
                    <a:pt x="8" y="0"/>
                  </a:moveTo>
                  <a:lnTo>
                    <a:pt x="7" y="0"/>
                  </a:lnTo>
                  <a:lnTo>
                    <a:pt x="0" y="17"/>
                  </a:lnTo>
                  <a:lnTo>
                    <a:pt x="3" y="17"/>
                  </a:lnTo>
                  <a:lnTo>
                    <a:pt x="4" y="12"/>
                  </a:lnTo>
                  <a:lnTo>
                    <a:pt x="10" y="12"/>
                  </a:lnTo>
                  <a:lnTo>
                    <a:pt x="12" y="17"/>
                  </a:lnTo>
                  <a:lnTo>
                    <a:pt x="14" y="17"/>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51" name="Freeform 43"/>
            <p:cNvSpPr/>
            <p:nvPr/>
          </p:nvSpPr>
          <p:spPr bwMode="auto">
            <a:xfrm>
              <a:off x="75507" y="325314"/>
              <a:ext cx="10585" cy="11996"/>
            </a:xfrm>
            <a:custGeom>
              <a:avLst/>
              <a:gdLst>
                <a:gd name="T0" fmla="*/ 2147483646 w 15"/>
                <a:gd name="T1" fmla="*/ 0 h 17"/>
                <a:gd name="T2" fmla="*/ 2147483646 w 15"/>
                <a:gd name="T3" fmla="*/ 0 h 17"/>
                <a:gd name="T4" fmla="*/ 2147483646 w 15"/>
                <a:gd name="T5" fmla="*/ 2147483646 h 17"/>
                <a:gd name="T6" fmla="*/ 2147483646 w 15"/>
                <a:gd name="T7" fmla="*/ 2147483646 h 17"/>
                <a:gd name="T8" fmla="*/ 2147483646 w 15"/>
                <a:gd name="T9" fmla="*/ 2147483646 h 17"/>
                <a:gd name="T10" fmla="*/ 2147483646 w 15"/>
                <a:gd name="T11" fmla="*/ 2147483646 h 17"/>
                <a:gd name="T12" fmla="*/ 2147483646 w 15"/>
                <a:gd name="T13" fmla="*/ 0 h 17"/>
                <a:gd name="T14" fmla="*/ 0 w 15"/>
                <a:gd name="T15" fmla="*/ 0 h 17"/>
                <a:gd name="T16" fmla="*/ 0 w 15"/>
                <a:gd name="T17" fmla="*/ 2147483646 h 17"/>
                <a:gd name="T18" fmla="*/ 2147483646 w 15"/>
                <a:gd name="T19" fmla="*/ 2147483646 h 17"/>
                <a:gd name="T20" fmla="*/ 2147483646 w 15"/>
                <a:gd name="T21" fmla="*/ 2147483646 h 17"/>
                <a:gd name="T22" fmla="*/ 2147483646 w 15"/>
                <a:gd name="T23" fmla="*/ 2147483646 h 17"/>
                <a:gd name="T24" fmla="*/ 2147483646 w 15"/>
                <a:gd name="T25" fmla="*/ 2147483646 h 17"/>
                <a:gd name="T26" fmla="*/ 2147483646 w 15"/>
                <a:gd name="T27" fmla="*/ 2147483646 h 17"/>
                <a:gd name="T28" fmla="*/ 2147483646 w 15"/>
                <a:gd name="T29" fmla="*/ 2147483646 h 17"/>
                <a:gd name="T30" fmla="*/ 2147483646 w 15"/>
                <a:gd name="T31" fmla="*/ 2147483646 h 17"/>
                <a:gd name="T32" fmla="*/ 2147483646 w 15"/>
                <a:gd name="T33" fmla="*/ 2147483646 h 17"/>
                <a:gd name="T34" fmla="*/ 2147483646 w 15"/>
                <a:gd name="T35" fmla="*/ 2147483646 h 17"/>
                <a:gd name="T36" fmla="*/ 2147483646 w 15"/>
                <a:gd name="T37" fmla="*/ 2147483646 h 17"/>
                <a:gd name="T38" fmla="*/ 2147483646 w 15"/>
                <a:gd name="T39" fmla="*/ 2147483646 h 17"/>
                <a:gd name="T40" fmla="*/ 2147483646 w 15"/>
                <a:gd name="T41" fmla="*/ 2147483646 h 17"/>
                <a:gd name="T42" fmla="*/ 2147483646 w 15"/>
                <a:gd name="T43" fmla="*/ 2147483646 h 17"/>
                <a:gd name="T44" fmla="*/ 2147483646 w 15"/>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 h="17">
                  <a:moveTo>
                    <a:pt x="15" y="0"/>
                  </a:moveTo>
                  <a:lnTo>
                    <a:pt x="14" y="0"/>
                  </a:lnTo>
                  <a:lnTo>
                    <a:pt x="8" y="9"/>
                  </a:lnTo>
                  <a:lnTo>
                    <a:pt x="8" y="11"/>
                  </a:lnTo>
                  <a:lnTo>
                    <a:pt x="7" y="9"/>
                  </a:lnTo>
                  <a:lnTo>
                    <a:pt x="2" y="0"/>
                  </a:lnTo>
                  <a:lnTo>
                    <a:pt x="0" y="0"/>
                  </a:lnTo>
                  <a:lnTo>
                    <a:pt x="0" y="17"/>
                  </a:lnTo>
                  <a:lnTo>
                    <a:pt x="2" y="17"/>
                  </a:lnTo>
                  <a:lnTo>
                    <a:pt x="2" y="6"/>
                  </a:lnTo>
                  <a:lnTo>
                    <a:pt x="2" y="3"/>
                  </a:lnTo>
                  <a:lnTo>
                    <a:pt x="3" y="6"/>
                  </a:lnTo>
                  <a:lnTo>
                    <a:pt x="7" y="13"/>
                  </a:lnTo>
                  <a:lnTo>
                    <a:pt x="8" y="13"/>
                  </a:lnTo>
                  <a:lnTo>
                    <a:pt x="12" y="6"/>
                  </a:lnTo>
                  <a:lnTo>
                    <a:pt x="13" y="3"/>
                  </a:lnTo>
                  <a:lnTo>
                    <a:pt x="13" y="6"/>
                  </a:lnTo>
                  <a:lnTo>
                    <a:pt x="13" y="17"/>
                  </a:lnTo>
                  <a:lnTo>
                    <a:pt x="15" y="17"/>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52" name="Freeform 45"/>
            <p:cNvSpPr/>
            <p:nvPr/>
          </p:nvSpPr>
          <p:spPr bwMode="auto">
            <a:xfrm>
              <a:off x="88915" y="325314"/>
              <a:ext cx="6351" cy="11996"/>
            </a:xfrm>
            <a:custGeom>
              <a:avLst/>
              <a:gdLst>
                <a:gd name="T0" fmla="*/ 2147483646 w 9"/>
                <a:gd name="T1" fmla="*/ 0 h 17"/>
                <a:gd name="T2" fmla="*/ 0 w 9"/>
                <a:gd name="T3" fmla="*/ 0 h 17"/>
                <a:gd name="T4" fmla="*/ 0 w 9"/>
                <a:gd name="T5" fmla="*/ 2147483646 h 17"/>
                <a:gd name="T6" fmla="*/ 2147483646 w 9"/>
                <a:gd name="T7" fmla="*/ 2147483646 h 17"/>
                <a:gd name="T8" fmla="*/ 2147483646 w 9"/>
                <a:gd name="T9" fmla="*/ 2147483646 h 17"/>
                <a:gd name="T10" fmla="*/ 2147483646 w 9"/>
                <a:gd name="T11" fmla="*/ 2147483646 h 17"/>
                <a:gd name="T12" fmla="*/ 2147483646 w 9"/>
                <a:gd name="T13" fmla="*/ 2147483646 h 17"/>
                <a:gd name="T14" fmla="*/ 2147483646 w 9"/>
                <a:gd name="T15" fmla="*/ 2147483646 h 17"/>
                <a:gd name="T16" fmla="*/ 2147483646 w 9"/>
                <a:gd name="T17" fmla="*/ 2147483646 h 17"/>
                <a:gd name="T18" fmla="*/ 2147483646 w 9"/>
                <a:gd name="T19" fmla="*/ 2147483646 h 17"/>
                <a:gd name="T20" fmla="*/ 2147483646 w 9"/>
                <a:gd name="T21" fmla="*/ 2147483646 h 17"/>
                <a:gd name="T22" fmla="*/ 2147483646 w 9"/>
                <a:gd name="T23" fmla="*/ 2147483646 h 17"/>
                <a:gd name="T24" fmla="*/ 2147483646 w 9"/>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 h="17">
                  <a:moveTo>
                    <a:pt x="9" y="0"/>
                  </a:moveTo>
                  <a:lnTo>
                    <a:pt x="0" y="0"/>
                  </a:lnTo>
                  <a:lnTo>
                    <a:pt x="0" y="17"/>
                  </a:lnTo>
                  <a:lnTo>
                    <a:pt x="9" y="17"/>
                  </a:lnTo>
                  <a:lnTo>
                    <a:pt x="9" y="15"/>
                  </a:lnTo>
                  <a:lnTo>
                    <a:pt x="2" y="15"/>
                  </a:lnTo>
                  <a:lnTo>
                    <a:pt x="2" y="9"/>
                  </a:lnTo>
                  <a:lnTo>
                    <a:pt x="8" y="9"/>
                  </a:lnTo>
                  <a:lnTo>
                    <a:pt x="8" y="8"/>
                  </a:lnTo>
                  <a:lnTo>
                    <a:pt x="2" y="8"/>
                  </a:lnTo>
                  <a:lnTo>
                    <a:pt x="2" y="2"/>
                  </a:lnTo>
                  <a:lnTo>
                    <a:pt x="9" y="2"/>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53" name="Freeform 46"/>
            <p:cNvSpPr/>
            <p:nvPr/>
          </p:nvSpPr>
          <p:spPr bwMode="auto">
            <a:xfrm>
              <a:off x="101617" y="326726"/>
              <a:ext cx="0" cy="706"/>
            </a:xfrm>
            <a:custGeom>
              <a:avLst/>
              <a:gdLst>
                <a:gd name="T0" fmla="*/ 0 h 1"/>
                <a:gd name="T1" fmla="*/ 0 h 1"/>
                <a:gd name="T2" fmla="*/ 2147483646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lnTo>
                    <a:pt x="0" y="0"/>
                  </a:lnTo>
                  <a:lnTo>
                    <a:pt x="0" y="1"/>
                  </a:lnTo>
                  <a:lnTo>
                    <a:pt x="0" y="0"/>
                  </a:lnTo>
                  <a:close/>
                </a:path>
              </a:pathLst>
            </a:custGeom>
            <a:solidFill>
              <a:srgbClr val="8CDDF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54" name="Freeform 47"/>
            <p:cNvSpPr/>
            <p:nvPr/>
          </p:nvSpPr>
          <p:spPr bwMode="auto">
            <a:xfrm>
              <a:off x="101617" y="326726"/>
              <a:ext cx="0" cy="706"/>
            </a:xfrm>
            <a:custGeom>
              <a:avLst/>
              <a:gdLst>
                <a:gd name="T0" fmla="*/ 0 h 1"/>
                <a:gd name="T1" fmla="*/ 0 h 1"/>
                <a:gd name="T2" fmla="*/ 2147483646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lnTo>
                    <a:pt x="0" y="0"/>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55" name="Freeform 49"/>
            <p:cNvSpPr/>
            <p:nvPr/>
          </p:nvSpPr>
          <p:spPr bwMode="auto">
            <a:xfrm>
              <a:off x="96677" y="325314"/>
              <a:ext cx="5645" cy="8468"/>
            </a:xfrm>
            <a:custGeom>
              <a:avLst/>
              <a:gdLst>
                <a:gd name="T0" fmla="*/ 2147483646 w 8"/>
                <a:gd name="T1" fmla="*/ 0 h 12"/>
                <a:gd name="T2" fmla="*/ 0 w 8"/>
                <a:gd name="T3" fmla="*/ 0 h 12"/>
                <a:gd name="T4" fmla="*/ 0 w 8"/>
                <a:gd name="T5" fmla="*/ 2147483646 h 12"/>
                <a:gd name="T6" fmla="*/ 2147483646 w 8"/>
                <a:gd name="T7" fmla="*/ 2147483646 h 12"/>
                <a:gd name="T8" fmla="*/ 2147483646 w 8"/>
                <a:gd name="T9" fmla="*/ 2147483646 h 12"/>
                <a:gd name="T10" fmla="*/ 2147483646 w 8"/>
                <a:gd name="T11" fmla="*/ 2147483646 h 12"/>
                <a:gd name="T12" fmla="*/ 2147483646 w 8"/>
                <a:gd name="T13" fmla="*/ 2147483646 h 12"/>
                <a:gd name="T14" fmla="*/ 2147483646 w 8"/>
                <a:gd name="T15" fmla="*/ 2147483646 h 12"/>
                <a:gd name="T16" fmla="*/ 2147483646 w 8"/>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12">
                  <a:moveTo>
                    <a:pt x="8" y="0"/>
                  </a:moveTo>
                  <a:lnTo>
                    <a:pt x="0" y="0"/>
                  </a:lnTo>
                  <a:lnTo>
                    <a:pt x="0" y="2"/>
                  </a:lnTo>
                  <a:lnTo>
                    <a:pt x="5" y="2"/>
                  </a:lnTo>
                  <a:lnTo>
                    <a:pt x="5" y="12"/>
                  </a:lnTo>
                  <a:lnTo>
                    <a:pt x="7" y="3"/>
                  </a:lnTo>
                  <a:lnTo>
                    <a:pt x="7" y="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6416" name="矩形 194"/>
          <p:cNvSpPr>
            <a:spLocks noChangeArrowheads="1"/>
          </p:cNvSpPr>
          <p:nvPr/>
        </p:nvSpPr>
        <p:spPr bwMode="auto">
          <a:xfrm>
            <a:off x="7904163" y="1857375"/>
            <a:ext cx="838200" cy="1458913"/>
          </a:xfrm>
          <a:prstGeom prst="rect">
            <a:avLst/>
          </a:prstGeom>
          <a:solidFill>
            <a:srgbClr val="47D7C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6417" name="矩形 197"/>
          <p:cNvSpPr>
            <a:spLocks noChangeArrowheads="1"/>
          </p:cNvSpPr>
          <p:nvPr/>
        </p:nvSpPr>
        <p:spPr bwMode="auto">
          <a:xfrm>
            <a:off x="7078663" y="1857375"/>
            <a:ext cx="825500" cy="1458913"/>
          </a:xfrm>
          <a:prstGeom prst="rect">
            <a:avLst/>
          </a:prstGeom>
          <a:solidFill>
            <a:srgbClr val="FF6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6418" name="矩形 198"/>
          <p:cNvSpPr>
            <a:spLocks noChangeArrowheads="1"/>
          </p:cNvSpPr>
          <p:nvPr/>
        </p:nvSpPr>
        <p:spPr bwMode="auto">
          <a:xfrm>
            <a:off x="7904163" y="3297238"/>
            <a:ext cx="838200" cy="1519237"/>
          </a:xfrm>
          <a:prstGeom prst="rect">
            <a:avLst/>
          </a:prstGeom>
          <a:solidFill>
            <a:srgbClr val="40C6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6419" name="矩形 199"/>
          <p:cNvSpPr>
            <a:spLocks noChangeArrowheads="1"/>
          </p:cNvSpPr>
          <p:nvPr/>
        </p:nvSpPr>
        <p:spPr bwMode="auto">
          <a:xfrm>
            <a:off x="7078663" y="3297238"/>
            <a:ext cx="825500" cy="1519237"/>
          </a:xfrm>
          <a:prstGeom prst="rect">
            <a:avLst/>
          </a:prstGeom>
          <a:solidFill>
            <a:srgbClr val="FFBD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6420" name="矩形 200"/>
          <p:cNvSpPr>
            <a:spLocks noChangeArrowheads="1"/>
          </p:cNvSpPr>
          <p:nvPr/>
        </p:nvSpPr>
        <p:spPr bwMode="auto">
          <a:xfrm>
            <a:off x="6540500" y="2117725"/>
            <a:ext cx="831850" cy="36513"/>
          </a:xfrm>
          <a:prstGeom prst="rect">
            <a:avLst/>
          </a:prstGeom>
          <a:solidFill>
            <a:srgbClr val="FF625F"/>
          </a:solidFill>
          <a:ln>
            <a:noFill/>
          </a:ln>
          <a:effectLst>
            <a:outerShdw dist="38100" dir="5400000" algn="ctr" rotWithShape="0">
              <a:srgbClr val="000000">
                <a:alpha val="39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6421" name="矩形 201"/>
          <p:cNvSpPr>
            <a:spLocks noChangeArrowheads="1"/>
          </p:cNvSpPr>
          <p:nvPr/>
        </p:nvSpPr>
        <p:spPr bwMode="auto">
          <a:xfrm>
            <a:off x="8455025" y="4456113"/>
            <a:ext cx="831850" cy="36512"/>
          </a:xfrm>
          <a:prstGeom prst="rect">
            <a:avLst/>
          </a:prstGeom>
          <a:solidFill>
            <a:srgbClr val="40C6F2"/>
          </a:solidFill>
          <a:ln>
            <a:noFill/>
          </a:ln>
          <a:effectLst>
            <a:outerShdw dist="38100" dir="5400000" algn="ctr" rotWithShape="0">
              <a:srgbClr val="000000">
                <a:alpha val="39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6422" name="矩形 202"/>
          <p:cNvSpPr>
            <a:spLocks noChangeArrowheads="1"/>
          </p:cNvSpPr>
          <p:nvPr/>
        </p:nvSpPr>
        <p:spPr bwMode="auto">
          <a:xfrm>
            <a:off x="6540500" y="4456113"/>
            <a:ext cx="831850" cy="36512"/>
          </a:xfrm>
          <a:prstGeom prst="rect">
            <a:avLst/>
          </a:prstGeom>
          <a:solidFill>
            <a:srgbClr val="FFBD00"/>
          </a:solidFill>
          <a:ln>
            <a:noFill/>
          </a:ln>
          <a:effectLst>
            <a:outerShdw dist="38100" dir="5400000" algn="ctr" rotWithShape="0">
              <a:srgbClr val="000000">
                <a:alpha val="39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6423" name="椭圆 100"/>
          <p:cNvSpPr>
            <a:spLocks noChangeArrowheads="1"/>
          </p:cNvSpPr>
          <p:nvPr/>
        </p:nvSpPr>
        <p:spPr bwMode="auto">
          <a:xfrm>
            <a:off x="5600700" y="1811338"/>
            <a:ext cx="995363" cy="995362"/>
          </a:xfrm>
          <a:prstGeom prst="ellipse">
            <a:avLst/>
          </a:prstGeom>
          <a:solidFill>
            <a:schemeClr val="bg1"/>
          </a:solidFill>
          <a:ln w="9525">
            <a:solidFill>
              <a:srgbClr val="FF625F"/>
            </a:solidFill>
            <a:round/>
          </a:ln>
          <a:effectLst>
            <a:outerShdw dist="19050" dir="5400000" algn="ctr" rotWithShape="0">
              <a:srgbClr val="000000">
                <a:alpha val="62000"/>
              </a:srgbClr>
            </a:outer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6424" name="椭圆 203"/>
          <p:cNvSpPr>
            <a:spLocks noChangeArrowheads="1"/>
          </p:cNvSpPr>
          <p:nvPr/>
        </p:nvSpPr>
        <p:spPr bwMode="auto">
          <a:xfrm>
            <a:off x="9161463" y="1933575"/>
            <a:ext cx="995362" cy="995363"/>
          </a:xfrm>
          <a:prstGeom prst="ellipse">
            <a:avLst/>
          </a:prstGeom>
          <a:solidFill>
            <a:schemeClr val="bg1"/>
          </a:solidFill>
          <a:ln w="9525">
            <a:solidFill>
              <a:srgbClr val="47D7C6"/>
            </a:solidFill>
            <a:round/>
          </a:ln>
          <a:effectLst>
            <a:outerShdw dist="19050" dir="5400000" algn="ctr" rotWithShape="0">
              <a:srgbClr val="000000">
                <a:alpha val="62000"/>
              </a:srgbClr>
            </a:outer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6425" name="椭圆 204"/>
          <p:cNvSpPr>
            <a:spLocks noChangeArrowheads="1"/>
          </p:cNvSpPr>
          <p:nvPr/>
        </p:nvSpPr>
        <p:spPr bwMode="auto">
          <a:xfrm>
            <a:off x="5668963" y="4283075"/>
            <a:ext cx="995362" cy="995363"/>
          </a:xfrm>
          <a:prstGeom prst="ellipse">
            <a:avLst/>
          </a:prstGeom>
          <a:solidFill>
            <a:schemeClr val="bg1"/>
          </a:solidFill>
          <a:ln w="9525">
            <a:solidFill>
              <a:srgbClr val="FFBD00"/>
            </a:solidFill>
            <a:round/>
          </a:ln>
          <a:effectLst>
            <a:outerShdw dist="19050" dir="5400000" algn="ctr" rotWithShape="0">
              <a:srgbClr val="000000">
                <a:alpha val="62000"/>
              </a:srgbClr>
            </a:outer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6426" name="椭圆 205"/>
          <p:cNvSpPr>
            <a:spLocks noChangeArrowheads="1"/>
          </p:cNvSpPr>
          <p:nvPr/>
        </p:nvSpPr>
        <p:spPr bwMode="auto">
          <a:xfrm>
            <a:off x="9161463" y="4283075"/>
            <a:ext cx="995362" cy="995363"/>
          </a:xfrm>
          <a:prstGeom prst="ellipse">
            <a:avLst/>
          </a:prstGeom>
          <a:solidFill>
            <a:schemeClr val="bg1"/>
          </a:solidFill>
          <a:ln w="9525">
            <a:solidFill>
              <a:srgbClr val="40C6F2"/>
            </a:solidFill>
            <a:round/>
          </a:ln>
          <a:effectLst>
            <a:outerShdw dist="19050" dir="5400000" algn="ctr" rotWithShape="0">
              <a:srgbClr val="000000">
                <a:alpha val="62000"/>
              </a:srgbClr>
            </a:outer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6427" name="矩形 98"/>
          <p:cNvSpPr>
            <a:spLocks noChangeArrowheads="1"/>
          </p:cNvSpPr>
          <p:nvPr/>
        </p:nvSpPr>
        <p:spPr bwMode="auto">
          <a:xfrm>
            <a:off x="8455025" y="2112963"/>
            <a:ext cx="831850" cy="36512"/>
          </a:xfrm>
          <a:prstGeom prst="rect">
            <a:avLst/>
          </a:prstGeom>
          <a:solidFill>
            <a:srgbClr val="47D7C6"/>
          </a:solidFill>
          <a:ln>
            <a:noFill/>
          </a:ln>
          <a:effectLst>
            <a:outerShdw dist="38100" dir="5400000" algn="ctr" rotWithShape="0">
              <a:srgbClr val="000000">
                <a:alpha val="39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6428" name="文本框 101"/>
          <p:cNvSpPr txBox="1">
            <a:spLocks noChangeArrowheads="1"/>
          </p:cNvSpPr>
          <p:nvPr/>
        </p:nvSpPr>
        <p:spPr bwMode="auto">
          <a:xfrm>
            <a:off x="7313613" y="1993900"/>
            <a:ext cx="53181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4000">
                <a:solidFill>
                  <a:schemeClr val="bg1"/>
                </a:solidFill>
              </a:rPr>
              <a:t>A</a:t>
            </a:r>
            <a:endParaRPr lang="zh-CN" altLang="en-US" sz="4000">
              <a:solidFill>
                <a:schemeClr val="bg1"/>
              </a:solidFill>
            </a:endParaRPr>
          </a:p>
        </p:txBody>
      </p:sp>
      <p:sp>
        <p:nvSpPr>
          <p:cNvPr id="16429" name="文本框 206"/>
          <p:cNvSpPr txBox="1">
            <a:spLocks noChangeArrowheads="1"/>
          </p:cNvSpPr>
          <p:nvPr/>
        </p:nvSpPr>
        <p:spPr bwMode="auto">
          <a:xfrm>
            <a:off x="8137525" y="1992313"/>
            <a:ext cx="53181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4000">
                <a:solidFill>
                  <a:schemeClr val="bg1"/>
                </a:solidFill>
              </a:rPr>
              <a:t>B</a:t>
            </a:r>
            <a:endParaRPr lang="zh-CN" altLang="en-US" sz="4000">
              <a:solidFill>
                <a:schemeClr val="bg1"/>
              </a:solidFill>
            </a:endParaRPr>
          </a:p>
        </p:txBody>
      </p:sp>
      <p:sp>
        <p:nvSpPr>
          <p:cNvPr id="16430" name="文本框 207"/>
          <p:cNvSpPr txBox="1">
            <a:spLocks noChangeArrowheads="1"/>
          </p:cNvSpPr>
          <p:nvPr/>
        </p:nvSpPr>
        <p:spPr bwMode="auto">
          <a:xfrm>
            <a:off x="7321550" y="3884613"/>
            <a:ext cx="5334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4000">
                <a:solidFill>
                  <a:schemeClr val="bg1"/>
                </a:solidFill>
              </a:rPr>
              <a:t>C</a:t>
            </a:r>
            <a:endParaRPr lang="zh-CN" altLang="en-US" sz="4000">
              <a:solidFill>
                <a:schemeClr val="bg1"/>
              </a:solidFill>
            </a:endParaRPr>
          </a:p>
        </p:txBody>
      </p:sp>
      <p:sp>
        <p:nvSpPr>
          <p:cNvPr id="16431" name="文本框 208"/>
          <p:cNvSpPr txBox="1">
            <a:spLocks noChangeArrowheads="1"/>
          </p:cNvSpPr>
          <p:nvPr/>
        </p:nvSpPr>
        <p:spPr bwMode="auto">
          <a:xfrm>
            <a:off x="8062913" y="3906838"/>
            <a:ext cx="5334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4000">
                <a:solidFill>
                  <a:schemeClr val="bg1"/>
                </a:solidFill>
              </a:rPr>
              <a:t>D</a:t>
            </a:r>
            <a:endParaRPr lang="zh-CN" altLang="en-US" sz="4000">
              <a:solidFill>
                <a:schemeClr val="bg1"/>
              </a:solidFill>
            </a:endParaRPr>
          </a:p>
        </p:txBody>
      </p:sp>
      <p:sp>
        <p:nvSpPr>
          <p:cNvPr id="16432" name="文本框 102"/>
          <p:cNvSpPr txBox="1">
            <a:spLocks noChangeArrowheads="1"/>
          </p:cNvSpPr>
          <p:nvPr/>
        </p:nvSpPr>
        <p:spPr bwMode="auto">
          <a:xfrm>
            <a:off x="5713413" y="1924050"/>
            <a:ext cx="911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solidFill>
                  <a:srgbClr val="465766"/>
                </a:solidFill>
                <a:latin typeface="方正正黑简体" panose="02000000000000000000" pitchFamily="2" charset="-122"/>
                <a:ea typeface="方正正黑简体" panose="02000000000000000000" pitchFamily="2" charset="-122"/>
              </a:rPr>
              <a:t>文本内容</a:t>
            </a:r>
            <a:endParaRPr lang="en-US" altLang="zh-CN" sz="1200">
              <a:solidFill>
                <a:srgbClr val="465766"/>
              </a:solidFill>
              <a:latin typeface="方正正黑简体" panose="02000000000000000000" pitchFamily="2" charset="-122"/>
              <a:ea typeface="方正正黑简体" panose="02000000000000000000" pitchFamily="2" charset="-122"/>
            </a:endParaRPr>
          </a:p>
          <a:p>
            <a:pPr eaLnBrk="1" hangingPunct="1">
              <a:lnSpc>
                <a:spcPct val="100000"/>
              </a:lnSpc>
              <a:spcBef>
                <a:spcPct val="0"/>
              </a:spcBef>
              <a:buFont typeface="Arial" panose="020B0604020202020204" pitchFamily="34" charset="0"/>
              <a:buNone/>
            </a:pPr>
            <a:r>
              <a:rPr lang="zh-CN" altLang="en-US" sz="1200">
                <a:solidFill>
                  <a:srgbClr val="465766"/>
                </a:solidFill>
                <a:latin typeface="方正正黑简体" panose="02000000000000000000" pitchFamily="2" charset="-122"/>
                <a:ea typeface="方正正黑简体" panose="02000000000000000000" pitchFamily="2" charset="-122"/>
              </a:rPr>
              <a:t>文本内容</a:t>
            </a:r>
            <a:endParaRPr lang="en-US" altLang="zh-CN" sz="1200">
              <a:solidFill>
                <a:srgbClr val="465766"/>
              </a:solidFill>
              <a:latin typeface="方正正黑简体" panose="02000000000000000000" pitchFamily="2" charset="-122"/>
              <a:ea typeface="方正正黑简体" panose="02000000000000000000" pitchFamily="2" charset="-122"/>
            </a:endParaRPr>
          </a:p>
          <a:p>
            <a:pPr eaLnBrk="1" hangingPunct="1">
              <a:lnSpc>
                <a:spcPct val="100000"/>
              </a:lnSpc>
              <a:spcBef>
                <a:spcPct val="0"/>
              </a:spcBef>
              <a:buFont typeface="Arial" panose="020B0604020202020204" pitchFamily="34" charset="0"/>
              <a:buNone/>
            </a:pPr>
            <a:r>
              <a:rPr lang="zh-CN" altLang="en-US" sz="1200">
                <a:solidFill>
                  <a:srgbClr val="465766"/>
                </a:solidFill>
                <a:latin typeface="方正正黑简体" panose="02000000000000000000" pitchFamily="2" charset="-122"/>
                <a:ea typeface="方正正黑简体" panose="02000000000000000000" pitchFamily="2" charset="-122"/>
              </a:rPr>
              <a:t>文本内容</a:t>
            </a:r>
            <a:endParaRPr lang="en-US" altLang="zh-CN" sz="1200">
              <a:solidFill>
                <a:srgbClr val="465766"/>
              </a:solidFill>
              <a:latin typeface="方正正黑简体" panose="02000000000000000000" pitchFamily="2" charset="-122"/>
              <a:ea typeface="方正正黑简体" panose="02000000000000000000" pitchFamily="2" charset="-122"/>
            </a:endParaRPr>
          </a:p>
          <a:p>
            <a:pPr eaLnBrk="1" hangingPunct="1">
              <a:lnSpc>
                <a:spcPct val="100000"/>
              </a:lnSpc>
              <a:spcBef>
                <a:spcPct val="0"/>
              </a:spcBef>
              <a:buFont typeface="Arial" panose="020B0604020202020204" pitchFamily="34" charset="0"/>
              <a:buNone/>
            </a:pPr>
            <a:r>
              <a:rPr lang="zh-CN" altLang="en-US" sz="1200">
                <a:solidFill>
                  <a:srgbClr val="465766"/>
                </a:solidFill>
                <a:latin typeface="方正正黑简体" panose="02000000000000000000" pitchFamily="2" charset="-122"/>
                <a:ea typeface="方正正黑简体" panose="02000000000000000000" pitchFamily="2" charset="-122"/>
              </a:rPr>
              <a:t>文本内容</a:t>
            </a:r>
          </a:p>
        </p:txBody>
      </p:sp>
      <p:sp>
        <p:nvSpPr>
          <p:cNvPr id="16433" name="文本框 209"/>
          <p:cNvSpPr txBox="1">
            <a:spLocks noChangeArrowheads="1"/>
          </p:cNvSpPr>
          <p:nvPr/>
        </p:nvSpPr>
        <p:spPr bwMode="auto">
          <a:xfrm>
            <a:off x="9286875" y="2052638"/>
            <a:ext cx="9064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solidFill>
                  <a:srgbClr val="465766"/>
                </a:solidFill>
                <a:latin typeface="方正正黑简体" panose="02000000000000000000" pitchFamily="2" charset="-122"/>
                <a:ea typeface="方正正黑简体" panose="02000000000000000000" pitchFamily="2" charset="-122"/>
              </a:rPr>
              <a:t>文本内容</a:t>
            </a:r>
            <a:endParaRPr lang="en-US" altLang="zh-CN" sz="1200">
              <a:solidFill>
                <a:srgbClr val="465766"/>
              </a:solidFill>
              <a:latin typeface="方正正黑简体" panose="02000000000000000000" pitchFamily="2" charset="-122"/>
              <a:ea typeface="方正正黑简体" panose="02000000000000000000" pitchFamily="2" charset="-122"/>
            </a:endParaRPr>
          </a:p>
          <a:p>
            <a:pPr eaLnBrk="1" hangingPunct="1">
              <a:lnSpc>
                <a:spcPct val="100000"/>
              </a:lnSpc>
              <a:spcBef>
                <a:spcPct val="0"/>
              </a:spcBef>
              <a:buFont typeface="Arial" panose="020B0604020202020204" pitchFamily="34" charset="0"/>
              <a:buNone/>
            </a:pPr>
            <a:r>
              <a:rPr lang="zh-CN" altLang="en-US" sz="1200">
                <a:solidFill>
                  <a:srgbClr val="465766"/>
                </a:solidFill>
                <a:latin typeface="方正正黑简体" panose="02000000000000000000" pitchFamily="2" charset="-122"/>
                <a:ea typeface="方正正黑简体" panose="02000000000000000000" pitchFamily="2" charset="-122"/>
              </a:rPr>
              <a:t>文本内容</a:t>
            </a:r>
            <a:endParaRPr lang="en-US" altLang="zh-CN" sz="1200">
              <a:solidFill>
                <a:srgbClr val="465766"/>
              </a:solidFill>
              <a:latin typeface="方正正黑简体" panose="02000000000000000000" pitchFamily="2" charset="-122"/>
              <a:ea typeface="方正正黑简体" panose="02000000000000000000" pitchFamily="2" charset="-122"/>
            </a:endParaRPr>
          </a:p>
          <a:p>
            <a:pPr eaLnBrk="1" hangingPunct="1">
              <a:lnSpc>
                <a:spcPct val="100000"/>
              </a:lnSpc>
              <a:spcBef>
                <a:spcPct val="0"/>
              </a:spcBef>
              <a:buFont typeface="Arial" panose="020B0604020202020204" pitchFamily="34" charset="0"/>
              <a:buNone/>
            </a:pPr>
            <a:r>
              <a:rPr lang="zh-CN" altLang="en-US" sz="1200">
                <a:solidFill>
                  <a:srgbClr val="465766"/>
                </a:solidFill>
                <a:latin typeface="方正正黑简体" panose="02000000000000000000" pitchFamily="2" charset="-122"/>
                <a:ea typeface="方正正黑简体" panose="02000000000000000000" pitchFamily="2" charset="-122"/>
              </a:rPr>
              <a:t>文本内容</a:t>
            </a:r>
            <a:endParaRPr lang="en-US" altLang="zh-CN" sz="1200">
              <a:solidFill>
                <a:srgbClr val="465766"/>
              </a:solidFill>
              <a:latin typeface="方正正黑简体" panose="02000000000000000000" pitchFamily="2" charset="-122"/>
              <a:ea typeface="方正正黑简体" panose="02000000000000000000" pitchFamily="2" charset="-122"/>
            </a:endParaRPr>
          </a:p>
          <a:p>
            <a:pPr eaLnBrk="1" hangingPunct="1">
              <a:lnSpc>
                <a:spcPct val="100000"/>
              </a:lnSpc>
              <a:spcBef>
                <a:spcPct val="0"/>
              </a:spcBef>
              <a:buFont typeface="Arial" panose="020B0604020202020204" pitchFamily="34" charset="0"/>
              <a:buNone/>
            </a:pPr>
            <a:r>
              <a:rPr lang="zh-CN" altLang="en-US" sz="1200">
                <a:solidFill>
                  <a:srgbClr val="465766"/>
                </a:solidFill>
                <a:latin typeface="方正正黑简体" panose="02000000000000000000" pitchFamily="2" charset="-122"/>
                <a:ea typeface="方正正黑简体" panose="02000000000000000000" pitchFamily="2" charset="-122"/>
              </a:rPr>
              <a:t>文本内容</a:t>
            </a:r>
          </a:p>
        </p:txBody>
      </p:sp>
      <p:sp>
        <p:nvSpPr>
          <p:cNvPr id="16434" name="文本框 210"/>
          <p:cNvSpPr txBox="1">
            <a:spLocks noChangeArrowheads="1"/>
          </p:cNvSpPr>
          <p:nvPr/>
        </p:nvSpPr>
        <p:spPr bwMode="auto">
          <a:xfrm>
            <a:off x="9277350" y="4400550"/>
            <a:ext cx="8445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solidFill>
                  <a:srgbClr val="465766"/>
                </a:solidFill>
                <a:latin typeface="方正正黑简体" panose="02000000000000000000" pitchFamily="2" charset="-122"/>
                <a:ea typeface="方正正黑简体" panose="02000000000000000000" pitchFamily="2" charset="-122"/>
              </a:rPr>
              <a:t>文本内容</a:t>
            </a:r>
            <a:endParaRPr lang="en-US" altLang="zh-CN" sz="1200">
              <a:solidFill>
                <a:srgbClr val="465766"/>
              </a:solidFill>
              <a:latin typeface="方正正黑简体" panose="02000000000000000000" pitchFamily="2" charset="-122"/>
              <a:ea typeface="方正正黑简体" panose="02000000000000000000" pitchFamily="2" charset="-122"/>
            </a:endParaRPr>
          </a:p>
          <a:p>
            <a:pPr eaLnBrk="1" hangingPunct="1">
              <a:lnSpc>
                <a:spcPct val="100000"/>
              </a:lnSpc>
              <a:spcBef>
                <a:spcPct val="0"/>
              </a:spcBef>
              <a:buFont typeface="Arial" panose="020B0604020202020204" pitchFamily="34" charset="0"/>
              <a:buNone/>
            </a:pPr>
            <a:r>
              <a:rPr lang="zh-CN" altLang="en-US" sz="1200">
                <a:solidFill>
                  <a:srgbClr val="465766"/>
                </a:solidFill>
                <a:latin typeface="方正正黑简体" panose="02000000000000000000" pitchFamily="2" charset="-122"/>
                <a:ea typeface="方正正黑简体" panose="02000000000000000000" pitchFamily="2" charset="-122"/>
              </a:rPr>
              <a:t>文本内容</a:t>
            </a:r>
            <a:endParaRPr lang="en-US" altLang="zh-CN" sz="1200">
              <a:solidFill>
                <a:srgbClr val="465766"/>
              </a:solidFill>
              <a:latin typeface="方正正黑简体" panose="02000000000000000000" pitchFamily="2" charset="-122"/>
              <a:ea typeface="方正正黑简体" panose="02000000000000000000" pitchFamily="2" charset="-122"/>
            </a:endParaRPr>
          </a:p>
          <a:p>
            <a:pPr eaLnBrk="1" hangingPunct="1">
              <a:lnSpc>
                <a:spcPct val="100000"/>
              </a:lnSpc>
              <a:spcBef>
                <a:spcPct val="0"/>
              </a:spcBef>
              <a:buFont typeface="Arial" panose="020B0604020202020204" pitchFamily="34" charset="0"/>
              <a:buNone/>
            </a:pPr>
            <a:r>
              <a:rPr lang="zh-CN" altLang="en-US" sz="1200">
                <a:solidFill>
                  <a:srgbClr val="465766"/>
                </a:solidFill>
                <a:latin typeface="方正正黑简体" panose="02000000000000000000" pitchFamily="2" charset="-122"/>
                <a:ea typeface="方正正黑简体" panose="02000000000000000000" pitchFamily="2" charset="-122"/>
              </a:rPr>
              <a:t>文本内容</a:t>
            </a:r>
            <a:endParaRPr lang="en-US" altLang="zh-CN" sz="1200">
              <a:solidFill>
                <a:srgbClr val="465766"/>
              </a:solidFill>
              <a:latin typeface="方正正黑简体" panose="02000000000000000000" pitchFamily="2" charset="-122"/>
              <a:ea typeface="方正正黑简体" panose="02000000000000000000" pitchFamily="2" charset="-122"/>
            </a:endParaRPr>
          </a:p>
          <a:p>
            <a:pPr eaLnBrk="1" hangingPunct="1">
              <a:lnSpc>
                <a:spcPct val="100000"/>
              </a:lnSpc>
              <a:spcBef>
                <a:spcPct val="0"/>
              </a:spcBef>
              <a:buFont typeface="Arial" panose="020B0604020202020204" pitchFamily="34" charset="0"/>
              <a:buNone/>
            </a:pPr>
            <a:r>
              <a:rPr lang="zh-CN" altLang="en-US" sz="1200">
                <a:solidFill>
                  <a:srgbClr val="465766"/>
                </a:solidFill>
                <a:latin typeface="方正正黑简体" panose="02000000000000000000" pitchFamily="2" charset="-122"/>
                <a:ea typeface="方正正黑简体" panose="02000000000000000000" pitchFamily="2" charset="-122"/>
              </a:rPr>
              <a:t>文本内容</a:t>
            </a:r>
          </a:p>
        </p:txBody>
      </p:sp>
      <p:sp>
        <p:nvSpPr>
          <p:cNvPr id="16435" name="文本框 211"/>
          <p:cNvSpPr txBox="1">
            <a:spLocks noChangeArrowheads="1"/>
          </p:cNvSpPr>
          <p:nvPr/>
        </p:nvSpPr>
        <p:spPr bwMode="auto">
          <a:xfrm>
            <a:off x="5780088" y="4379913"/>
            <a:ext cx="893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200">
                <a:solidFill>
                  <a:srgbClr val="465766"/>
                </a:solidFill>
                <a:latin typeface="方正正黑简体" panose="02000000000000000000" pitchFamily="2" charset="-122"/>
                <a:ea typeface="方正正黑简体" panose="02000000000000000000" pitchFamily="2" charset="-122"/>
              </a:rPr>
              <a:t>文本内容</a:t>
            </a:r>
            <a:endParaRPr lang="en-US" altLang="zh-CN" sz="1200">
              <a:solidFill>
                <a:srgbClr val="465766"/>
              </a:solidFill>
              <a:latin typeface="方正正黑简体" panose="02000000000000000000" pitchFamily="2" charset="-122"/>
              <a:ea typeface="方正正黑简体" panose="02000000000000000000" pitchFamily="2" charset="-122"/>
            </a:endParaRPr>
          </a:p>
          <a:p>
            <a:pPr eaLnBrk="1" hangingPunct="1">
              <a:lnSpc>
                <a:spcPct val="100000"/>
              </a:lnSpc>
              <a:spcBef>
                <a:spcPct val="0"/>
              </a:spcBef>
              <a:buFont typeface="Arial" panose="020B0604020202020204" pitchFamily="34" charset="0"/>
              <a:buNone/>
            </a:pPr>
            <a:r>
              <a:rPr lang="zh-CN" altLang="en-US" sz="1200">
                <a:solidFill>
                  <a:srgbClr val="465766"/>
                </a:solidFill>
                <a:latin typeface="方正正黑简体" panose="02000000000000000000" pitchFamily="2" charset="-122"/>
                <a:ea typeface="方正正黑简体" panose="02000000000000000000" pitchFamily="2" charset="-122"/>
              </a:rPr>
              <a:t>文本内容</a:t>
            </a:r>
            <a:endParaRPr lang="en-US" altLang="zh-CN" sz="1200">
              <a:solidFill>
                <a:srgbClr val="465766"/>
              </a:solidFill>
              <a:latin typeface="方正正黑简体" panose="02000000000000000000" pitchFamily="2" charset="-122"/>
              <a:ea typeface="方正正黑简体" panose="02000000000000000000" pitchFamily="2" charset="-122"/>
            </a:endParaRPr>
          </a:p>
          <a:p>
            <a:pPr eaLnBrk="1" hangingPunct="1">
              <a:lnSpc>
                <a:spcPct val="100000"/>
              </a:lnSpc>
              <a:spcBef>
                <a:spcPct val="0"/>
              </a:spcBef>
              <a:buFont typeface="Arial" panose="020B0604020202020204" pitchFamily="34" charset="0"/>
              <a:buNone/>
            </a:pPr>
            <a:r>
              <a:rPr lang="zh-CN" altLang="en-US" sz="1200">
                <a:solidFill>
                  <a:srgbClr val="465766"/>
                </a:solidFill>
                <a:latin typeface="方正正黑简体" panose="02000000000000000000" pitchFamily="2" charset="-122"/>
                <a:ea typeface="方正正黑简体" panose="02000000000000000000" pitchFamily="2" charset="-122"/>
              </a:rPr>
              <a:t>文本内容</a:t>
            </a:r>
            <a:endParaRPr lang="en-US" altLang="zh-CN" sz="1200">
              <a:solidFill>
                <a:srgbClr val="465766"/>
              </a:solidFill>
              <a:latin typeface="方正正黑简体" panose="02000000000000000000" pitchFamily="2" charset="-122"/>
              <a:ea typeface="方正正黑简体" panose="02000000000000000000" pitchFamily="2" charset="-122"/>
            </a:endParaRPr>
          </a:p>
          <a:p>
            <a:pPr eaLnBrk="1" hangingPunct="1">
              <a:lnSpc>
                <a:spcPct val="100000"/>
              </a:lnSpc>
              <a:spcBef>
                <a:spcPct val="0"/>
              </a:spcBef>
              <a:buFont typeface="Arial" panose="020B0604020202020204" pitchFamily="34" charset="0"/>
              <a:buNone/>
            </a:pPr>
            <a:r>
              <a:rPr lang="zh-CN" altLang="en-US" sz="1200">
                <a:solidFill>
                  <a:srgbClr val="465766"/>
                </a:solidFill>
                <a:latin typeface="方正正黑简体" panose="02000000000000000000" pitchFamily="2" charset="-122"/>
                <a:ea typeface="方正正黑简体" panose="02000000000000000000" pitchFamily="2" charset="-122"/>
              </a:rPr>
              <a:t>文本内容</a:t>
            </a:r>
          </a:p>
        </p:txBody>
      </p:sp>
      <p:sp>
        <p:nvSpPr>
          <p:cNvPr id="16436" name="文本框 212"/>
          <p:cNvSpPr txBox="1">
            <a:spLocks noChangeArrowheads="1"/>
          </p:cNvSpPr>
          <p:nvPr/>
        </p:nvSpPr>
        <p:spPr bwMode="auto">
          <a:xfrm>
            <a:off x="7051675" y="2636838"/>
            <a:ext cx="1017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方正兰亭纤黑_GBK" panose="02000000000000000000" pitchFamily="2" charset="-122"/>
                <a:ea typeface="方正兰亭纤黑_GBK" panose="02000000000000000000" pitchFamily="2" charset="-122"/>
              </a:rPr>
              <a:t>标题内容</a:t>
            </a:r>
          </a:p>
        </p:txBody>
      </p:sp>
      <p:sp>
        <p:nvSpPr>
          <p:cNvPr id="16437" name="文本框 213"/>
          <p:cNvSpPr txBox="1">
            <a:spLocks noChangeArrowheads="1"/>
          </p:cNvSpPr>
          <p:nvPr/>
        </p:nvSpPr>
        <p:spPr bwMode="auto">
          <a:xfrm>
            <a:off x="7921625" y="2644775"/>
            <a:ext cx="969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方正兰亭纤黑_GBK" panose="02000000000000000000" pitchFamily="2" charset="-122"/>
                <a:ea typeface="方正兰亭纤黑_GBK" panose="02000000000000000000" pitchFamily="2" charset="-122"/>
              </a:rPr>
              <a:t>标题内容</a:t>
            </a:r>
          </a:p>
        </p:txBody>
      </p:sp>
      <p:sp>
        <p:nvSpPr>
          <p:cNvPr id="16438" name="文本框 216"/>
          <p:cNvSpPr txBox="1">
            <a:spLocks noChangeArrowheads="1"/>
          </p:cNvSpPr>
          <p:nvPr/>
        </p:nvSpPr>
        <p:spPr bwMode="auto">
          <a:xfrm>
            <a:off x="7899400" y="3708400"/>
            <a:ext cx="969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方正兰亭纤黑_GBK" panose="02000000000000000000" pitchFamily="2" charset="-122"/>
                <a:ea typeface="方正兰亭纤黑_GBK" panose="02000000000000000000" pitchFamily="2" charset="-122"/>
              </a:rPr>
              <a:t>标题内容</a:t>
            </a:r>
          </a:p>
        </p:txBody>
      </p:sp>
      <p:sp>
        <p:nvSpPr>
          <p:cNvPr id="16439" name="文本框 217"/>
          <p:cNvSpPr txBox="1">
            <a:spLocks noChangeArrowheads="1"/>
          </p:cNvSpPr>
          <p:nvPr/>
        </p:nvSpPr>
        <p:spPr bwMode="auto">
          <a:xfrm>
            <a:off x="7011988" y="3683000"/>
            <a:ext cx="10398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方正兰亭纤黑_GBK" panose="02000000000000000000" pitchFamily="2" charset="-122"/>
                <a:ea typeface="方正兰亭纤黑_GBK" panose="02000000000000000000" pitchFamily="2" charset="-122"/>
              </a:rPr>
              <a:t>标题内容</a:t>
            </a:r>
          </a:p>
        </p:txBody>
      </p:sp>
      <p:pic>
        <p:nvPicPr>
          <p:cNvPr id="16440" name="图片 3135"/>
          <p:cNvPicPr>
            <a:picLocks noChangeAspect="1" noChangeArrowheads="1"/>
          </p:cNvPicPr>
          <p:nvPr/>
        </p:nvPicPr>
        <p:blipFill>
          <a:blip r:embed="rId3" cstate="email"/>
          <a:srcRect/>
          <a:stretch>
            <a:fillRect/>
          </a:stretch>
        </p:blipFill>
        <p:spPr bwMode="auto">
          <a:xfrm>
            <a:off x="1127125" y="1809750"/>
            <a:ext cx="374967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6"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17437"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59" name="矩形 58"/>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440"/>
                                        </p:tgtEl>
                                        <p:attrNameLst>
                                          <p:attrName>style.visibility</p:attrName>
                                        </p:attrNameLst>
                                      </p:cBhvr>
                                      <p:to>
                                        <p:strVal val="visible"/>
                                      </p:to>
                                    </p:set>
                                    <p:animEffect transition="in" filter="fade">
                                      <p:cBhvr>
                                        <p:cTn id="7" dur="500"/>
                                        <p:tgtEl>
                                          <p:spTgt spid="1644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6398"/>
                                        </p:tgtEl>
                                        <p:attrNameLst>
                                          <p:attrName>style.visibility</p:attrName>
                                        </p:attrNameLst>
                                      </p:cBhvr>
                                      <p:to>
                                        <p:strVal val="visible"/>
                                      </p:to>
                                    </p:set>
                                    <p:anim calcmode="lin" valueType="num">
                                      <p:cBhvr additive="base">
                                        <p:cTn id="11" dur="500" fill="hold"/>
                                        <p:tgtEl>
                                          <p:spTgt spid="16398"/>
                                        </p:tgtEl>
                                        <p:attrNameLst>
                                          <p:attrName>ppt_x</p:attrName>
                                        </p:attrNameLst>
                                      </p:cBhvr>
                                      <p:tavLst>
                                        <p:tav tm="0">
                                          <p:val>
                                            <p:strVal val="#ppt_x"/>
                                          </p:val>
                                        </p:tav>
                                        <p:tav tm="100000">
                                          <p:val>
                                            <p:strVal val="#ppt_x"/>
                                          </p:val>
                                        </p:tav>
                                      </p:tavLst>
                                    </p:anim>
                                    <p:anim calcmode="lin" valueType="num">
                                      <p:cBhvr additive="base">
                                        <p:cTn id="12" dur="500" fill="hold"/>
                                        <p:tgtEl>
                                          <p:spTgt spid="1639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417"/>
                                        </p:tgtEl>
                                        <p:attrNameLst>
                                          <p:attrName>style.visibility</p:attrName>
                                        </p:attrNameLst>
                                      </p:cBhvr>
                                      <p:to>
                                        <p:strVal val="visible"/>
                                      </p:to>
                                    </p:set>
                                    <p:anim calcmode="lin" valueType="num">
                                      <p:cBhvr additive="base">
                                        <p:cTn id="15" dur="500" fill="hold"/>
                                        <p:tgtEl>
                                          <p:spTgt spid="16417"/>
                                        </p:tgtEl>
                                        <p:attrNameLst>
                                          <p:attrName>ppt_x</p:attrName>
                                        </p:attrNameLst>
                                      </p:cBhvr>
                                      <p:tavLst>
                                        <p:tav tm="0">
                                          <p:val>
                                            <p:strVal val="#ppt_x"/>
                                          </p:val>
                                        </p:tav>
                                        <p:tav tm="100000">
                                          <p:val>
                                            <p:strVal val="#ppt_x"/>
                                          </p:val>
                                        </p:tav>
                                      </p:tavLst>
                                    </p:anim>
                                    <p:anim calcmode="lin" valueType="num">
                                      <p:cBhvr additive="base">
                                        <p:cTn id="16" dur="500" fill="hold"/>
                                        <p:tgtEl>
                                          <p:spTgt spid="164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416"/>
                                        </p:tgtEl>
                                        <p:attrNameLst>
                                          <p:attrName>style.visibility</p:attrName>
                                        </p:attrNameLst>
                                      </p:cBhvr>
                                      <p:to>
                                        <p:strVal val="visible"/>
                                      </p:to>
                                    </p:set>
                                    <p:anim calcmode="lin" valueType="num">
                                      <p:cBhvr additive="base">
                                        <p:cTn id="19" dur="500" fill="hold"/>
                                        <p:tgtEl>
                                          <p:spTgt spid="16416"/>
                                        </p:tgtEl>
                                        <p:attrNameLst>
                                          <p:attrName>ppt_x</p:attrName>
                                        </p:attrNameLst>
                                      </p:cBhvr>
                                      <p:tavLst>
                                        <p:tav tm="0">
                                          <p:val>
                                            <p:strVal val="#ppt_x"/>
                                          </p:val>
                                        </p:tav>
                                        <p:tav tm="100000">
                                          <p:val>
                                            <p:strVal val="#ppt_x"/>
                                          </p:val>
                                        </p:tav>
                                      </p:tavLst>
                                    </p:anim>
                                    <p:anim calcmode="lin" valueType="num">
                                      <p:cBhvr additive="base">
                                        <p:cTn id="20" dur="500" fill="hold"/>
                                        <p:tgtEl>
                                          <p:spTgt spid="164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18"/>
                                        </p:tgtEl>
                                        <p:attrNameLst>
                                          <p:attrName>style.visibility</p:attrName>
                                        </p:attrNameLst>
                                      </p:cBhvr>
                                      <p:to>
                                        <p:strVal val="visible"/>
                                      </p:to>
                                    </p:set>
                                    <p:anim calcmode="lin" valueType="num">
                                      <p:cBhvr additive="base">
                                        <p:cTn id="23" dur="500" fill="hold"/>
                                        <p:tgtEl>
                                          <p:spTgt spid="16418"/>
                                        </p:tgtEl>
                                        <p:attrNameLst>
                                          <p:attrName>ppt_x</p:attrName>
                                        </p:attrNameLst>
                                      </p:cBhvr>
                                      <p:tavLst>
                                        <p:tav tm="0">
                                          <p:val>
                                            <p:strVal val="#ppt_x"/>
                                          </p:val>
                                        </p:tav>
                                        <p:tav tm="100000">
                                          <p:val>
                                            <p:strVal val="#ppt_x"/>
                                          </p:val>
                                        </p:tav>
                                      </p:tavLst>
                                    </p:anim>
                                    <p:anim calcmode="lin" valueType="num">
                                      <p:cBhvr additive="base">
                                        <p:cTn id="24" dur="500" fill="hold"/>
                                        <p:tgtEl>
                                          <p:spTgt spid="164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419"/>
                                        </p:tgtEl>
                                        <p:attrNameLst>
                                          <p:attrName>style.visibility</p:attrName>
                                        </p:attrNameLst>
                                      </p:cBhvr>
                                      <p:to>
                                        <p:strVal val="visible"/>
                                      </p:to>
                                    </p:set>
                                    <p:anim calcmode="lin" valueType="num">
                                      <p:cBhvr additive="base">
                                        <p:cTn id="27" dur="500" fill="hold"/>
                                        <p:tgtEl>
                                          <p:spTgt spid="16419"/>
                                        </p:tgtEl>
                                        <p:attrNameLst>
                                          <p:attrName>ppt_x</p:attrName>
                                        </p:attrNameLst>
                                      </p:cBhvr>
                                      <p:tavLst>
                                        <p:tav tm="0">
                                          <p:val>
                                            <p:strVal val="#ppt_x"/>
                                          </p:val>
                                        </p:tav>
                                        <p:tav tm="100000">
                                          <p:val>
                                            <p:strVal val="#ppt_x"/>
                                          </p:val>
                                        </p:tav>
                                      </p:tavLst>
                                    </p:anim>
                                    <p:anim calcmode="lin" valueType="num">
                                      <p:cBhvr additive="base">
                                        <p:cTn id="28" dur="500" fill="hold"/>
                                        <p:tgtEl>
                                          <p:spTgt spid="16419"/>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1642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6436"/>
                                        </p:tgtEl>
                                        <p:attrNameLst>
                                          <p:attrName>style.visibility</p:attrName>
                                        </p:attrNameLst>
                                      </p:cBhvr>
                                      <p:to>
                                        <p:strVal val="visible"/>
                                      </p:to>
                                    </p:set>
                                  </p:childTnLst>
                                </p:cTn>
                              </p:par>
                            </p:childTnLst>
                          </p:cTn>
                        </p:par>
                        <p:par>
                          <p:cTn id="34" fill="hold">
                            <p:stCondLst>
                              <p:cond delay="1000"/>
                            </p:stCondLst>
                            <p:childTnLst>
                              <p:par>
                                <p:cTn id="35" presetID="22" presetClass="entr" presetSubtype="2" fill="hold" grpId="0" nodeType="afterEffect">
                                  <p:stCondLst>
                                    <p:cond delay="0"/>
                                  </p:stCondLst>
                                  <p:childTnLst>
                                    <p:set>
                                      <p:cBhvr>
                                        <p:cTn id="36" dur="1" fill="hold">
                                          <p:stCondLst>
                                            <p:cond delay="0"/>
                                          </p:stCondLst>
                                        </p:cTn>
                                        <p:tgtEl>
                                          <p:spTgt spid="16420"/>
                                        </p:tgtEl>
                                        <p:attrNameLst>
                                          <p:attrName>style.visibility</p:attrName>
                                        </p:attrNameLst>
                                      </p:cBhvr>
                                      <p:to>
                                        <p:strVal val="visible"/>
                                      </p:to>
                                    </p:set>
                                    <p:animEffect transition="in" filter="wipe(right)">
                                      <p:cBhvr>
                                        <p:cTn id="37" dur="500"/>
                                        <p:tgtEl>
                                          <p:spTgt spid="16420"/>
                                        </p:tgtEl>
                                      </p:cBhvr>
                                    </p:animEffect>
                                  </p:childTnLst>
                                </p:cTn>
                              </p:par>
                            </p:childTnLst>
                          </p:cTn>
                        </p:par>
                        <p:par>
                          <p:cTn id="38" fill="hold">
                            <p:stCondLst>
                              <p:cond delay="1500"/>
                            </p:stCondLst>
                            <p:childTnLst>
                              <p:par>
                                <p:cTn id="39" presetID="22" presetClass="entr" presetSubtype="2" fill="hold" grpId="0" nodeType="afterEffect">
                                  <p:stCondLst>
                                    <p:cond delay="0"/>
                                  </p:stCondLst>
                                  <p:childTnLst>
                                    <p:set>
                                      <p:cBhvr>
                                        <p:cTn id="40" dur="1" fill="hold">
                                          <p:stCondLst>
                                            <p:cond delay="0"/>
                                          </p:stCondLst>
                                        </p:cTn>
                                        <p:tgtEl>
                                          <p:spTgt spid="16423"/>
                                        </p:tgtEl>
                                        <p:attrNameLst>
                                          <p:attrName>style.visibility</p:attrName>
                                        </p:attrNameLst>
                                      </p:cBhvr>
                                      <p:to>
                                        <p:strVal val="visible"/>
                                      </p:to>
                                    </p:set>
                                    <p:animEffect transition="in" filter="wipe(right)">
                                      <p:cBhvr>
                                        <p:cTn id="41" dur="500"/>
                                        <p:tgtEl>
                                          <p:spTgt spid="164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432"/>
                                        </p:tgtEl>
                                        <p:attrNameLst>
                                          <p:attrName>style.visibility</p:attrName>
                                        </p:attrNameLst>
                                      </p:cBhvr>
                                      <p:to>
                                        <p:strVal val="visible"/>
                                      </p:to>
                                    </p:set>
                                    <p:animEffect transition="in" filter="fade">
                                      <p:cBhvr>
                                        <p:cTn id="44" dur="500"/>
                                        <p:tgtEl>
                                          <p:spTgt spid="16432"/>
                                        </p:tgtEl>
                                      </p:cBhvr>
                                    </p:animEffect>
                                  </p:childTnLst>
                                </p:cTn>
                              </p:par>
                            </p:childTnLst>
                          </p:cTn>
                        </p:par>
                        <p:par>
                          <p:cTn id="45" fill="hold">
                            <p:stCondLst>
                              <p:cond delay="2000"/>
                            </p:stCondLst>
                            <p:childTnLst>
                              <p:par>
                                <p:cTn id="46" presetID="1" presetClass="entr" presetSubtype="0" fill="hold" grpId="0" nodeType="afterEffect">
                                  <p:stCondLst>
                                    <p:cond delay="0"/>
                                  </p:stCondLst>
                                  <p:childTnLst>
                                    <p:set>
                                      <p:cBhvr>
                                        <p:cTn id="47" dur="1" fill="hold">
                                          <p:stCondLst>
                                            <p:cond delay="0"/>
                                          </p:stCondLst>
                                        </p:cTn>
                                        <p:tgtEl>
                                          <p:spTgt spid="1643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6429"/>
                                        </p:tgtEl>
                                        <p:attrNameLst>
                                          <p:attrName>style.visibility</p:attrName>
                                        </p:attrNameLst>
                                      </p:cBhvr>
                                      <p:to>
                                        <p:strVal val="visible"/>
                                      </p:to>
                                    </p:se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16427"/>
                                        </p:tgtEl>
                                        <p:attrNameLst>
                                          <p:attrName>style.visibility</p:attrName>
                                        </p:attrNameLst>
                                      </p:cBhvr>
                                      <p:to>
                                        <p:strVal val="visible"/>
                                      </p:to>
                                    </p:set>
                                    <p:animEffect transition="in" filter="wipe(left)">
                                      <p:cBhvr>
                                        <p:cTn id="53" dur="500"/>
                                        <p:tgtEl>
                                          <p:spTgt spid="16427"/>
                                        </p:tgtEl>
                                      </p:cBhvr>
                                    </p:animEffect>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16424"/>
                                        </p:tgtEl>
                                        <p:attrNameLst>
                                          <p:attrName>style.visibility</p:attrName>
                                        </p:attrNameLst>
                                      </p:cBhvr>
                                      <p:to>
                                        <p:strVal val="visible"/>
                                      </p:to>
                                    </p:set>
                                    <p:animEffect transition="in" filter="wipe(left)">
                                      <p:cBhvr>
                                        <p:cTn id="57" dur="500"/>
                                        <p:tgtEl>
                                          <p:spTgt spid="16424"/>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16433"/>
                                        </p:tgtEl>
                                        <p:attrNameLst>
                                          <p:attrName>style.visibility</p:attrName>
                                        </p:attrNameLst>
                                      </p:cBhvr>
                                      <p:to>
                                        <p:strVal val="visible"/>
                                      </p:to>
                                    </p:set>
                                  </p:childTnLst>
                                </p:cTn>
                              </p:par>
                            </p:childTnLst>
                          </p:cTn>
                        </p:par>
                        <p:par>
                          <p:cTn id="60" fill="hold">
                            <p:stCondLst>
                              <p:cond delay="3000"/>
                            </p:stCondLst>
                            <p:childTnLst>
                              <p:par>
                                <p:cTn id="61" presetID="10" presetClass="entr" presetSubtype="0" fill="hold" grpId="0" nodeType="afterEffect">
                                  <p:stCondLst>
                                    <p:cond delay="0"/>
                                  </p:stCondLst>
                                  <p:childTnLst>
                                    <p:set>
                                      <p:cBhvr>
                                        <p:cTn id="62" dur="1" fill="hold">
                                          <p:stCondLst>
                                            <p:cond delay="0"/>
                                          </p:stCondLst>
                                        </p:cTn>
                                        <p:tgtEl>
                                          <p:spTgt spid="16430"/>
                                        </p:tgtEl>
                                        <p:attrNameLst>
                                          <p:attrName>style.visibility</p:attrName>
                                        </p:attrNameLst>
                                      </p:cBhvr>
                                      <p:to>
                                        <p:strVal val="visible"/>
                                      </p:to>
                                    </p:set>
                                    <p:animEffect transition="in" filter="fade">
                                      <p:cBhvr>
                                        <p:cTn id="63" dur="500"/>
                                        <p:tgtEl>
                                          <p:spTgt spid="164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6439"/>
                                        </p:tgtEl>
                                        <p:attrNameLst>
                                          <p:attrName>style.visibility</p:attrName>
                                        </p:attrNameLst>
                                      </p:cBhvr>
                                      <p:to>
                                        <p:strVal val="visible"/>
                                      </p:to>
                                    </p:set>
                                    <p:animEffect transition="in" filter="fade">
                                      <p:cBhvr>
                                        <p:cTn id="66" dur="500"/>
                                        <p:tgtEl>
                                          <p:spTgt spid="16439"/>
                                        </p:tgtEl>
                                      </p:cBhvr>
                                    </p:animEffect>
                                  </p:childTnLst>
                                </p:cTn>
                              </p:par>
                            </p:childTnLst>
                          </p:cTn>
                        </p:par>
                        <p:par>
                          <p:cTn id="67" fill="hold">
                            <p:stCondLst>
                              <p:cond delay="3500"/>
                            </p:stCondLst>
                            <p:childTnLst>
                              <p:par>
                                <p:cTn id="68" presetID="22" presetClass="entr" presetSubtype="2" fill="hold" grpId="0" nodeType="afterEffect">
                                  <p:stCondLst>
                                    <p:cond delay="0"/>
                                  </p:stCondLst>
                                  <p:childTnLst>
                                    <p:set>
                                      <p:cBhvr>
                                        <p:cTn id="69" dur="1" fill="hold">
                                          <p:stCondLst>
                                            <p:cond delay="0"/>
                                          </p:stCondLst>
                                        </p:cTn>
                                        <p:tgtEl>
                                          <p:spTgt spid="16422"/>
                                        </p:tgtEl>
                                        <p:attrNameLst>
                                          <p:attrName>style.visibility</p:attrName>
                                        </p:attrNameLst>
                                      </p:cBhvr>
                                      <p:to>
                                        <p:strVal val="visible"/>
                                      </p:to>
                                    </p:set>
                                    <p:animEffect transition="in" filter="wipe(right)">
                                      <p:cBhvr>
                                        <p:cTn id="70" dur="500"/>
                                        <p:tgtEl>
                                          <p:spTgt spid="16422"/>
                                        </p:tgtEl>
                                      </p:cBhvr>
                                    </p:animEffect>
                                  </p:childTnLst>
                                </p:cTn>
                              </p:par>
                            </p:childTnLst>
                          </p:cTn>
                        </p:par>
                        <p:par>
                          <p:cTn id="71" fill="hold">
                            <p:stCondLst>
                              <p:cond delay="4000"/>
                            </p:stCondLst>
                            <p:childTnLst>
                              <p:par>
                                <p:cTn id="72" presetID="22" presetClass="entr" presetSubtype="2" fill="hold" grpId="0" nodeType="afterEffect">
                                  <p:stCondLst>
                                    <p:cond delay="0"/>
                                  </p:stCondLst>
                                  <p:childTnLst>
                                    <p:set>
                                      <p:cBhvr>
                                        <p:cTn id="73" dur="1" fill="hold">
                                          <p:stCondLst>
                                            <p:cond delay="0"/>
                                          </p:stCondLst>
                                        </p:cTn>
                                        <p:tgtEl>
                                          <p:spTgt spid="16425"/>
                                        </p:tgtEl>
                                        <p:attrNameLst>
                                          <p:attrName>style.visibility</p:attrName>
                                        </p:attrNameLst>
                                      </p:cBhvr>
                                      <p:to>
                                        <p:strVal val="visible"/>
                                      </p:to>
                                    </p:set>
                                    <p:animEffect transition="in" filter="wipe(right)">
                                      <p:cBhvr>
                                        <p:cTn id="74" dur="500"/>
                                        <p:tgtEl>
                                          <p:spTgt spid="16425"/>
                                        </p:tgtEl>
                                      </p:cBhvr>
                                    </p:animEffect>
                                  </p:childTnLst>
                                </p:cTn>
                              </p:par>
                              <p:par>
                                <p:cTn id="75" presetID="1" presetClass="entr" presetSubtype="0" fill="hold" grpId="0" nodeType="withEffect">
                                  <p:stCondLst>
                                    <p:cond delay="0"/>
                                  </p:stCondLst>
                                  <p:childTnLst>
                                    <p:set>
                                      <p:cBhvr>
                                        <p:cTn id="76" dur="1" fill="hold">
                                          <p:stCondLst>
                                            <p:cond delay="0"/>
                                          </p:stCondLst>
                                        </p:cTn>
                                        <p:tgtEl>
                                          <p:spTgt spid="16435"/>
                                        </p:tgtEl>
                                        <p:attrNameLst>
                                          <p:attrName>style.visibility</p:attrName>
                                        </p:attrNameLst>
                                      </p:cBhvr>
                                      <p:to>
                                        <p:strVal val="visible"/>
                                      </p:to>
                                    </p:set>
                                  </p:childTnLst>
                                </p:cTn>
                              </p:par>
                            </p:childTnLst>
                          </p:cTn>
                        </p:par>
                        <p:par>
                          <p:cTn id="77" fill="hold">
                            <p:stCondLst>
                              <p:cond delay="4500"/>
                            </p:stCondLst>
                            <p:childTnLst>
                              <p:par>
                                <p:cTn id="78" presetID="10" presetClass="entr" presetSubtype="0" fill="hold" grpId="0" nodeType="afterEffect">
                                  <p:stCondLst>
                                    <p:cond delay="0"/>
                                  </p:stCondLst>
                                  <p:childTnLst>
                                    <p:set>
                                      <p:cBhvr>
                                        <p:cTn id="79" dur="1" fill="hold">
                                          <p:stCondLst>
                                            <p:cond delay="0"/>
                                          </p:stCondLst>
                                        </p:cTn>
                                        <p:tgtEl>
                                          <p:spTgt spid="16438"/>
                                        </p:tgtEl>
                                        <p:attrNameLst>
                                          <p:attrName>style.visibility</p:attrName>
                                        </p:attrNameLst>
                                      </p:cBhvr>
                                      <p:to>
                                        <p:strVal val="visible"/>
                                      </p:to>
                                    </p:set>
                                    <p:animEffect transition="in" filter="fade">
                                      <p:cBhvr>
                                        <p:cTn id="80" dur="500"/>
                                        <p:tgtEl>
                                          <p:spTgt spid="1643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6431"/>
                                        </p:tgtEl>
                                        <p:attrNameLst>
                                          <p:attrName>style.visibility</p:attrName>
                                        </p:attrNameLst>
                                      </p:cBhvr>
                                      <p:to>
                                        <p:strVal val="visible"/>
                                      </p:to>
                                    </p:set>
                                    <p:animEffect transition="in" filter="fade">
                                      <p:cBhvr>
                                        <p:cTn id="83" dur="500"/>
                                        <p:tgtEl>
                                          <p:spTgt spid="16431"/>
                                        </p:tgtEl>
                                      </p:cBhvr>
                                    </p:animEffect>
                                  </p:childTnLst>
                                </p:cTn>
                              </p:par>
                            </p:childTnLst>
                          </p:cTn>
                        </p:par>
                        <p:par>
                          <p:cTn id="84" fill="hold">
                            <p:stCondLst>
                              <p:cond delay="5000"/>
                            </p:stCondLst>
                            <p:childTnLst>
                              <p:par>
                                <p:cTn id="85" presetID="22" presetClass="entr" presetSubtype="8" fill="hold" grpId="0" nodeType="afterEffect">
                                  <p:stCondLst>
                                    <p:cond delay="0"/>
                                  </p:stCondLst>
                                  <p:childTnLst>
                                    <p:set>
                                      <p:cBhvr>
                                        <p:cTn id="86" dur="1" fill="hold">
                                          <p:stCondLst>
                                            <p:cond delay="0"/>
                                          </p:stCondLst>
                                        </p:cTn>
                                        <p:tgtEl>
                                          <p:spTgt spid="16421"/>
                                        </p:tgtEl>
                                        <p:attrNameLst>
                                          <p:attrName>style.visibility</p:attrName>
                                        </p:attrNameLst>
                                      </p:cBhvr>
                                      <p:to>
                                        <p:strVal val="visible"/>
                                      </p:to>
                                    </p:set>
                                    <p:animEffect transition="in" filter="wipe(left)">
                                      <p:cBhvr>
                                        <p:cTn id="87" dur="500"/>
                                        <p:tgtEl>
                                          <p:spTgt spid="16421"/>
                                        </p:tgtEl>
                                      </p:cBhvr>
                                    </p:animEffect>
                                  </p:childTnLst>
                                </p:cTn>
                              </p:par>
                            </p:childTnLst>
                          </p:cTn>
                        </p:par>
                        <p:par>
                          <p:cTn id="88" fill="hold">
                            <p:stCondLst>
                              <p:cond delay="5500"/>
                            </p:stCondLst>
                            <p:childTnLst>
                              <p:par>
                                <p:cTn id="89" presetID="22" presetClass="entr" presetSubtype="8" fill="hold" grpId="0" nodeType="afterEffect">
                                  <p:stCondLst>
                                    <p:cond delay="0"/>
                                  </p:stCondLst>
                                  <p:childTnLst>
                                    <p:set>
                                      <p:cBhvr>
                                        <p:cTn id="90" dur="1" fill="hold">
                                          <p:stCondLst>
                                            <p:cond delay="0"/>
                                          </p:stCondLst>
                                        </p:cTn>
                                        <p:tgtEl>
                                          <p:spTgt spid="16426"/>
                                        </p:tgtEl>
                                        <p:attrNameLst>
                                          <p:attrName>style.visibility</p:attrName>
                                        </p:attrNameLst>
                                      </p:cBhvr>
                                      <p:to>
                                        <p:strVal val="visible"/>
                                      </p:to>
                                    </p:set>
                                    <p:animEffect transition="in" filter="wipe(left)">
                                      <p:cBhvr>
                                        <p:cTn id="91" dur="500"/>
                                        <p:tgtEl>
                                          <p:spTgt spid="16426"/>
                                        </p:tgtEl>
                                      </p:cBhvr>
                                    </p:animEffect>
                                  </p:childTnLst>
                                </p:cTn>
                              </p:par>
                            </p:childTnLst>
                          </p:cTn>
                        </p:par>
                        <p:par>
                          <p:cTn id="92" fill="hold">
                            <p:stCondLst>
                              <p:cond delay="6000"/>
                            </p:stCondLst>
                            <p:childTnLst>
                              <p:par>
                                <p:cTn id="93" presetID="1" presetClass="entr" presetSubtype="0" fill="hold" grpId="0" nodeType="afterEffect">
                                  <p:stCondLst>
                                    <p:cond delay="0"/>
                                  </p:stCondLst>
                                  <p:childTnLst>
                                    <p:set>
                                      <p:cBhvr>
                                        <p:cTn id="94" dur="1" fill="hold">
                                          <p:stCondLst>
                                            <p:cond delay="0"/>
                                          </p:stCondLst>
                                        </p:cTn>
                                        <p:tgtEl>
                                          <p:spTgt spid="16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6" grpId="0" animBg="1" autoUpdateAnimBg="0"/>
      <p:bldP spid="16417" grpId="0" animBg="1" autoUpdateAnimBg="0"/>
      <p:bldP spid="16418" grpId="0" animBg="1" autoUpdateAnimBg="0"/>
      <p:bldP spid="16419" grpId="0" animBg="1" autoUpdateAnimBg="0"/>
      <p:bldP spid="16420" grpId="0" animBg="1" autoUpdateAnimBg="0"/>
      <p:bldP spid="16421" grpId="0" animBg="1" autoUpdateAnimBg="0"/>
      <p:bldP spid="16422" grpId="0" animBg="1" autoUpdateAnimBg="0"/>
      <p:bldP spid="16423" grpId="0" animBg="1" autoUpdateAnimBg="0"/>
      <p:bldP spid="16424" grpId="0" animBg="1" autoUpdateAnimBg="0"/>
      <p:bldP spid="16425" grpId="0" animBg="1" autoUpdateAnimBg="0"/>
      <p:bldP spid="16426" grpId="0" animBg="1" autoUpdateAnimBg="0"/>
      <p:bldP spid="16427" grpId="0" animBg="1" autoUpdateAnimBg="0"/>
      <p:bldP spid="16428" grpId="0" autoUpdateAnimBg="0"/>
      <p:bldP spid="16429" grpId="0" autoUpdateAnimBg="0"/>
      <p:bldP spid="16430" grpId="0" autoUpdateAnimBg="0"/>
      <p:bldP spid="16431" grpId="0" autoUpdateAnimBg="0"/>
      <p:bldP spid="16432" grpId="0" autoUpdateAnimBg="0"/>
      <p:bldP spid="16433" grpId="0" autoUpdateAnimBg="0"/>
      <p:bldP spid="16434" grpId="0" autoUpdateAnimBg="0"/>
      <p:bldP spid="16435" grpId="0" autoUpdateAnimBg="0"/>
      <p:bldP spid="16436" grpId="0" autoUpdateAnimBg="0"/>
      <p:bldP spid="16437" grpId="0" autoUpdateAnimBg="0"/>
      <p:bldP spid="16438" grpId="0" autoUpdateAnimBg="0"/>
      <p:bldP spid="1643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sp>
        <p:nvSpPr>
          <p:cNvPr id="17422" name="椭圆 19"/>
          <p:cNvSpPr>
            <a:spLocks noChangeArrowheads="1"/>
          </p:cNvSpPr>
          <p:nvPr/>
        </p:nvSpPr>
        <p:spPr bwMode="auto">
          <a:xfrm>
            <a:off x="1376363" y="2074863"/>
            <a:ext cx="2074862" cy="2073275"/>
          </a:xfrm>
          <a:prstGeom prst="ellipse">
            <a:avLst/>
          </a:prstGeom>
          <a:solidFill>
            <a:srgbClr val="40C6F2"/>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7423" name="椭圆 20"/>
          <p:cNvSpPr>
            <a:spLocks noChangeArrowheads="1"/>
          </p:cNvSpPr>
          <p:nvPr/>
        </p:nvSpPr>
        <p:spPr bwMode="auto">
          <a:xfrm>
            <a:off x="3832225" y="2074863"/>
            <a:ext cx="2073275" cy="2073275"/>
          </a:xfrm>
          <a:prstGeom prst="ellipse">
            <a:avLst/>
          </a:prstGeom>
          <a:solidFill>
            <a:srgbClr val="FFBD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7424" name="椭圆 21"/>
          <p:cNvSpPr>
            <a:spLocks noChangeArrowheads="1"/>
          </p:cNvSpPr>
          <p:nvPr/>
        </p:nvSpPr>
        <p:spPr bwMode="auto">
          <a:xfrm>
            <a:off x="6286500" y="2074863"/>
            <a:ext cx="2073275" cy="2073275"/>
          </a:xfrm>
          <a:prstGeom prst="ellipse">
            <a:avLst/>
          </a:prstGeom>
          <a:solidFill>
            <a:srgbClr val="47D7C6"/>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7425" name="椭圆 22"/>
          <p:cNvSpPr>
            <a:spLocks noChangeArrowheads="1"/>
          </p:cNvSpPr>
          <p:nvPr/>
        </p:nvSpPr>
        <p:spPr bwMode="auto">
          <a:xfrm>
            <a:off x="8740775" y="2074863"/>
            <a:ext cx="2074863" cy="2073275"/>
          </a:xfrm>
          <a:prstGeom prst="ellipse">
            <a:avLst/>
          </a:prstGeom>
          <a:solidFill>
            <a:srgbClr val="FF625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7426" name="Group 4"/>
          <p:cNvGrpSpPr/>
          <p:nvPr/>
        </p:nvGrpSpPr>
        <p:grpSpPr bwMode="auto">
          <a:xfrm>
            <a:off x="1943100" y="2670175"/>
            <a:ext cx="941388" cy="882650"/>
            <a:chOff x="0" y="0"/>
            <a:chExt cx="796" cy="747"/>
          </a:xfrm>
        </p:grpSpPr>
        <p:sp>
          <p:nvSpPr>
            <p:cNvPr id="18457" name="Line 5"/>
            <p:cNvSpPr>
              <a:spLocks noChangeShapeType="1"/>
            </p:cNvSpPr>
            <p:nvPr/>
          </p:nvSpPr>
          <p:spPr bwMode="auto">
            <a:xfrm>
              <a:off x="0" y="0"/>
              <a:ext cx="0" cy="0"/>
            </a:xfrm>
            <a:prstGeom prst="line">
              <a:avLst/>
            </a:prstGeom>
            <a:noFill/>
            <a:ln w="15875">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58" name="Freeform 6"/>
            <p:cNvSpPr>
              <a:spLocks noEditPoints="1"/>
            </p:cNvSpPr>
            <p:nvPr/>
          </p:nvSpPr>
          <p:spPr bwMode="auto">
            <a:xfrm>
              <a:off x="0" y="50"/>
              <a:ext cx="796" cy="697"/>
            </a:xfrm>
            <a:custGeom>
              <a:avLst/>
              <a:gdLst>
                <a:gd name="T0" fmla="*/ 796 w 796"/>
                <a:gd name="T1" fmla="*/ 597 h 697"/>
                <a:gd name="T2" fmla="*/ 796 w 796"/>
                <a:gd name="T3" fmla="*/ 0 h 697"/>
                <a:gd name="T4" fmla="*/ 0 w 796"/>
                <a:gd name="T5" fmla="*/ 0 h 697"/>
                <a:gd name="T6" fmla="*/ 0 w 796"/>
                <a:gd name="T7" fmla="*/ 597 h 697"/>
                <a:gd name="T8" fmla="*/ 348 w 796"/>
                <a:gd name="T9" fmla="*/ 597 h 697"/>
                <a:gd name="T10" fmla="*/ 348 w 796"/>
                <a:gd name="T11" fmla="*/ 647 h 697"/>
                <a:gd name="T12" fmla="*/ 200 w 796"/>
                <a:gd name="T13" fmla="*/ 647 h 697"/>
                <a:gd name="T14" fmla="*/ 200 w 796"/>
                <a:gd name="T15" fmla="*/ 697 h 697"/>
                <a:gd name="T16" fmla="*/ 599 w 796"/>
                <a:gd name="T17" fmla="*/ 697 h 697"/>
                <a:gd name="T18" fmla="*/ 599 w 796"/>
                <a:gd name="T19" fmla="*/ 647 h 697"/>
                <a:gd name="T20" fmla="*/ 448 w 796"/>
                <a:gd name="T21" fmla="*/ 647 h 697"/>
                <a:gd name="T22" fmla="*/ 448 w 796"/>
                <a:gd name="T23" fmla="*/ 597 h 697"/>
                <a:gd name="T24" fmla="*/ 796 w 796"/>
                <a:gd name="T25" fmla="*/ 597 h 697"/>
                <a:gd name="T26" fmla="*/ 100 w 796"/>
                <a:gd name="T27" fmla="*/ 101 h 697"/>
                <a:gd name="T28" fmla="*/ 696 w 796"/>
                <a:gd name="T29" fmla="*/ 101 h 697"/>
                <a:gd name="T30" fmla="*/ 696 w 796"/>
                <a:gd name="T31" fmla="*/ 499 h 697"/>
                <a:gd name="T32" fmla="*/ 100 w 796"/>
                <a:gd name="T33" fmla="*/ 499 h 697"/>
                <a:gd name="T34" fmla="*/ 100 w 796"/>
                <a:gd name="T35" fmla="*/ 101 h 6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6" h="697">
                  <a:moveTo>
                    <a:pt x="796" y="597"/>
                  </a:moveTo>
                  <a:lnTo>
                    <a:pt x="796" y="0"/>
                  </a:lnTo>
                  <a:lnTo>
                    <a:pt x="0" y="0"/>
                  </a:lnTo>
                  <a:lnTo>
                    <a:pt x="0" y="597"/>
                  </a:lnTo>
                  <a:lnTo>
                    <a:pt x="348" y="597"/>
                  </a:lnTo>
                  <a:lnTo>
                    <a:pt x="348" y="647"/>
                  </a:lnTo>
                  <a:lnTo>
                    <a:pt x="200" y="647"/>
                  </a:lnTo>
                  <a:lnTo>
                    <a:pt x="200" y="697"/>
                  </a:lnTo>
                  <a:lnTo>
                    <a:pt x="599" y="697"/>
                  </a:lnTo>
                  <a:lnTo>
                    <a:pt x="599" y="647"/>
                  </a:lnTo>
                  <a:lnTo>
                    <a:pt x="448" y="647"/>
                  </a:lnTo>
                  <a:lnTo>
                    <a:pt x="448" y="597"/>
                  </a:lnTo>
                  <a:lnTo>
                    <a:pt x="796" y="597"/>
                  </a:lnTo>
                  <a:close/>
                  <a:moveTo>
                    <a:pt x="100" y="101"/>
                  </a:moveTo>
                  <a:lnTo>
                    <a:pt x="696" y="101"/>
                  </a:lnTo>
                  <a:lnTo>
                    <a:pt x="696" y="499"/>
                  </a:lnTo>
                  <a:lnTo>
                    <a:pt x="100" y="499"/>
                  </a:lnTo>
                  <a:lnTo>
                    <a:pt x="100" y="10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29" name="Group 9"/>
          <p:cNvGrpSpPr/>
          <p:nvPr/>
        </p:nvGrpSpPr>
        <p:grpSpPr bwMode="auto">
          <a:xfrm>
            <a:off x="4438650" y="2527300"/>
            <a:ext cx="1071563" cy="949325"/>
            <a:chOff x="0" y="0"/>
            <a:chExt cx="741" cy="656"/>
          </a:xfrm>
        </p:grpSpPr>
        <p:sp>
          <p:nvSpPr>
            <p:cNvPr id="18455" name="Line 10"/>
            <p:cNvSpPr>
              <a:spLocks noChangeShapeType="1"/>
            </p:cNvSpPr>
            <p:nvPr/>
          </p:nvSpPr>
          <p:spPr bwMode="auto">
            <a:xfrm>
              <a:off x="741" y="0"/>
              <a:ext cx="0" cy="0"/>
            </a:xfrm>
            <a:prstGeom prst="line">
              <a:avLst/>
            </a:prstGeom>
            <a:noFill/>
            <a:ln w="15875">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56" name="Freeform 11"/>
            <p:cNvSpPr>
              <a:spLocks noEditPoints="1"/>
            </p:cNvSpPr>
            <p:nvPr/>
          </p:nvSpPr>
          <p:spPr bwMode="auto">
            <a:xfrm>
              <a:off x="0" y="44"/>
              <a:ext cx="675" cy="612"/>
            </a:xfrm>
            <a:custGeom>
              <a:avLst/>
              <a:gdLst>
                <a:gd name="T0" fmla="*/ 6361 w 286"/>
                <a:gd name="T1" fmla="*/ 6174 h 259"/>
                <a:gd name="T2" fmla="*/ 6205 w 286"/>
                <a:gd name="T3" fmla="*/ 5702 h 259"/>
                <a:gd name="T4" fmla="*/ 6795 w 286"/>
                <a:gd name="T5" fmla="*/ 4579 h 259"/>
                <a:gd name="T6" fmla="*/ 6958 w 286"/>
                <a:gd name="T7" fmla="*/ 3641 h 259"/>
                <a:gd name="T8" fmla="*/ 5549 w 286"/>
                <a:gd name="T9" fmla="*/ 1687 h 259"/>
                <a:gd name="T10" fmla="*/ 4128 w 286"/>
                <a:gd name="T11" fmla="*/ 3641 h 259"/>
                <a:gd name="T12" fmla="*/ 4312 w 286"/>
                <a:gd name="T13" fmla="*/ 4579 h 259"/>
                <a:gd name="T14" fmla="*/ 4902 w 286"/>
                <a:gd name="T15" fmla="*/ 5702 h 259"/>
                <a:gd name="T16" fmla="*/ 4718 w 286"/>
                <a:gd name="T17" fmla="*/ 6174 h 259"/>
                <a:gd name="T18" fmla="*/ 2233 w 286"/>
                <a:gd name="T19" fmla="*/ 8074 h 259"/>
                <a:gd name="T20" fmla="*/ 8874 w 286"/>
                <a:gd name="T21" fmla="*/ 8074 h 259"/>
                <a:gd name="T22" fmla="*/ 6361 w 286"/>
                <a:gd name="T23" fmla="*/ 6174 h 259"/>
                <a:gd name="T24" fmla="*/ 2986 w 286"/>
                <a:gd name="T25" fmla="*/ 6333 h 259"/>
                <a:gd name="T26" fmla="*/ 4222 w 286"/>
                <a:gd name="T27" fmla="*/ 5740 h 259"/>
                <a:gd name="T28" fmla="*/ 3809 w 286"/>
                <a:gd name="T29" fmla="*/ 4957 h 259"/>
                <a:gd name="T30" fmla="*/ 3510 w 286"/>
                <a:gd name="T31" fmla="*/ 4482 h 259"/>
                <a:gd name="T32" fmla="*/ 3443 w 286"/>
                <a:gd name="T33" fmla="*/ 3892 h 259"/>
                <a:gd name="T34" fmla="*/ 3564 w 286"/>
                <a:gd name="T35" fmla="*/ 3495 h 259"/>
                <a:gd name="T36" fmla="*/ 3993 w 286"/>
                <a:gd name="T37" fmla="*/ 1713 h 259"/>
                <a:gd name="T38" fmla="*/ 4775 w 286"/>
                <a:gd name="T39" fmla="*/ 1250 h 259"/>
                <a:gd name="T40" fmla="*/ 3325 w 286"/>
                <a:gd name="T41" fmla="*/ 0 h 259"/>
                <a:gd name="T42" fmla="*/ 1921 w 286"/>
                <a:gd name="T43" fmla="*/ 1994 h 259"/>
                <a:gd name="T44" fmla="*/ 2077 w 286"/>
                <a:gd name="T45" fmla="*/ 2904 h 259"/>
                <a:gd name="T46" fmla="*/ 2669 w 286"/>
                <a:gd name="T47" fmla="*/ 4026 h 259"/>
                <a:gd name="T48" fmla="*/ 2511 w 286"/>
                <a:gd name="T49" fmla="*/ 4482 h 259"/>
                <a:gd name="T50" fmla="*/ 0 w 286"/>
                <a:gd name="T51" fmla="*/ 6387 h 259"/>
                <a:gd name="T52" fmla="*/ 2851 w 286"/>
                <a:gd name="T53" fmla="*/ 6387 h 259"/>
                <a:gd name="T54" fmla="*/ 2986 w 286"/>
                <a:gd name="T55" fmla="*/ 6333 h 2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6" h="259">
                  <a:moveTo>
                    <a:pt x="205" y="198"/>
                  </a:moveTo>
                  <a:cubicBezTo>
                    <a:pt x="200" y="197"/>
                    <a:pt x="200" y="183"/>
                    <a:pt x="200" y="183"/>
                  </a:cubicBezTo>
                  <a:cubicBezTo>
                    <a:pt x="200" y="183"/>
                    <a:pt x="215" y="167"/>
                    <a:pt x="219" y="147"/>
                  </a:cubicBezTo>
                  <a:cubicBezTo>
                    <a:pt x="228" y="147"/>
                    <a:pt x="234" y="125"/>
                    <a:pt x="224" y="117"/>
                  </a:cubicBezTo>
                  <a:cubicBezTo>
                    <a:pt x="225" y="109"/>
                    <a:pt x="236" y="54"/>
                    <a:pt x="179" y="54"/>
                  </a:cubicBezTo>
                  <a:cubicBezTo>
                    <a:pt x="121" y="54"/>
                    <a:pt x="133" y="109"/>
                    <a:pt x="133" y="117"/>
                  </a:cubicBezTo>
                  <a:cubicBezTo>
                    <a:pt x="124" y="125"/>
                    <a:pt x="130" y="147"/>
                    <a:pt x="139" y="147"/>
                  </a:cubicBezTo>
                  <a:cubicBezTo>
                    <a:pt x="142" y="167"/>
                    <a:pt x="158" y="183"/>
                    <a:pt x="158" y="183"/>
                  </a:cubicBezTo>
                  <a:cubicBezTo>
                    <a:pt x="158" y="183"/>
                    <a:pt x="158" y="197"/>
                    <a:pt x="152" y="198"/>
                  </a:cubicBezTo>
                  <a:cubicBezTo>
                    <a:pt x="135" y="201"/>
                    <a:pt x="72" y="228"/>
                    <a:pt x="72" y="259"/>
                  </a:cubicBezTo>
                  <a:cubicBezTo>
                    <a:pt x="286" y="259"/>
                    <a:pt x="286" y="259"/>
                    <a:pt x="286" y="259"/>
                  </a:cubicBezTo>
                  <a:cubicBezTo>
                    <a:pt x="286" y="228"/>
                    <a:pt x="222" y="201"/>
                    <a:pt x="205" y="198"/>
                  </a:cubicBezTo>
                  <a:close/>
                  <a:moveTo>
                    <a:pt x="96" y="203"/>
                  </a:moveTo>
                  <a:cubicBezTo>
                    <a:pt x="108" y="195"/>
                    <a:pt x="123" y="188"/>
                    <a:pt x="136" y="184"/>
                  </a:cubicBezTo>
                  <a:cubicBezTo>
                    <a:pt x="131" y="178"/>
                    <a:pt x="126" y="169"/>
                    <a:pt x="123" y="159"/>
                  </a:cubicBezTo>
                  <a:cubicBezTo>
                    <a:pt x="119" y="156"/>
                    <a:pt x="115" y="151"/>
                    <a:pt x="113" y="144"/>
                  </a:cubicBezTo>
                  <a:cubicBezTo>
                    <a:pt x="111" y="138"/>
                    <a:pt x="110" y="131"/>
                    <a:pt x="111" y="125"/>
                  </a:cubicBezTo>
                  <a:cubicBezTo>
                    <a:pt x="111" y="120"/>
                    <a:pt x="113" y="116"/>
                    <a:pt x="115" y="112"/>
                  </a:cubicBezTo>
                  <a:cubicBezTo>
                    <a:pt x="113" y="99"/>
                    <a:pt x="113" y="74"/>
                    <a:pt x="129" y="55"/>
                  </a:cubicBezTo>
                  <a:cubicBezTo>
                    <a:pt x="136" y="48"/>
                    <a:pt x="144" y="43"/>
                    <a:pt x="154" y="40"/>
                  </a:cubicBezTo>
                  <a:cubicBezTo>
                    <a:pt x="152" y="22"/>
                    <a:pt x="143" y="0"/>
                    <a:pt x="107" y="0"/>
                  </a:cubicBezTo>
                  <a:cubicBezTo>
                    <a:pt x="50" y="0"/>
                    <a:pt x="61" y="56"/>
                    <a:pt x="62" y="64"/>
                  </a:cubicBezTo>
                  <a:cubicBezTo>
                    <a:pt x="52" y="71"/>
                    <a:pt x="58" y="93"/>
                    <a:pt x="67" y="93"/>
                  </a:cubicBezTo>
                  <a:cubicBezTo>
                    <a:pt x="71" y="114"/>
                    <a:pt x="86" y="129"/>
                    <a:pt x="86" y="129"/>
                  </a:cubicBezTo>
                  <a:cubicBezTo>
                    <a:pt x="86" y="129"/>
                    <a:pt x="86" y="143"/>
                    <a:pt x="81" y="144"/>
                  </a:cubicBezTo>
                  <a:cubicBezTo>
                    <a:pt x="64" y="147"/>
                    <a:pt x="0" y="175"/>
                    <a:pt x="0" y="205"/>
                  </a:cubicBezTo>
                  <a:cubicBezTo>
                    <a:pt x="92" y="205"/>
                    <a:pt x="92" y="205"/>
                    <a:pt x="92" y="205"/>
                  </a:cubicBezTo>
                  <a:cubicBezTo>
                    <a:pt x="93" y="205"/>
                    <a:pt x="95" y="204"/>
                    <a:pt x="96" y="20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32" name="Group 14"/>
          <p:cNvGrpSpPr/>
          <p:nvPr/>
        </p:nvGrpSpPr>
        <p:grpSpPr bwMode="auto">
          <a:xfrm>
            <a:off x="6926263" y="2689225"/>
            <a:ext cx="793750" cy="846138"/>
            <a:chOff x="0" y="0"/>
            <a:chExt cx="550" cy="587"/>
          </a:xfrm>
        </p:grpSpPr>
        <p:sp>
          <p:nvSpPr>
            <p:cNvPr id="18453" name="Line 15"/>
            <p:cNvSpPr>
              <a:spLocks noChangeShapeType="1"/>
            </p:cNvSpPr>
            <p:nvPr/>
          </p:nvSpPr>
          <p:spPr bwMode="auto">
            <a:xfrm>
              <a:off x="0" y="0"/>
              <a:ext cx="0" cy="0"/>
            </a:xfrm>
            <a:prstGeom prst="line">
              <a:avLst/>
            </a:prstGeom>
            <a:noFill/>
            <a:ln w="15875">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54" name="Freeform 16"/>
            <p:cNvSpPr>
              <a:spLocks noEditPoints="1"/>
            </p:cNvSpPr>
            <p:nvPr/>
          </p:nvSpPr>
          <p:spPr bwMode="auto">
            <a:xfrm>
              <a:off x="36" y="0"/>
              <a:ext cx="514" cy="587"/>
            </a:xfrm>
            <a:custGeom>
              <a:avLst/>
              <a:gdLst>
                <a:gd name="T0" fmla="*/ 74 w 514"/>
                <a:gd name="T1" fmla="*/ 587 h 587"/>
                <a:gd name="T2" fmla="*/ 439 w 514"/>
                <a:gd name="T3" fmla="*/ 587 h 587"/>
                <a:gd name="T4" fmla="*/ 478 w 514"/>
                <a:gd name="T5" fmla="*/ 185 h 587"/>
                <a:gd name="T6" fmla="*/ 38 w 514"/>
                <a:gd name="T7" fmla="*/ 185 h 587"/>
                <a:gd name="T8" fmla="*/ 74 w 514"/>
                <a:gd name="T9" fmla="*/ 587 h 587"/>
                <a:gd name="T10" fmla="*/ 330 w 514"/>
                <a:gd name="T11" fmla="*/ 74 h 587"/>
                <a:gd name="T12" fmla="*/ 330 w 514"/>
                <a:gd name="T13" fmla="*/ 0 h 587"/>
                <a:gd name="T14" fmla="*/ 184 w 514"/>
                <a:gd name="T15" fmla="*/ 0 h 587"/>
                <a:gd name="T16" fmla="*/ 184 w 514"/>
                <a:gd name="T17" fmla="*/ 74 h 587"/>
                <a:gd name="T18" fmla="*/ 0 w 514"/>
                <a:gd name="T19" fmla="*/ 74 h 587"/>
                <a:gd name="T20" fmla="*/ 0 w 514"/>
                <a:gd name="T21" fmla="*/ 185 h 587"/>
                <a:gd name="T22" fmla="*/ 38 w 514"/>
                <a:gd name="T23" fmla="*/ 146 h 587"/>
                <a:gd name="T24" fmla="*/ 478 w 514"/>
                <a:gd name="T25" fmla="*/ 146 h 587"/>
                <a:gd name="T26" fmla="*/ 514 w 514"/>
                <a:gd name="T27" fmla="*/ 185 h 587"/>
                <a:gd name="T28" fmla="*/ 514 w 514"/>
                <a:gd name="T29" fmla="*/ 74 h 587"/>
                <a:gd name="T30" fmla="*/ 330 w 514"/>
                <a:gd name="T31" fmla="*/ 74 h 587"/>
                <a:gd name="T32" fmla="*/ 294 w 514"/>
                <a:gd name="T33" fmla="*/ 74 h 587"/>
                <a:gd name="T34" fmla="*/ 220 w 514"/>
                <a:gd name="T35" fmla="*/ 74 h 587"/>
                <a:gd name="T36" fmla="*/ 220 w 514"/>
                <a:gd name="T37" fmla="*/ 36 h 587"/>
                <a:gd name="T38" fmla="*/ 294 w 514"/>
                <a:gd name="T39" fmla="*/ 36 h 587"/>
                <a:gd name="T40" fmla="*/ 294 w 514"/>
                <a:gd name="T41" fmla="*/ 74 h 5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4" h="587">
                  <a:moveTo>
                    <a:pt x="74" y="587"/>
                  </a:moveTo>
                  <a:lnTo>
                    <a:pt x="439" y="587"/>
                  </a:lnTo>
                  <a:lnTo>
                    <a:pt x="478" y="185"/>
                  </a:lnTo>
                  <a:lnTo>
                    <a:pt x="38" y="185"/>
                  </a:lnTo>
                  <a:lnTo>
                    <a:pt x="74" y="587"/>
                  </a:lnTo>
                  <a:close/>
                  <a:moveTo>
                    <a:pt x="330" y="74"/>
                  </a:moveTo>
                  <a:lnTo>
                    <a:pt x="330" y="0"/>
                  </a:lnTo>
                  <a:lnTo>
                    <a:pt x="184" y="0"/>
                  </a:lnTo>
                  <a:lnTo>
                    <a:pt x="184" y="74"/>
                  </a:lnTo>
                  <a:lnTo>
                    <a:pt x="0" y="74"/>
                  </a:lnTo>
                  <a:lnTo>
                    <a:pt x="0" y="185"/>
                  </a:lnTo>
                  <a:lnTo>
                    <a:pt x="38" y="146"/>
                  </a:lnTo>
                  <a:lnTo>
                    <a:pt x="478" y="146"/>
                  </a:lnTo>
                  <a:lnTo>
                    <a:pt x="514" y="185"/>
                  </a:lnTo>
                  <a:lnTo>
                    <a:pt x="514" y="74"/>
                  </a:lnTo>
                  <a:lnTo>
                    <a:pt x="330" y="74"/>
                  </a:lnTo>
                  <a:close/>
                  <a:moveTo>
                    <a:pt x="294" y="74"/>
                  </a:moveTo>
                  <a:lnTo>
                    <a:pt x="220" y="74"/>
                  </a:lnTo>
                  <a:lnTo>
                    <a:pt x="220" y="36"/>
                  </a:lnTo>
                  <a:lnTo>
                    <a:pt x="294" y="36"/>
                  </a:lnTo>
                  <a:lnTo>
                    <a:pt x="294" y="7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17435" name="Group 19"/>
          <p:cNvPicPr>
            <a:picLocks noChangeAspect="1" noChangeArrowheads="1"/>
          </p:cNvPicPr>
          <p:nvPr/>
        </p:nvPicPr>
        <p:blipFill>
          <a:blip r:embed="rId2" cstate="email"/>
          <a:srcRect/>
          <a:stretch>
            <a:fillRect/>
          </a:stretch>
        </p:blipFill>
        <p:spPr bwMode="auto">
          <a:xfrm>
            <a:off x="9272588" y="2603500"/>
            <a:ext cx="86518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6" name="文本框 44"/>
          <p:cNvSpPr txBox="1">
            <a:spLocks noChangeArrowheads="1"/>
          </p:cNvSpPr>
          <p:nvPr/>
        </p:nvSpPr>
        <p:spPr bwMode="auto">
          <a:xfrm>
            <a:off x="1838325" y="4230688"/>
            <a:ext cx="117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5F6D78"/>
                </a:solidFill>
                <a:latin typeface="方正正黑简体" panose="02000000000000000000" pitchFamily="2" charset="-122"/>
                <a:ea typeface="方正正黑简体" panose="02000000000000000000" pitchFamily="2" charset="-122"/>
              </a:rPr>
              <a:t>标题内容</a:t>
            </a:r>
          </a:p>
        </p:txBody>
      </p:sp>
      <p:sp>
        <p:nvSpPr>
          <p:cNvPr id="17437" name="文本框 45"/>
          <p:cNvSpPr txBox="1">
            <a:spLocks noChangeArrowheads="1"/>
          </p:cNvSpPr>
          <p:nvPr/>
        </p:nvSpPr>
        <p:spPr bwMode="auto">
          <a:xfrm>
            <a:off x="1514475" y="4600575"/>
            <a:ext cx="1800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5F6D78"/>
                </a:solidFill>
                <a:latin typeface="方正正黑简体" panose="02000000000000000000" pitchFamily="2" charset="-122"/>
                <a:ea typeface="方正正黑简体" panose="02000000000000000000" pitchFamily="2" charset="-122"/>
              </a:rPr>
              <a:t>这里填具体描述这里填具体描述</a:t>
            </a:r>
          </a:p>
          <a:p>
            <a:pPr eaLnBrk="1" hangingPunct="1">
              <a:lnSpc>
                <a:spcPct val="100000"/>
              </a:lnSpc>
              <a:spcBef>
                <a:spcPct val="0"/>
              </a:spcBef>
              <a:buFont typeface="Arial" panose="020B0604020202020204" pitchFamily="34" charset="0"/>
              <a:buNone/>
            </a:pPr>
            <a:r>
              <a:rPr lang="zh-CN" altLang="en-US" sz="1800">
                <a:solidFill>
                  <a:srgbClr val="5F6D78"/>
                </a:solidFill>
                <a:latin typeface="方正正黑简体" panose="02000000000000000000" pitchFamily="2" charset="-122"/>
                <a:ea typeface="方正正黑简体" panose="02000000000000000000" pitchFamily="2" charset="-122"/>
              </a:rPr>
              <a:t>这里填具体描述</a:t>
            </a:r>
          </a:p>
          <a:p>
            <a:pPr eaLnBrk="1" hangingPunct="1">
              <a:lnSpc>
                <a:spcPct val="100000"/>
              </a:lnSpc>
              <a:spcBef>
                <a:spcPct val="0"/>
              </a:spcBef>
              <a:buFont typeface="Arial" panose="020B0604020202020204" pitchFamily="34" charset="0"/>
              <a:buNone/>
            </a:pPr>
            <a:r>
              <a:rPr lang="zh-CN" altLang="en-US" sz="1800">
                <a:solidFill>
                  <a:srgbClr val="5F6D78"/>
                </a:solidFill>
                <a:latin typeface="方正正黑简体" panose="02000000000000000000" pitchFamily="2" charset="-122"/>
                <a:ea typeface="方正正黑简体" panose="02000000000000000000" pitchFamily="2" charset="-122"/>
              </a:rPr>
              <a:t>这里填具体描述</a:t>
            </a:r>
          </a:p>
        </p:txBody>
      </p:sp>
      <p:sp>
        <p:nvSpPr>
          <p:cNvPr id="17438" name="文本框 46"/>
          <p:cNvSpPr txBox="1">
            <a:spLocks noChangeArrowheads="1"/>
          </p:cNvSpPr>
          <p:nvPr/>
        </p:nvSpPr>
        <p:spPr bwMode="auto">
          <a:xfrm>
            <a:off x="4270375" y="4230688"/>
            <a:ext cx="1179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5F6D78"/>
                </a:solidFill>
                <a:latin typeface="方正正黑简体" panose="02000000000000000000" pitchFamily="2" charset="-122"/>
                <a:ea typeface="方正正黑简体" panose="02000000000000000000" pitchFamily="2" charset="-122"/>
              </a:rPr>
              <a:t>标题内容</a:t>
            </a:r>
          </a:p>
        </p:txBody>
      </p:sp>
      <p:sp>
        <p:nvSpPr>
          <p:cNvPr id="17439" name="文本框 47"/>
          <p:cNvSpPr txBox="1">
            <a:spLocks noChangeArrowheads="1"/>
          </p:cNvSpPr>
          <p:nvPr/>
        </p:nvSpPr>
        <p:spPr bwMode="auto">
          <a:xfrm>
            <a:off x="3948113" y="4600575"/>
            <a:ext cx="17986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5F6D78"/>
                </a:solidFill>
                <a:latin typeface="方正正黑简体" panose="02000000000000000000" pitchFamily="2" charset="-122"/>
                <a:ea typeface="方正正黑简体" panose="02000000000000000000" pitchFamily="2" charset="-122"/>
              </a:rPr>
              <a:t>这里填具体描述这里填具体描述</a:t>
            </a:r>
          </a:p>
          <a:p>
            <a:pPr eaLnBrk="1" hangingPunct="1">
              <a:lnSpc>
                <a:spcPct val="100000"/>
              </a:lnSpc>
              <a:spcBef>
                <a:spcPct val="0"/>
              </a:spcBef>
              <a:buFont typeface="Arial" panose="020B0604020202020204" pitchFamily="34" charset="0"/>
              <a:buNone/>
            </a:pPr>
            <a:r>
              <a:rPr lang="zh-CN" altLang="en-US" sz="1800">
                <a:solidFill>
                  <a:srgbClr val="5F6D78"/>
                </a:solidFill>
                <a:latin typeface="方正正黑简体" panose="02000000000000000000" pitchFamily="2" charset="-122"/>
                <a:ea typeface="方正正黑简体" panose="02000000000000000000" pitchFamily="2" charset="-122"/>
              </a:rPr>
              <a:t>这里填具体描述</a:t>
            </a:r>
          </a:p>
          <a:p>
            <a:pPr eaLnBrk="1" hangingPunct="1">
              <a:lnSpc>
                <a:spcPct val="100000"/>
              </a:lnSpc>
              <a:spcBef>
                <a:spcPct val="0"/>
              </a:spcBef>
              <a:buFont typeface="Arial" panose="020B0604020202020204" pitchFamily="34" charset="0"/>
              <a:buNone/>
            </a:pPr>
            <a:r>
              <a:rPr lang="zh-CN" altLang="en-US" sz="1800">
                <a:solidFill>
                  <a:srgbClr val="5F6D78"/>
                </a:solidFill>
                <a:latin typeface="方正正黑简体" panose="02000000000000000000" pitchFamily="2" charset="-122"/>
                <a:ea typeface="方正正黑简体" panose="02000000000000000000" pitchFamily="2" charset="-122"/>
              </a:rPr>
              <a:t>这里填具体描述</a:t>
            </a:r>
          </a:p>
        </p:txBody>
      </p:sp>
      <p:sp>
        <p:nvSpPr>
          <p:cNvPr id="17440" name="文本框 48"/>
          <p:cNvSpPr txBox="1">
            <a:spLocks noChangeArrowheads="1"/>
          </p:cNvSpPr>
          <p:nvPr/>
        </p:nvSpPr>
        <p:spPr bwMode="auto">
          <a:xfrm>
            <a:off x="6891338" y="4230688"/>
            <a:ext cx="117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5F6D78"/>
                </a:solidFill>
                <a:latin typeface="方正正黑简体" panose="02000000000000000000" pitchFamily="2" charset="-122"/>
                <a:ea typeface="方正正黑简体" panose="02000000000000000000" pitchFamily="2" charset="-122"/>
              </a:rPr>
              <a:t>标题内容</a:t>
            </a:r>
          </a:p>
        </p:txBody>
      </p:sp>
      <p:sp>
        <p:nvSpPr>
          <p:cNvPr id="17441" name="文本框 49"/>
          <p:cNvSpPr txBox="1">
            <a:spLocks noChangeArrowheads="1"/>
          </p:cNvSpPr>
          <p:nvPr/>
        </p:nvSpPr>
        <p:spPr bwMode="auto">
          <a:xfrm>
            <a:off x="6567488" y="4600575"/>
            <a:ext cx="17986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5F6D78"/>
                </a:solidFill>
                <a:latin typeface="方正正黑简体" panose="02000000000000000000" pitchFamily="2" charset="-122"/>
                <a:ea typeface="方正正黑简体" panose="02000000000000000000" pitchFamily="2" charset="-122"/>
              </a:rPr>
              <a:t>这里填具体描述这里填具体描述</a:t>
            </a:r>
          </a:p>
          <a:p>
            <a:pPr eaLnBrk="1" hangingPunct="1">
              <a:lnSpc>
                <a:spcPct val="100000"/>
              </a:lnSpc>
              <a:spcBef>
                <a:spcPct val="0"/>
              </a:spcBef>
              <a:buFont typeface="Arial" panose="020B0604020202020204" pitchFamily="34" charset="0"/>
              <a:buNone/>
            </a:pPr>
            <a:r>
              <a:rPr lang="zh-CN" altLang="en-US" sz="1800">
                <a:solidFill>
                  <a:srgbClr val="5F6D78"/>
                </a:solidFill>
                <a:latin typeface="方正正黑简体" panose="02000000000000000000" pitchFamily="2" charset="-122"/>
                <a:ea typeface="方正正黑简体" panose="02000000000000000000" pitchFamily="2" charset="-122"/>
              </a:rPr>
              <a:t>这里填具体描述</a:t>
            </a:r>
          </a:p>
          <a:p>
            <a:pPr eaLnBrk="1" hangingPunct="1">
              <a:lnSpc>
                <a:spcPct val="100000"/>
              </a:lnSpc>
              <a:spcBef>
                <a:spcPct val="0"/>
              </a:spcBef>
              <a:buFont typeface="Arial" panose="020B0604020202020204" pitchFamily="34" charset="0"/>
              <a:buNone/>
            </a:pPr>
            <a:r>
              <a:rPr lang="zh-CN" altLang="en-US" sz="1800">
                <a:solidFill>
                  <a:srgbClr val="5F6D78"/>
                </a:solidFill>
                <a:latin typeface="方正正黑简体" panose="02000000000000000000" pitchFamily="2" charset="-122"/>
                <a:ea typeface="方正正黑简体" panose="02000000000000000000" pitchFamily="2" charset="-122"/>
              </a:rPr>
              <a:t>这里填具体描述</a:t>
            </a:r>
          </a:p>
        </p:txBody>
      </p:sp>
      <p:sp>
        <p:nvSpPr>
          <p:cNvPr id="17442" name="文本框 50"/>
          <p:cNvSpPr txBox="1">
            <a:spLocks noChangeArrowheads="1"/>
          </p:cNvSpPr>
          <p:nvPr/>
        </p:nvSpPr>
        <p:spPr bwMode="auto">
          <a:xfrm>
            <a:off x="9212263" y="4230688"/>
            <a:ext cx="117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5F6D78"/>
                </a:solidFill>
                <a:latin typeface="方正正黑简体" panose="02000000000000000000" pitchFamily="2" charset="-122"/>
                <a:ea typeface="方正正黑简体" panose="02000000000000000000" pitchFamily="2" charset="-122"/>
              </a:rPr>
              <a:t>标题内容</a:t>
            </a:r>
          </a:p>
        </p:txBody>
      </p:sp>
      <p:sp>
        <p:nvSpPr>
          <p:cNvPr id="17443" name="文本框 51"/>
          <p:cNvSpPr txBox="1">
            <a:spLocks noChangeArrowheads="1"/>
          </p:cNvSpPr>
          <p:nvPr/>
        </p:nvSpPr>
        <p:spPr bwMode="auto">
          <a:xfrm>
            <a:off x="8888413" y="4600575"/>
            <a:ext cx="1800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5F6D78"/>
                </a:solidFill>
                <a:latin typeface="方正正黑简体" panose="02000000000000000000" pitchFamily="2" charset="-122"/>
                <a:ea typeface="方正正黑简体" panose="02000000000000000000" pitchFamily="2" charset="-122"/>
              </a:rPr>
              <a:t>这里填具体描述这里填具体描述</a:t>
            </a:r>
          </a:p>
          <a:p>
            <a:pPr eaLnBrk="1" hangingPunct="1">
              <a:lnSpc>
                <a:spcPct val="100000"/>
              </a:lnSpc>
              <a:spcBef>
                <a:spcPct val="0"/>
              </a:spcBef>
              <a:buFont typeface="Arial" panose="020B0604020202020204" pitchFamily="34" charset="0"/>
              <a:buNone/>
            </a:pPr>
            <a:r>
              <a:rPr lang="zh-CN" altLang="en-US" sz="1800">
                <a:solidFill>
                  <a:srgbClr val="5F6D78"/>
                </a:solidFill>
                <a:latin typeface="方正正黑简体" panose="02000000000000000000" pitchFamily="2" charset="-122"/>
                <a:ea typeface="方正正黑简体" panose="02000000000000000000" pitchFamily="2" charset="-122"/>
              </a:rPr>
              <a:t>这里填具体描述</a:t>
            </a:r>
          </a:p>
          <a:p>
            <a:pPr eaLnBrk="1" hangingPunct="1">
              <a:lnSpc>
                <a:spcPct val="100000"/>
              </a:lnSpc>
              <a:spcBef>
                <a:spcPct val="0"/>
              </a:spcBef>
              <a:buFont typeface="Arial" panose="020B0604020202020204" pitchFamily="34" charset="0"/>
              <a:buNone/>
            </a:pPr>
            <a:r>
              <a:rPr lang="zh-CN" altLang="en-US" sz="1800">
                <a:solidFill>
                  <a:srgbClr val="5F6D78"/>
                </a:solidFill>
                <a:latin typeface="方正正黑简体" panose="02000000000000000000" pitchFamily="2" charset="-122"/>
                <a:ea typeface="方正正黑简体" panose="02000000000000000000" pitchFamily="2" charset="-122"/>
              </a:rPr>
              <a:t>这里填具体描述</a:t>
            </a:r>
          </a:p>
        </p:txBody>
      </p:sp>
      <p:sp>
        <p:nvSpPr>
          <p:cNvPr id="18450"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18451"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38" name="矩形 37"/>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422"/>
                                        </p:tgtEl>
                                        <p:attrNameLst>
                                          <p:attrName>style.visibility</p:attrName>
                                        </p:attrNameLst>
                                      </p:cBhvr>
                                      <p:to>
                                        <p:strVal val="visible"/>
                                      </p:to>
                                    </p:set>
                                    <p:animEffect transition="in" filter="fade">
                                      <p:cBhvr>
                                        <p:cTn id="7" dur="1000"/>
                                        <p:tgtEl>
                                          <p:spTgt spid="17422"/>
                                        </p:tgtEl>
                                      </p:cBhvr>
                                    </p:animEffect>
                                    <p:anim calcmode="lin" valueType="num">
                                      <p:cBhvr>
                                        <p:cTn id="8" dur="1000" fill="hold"/>
                                        <p:tgtEl>
                                          <p:spTgt spid="17422"/>
                                        </p:tgtEl>
                                        <p:attrNameLst>
                                          <p:attrName>ppt_x</p:attrName>
                                        </p:attrNameLst>
                                      </p:cBhvr>
                                      <p:tavLst>
                                        <p:tav tm="0">
                                          <p:val>
                                            <p:strVal val="#ppt_x"/>
                                          </p:val>
                                        </p:tav>
                                        <p:tav tm="100000">
                                          <p:val>
                                            <p:strVal val="#ppt_x"/>
                                          </p:val>
                                        </p:tav>
                                      </p:tavLst>
                                    </p:anim>
                                    <p:anim calcmode="lin" valueType="num">
                                      <p:cBhvr>
                                        <p:cTn id="9" dur="1000" fill="hold"/>
                                        <p:tgtEl>
                                          <p:spTgt spid="174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426"/>
                                        </p:tgtEl>
                                        <p:attrNameLst>
                                          <p:attrName>style.visibility</p:attrName>
                                        </p:attrNameLst>
                                      </p:cBhvr>
                                      <p:to>
                                        <p:strVal val="visible"/>
                                      </p:to>
                                    </p:set>
                                    <p:animEffect transition="in" filter="fade">
                                      <p:cBhvr>
                                        <p:cTn id="12" dur="1000"/>
                                        <p:tgtEl>
                                          <p:spTgt spid="17426"/>
                                        </p:tgtEl>
                                      </p:cBhvr>
                                    </p:animEffect>
                                    <p:anim calcmode="lin" valueType="num">
                                      <p:cBhvr>
                                        <p:cTn id="13" dur="1000" fill="hold"/>
                                        <p:tgtEl>
                                          <p:spTgt spid="17426"/>
                                        </p:tgtEl>
                                        <p:attrNameLst>
                                          <p:attrName>ppt_x</p:attrName>
                                        </p:attrNameLst>
                                      </p:cBhvr>
                                      <p:tavLst>
                                        <p:tav tm="0">
                                          <p:val>
                                            <p:strVal val="#ppt_x"/>
                                          </p:val>
                                        </p:tav>
                                        <p:tav tm="100000">
                                          <p:val>
                                            <p:strVal val="#ppt_x"/>
                                          </p:val>
                                        </p:tav>
                                      </p:tavLst>
                                    </p:anim>
                                    <p:anim calcmode="lin" valueType="num">
                                      <p:cBhvr>
                                        <p:cTn id="14" dur="1000" fill="hold"/>
                                        <p:tgtEl>
                                          <p:spTgt spid="174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436"/>
                                        </p:tgtEl>
                                        <p:attrNameLst>
                                          <p:attrName>style.visibility</p:attrName>
                                        </p:attrNameLst>
                                      </p:cBhvr>
                                      <p:to>
                                        <p:strVal val="visible"/>
                                      </p:to>
                                    </p:set>
                                    <p:animEffect transition="in" filter="fade">
                                      <p:cBhvr>
                                        <p:cTn id="17" dur="1000"/>
                                        <p:tgtEl>
                                          <p:spTgt spid="17436"/>
                                        </p:tgtEl>
                                      </p:cBhvr>
                                    </p:animEffect>
                                    <p:anim calcmode="lin" valueType="num">
                                      <p:cBhvr>
                                        <p:cTn id="18" dur="1000" fill="hold"/>
                                        <p:tgtEl>
                                          <p:spTgt spid="17436"/>
                                        </p:tgtEl>
                                        <p:attrNameLst>
                                          <p:attrName>ppt_x</p:attrName>
                                        </p:attrNameLst>
                                      </p:cBhvr>
                                      <p:tavLst>
                                        <p:tav tm="0">
                                          <p:val>
                                            <p:strVal val="#ppt_x"/>
                                          </p:val>
                                        </p:tav>
                                        <p:tav tm="100000">
                                          <p:val>
                                            <p:strVal val="#ppt_x"/>
                                          </p:val>
                                        </p:tav>
                                      </p:tavLst>
                                    </p:anim>
                                    <p:anim calcmode="lin" valueType="num">
                                      <p:cBhvr>
                                        <p:cTn id="19" dur="1000" fill="hold"/>
                                        <p:tgtEl>
                                          <p:spTgt spid="174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437"/>
                                        </p:tgtEl>
                                        <p:attrNameLst>
                                          <p:attrName>style.visibility</p:attrName>
                                        </p:attrNameLst>
                                      </p:cBhvr>
                                      <p:to>
                                        <p:strVal val="visible"/>
                                      </p:to>
                                    </p:set>
                                    <p:animEffect transition="in" filter="fade">
                                      <p:cBhvr>
                                        <p:cTn id="22" dur="1000"/>
                                        <p:tgtEl>
                                          <p:spTgt spid="17437"/>
                                        </p:tgtEl>
                                      </p:cBhvr>
                                    </p:animEffect>
                                    <p:anim calcmode="lin" valueType="num">
                                      <p:cBhvr>
                                        <p:cTn id="23" dur="1000" fill="hold"/>
                                        <p:tgtEl>
                                          <p:spTgt spid="17437"/>
                                        </p:tgtEl>
                                        <p:attrNameLst>
                                          <p:attrName>ppt_x</p:attrName>
                                        </p:attrNameLst>
                                      </p:cBhvr>
                                      <p:tavLst>
                                        <p:tav tm="0">
                                          <p:val>
                                            <p:strVal val="#ppt_x"/>
                                          </p:val>
                                        </p:tav>
                                        <p:tav tm="100000">
                                          <p:val>
                                            <p:strVal val="#ppt_x"/>
                                          </p:val>
                                        </p:tav>
                                      </p:tavLst>
                                    </p:anim>
                                    <p:anim calcmode="lin" valueType="num">
                                      <p:cBhvr>
                                        <p:cTn id="24" dur="1000" fill="hold"/>
                                        <p:tgtEl>
                                          <p:spTgt spid="1743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17429"/>
                                        </p:tgtEl>
                                        <p:attrNameLst>
                                          <p:attrName>style.visibility</p:attrName>
                                        </p:attrNameLst>
                                      </p:cBhvr>
                                      <p:to>
                                        <p:strVal val="visible"/>
                                      </p:to>
                                    </p:set>
                                    <p:animEffect transition="in" filter="fade">
                                      <p:cBhvr>
                                        <p:cTn id="28" dur="1000"/>
                                        <p:tgtEl>
                                          <p:spTgt spid="17429"/>
                                        </p:tgtEl>
                                      </p:cBhvr>
                                    </p:animEffect>
                                    <p:anim calcmode="lin" valueType="num">
                                      <p:cBhvr>
                                        <p:cTn id="29" dur="1000" fill="hold"/>
                                        <p:tgtEl>
                                          <p:spTgt spid="17429"/>
                                        </p:tgtEl>
                                        <p:attrNameLst>
                                          <p:attrName>ppt_x</p:attrName>
                                        </p:attrNameLst>
                                      </p:cBhvr>
                                      <p:tavLst>
                                        <p:tav tm="0">
                                          <p:val>
                                            <p:strVal val="#ppt_x"/>
                                          </p:val>
                                        </p:tav>
                                        <p:tav tm="100000">
                                          <p:val>
                                            <p:strVal val="#ppt_x"/>
                                          </p:val>
                                        </p:tav>
                                      </p:tavLst>
                                    </p:anim>
                                    <p:anim calcmode="lin" valueType="num">
                                      <p:cBhvr>
                                        <p:cTn id="30" dur="1000" fill="hold"/>
                                        <p:tgtEl>
                                          <p:spTgt spid="1742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7423"/>
                                        </p:tgtEl>
                                        <p:attrNameLst>
                                          <p:attrName>style.visibility</p:attrName>
                                        </p:attrNameLst>
                                      </p:cBhvr>
                                      <p:to>
                                        <p:strVal val="visible"/>
                                      </p:to>
                                    </p:set>
                                    <p:animEffect transition="in" filter="fade">
                                      <p:cBhvr>
                                        <p:cTn id="33" dur="1000"/>
                                        <p:tgtEl>
                                          <p:spTgt spid="17423"/>
                                        </p:tgtEl>
                                      </p:cBhvr>
                                    </p:animEffect>
                                    <p:anim calcmode="lin" valueType="num">
                                      <p:cBhvr>
                                        <p:cTn id="34" dur="1000" fill="hold"/>
                                        <p:tgtEl>
                                          <p:spTgt spid="17423"/>
                                        </p:tgtEl>
                                        <p:attrNameLst>
                                          <p:attrName>ppt_x</p:attrName>
                                        </p:attrNameLst>
                                      </p:cBhvr>
                                      <p:tavLst>
                                        <p:tav tm="0">
                                          <p:val>
                                            <p:strVal val="#ppt_x"/>
                                          </p:val>
                                        </p:tav>
                                        <p:tav tm="100000">
                                          <p:val>
                                            <p:strVal val="#ppt_x"/>
                                          </p:val>
                                        </p:tav>
                                      </p:tavLst>
                                    </p:anim>
                                    <p:anim calcmode="lin" valueType="num">
                                      <p:cBhvr>
                                        <p:cTn id="35" dur="1000" fill="hold"/>
                                        <p:tgtEl>
                                          <p:spTgt spid="1742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7438"/>
                                        </p:tgtEl>
                                        <p:attrNameLst>
                                          <p:attrName>style.visibility</p:attrName>
                                        </p:attrNameLst>
                                      </p:cBhvr>
                                      <p:to>
                                        <p:strVal val="visible"/>
                                      </p:to>
                                    </p:set>
                                    <p:animEffect transition="in" filter="fade">
                                      <p:cBhvr>
                                        <p:cTn id="38" dur="1000"/>
                                        <p:tgtEl>
                                          <p:spTgt spid="17438"/>
                                        </p:tgtEl>
                                      </p:cBhvr>
                                    </p:animEffect>
                                    <p:anim calcmode="lin" valueType="num">
                                      <p:cBhvr>
                                        <p:cTn id="39" dur="1000" fill="hold"/>
                                        <p:tgtEl>
                                          <p:spTgt spid="17438"/>
                                        </p:tgtEl>
                                        <p:attrNameLst>
                                          <p:attrName>ppt_x</p:attrName>
                                        </p:attrNameLst>
                                      </p:cBhvr>
                                      <p:tavLst>
                                        <p:tav tm="0">
                                          <p:val>
                                            <p:strVal val="#ppt_x"/>
                                          </p:val>
                                        </p:tav>
                                        <p:tav tm="100000">
                                          <p:val>
                                            <p:strVal val="#ppt_x"/>
                                          </p:val>
                                        </p:tav>
                                      </p:tavLst>
                                    </p:anim>
                                    <p:anim calcmode="lin" valueType="num">
                                      <p:cBhvr>
                                        <p:cTn id="40" dur="1000" fill="hold"/>
                                        <p:tgtEl>
                                          <p:spTgt spid="1743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7439"/>
                                        </p:tgtEl>
                                        <p:attrNameLst>
                                          <p:attrName>style.visibility</p:attrName>
                                        </p:attrNameLst>
                                      </p:cBhvr>
                                      <p:to>
                                        <p:strVal val="visible"/>
                                      </p:to>
                                    </p:set>
                                    <p:animEffect transition="in" filter="fade">
                                      <p:cBhvr>
                                        <p:cTn id="43" dur="1000"/>
                                        <p:tgtEl>
                                          <p:spTgt spid="17439"/>
                                        </p:tgtEl>
                                      </p:cBhvr>
                                    </p:animEffect>
                                    <p:anim calcmode="lin" valueType="num">
                                      <p:cBhvr>
                                        <p:cTn id="44" dur="1000" fill="hold"/>
                                        <p:tgtEl>
                                          <p:spTgt spid="17439"/>
                                        </p:tgtEl>
                                        <p:attrNameLst>
                                          <p:attrName>ppt_x</p:attrName>
                                        </p:attrNameLst>
                                      </p:cBhvr>
                                      <p:tavLst>
                                        <p:tav tm="0">
                                          <p:val>
                                            <p:strVal val="#ppt_x"/>
                                          </p:val>
                                        </p:tav>
                                        <p:tav tm="100000">
                                          <p:val>
                                            <p:strVal val="#ppt_x"/>
                                          </p:val>
                                        </p:tav>
                                      </p:tavLst>
                                    </p:anim>
                                    <p:anim calcmode="lin" valueType="num">
                                      <p:cBhvr>
                                        <p:cTn id="45" dur="1000" fill="hold"/>
                                        <p:tgtEl>
                                          <p:spTgt spid="17439"/>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nodeType="afterEffect">
                                  <p:stCondLst>
                                    <p:cond delay="0"/>
                                  </p:stCondLst>
                                  <p:childTnLst>
                                    <p:set>
                                      <p:cBhvr>
                                        <p:cTn id="48" dur="1" fill="hold">
                                          <p:stCondLst>
                                            <p:cond delay="0"/>
                                          </p:stCondLst>
                                        </p:cTn>
                                        <p:tgtEl>
                                          <p:spTgt spid="17432"/>
                                        </p:tgtEl>
                                        <p:attrNameLst>
                                          <p:attrName>style.visibility</p:attrName>
                                        </p:attrNameLst>
                                      </p:cBhvr>
                                      <p:to>
                                        <p:strVal val="visible"/>
                                      </p:to>
                                    </p:set>
                                    <p:animEffect transition="in" filter="fade">
                                      <p:cBhvr>
                                        <p:cTn id="49" dur="1000"/>
                                        <p:tgtEl>
                                          <p:spTgt spid="17432"/>
                                        </p:tgtEl>
                                      </p:cBhvr>
                                    </p:animEffect>
                                    <p:anim calcmode="lin" valueType="num">
                                      <p:cBhvr>
                                        <p:cTn id="50" dur="1000" fill="hold"/>
                                        <p:tgtEl>
                                          <p:spTgt spid="17432"/>
                                        </p:tgtEl>
                                        <p:attrNameLst>
                                          <p:attrName>ppt_x</p:attrName>
                                        </p:attrNameLst>
                                      </p:cBhvr>
                                      <p:tavLst>
                                        <p:tav tm="0">
                                          <p:val>
                                            <p:strVal val="#ppt_x"/>
                                          </p:val>
                                        </p:tav>
                                        <p:tav tm="100000">
                                          <p:val>
                                            <p:strVal val="#ppt_x"/>
                                          </p:val>
                                        </p:tav>
                                      </p:tavLst>
                                    </p:anim>
                                    <p:anim calcmode="lin" valueType="num">
                                      <p:cBhvr>
                                        <p:cTn id="51" dur="1000" fill="hold"/>
                                        <p:tgtEl>
                                          <p:spTgt spid="1743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7424"/>
                                        </p:tgtEl>
                                        <p:attrNameLst>
                                          <p:attrName>style.visibility</p:attrName>
                                        </p:attrNameLst>
                                      </p:cBhvr>
                                      <p:to>
                                        <p:strVal val="visible"/>
                                      </p:to>
                                    </p:set>
                                    <p:animEffect transition="in" filter="fade">
                                      <p:cBhvr>
                                        <p:cTn id="54" dur="1000"/>
                                        <p:tgtEl>
                                          <p:spTgt spid="17424"/>
                                        </p:tgtEl>
                                      </p:cBhvr>
                                    </p:animEffect>
                                    <p:anim calcmode="lin" valueType="num">
                                      <p:cBhvr>
                                        <p:cTn id="55" dur="1000" fill="hold"/>
                                        <p:tgtEl>
                                          <p:spTgt spid="17424"/>
                                        </p:tgtEl>
                                        <p:attrNameLst>
                                          <p:attrName>ppt_x</p:attrName>
                                        </p:attrNameLst>
                                      </p:cBhvr>
                                      <p:tavLst>
                                        <p:tav tm="0">
                                          <p:val>
                                            <p:strVal val="#ppt_x"/>
                                          </p:val>
                                        </p:tav>
                                        <p:tav tm="100000">
                                          <p:val>
                                            <p:strVal val="#ppt_x"/>
                                          </p:val>
                                        </p:tav>
                                      </p:tavLst>
                                    </p:anim>
                                    <p:anim calcmode="lin" valueType="num">
                                      <p:cBhvr>
                                        <p:cTn id="56" dur="1000" fill="hold"/>
                                        <p:tgtEl>
                                          <p:spTgt spid="1742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7440"/>
                                        </p:tgtEl>
                                        <p:attrNameLst>
                                          <p:attrName>style.visibility</p:attrName>
                                        </p:attrNameLst>
                                      </p:cBhvr>
                                      <p:to>
                                        <p:strVal val="visible"/>
                                      </p:to>
                                    </p:set>
                                    <p:animEffect transition="in" filter="fade">
                                      <p:cBhvr>
                                        <p:cTn id="59" dur="1000"/>
                                        <p:tgtEl>
                                          <p:spTgt spid="17440"/>
                                        </p:tgtEl>
                                      </p:cBhvr>
                                    </p:animEffect>
                                    <p:anim calcmode="lin" valueType="num">
                                      <p:cBhvr>
                                        <p:cTn id="60" dur="1000" fill="hold"/>
                                        <p:tgtEl>
                                          <p:spTgt spid="17440"/>
                                        </p:tgtEl>
                                        <p:attrNameLst>
                                          <p:attrName>ppt_x</p:attrName>
                                        </p:attrNameLst>
                                      </p:cBhvr>
                                      <p:tavLst>
                                        <p:tav tm="0">
                                          <p:val>
                                            <p:strVal val="#ppt_x"/>
                                          </p:val>
                                        </p:tav>
                                        <p:tav tm="100000">
                                          <p:val>
                                            <p:strVal val="#ppt_x"/>
                                          </p:val>
                                        </p:tav>
                                      </p:tavLst>
                                    </p:anim>
                                    <p:anim calcmode="lin" valueType="num">
                                      <p:cBhvr>
                                        <p:cTn id="61" dur="1000" fill="hold"/>
                                        <p:tgtEl>
                                          <p:spTgt spid="1744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7441"/>
                                        </p:tgtEl>
                                        <p:attrNameLst>
                                          <p:attrName>style.visibility</p:attrName>
                                        </p:attrNameLst>
                                      </p:cBhvr>
                                      <p:to>
                                        <p:strVal val="visible"/>
                                      </p:to>
                                    </p:set>
                                    <p:animEffect transition="in" filter="fade">
                                      <p:cBhvr>
                                        <p:cTn id="64" dur="1000"/>
                                        <p:tgtEl>
                                          <p:spTgt spid="17441"/>
                                        </p:tgtEl>
                                      </p:cBhvr>
                                    </p:animEffect>
                                    <p:anim calcmode="lin" valueType="num">
                                      <p:cBhvr>
                                        <p:cTn id="65" dur="1000" fill="hold"/>
                                        <p:tgtEl>
                                          <p:spTgt spid="17441"/>
                                        </p:tgtEl>
                                        <p:attrNameLst>
                                          <p:attrName>ppt_x</p:attrName>
                                        </p:attrNameLst>
                                      </p:cBhvr>
                                      <p:tavLst>
                                        <p:tav tm="0">
                                          <p:val>
                                            <p:strVal val="#ppt_x"/>
                                          </p:val>
                                        </p:tav>
                                        <p:tav tm="100000">
                                          <p:val>
                                            <p:strVal val="#ppt_x"/>
                                          </p:val>
                                        </p:tav>
                                      </p:tavLst>
                                    </p:anim>
                                    <p:anim calcmode="lin" valueType="num">
                                      <p:cBhvr>
                                        <p:cTn id="66" dur="1000" fill="hold"/>
                                        <p:tgtEl>
                                          <p:spTgt spid="17441"/>
                                        </p:tgtEl>
                                        <p:attrNameLst>
                                          <p:attrName>ppt_y</p:attrName>
                                        </p:attrNameLst>
                                      </p:cBhvr>
                                      <p:tavLst>
                                        <p:tav tm="0">
                                          <p:val>
                                            <p:strVal val="#ppt_y+.1"/>
                                          </p:val>
                                        </p:tav>
                                        <p:tav tm="100000">
                                          <p:val>
                                            <p:strVal val="#ppt_y"/>
                                          </p:val>
                                        </p:tav>
                                      </p:tavLst>
                                    </p:anim>
                                  </p:childTnLst>
                                </p:cTn>
                              </p:par>
                            </p:childTnLst>
                          </p:cTn>
                        </p:par>
                        <p:par>
                          <p:cTn id="67" fill="hold">
                            <p:stCondLst>
                              <p:cond delay="3000"/>
                            </p:stCondLst>
                            <p:childTnLst>
                              <p:par>
                                <p:cTn id="68" presetID="42" presetClass="entr" presetSubtype="0" fill="hold" nodeType="afterEffect">
                                  <p:stCondLst>
                                    <p:cond delay="0"/>
                                  </p:stCondLst>
                                  <p:childTnLst>
                                    <p:set>
                                      <p:cBhvr>
                                        <p:cTn id="69" dur="1" fill="hold">
                                          <p:stCondLst>
                                            <p:cond delay="0"/>
                                          </p:stCondLst>
                                        </p:cTn>
                                        <p:tgtEl>
                                          <p:spTgt spid="17435"/>
                                        </p:tgtEl>
                                        <p:attrNameLst>
                                          <p:attrName>style.visibility</p:attrName>
                                        </p:attrNameLst>
                                      </p:cBhvr>
                                      <p:to>
                                        <p:strVal val="visible"/>
                                      </p:to>
                                    </p:set>
                                    <p:animEffect transition="in" filter="fade">
                                      <p:cBhvr>
                                        <p:cTn id="70" dur="1000"/>
                                        <p:tgtEl>
                                          <p:spTgt spid="17435"/>
                                        </p:tgtEl>
                                      </p:cBhvr>
                                    </p:animEffect>
                                    <p:anim calcmode="lin" valueType="num">
                                      <p:cBhvr>
                                        <p:cTn id="71" dur="1000" fill="hold"/>
                                        <p:tgtEl>
                                          <p:spTgt spid="17435"/>
                                        </p:tgtEl>
                                        <p:attrNameLst>
                                          <p:attrName>ppt_x</p:attrName>
                                        </p:attrNameLst>
                                      </p:cBhvr>
                                      <p:tavLst>
                                        <p:tav tm="0">
                                          <p:val>
                                            <p:strVal val="#ppt_x"/>
                                          </p:val>
                                        </p:tav>
                                        <p:tav tm="100000">
                                          <p:val>
                                            <p:strVal val="#ppt_x"/>
                                          </p:val>
                                        </p:tav>
                                      </p:tavLst>
                                    </p:anim>
                                    <p:anim calcmode="lin" valueType="num">
                                      <p:cBhvr>
                                        <p:cTn id="72" dur="1000" fill="hold"/>
                                        <p:tgtEl>
                                          <p:spTgt spid="1743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7425"/>
                                        </p:tgtEl>
                                        <p:attrNameLst>
                                          <p:attrName>style.visibility</p:attrName>
                                        </p:attrNameLst>
                                      </p:cBhvr>
                                      <p:to>
                                        <p:strVal val="visible"/>
                                      </p:to>
                                    </p:set>
                                    <p:animEffect transition="in" filter="fade">
                                      <p:cBhvr>
                                        <p:cTn id="75" dur="1000"/>
                                        <p:tgtEl>
                                          <p:spTgt spid="17425"/>
                                        </p:tgtEl>
                                      </p:cBhvr>
                                    </p:animEffect>
                                    <p:anim calcmode="lin" valueType="num">
                                      <p:cBhvr>
                                        <p:cTn id="76" dur="1000" fill="hold"/>
                                        <p:tgtEl>
                                          <p:spTgt spid="17425"/>
                                        </p:tgtEl>
                                        <p:attrNameLst>
                                          <p:attrName>ppt_x</p:attrName>
                                        </p:attrNameLst>
                                      </p:cBhvr>
                                      <p:tavLst>
                                        <p:tav tm="0">
                                          <p:val>
                                            <p:strVal val="#ppt_x"/>
                                          </p:val>
                                        </p:tav>
                                        <p:tav tm="100000">
                                          <p:val>
                                            <p:strVal val="#ppt_x"/>
                                          </p:val>
                                        </p:tav>
                                      </p:tavLst>
                                    </p:anim>
                                    <p:anim calcmode="lin" valueType="num">
                                      <p:cBhvr>
                                        <p:cTn id="77" dur="1000" fill="hold"/>
                                        <p:tgtEl>
                                          <p:spTgt spid="17425"/>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7442"/>
                                        </p:tgtEl>
                                        <p:attrNameLst>
                                          <p:attrName>style.visibility</p:attrName>
                                        </p:attrNameLst>
                                      </p:cBhvr>
                                      <p:to>
                                        <p:strVal val="visible"/>
                                      </p:to>
                                    </p:set>
                                    <p:animEffect transition="in" filter="fade">
                                      <p:cBhvr>
                                        <p:cTn id="80" dur="1000"/>
                                        <p:tgtEl>
                                          <p:spTgt spid="17442"/>
                                        </p:tgtEl>
                                      </p:cBhvr>
                                    </p:animEffect>
                                    <p:anim calcmode="lin" valueType="num">
                                      <p:cBhvr>
                                        <p:cTn id="81" dur="1000" fill="hold"/>
                                        <p:tgtEl>
                                          <p:spTgt spid="17442"/>
                                        </p:tgtEl>
                                        <p:attrNameLst>
                                          <p:attrName>ppt_x</p:attrName>
                                        </p:attrNameLst>
                                      </p:cBhvr>
                                      <p:tavLst>
                                        <p:tav tm="0">
                                          <p:val>
                                            <p:strVal val="#ppt_x"/>
                                          </p:val>
                                        </p:tav>
                                        <p:tav tm="100000">
                                          <p:val>
                                            <p:strVal val="#ppt_x"/>
                                          </p:val>
                                        </p:tav>
                                      </p:tavLst>
                                    </p:anim>
                                    <p:anim calcmode="lin" valueType="num">
                                      <p:cBhvr>
                                        <p:cTn id="82" dur="1000" fill="hold"/>
                                        <p:tgtEl>
                                          <p:spTgt spid="1744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7443"/>
                                        </p:tgtEl>
                                        <p:attrNameLst>
                                          <p:attrName>style.visibility</p:attrName>
                                        </p:attrNameLst>
                                      </p:cBhvr>
                                      <p:to>
                                        <p:strVal val="visible"/>
                                      </p:to>
                                    </p:set>
                                    <p:animEffect transition="in" filter="fade">
                                      <p:cBhvr>
                                        <p:cTn id="85" dur="1000"/>
                                        <p:tgtEl>
                                          <p:spTgt spid="17443"/>
                                        </p:tgtEl>
                                      </p:cBhvr>
                                    </p:animEffect>
                                    <p:anim calcmode="lin" valueType="num">
                                      <p:cBhvr>
                                        <p:cTn id="86" dur="1000" fill="hold"/>
                                        <p:tgtEl>
                                          <p:spTgt spid="17443"/>
                                        </p:tgtEl>
                                        <p:attrNameLst>
                                          <p:attrName>ppt_x</p:attrName>
                                        </p:attrNameLst>
                                      </p:cBhvr>
                                      <p:tavLst>
                                        <p:tav tm="0">
                                          <p:val>
                                            <p:strVal val="#ppt_x"/>
                                          </p:val>
                                        </p:tav>
                                        <p:tav tm="100000">
                                          <p:val>
                                            <p:strVal val="#ppt_x"/>
                                          </p:val>
                                        </p:tav>
                                      </p:tavLst>
                                    </p:anim>
                                    <p:anim calcmode="lin" valueType="num">
                                      <p:cBhvr>
                                        <p:cTn id="87" dur="1000" fill="hold"/>
                                        <p:tgtEl>
                                          <p:spTgt spid="174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2" grpId="0" animBg="1" autoUpdateAnimBg="0"/>
      <p:bldP spid="17423" grpId="0" animBg="1" autoUpdateAnimBg="0"/>
      <p:bldP spid="17424" grpId="0" animBg="1" autoUpdateAnimBg="0"/>
      <p:bldP spid="17425" grpId="0" animBg="1" autoUpdateAnimBg="0"/>
      <p:bldP spid="17436" grpId="0" autoUpdateAnimBg="0"/>
      <p:bldP spid="17437" grpId="0" autoUpdateAnimBg="0"/>
      <p:bldP spid="17438" grpId="0" autoUpdateAnimBg="0"/>
      <p:bldP spid="17439" grpId="0" autoUpdateAnimBg="0"/>
      <p:bldP spid="17440" grpId="0" autoUpdateAnimBg="0"/>
      <p:bldP spid="17441" grpId="0" autoUpdateAnimBg="0"/>
      <p:bldP spid="17442" grpId="0" autoUpdateAnimBg="0"/>
      <p:bldP spid="1744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graphicFrame>
        <p:nvGraphicFramePr>
          <p:cNvPr id="18446" name="图表 25"/>
          <p:cNvGraphicFramePr/>
          <p:nvPr/>
        </p:nvGraphicFramePr>
        <p:xfrm>
          <a:off x="650875" y="1663700"/>
          <a:ext cx="3208338" cy="3444875"/>
        </p:xfrm>
        <a:graphic>
          <a:graphicData uri="http://schemas.openxmlformats.org/presentationml/2006/ole">
            <mc:AlternateContent xmlns:mc="http://schemas.openxmlformats.org/markup-compatibility/2006">
              <mc:Choice xmlns:v="urn:schemas-microsoft-com:vml" Requires="v">
                <p:oleObj r:id="rId2" imgW="3212465" imgH="3450590" progId="Excel.Chart.8">
                  <p:embed/>
                </p:oleObj>
              </mc:Choice>
              <mc:Fallback>
                <p:oleObj r:id="rId2" imgW="3212465" imgH="3450590" progId="Excel.Chart.8">
                  <p:embed/>
                  <p:pic>
                    <p:nvPicPr>
                      <p:cNvPr id="0" name="图表 2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5" y="1663700"/>
                        <a:ext cx="3208338"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7" name="图表 70"/>
          <p:cNvGraphicFramePr/>
          <p:nvPr/>
        </p:nvGraphicFramePr>
        <p:xfrm>
          <a:off x="4324350" y="1641475"/>
          <a:ext cx="3208338" cy="3444875"/>
        </p:xfrm>
        <a:graphic>
          <a:graphicData uri="http://schemas.openxmlformats.org/presentationml/2006/ole">
            <mc:AlternateContent xmlns:mc="http://schemas.openxmlformats.org/markup-compatibility/2006">
              <mc:Choice xmlns:v="urn:schemas-microsoft-com:vml" Requires="v">
                <p:oleObj r:id="rId4" imgW="3212465" imgH="3450590" progId="Excel.Chart.8">
                  <p:embed/>
                </p:oleObj>
              </mc:Choice>
              <mc:Fallback>
                <p:oleObj r:id="rId4" imgW="3212465" imgH="3450590" progId="Excel.Chart.8">
                  <p:embed/>
                  <p:pic>
                    <p:nvPicPr>
                      <p:cNvPr id="0" name="图表 7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350" y="1641475"/>
                        <a:ext cx="3208338"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8" name="图表 71"/>
          <p:cNvGraphicFramePr/>
          <p:nvPr/>
        </p:nvGraphicFramePr>
        <p:xfrm>
          <a:off x="7997825" y="1684338"/>
          <a:ext cx="3208338" cy="3446462"/>
        </p:xfrm>
        <a:graphic>
          <a:graphicData uri="http://schemas.openxmlformats.org/presentationml/2006/ole">
            <mc:AlternateContent xmlns:mc="http://schemas.openxmlformats.org/markup-compatibility/2006">
              <mc:Choice xmlns:v="urn:schemas-microsoft-com:vml" Requires="v">
                <p:oleObj r:id="rId6" imgW="3218815" imgH="3450590" progId="Excel.Chart.8">
                  <p:embed/>
                </p:oleObj>
              </mc:Choice>
              <mc:Fallback>
                <p:oleObj r:id="rId6" imgW="3218815" imgH="3450590" progId="Excel.Chart.8">
                  <p:embed/>
                  <p:pic>
                    <p:nvPicPr>
                      <p:cNvPr id="0" name="图表 7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7825" y="1684338"/>
                        <a:ext cx="3208338"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9" name="文本框 72"/>
          <p:cNvSpPr txBox="1">
            <a:spLocks noChangeArrowheads="1"/>
          </p:cNvSpPr>
          <p:nvPr/>
        </p:nvSpPr>
        <p:spPr bwMode="auto">
          <a:xfrm>
            <a:off x="1946275" y="5127625"/>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标题内容</a:t>
            </a:r>
          </a:p>
        </p:txBody>
      </p:sp>
      <p:sp>
        <p:nvSpPr>
          <p:cNvPr id="18450" name="文本框 73"/>
          <p:cNvSpPr txBox="1">
            <a:spLocks noChangeArrowheads="1"/>
          </p:cNvSpPr>
          <p:nvPr/>
        </p:nvSpPr>
        <p:spPr bwMode="auto">
          <a:xfrm>
            <a:off x="1408113" y="5435600"/>
            <a:ext cx="200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这里填具体描述这里填具体描述这里填具体描述这里填具体描述这里</a:t>
            </a:r>
          </a:p>
        </p:txBody>
      </p:sp>
      <p:sp>
        <p:nvSpPr>
          <p:cNvPr id="18451" name="文本框 74"/>
          <p:cNvSpPr txBox="1">
            <a:spLocks noChangeArrowheads="1"/>
          </p:cNvSpPr>
          <p:nvPr/>
        </p:nvSpPr>
        <p:spPr bwMode="auto">
          <a:xfrm>
            <a:off x="5629275" y="5127625"/>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标题内容</a:t>
            </a:r>
          </a:p>
        </p:txBody>
      </p:sp>
      <p:sp>
        <p:nvSpPr>
          <p:cNvPr id="18452" name="文本框 75"/>
          <p:cNvSpPr txBox="1">
            <a:spLocks noChangeArrowheads="1"/>
          </p:cNvSpPr>
          <p:nvPr/>
        </p:nvSpPr>
        <p:spPr bwMode="auto">
          <a:xfrm>
            <a:off x="5091113" y="5435600"/>
            <a:ext cx="200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这里填具体描述这里填具体描述这里填具体描述这里填具体描述这里</a:t>
            </a:r>
          </a:p>
        </p:txBody>
      </p:sp>
      <p:sp>
        <p:nvSpPr>
          <p:cNvPr id="18453" name="文本框 76"/>
          <p:cNvSpPr txBox="1">
            <a:spLocks noChangeArrowheads="1"/>
          </p:cNvSpPr>
          <p:nvPr/>
        </p:nvSpPr>
        <p:spPr bwMode="auto">
          <a:xfrm>
            <a:off x="9312275" y="5127625"/>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标题内容</a:t>
            </a:r>
          </a:p>
        </p:txBody>
      </p:sp>
      <p:sp>
        <p:nvSpPr>
          <p:cNvPr id="18454" name="文本框 77"/>
          <p:cNvSpPr txBox="1">
            <a:spLocks noChangeArrowheads="1"/>
          </p:cNvSpPr>
          <p:nvPr/>
        </p:nvSpPr>
        <p:spPr bwMode="auto">
          <a:xfrm>
            <a:off x="8774113" y="5435600"/>
            <a:ext cx="200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这里填具体描述这里填具体描述这里填具体描述这里填具体描述这里</a:t>
            </a:r>
          </a:p>
        </p:txBody>
      </p:sp>
      <p:sp>
        <p:nvSpPr>
          <p:cNvPr id="19467"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19468"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25" name="矩形 24"/>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446"/>
                                        </p:tgtEl>
                                        <p:attrNameLst>
                                          <p:attrName>style.visibility</p:attrName>
                                        </p:attrNameLst>
                                      </p:cBhvr>
                                      <p:to>
                                        <p:strVal val="visible"/>
                                      </p:to>
                                    </p:set>
                                    <p:anim calcmode="lin" valueType="num">
                                      <p:cBhvr additive="base">
                                        <p:cTn id="7" dur="500" fill="hold"/>
                                        <p:tgtEl>
                                          <p:spTgt spid="18446"/>
                                        </p:tgtEl>
                                        <p:attrNameLst>
                                          <p:attrName>ppt_x</p:attrName>
                                        </p:attrNameLst>
                                      </p:cBhvr>
                                      <p:tavLst>
                                        <p:tav tm="0">
                                          <p:val>
                                            <p:strVal val="#ppt_x"/>
                                          </p:val>
                                        </p:tav>
                                        <p:tav tm="100000">
                                          <p:val>
                                            <p:strVal val="#ppt_x"/>
                                          </p:val>
                                        </p:tav>
                                      </p:tavLst>
                                    </p:anim>
                                    <p:anim calcmode="lin" valueType="num">
                                      <p:cBhvr additive="base">
                                        <p:cTn id="8" dur="500" fill="hold"/>
                                        <p:tgtEl>
                                          <p:spTgt spid="1844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449"/>
                                        </p:tgtEl>
                                        <p:attrNameLst>
                                          <p:attrName>style.visibility</p:attrName>
                                        </p:attrNameLst>
                                      </p:cBhvr>
                                      <p:to>
                                        <p:strVal val="visible"/>
                                      </p:to>
                                    </p:set>
                                    <p:anim calcmode="lin" valueType="num">
                                      <p:cBhvr additive="base">
                                        <p:cTn id="12" dur="500" fill="hold"/>
                                        <p:tgtEl>
                                          <p:spTgt spid="18449"/>
                                        </p:tgtEl>
                                        <p:attrNameLst>
                                          <p:attrName>ppt_x</p:attrName>
                                        </p:attrNameLst>
                                      </p:cBhvr>
                                      <p:tavLst>
                                        <p:tav tm="0">
                                          <p:val>
                                            <p:strVal val="#ppt_x"/>
                                          </p:val>
                                        </p:tav>
                                        <p:tav tm="100000">
                                          <p:val>
                                            <p:strVal val="#ppt_x"/>
                                          </p:val>
                                        </p:tav>
                                      </p:tavLst>
                                    </p:anim>
                                    <p:anim calcmode="lin" valueType="num">
                                      <p:cBhvr additive="base">
                                        <p:cTn id="13" dur="500" fill="hold"/>
                                        <p:tgtEl>
                                          <p:spTgt spid="1844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8450"/>
                                        </p:tgtEl>
                                        <p:attrNameLst>
                                          <p:attrName>style.visibility</p:attrName>
                                        </p:attrNameLst>
                                      </p:cBhvr>
                                      <p:to>
                                        <p:strVal val="visible"/>
                                      </p:to>
                                    </p:set>
                                    <p:anim calcmode="lin" valueType="num">
                                      <p:cBhvr additive="base">
                                        <p:cTn id="16" dur="500" fill="hold"/>
                                        <p:tgtEl>
                                          <p:spTgt spid="18450"/>
                                        </p:tgtEl>
                                        <p:attrNameLst>
                                          <p:attrName>ppt_x</p:attrName>
                                        </p:attrNameLst>
                                      </p:cBhvr>
                                      <p:tavLst>
                                        <p:tav tm="0">
                                          <p:val>
                                            <p:strVal val="#ppt_x"/>
                                          </p:val>
                                        </p:tav>
                                        <p:tav tm="100000">
                                          <p:val>
                                            <p:strVal val="#ppt_x"/>
                                          </p:val>
                                        </p:tav>
                                      </p:tavLst>
                                    </p:anim>
                                    <p:anim calcmode="lin" valueType="num">
                                      <p:cBhvr additive="base">
                                        <p:cTn id="17" dur="500" fill="hold"/>
                                        <p:tgtEl>
                                          <p:spTgt spid="18450"/>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8447"/>
                                        </p:tgtEl>
                                        <p:attrNameLst>
                                          <p:attrName>style.visibility</p:attrName>
                                        </p:attrNameLst>
                                      </p:cBhvr>
                                      <p:to>
                                        <p:strVal val="visible"/>
                                      </p:to>
                                    </p:set>
                                    <p:anim calcmode="lin" valueType="num">
                                      <p:cBhvr additive="base">
                                        <p:cTn id="21" dur="500" fill="hold"/>
                                        <p:tgtEl>
                                          <p:spTgt spid="18447"/>
                                        </p:tgtEl>
                                        <p:attrNameLst>
                                          <p:attrName>ppt_x</p:attrName>
                                        </p:attrNameLst>
                                      </p:cBhvr>
                                      <p:tavLst>
                                        <p:tav tm="0">
                                          <p:val>
                                            <p:strVal val="#ppt_x"/>
                                          </p:val>
                                        </p:tav>
                                        <p:tav tm="100000">
                                          <p:val>
                                            <p:strVal val="#ppt_x"/>
                                          </p:val>
                                        </p:tav>
                                      </p:tavLst>
                                    </p:anim>
                                    <p:anim calcmode="lin" valueType="num">
                                      <p:cBhvr additive="base">
                                        <p:cTn id="22" dur="500" fill="hold"/>
                                        <p:tgtEl>
                                          <p:spTgt spid="1844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8451"/>
                                        </p:tgtEl>
                                        <p:attrNameLst>
                                          <p:attrName>style.visibility</p:attrName>
                                        </p:attrNameLst>
                                      </p:cBhvr>
                                      <p:to>
                                        <p:strVal val="visible"/>
                                      </p:to>
                                    </p:set>
                                    <p:anim calcmode="lin" valueType="num">
                                      <p:cBhvr additive="base">
                                        <p:cTn id="26" dur="500" fill="hold"/>
                                        <p:tgtEl>
                                          <p:spTgt spid="18451"/>
                                        </p:tgtEl>
                                        <p:attrNameLst>
                                          <p:attrName>ppt_x</p:attrName>
                                        </p:attrNameLst>
                                      </p:cBhvr>
                                      <p:tavLst>
                                        <p:tav tm="0">
                                          <p:val>
                                            <p:strVal val="#ppt_x"/>
                                          </p:val>
                                        </p:tav>
                                        <p:tav tm="100000">
                                          <p:val>
                                            <p:strVal val="#ppt_x"/>
                                          </p:val>
                                        </p:tav>
                                      </p:tavLst>
                                    </p:anim>
                                    <p:anim calcmode="lin" valueType="num">
                                      <p:cBhvr additive="base">
                                        <p:cTn id="27" dur="500" fill="hold"/>
                                        <p:tgtEl>
                                          <p:spTgt spid="1845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452"/>
                                        </p:tgtEl>
                                        <p:attrNameLst>
                                          <p:attrName>style.visibility</p:attrName>
                                        </p:attrNameLst>
                                      </p:cBhvr>
                                      <p:to>
                                        <p:strVal val="visible"/>
                                      </p:to>
                                    </p:set>
                                    <p:anim calcmode="lin" valueType="num">
                                      <p:cBhvr additive="base">
                                        <p:cTn id="30" dur="500" fill="hold"/>
                                        <p:tgtEl>
                                          <p:spTgt spid="18452"/>
                                        </p:tgtEl>
                                        <p:attrNameLst>
                                          <p:attrName>ppt_x</p:attrName>
                                        </p:attrNameLst>
                                      </p:cBhvr>
                                      <p:tavLst>
                                        <p:tav tm="0">
                                          <p:val>
                                            <p:strVal val="#ppt_x"/>
                                          </p:val>
                                        </p:tav>
                                        <p:tav tm="100000">
                                          <p:val>
                                            <p:strVal val="#ppt_x"/>
                                          </p:val>
                                        </p:tav>
                                      </p:tavLst>
                                    </p:anim>
                                    <p:anim calcmode="lin" valueType="num">
                                      <p:cBhvr additive="base">
                                        <p:cTn id="31" dur="500" fill="hold"/>
                                        <p:tgtEl>
                                          <p:spTgt spid="18452"/>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additive="base">
                                        <p:cTn id="35" dur="500" fill="hold"/>
                                        <p:tgtEl>
                                          <p:spTgt spid="18448"/>
                                        </p:tgtEl>
                                        <p:attrNameLst>
                                          <p:attrName>ppt_x</p:attrName>
                                        </p:attrNameLst>
                                      </p:cBhvr>
                                      <p:tavLst>
                                        <p:tav tm="0">
                                          <p:val>
                                            <p:strVal val="#ppt_x"/>
                                          </p:val>
                                        </p:tav>
                                        <p:tav tm="100000">
                                          <p:val>
                                            <p:strVal val="#ppt_x"/>
                                          </p:val>
                                        </p:tav>
                                      </p:tavLst>
                                    </p:anim>
                                    <p:anim calcmode="lin" valueType="num">
                                      <p:cBhvr additive="base">
                                        <p:cTn id="36" dur="500" fill="hold"/>
                                        <p:tgtEl>
                                          <p:spTgt spid="18448"/>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18453"/>
                                        </p:tgtEl>
                                        <p:attrNameLst>
                                          <p:attrName>style.visibility</p:attrName>
                                        </p:attrNameLst>
                                      </p:cBhvr>
                                      <p:to>
                                        <p:strVal val="visible"/>
                                      </p:to>
                                    </p:set>
                                    <p:anim calcmode="lin" valueType="num">
                                      <p:cBhvr additive="base">
                                        <p:cTn id="40" dur="500" fill="hold"/>
                                        <p:tgtEl>
                                          <p:spTgt spid="18453"/>
                                        </p:tgtEl>
                                        <p:attrNameLst>
                                          <p:attrName>ppt_x</p:attrName>
                                        </p:attrNameLst>
                                      </p:cBhvr>
                                      <p:tavLst>
                                        <p:tav tm="0">
                                          <p:val>
                                            <p:strVal val="#ppt_x"/>
                                          </p:val>
                                        </p:tav>
                                        <p:tav tm="100000">
                                          <p:val>
                                            <p:strVal val="#ppt_x"/>
                                          </p:val>
                                        </p:tav>
                                      </p:tavLst>
                                    </p:anim>
                                    <p:anim calcmode="lin" valueType="num">
                                      <p:cBhvr additive="base">
                                        <p:cTn id="41" dur="500" fill="hold"/>
                                        <p:tgtEl>
                                          <p:spTgt spid="1845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8454"/>
                                        </p:tgtEl>
                                        <p:attrNameLst>
                                          <p:attrName>style.visibility</p:attrName>
                                        </p:attrNameLst>
                                      </p:cBhvr>
                                      <p:to>
                                        <p:strVal val="visible"/>
                                      </p:to>
                                    </p:set>
                                    <p:anim calcmode="lin" valueType="num">
                                      <p:cBhvr additive="base">
                                        <p:cTn id="44" dur="500" fill="hold"/>
                                        <p:tgtEl>
                                          <p:spTgt spid="18454"/>
                                        </p:tgtEl>
                                        <p:attrNameLst>
                                          <p:attrName>ppt_x</p:attrName>
                                        </p:attrNameLst>
                                      </p:cBhvr>
                                      <p:tavLst>
                                        <p:tav tm="0">
                                          <p:val>
                                            <p:strVal val="#ppt_x"/>
                                          </p:val>
                                        </p:tav>
                                        <p:tav tm="100000">
                                          <p:val>
                                            <p:strVal val="#ppt_x"/>
                                          </p:val>
                                        </p:tav>
                                      </p:tavLst>
                                    </p:anim>
                                    <p:anim calcmode="lin" valueType="num">
                                      <p:cBhvr additive="base">
                                        <p:cTn id="45" dur="500" fill="hold"/>
                                        <p:tgtEl>
                                          <p:spTgt spid="184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9" grpId="0" autoUpdateAnimBg="0"/>
      <p:bldP spid="18450" grpId="0" autoUpdateAnimBg="0"/>
      <p:bldP spid="18451" grpId="0" autoUpdateAnimBg="0"/>
      <p:bldP spid="18452" grpId="0" autoUpdateAnimBg="0"/>
      <p:bldP spid="18453" grpId="0" autoUpdateAnimBg="0"/>
      <p:bldP spid="1845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sp>
        <p:nvSpPr>
          <p:cNvPr id="19470" name="任意多边形 18"/>
          <p:cNvSpPr/>
          <p:nvPr/>
        </p:nvSpPr>
        <p:spPr bwMode="auto">
          <a:xfrm>
            <a:off x="241300" y="1787525"/>
            <a:ext cx="5842000" cy="587375"/>
          </a:xfrm>
          <a:custGeom>
            <a:avLst/>
            <a:gdLst>
              <a:gd name="T0" fmla="*/ 0 w 5841875"/>
              <a:gd name="T1" fmla="*/ 294469 h 586854"/>
              <a:gd name="T2" fmla="*/ 0 w 5841875"/>
              <a:gd name="T3" fmla="*/ 294471 h 586854"/>
              <a:gd name="T4" fmla="*/ 0 w 5841875"/>
              <a:gd name="T5" fmla="*/ 294471 h 586854"/>
              <a:gd name="T6" fmla="*/ 0 w 5841875"/>
              <a:gd name="T7" fmla="*/ 294469 h 586854"/>
              <a:gd name="T8" fmla="*/ 293451 w 5841875"/>
              <a:gd name="T9" fmla="*/ 0 h 586854"/>
              <a:gd name="T10" fmla="*/ 5842371 w 5841875"/>
              <a:gd name="T11" fmla="*/ 0 h 586854"/>
              <a:gd name="T12" fmla="*/ 5826923 w 5841875"/>
              <a:gd name="T13" fmla="*/ 18792 h 586854"/>
              <a:gd name="T14" fmla="*/ 5743005 w 5841875"/>
              <a:gd name="T15" fmla="*/ 294468 h 586854"/>
              <a:gd name="T16" fmla="*/ 5826923 w 5841875"/>
              <a:gd name="T17" fmla="*/ 570146 h 586854"/>
              <a:gd name="T18" fmla="*/ 5842375 w 5841875"/>
              <a:gd name="T19" fmla="*/ 588940 h 586854"/>
              <a:gd name="T20" fmla="*/ 293451 w 5841875"/>
              <a:gd name="T21" fmla="*/ 588939 h 586854"/>
              <a:gd name="T22" fmla="*/ 23059 w 5841875"/>
              <a:gd name="T23" fmla="*/ 409091 h 586854"/>
              <a:gd name="T24" fmla="*/ 0 w 5841875"/>
              <a:gd name="T25" fmla="*/ 294471 h 586854"/>
              <a:gd name="T26" fmla="*/ 23059 w 5841875"/>
              <a:gd name="T27" fmla="*/ 179849 h 586854"/>
              <a:gd name="T28" fmla="*/ 293451 w 5841875"/>
              <a:gd name="T29" fmla="*/ 0 h 5868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41875" h="586854">
                <a:moveTo>
                  <a:pt x="0" y="293426"/>
                </a:moveTo>
                <a:lnTo>
                  <a:pt x="0" y="293427"/>
                </a:lnTo>
                <a:lnTo>
                  <a:pt x="0" y="293426"/>
                </a:lnTo>
                <a:close/>
                <a:moveTo>
                  <a:pt x="293427" y="0"/>
                </a:moveTo>
                <a:lnTo>
                  <a:pt x="5841871" y="0"/>
                </a:lnTo>
                <a:lnTo>
                  <a:pt x="5826423" y="18724"/>
                </a:lnTo>
                <a:cubicBezTo>
                  <a:pt x="5773447" y="97139"/>
                  <a:pt x="5742513" y="191670"/>
                  <a:pt x="5742513" y="293425"/>
                </a:cubicBezTo>
                <a:cubicBezTo>
                  <a:pt x="5742513" y="395181"/>
                  <a:pt x="5773447" y="489711"/>
                  <a:pt x="5826423" y="568126"/>
                </a:cubicBezTo>
                <a:lnTo>
                  <a:pt x="5841875" y="586854"/>
                </a:lnTo>
                <a:lnTo>
                  <a:pt x="293427" y="586853"/>
                </a:lnTo>
                <a:cubicBezTo>
                  <a:pt x="171886" y="586853"/>
                  <a:pt x="67604" y="512956"/>
                  <a:pt x="23059" y="407641"/>
                </a:cubicBezTo>
                <a:lnTo>
                  <a:pt x="0" y="293427"/>
                </a:lnTo>
                <a:lnTo>
                  <a:pt x="23059" y="179212"/>
                </a:lnTo>
                <a:cubicBezTo>
                  <a:pt x="67604" y="73897"/>
                  <a:pt x="171886" y="0"/>
                  <a:pt x="293427" y="0"/>
                </a:cubicBezTo>
                <a:close/>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9471" name="圆角矩形 14"/>
          <p:cNvSpPr>
            <a:spLocks noChangeArrowheads="1"/>
          </p:cNvSpPr>
          <p:nvPr/>
        </p:nvSpPr>
        <p:spPr bwMode="auto">
          <a:xfrm>
            <a:off x="241300" y="1787525"/>
            <a:ext cx="4940300" cy="587375"/>
          </a:xfrm>
          <a:prstGeom prst="roundRect">
            <a:avLst>
              <a:gd name="adj" fmla="val 50000"/>
            </a:avLst>
          </a:prstGeom>
          <a:solidFill>
            <a:srgbClr val="40C6F2"/>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9472" name="椭圆 17"/>
          <p:cNvSpPr>
            <a:spLocks noChangeArrowheads="1"/>
          </p:cNvSpPr>
          <p:nvPr/>
        </p:nvSpPr>
        <p:spPr bwMode="auto">
          <a:xfrm>
            <a:off x="5995988" y="1590675"/>
            <a:ext cx="982662" cy="982663"/>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465766"/>
              </a:solidFill>
            </a:endParaRPr>
          </a:p>
        </p:txBody>
      </p:sp>
      <p:sp>
        <p:nvSpPr>
          <p:cNvPr id="19473" name="任意多边形 19"/>
          <p:cNvSpPr/>
          <p:nvPr/>
        </p:nvSpPr>
        <p:spPr bwMode="auto">
          <a:xfrm>
            <a:off x="241300" y="2809875"/>
            <a:ext cx="5842000" cy="585788"/>
          </a:xfrm>
          <a:custGeom>
            <a:avLst/>
            <a:gdLst>
              <a:gd name="T0" fmla="*/ 0 w 5841875"/>
              <a:gd name="T1" fmla="*/ 291300 h 586854"/>
              <a:gd name="T2" fmla="*/ 0 w 5841875"/>
              <a:gd name="T3" fmla="*/ 291301 h 586854"/>
              <a:gd name="T4" fmla="*/ 0 w 5841875"/>
              <a:gd name="T5" fmla="*/ 291301 h 586854"/>
              <a:gd name="T6" fmla="*/ 0 w 5841875"/>
              <a:gd name="T7" fmla="*/ 291300 h 586854"/>
              <a:gd name="T8" fmla="*/ 293451 w 5841875"/>
              <a:gd name="T9" fmla="*/ 0 h 586854"/>
              <a:gd name="T10" fmla="*/ 5842371 w 5841875"/>
              <a:gd name="T11" fmla="*/ 0 h 586854"/>
              <a:gd name="T12" fmla="*/ 5826923 w 5841875"/>
              <a:gd name="T13" fmla="*/ 18588 h 586854"/>
              <a:gd name="T14" fmla="*/ 5743005 w 5841875"/>
              <a:gd name="T15" fmla="*/ 291299 h 586854"/>
              <a:gd name="T16" fmla="*/ 5826923 w 5841875"/>
              <a:gd name="T17" fmla="*/ 564010 h 586854"/>
              <a:gd name="T18" fmla="*/ 5842375 w 5841875"/>
              <a:gd name="T19" fmla="*/ 582602 h 586854"/>
              <a:gd name="T20" fmla="*/ 293451 w 5841875"/>
              <a:gd name="T21" fmla="*/ 582601 h 586854"/>
              <a:gd name="T22" fmla="*/ 23059 w 5841875"/>
              <a:gd name="T23" fmla="*/ 404688 h 586854"/>
              <a:gd name="T24" fmla="*/ 0 w 5841875"/>
              <a:gd name="T25" fmla="*/ 291301 h 586854"/>
              <a:gd name="T26" fmla="*/ 23059 w 5841875"/>
              <a:gd name="T27" fmla="*/ 177913 h 586854"/>
              <a:gd name="T28" fmla="*/ 293451 w 5841875"/>
              <a:gd name="T29" fmla="*/ 0 h 5868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41875" h="586854">
                <a:moveTo>
                  <a:pt x="0" y="293426"/>
                </a:moveTo>
                <a:lnTo>
                  <a:pt x="0" y="293427"/>
                </a:lnTo>
                <a:lnTo>
                  <a:pt x="0" y="293426"/>
                </a:lnTo>
                <a:close/>
                <a:moveTo>
                  <a:pt x="293427" y="0"/>
                </a:moveTo>
                <a:lnTo>
                  <a:pt x="5841871" y="0"/>
                </a:lnTo>
                <a:lnTo>
                  <a:pt x="5826423" y="18724"/>
                </a:lnTo>
                <a:cubicBezTo>
                  <a:pt x="5773447" y="97139"/>
                  <a:pt x="5742513" y="191670"/>
                  <a:pt x="5742513" y="293425"/>
                </a:cubicBezTo>
                <a:cubicBezTo>
                  <a:pt x="5742513" y="395181"/>
                  <a:pt x="5773447" y="489711"/>
                  <a:pt x="5826423" y="568126"/>
                </a:cubicBezTo>
                <a:lnTo>
                  <a:pt x="5841875" y="586854"/>
                </a:lnTo>
                <a:lnTo>
                  <a:pt x="293427" y="586853"/>
                </a:lnTo>
                <a:cubicBezTo>
                  <a:pt x="171886" y="586853"/>
                  <a:pt x="67604" y="512956"/>
                  <a:pt x="23059" y="407641"/>
                </a:cubicBezTo>
                <a:lnTo>
                  <a:pt x="0" y="293427"/>
                </a:lnTo>
                <a:lnTo>
                  <a:pt x="23059" y="179212"/>
                </a:lnTo>
                <a:cubicBezTo>
                  <a:pt x="67604" y="73897"/>
                  <a:pt x="171886" y="0"/>
                  <a:pt x="293427" y="0"/>
                </a:cubicBezTo>
                <a:close/>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9474" name="圆角矩形 20"/>
          <p:cNvSpPr>
            <a:spLocks noChangeArrowheads="1"/>
          </p:cNvSpPr>
          <p:nvPr/>
        </p:nvSpPr>
        <p:spPr bwMode="auto">
          <a:xfrm>
            <a:off x="241300" y="2809875"/>
            <a:ext cx="3138488" cy="585788"/>
          </a:xfrm>
          <a:prstGeom prst="roundRect">
            <a:avLst>
              <a:gd name="adj" fmla="val 50000"/>
            </a:avLst>
          </a:prstGeom>
          <a:solidFill>
            <a:srgbClr val="FFBD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9475" name="椭圆 21"/>
          <p:cNvSpPr>
            <a:spLocks noChangeArrowheads="1"/>
          </p:cNvSpPr>
          <p:nvPr/>
        </p:nvSpPr>
        <p:spPr bwMode="auto">
          <a:xfrm>
            <a:off x="5995988" y="2611438"/>
            <a:ext cx="982662" cy="982662"/>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465766"/>
              </a:solidFill>
            </a:endParaRPr>
          </a:p>
        </p:txBody>
      </p:sp>
      <p:sp>
        <p:nvSpPr>
          <p:cNvPr id="19476" name="任意多边形 22"/>
          <p:cNvSpPr/>
          <p:nvPr/>
        </p:nvSpPr>
        <p:spPr bwMode="auto">
          <a:xfrm>
            <a:off x="241300" y="3829050"/>
            <a:ext cx="5842000" cy="587375"/>
          </a:xfrm>
          <a:custGeom>
            <a:avLst/>
            <a:gdLst>
              <a:gd name="T0" fmla="*/ 0 w 5841875"/>
              <a:gd name="T1" fmla="*/ 294469 h 586854"/>
              <a:gd name="T2" fmla="*/ 0 w 5841875"/>
              <a:gd name="T3" fmla="*/ 294471 h 586854"/>
              <a:gd name="T4" fmla="*/ 0 w 5841875"/>
              <a:gd name="T5" fmla="*/ 294471 h 586854"/>
              <a:gd name="T6" fmla="*/ 0 w 5841875"/>
              <a:gd name="T7" fmla="*/ 294469 h 586854"/>
              <a:gd name="T8" fmla="*/ 293451 w 5841875"/>
              <a:gd name="T9" fmla="*/ 0 h 586854"/>
              <a:gd name="T10" fmla="*/ 5842371 w 5841875"/>
              <a:gd name="T11" fmla="*/ 0 h 586854"/>
              <a:gd name="T12" fmla="*/ 5826923 w 5841875"/>
              <a:gd name="T13" fmla="*/ 18792 h 586854"/>
              <a:gd name="T14" fmla="*/ 5743005 w 5841875"/>
              <a:gd name="T15" fmla="*/ 294468 h 586854"/>
              <a:gd name="T16" fmla="*/ 5826923 w 5841875"/>
              <a:gd name="T17" fmla="*/ 570146 h 586854"/>
              <a:gd name="T18" fmla="*/ 5842375 w 5841875"/>
              <a:gd name="T19" fmla="*/ 588940 h 586854"/>
              <a:gd name="T20" fmla="*/ 293451 w 5841875"/>
              <a:gd name="T21" fmla="*/ 588939 h 586854"/>
              <a:gd name="T22" fmla="*/ 23059 w 5841875"/>
              <a:gd name="T23" fmla="*/ 409091 h 586854"/>
              <a:gd name="T24" fmla="*/ 0 w 5841875"/>
              <a:gd name="T25" fmla="*/ 294471 h 586854"/>
              <a:gd name="T26" fmla="*/ 23059 w 5841875"/>
              <a:gd name="T27" fmla="*/ 179849 h 586854"/>
              <a:gd name="T28" fmla="*/ 293451 w 5841875"/>
              <a:gd name="T29" fmla="*/ 0 h 5868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41875" h="586854">
                <a:moveTo>
                  <a:pt x="0" y="293426"/>
                </a:moveTo>
                <a:lnTo>
                  <a:pt x="0" y="293427"/>
                </a:lnTo>
                <a:lnTo>
                  <a:pt x="0" y="293426"/>
                </a:lnTo>
                <a:close/>
                <a:moveTo>
                  <a:pt x="293427" y="0"/>
                </a:moveTo>
                <a:lnTo>
                  <a:pt x="5841871" y="0"/>
                </a:lnTo>
                <a:lnTo>
                  <a:pt x="5826423" y="18724"/>
                </a:lnTo>
                <a:cubicBezTo>
                  <a:pt x="5773447" y="97139"/>
                  <a:pt x="5742513" y="191670"/>
                  <a:pt x="5742513" y="293425"/>
                </a:cubicBezTo>
                <a:cubicBezTo>
                  <a:pt x="5742513" y="395181"/>
                  <a:pt x="5773447" y="489711"/>
                  <a:pt x="5826423" y="568126"/>
                </a:cubicBezTo>
                <a:lnTo>
                  <a:pt x="5841875" y="586854"/>
                </a:lnTo>
                <a:lnTo>
                  <a:pt x="293427" y="586853"/>
                </a:lnTo>
                <a:cubicBezTo>
                  <a:pt x="171886" y="586853"/>
                  <a:pt x="67604" y="512956"/>
                  <a:pt x="23059" y="407641"/>
                </a:cubicBezTo>
                <a:lnTo>
                  <a:pt x="0" y="293427"/>
                </a:lnTo>
                <a:lnTo>
                  <a:pt x="23059" y="179212"/>
                </a:lnTo>
                <a:cubicBezTo>
                  <a:pt x="67604" y="73897"/>
                  <a:pt x="171886" y="0"/>
                  <a:pt x="293427" y="0"/>
                </a:cubicBezTo>
                <a:close/>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9477" name="圆角矩形 23"/>
          <p:cNvSpPr>
            <a:spLocks noChangeArrowheads="1"/>
          </p:cNvSpPr>
          <p:nvPr/>
        </p:nvSpPr>
        <p:spPr bwMode="auto">
          <a:xfrm>
            <a:off x="241300" y="3829050"/>
            <a:ext cx="1323975" cy="587375"/>
          </a:xfrm>
          <a:prstGeom prst="roundRect">
            <a:avLst>
              <a:gd name="adj" fmla="val 50000"/>
            </a:avLst>
          </a:prstGeom>
          <a:solidFill>
            <a:srgbClr val="FF625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9478" name="椭圆 24"/>
          <p:cNvSpPr>
            <a:spLocks noChangeArrowheads="1"/>
          </p:cNvSpPr>
          <p:nvPr/>
        </p:nvSpPr>
        <p:spPr bwMode="auto">
          <a:xfrm>
            <a:off x="5995988" y="3632200"/>
            <a:ext cx="982662" cy="982663"/>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465766"/>
              </a:solidFill>
            </a:endParaRPr>
          </a:p>
        </p:txBody>
      </p:sp>
      <p:sp>
        <p:nvSpPr>
          <p:cNvPr id="19479" name="任意多边形 25"/>
          <p:cNvSpPr/>
          <p:nvPr/>
        </p:nvSpPr>
        <p:spPr bwMode="auto">
          <a:xfrm>
            <a:off x="241300" y="4870450"/>
            <a:ext cx="5842000" cy="587375"/>
          </a:xfrm>
          <a:custGeom>
            <a:avLst/>
            <a:gdLst>
              <a:gd name="T0" fmla="*/ 0 w 5841875"/>
              <a:gd name="T1" fmla="*/ 294469 h 586854"/>
              <a:gd name="T2" fmla="*/ 0 w 5841875"/>
              <a:gd name="T3" fmla="*/ 294471 h 586854"/>
              <a:gd name="T4" fmla="*/ 0 w 5841875"/>
              <a:gd name="T5" fmla="*/ 294471 h 586854"/>
              <a:gd name="T6" fmla="*/ 0 w 5841875"/>
              <a:gd name="T7" fmla="*/ 294469 h 586854"/>
              <a:gd name="T8" fmla="*/ 293451 w 5841875"/>
              <a:gd name="T9" fmla="*/ 0 h 586854"/>
              <a:gd name="T10" fmla="*/ 5842371 w 5841875"/>
              <a:gd name="T11" fmla="*/ 0 h 586854"/>
              <a:gd name="T12" fmla="*/ 5826923 w 5841875"/>
              <a:gd name="T13" fmla="*/ 18792 h 586854"/>
              <a:gd name="T14" fmla="*/ 5743005 w 5841875"/>
              <a:gd name="T15" fmla="*/ 294468 h 586854"/>
              <a:gd name="T16" fmla="*/ 5826923 w 5841875"/>
              <a:gd name="T17" fmla="*/ 570146 h 586854"/>
              <a:gd name="T18" fmla="*/ 5842375 w 5841875"/>
              <a:gd name="T19" fmla="*/ 588940 h 586854"/>
              <a:gd name="T20" fmla="*/ 293451 w 5841875"/>
              <a:gd name="T21" fmla="*/ 588939 h 586854"/>
              <a:gd name="T22" fmla="*/ 23059 w 5841875"/>
              <a:gd name="T23" fmla="*/ 409091 h 586854"/>
              <a:gd name="T24" fmla="*/ 0 w 5841875"/>
              <a:gd name="T25" fmla="*/ 294471 h 586854"/>
              <a:gd name="T26" fmla="*/ 23059 w 5841875"/>
              <a:gd name="T27" fmla="*/ 179849 h 586854"/>
              <a:gd name="T28" fmla="*/ 293451 w 5841875"/>
              <a:gd name="T29" fmla="*/ 0 h 5868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41875" h="586854">
                <a:moveTo>
                  <a:pt x="0" y="293426"/>
                </a:moveTo>
                <a:lnTo>
                  <a:pt x="0" y="293427"/>
                </a:lnTo>
                <a:lnTo>
                  <a:pt x="0" y="293426"/>
                </a:lnTo>
                <a:close/>
                <a:moveTo>
                  <a:pt x="293427" y="0"/>
                </a:moveTo>
                <a:lnTo>
                  <a:pt x="5841871" y="0"/>
                </a:lnTo>
                <a:lnTo>
                  <a:pt x="5826423" y="18724"/>
                </a:lnTo>
                <a:cubicBezTo>
                  <a:pt x="5773447" y="97139"/>
                  <a:pt x="5742513" y="191670"/>
                  <a:pt x="5742513" y="293425"/>
                </a:cubicBezTo>
                <a:cubicBezTo>
                  <a:pt x="5742513" y="395181"/>
                  <a:pt x="5773447" y="489711"/>
                  <a:pt x="5826423" y="568126"/>
                </a:cubicBezTo>
                <a:lnTo>
                  <a:pt x="5841875" y="586854"/>
                </a:lnTo>
                <a:lnTo>
                  <a:pt x="293427" y="586853"/>
                </a:lnTo>
                <a:cubicBezTo>
                  <a:pt x="171886" y="586853"/>
                  <a:pt x="67604" y="512956"/>
                  <a:pt x="23059" y="407641"/>
                </a:cubicBezTo>
                <a:lnTo>
                  <a:pt x="0" y="293427"/>
                </a:lnTo>
                <a:lnTo>
                  <a:pt x="23059" y="179212"/>
                </a:lnTo>
                <a:cubicBezTo>
                  <a:pt x="67604" y="73897"/>
                  <a:pt x="171886" y="0"/>
                  <a:pt x="293427" y="0"/>
                </a:cubicBezTo>
                <a:close/>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9480" name="圆角矩形 26"/>
          <p:cNvSpPr>
            <a:spLocks noChangeArrowheads="1"/>
          </p:cNvSpPr>
          <p:nvPr/>
        </p:nvSpPr>
        <p:spPr bwMode="auto">
          <a:xfrm>
            <a:off x="241300" y="4870450"/>
            <a:ext cx="5449888" cy="587375"/>
          </a:xfrm>
          <a:prstGeom prst="roundRect">
            <a:avLst>
              <a:gd name="adj" fmla="val 50000"/>
            </a:avLst>
          </a:prstGeom>
          <a:solidFill>
            <a:srgbClr val="47D7C6"/>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9481" name="椭圆 27"/>
          <p:cNvSpPr>
            <a:spLocks noChangeArrowheads="1"/>
          </p:cNvSpPr>
          <p:nvPr/>
        </p:nvSpPr>
        <p:spPr bwMode="auto">
          <a:xfrm>
            <a:off x="5995988" y="4673600"/>
            <a:ext cx="982662" cy="982663"/>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465766"/>
              </a:solidFill>
            </a:endParaRPr>
          </a:p>
        </p:txBody>
      </p:sp>
      <p:sp>
        <p:nvSpPr>
          <p:cNvPr id="19482" name="文本框 28"/>
          <p:cNvSpPr txBox="1">
            <a:spLocks noChangeArrowheads="1"/>
          </p:cNvSpPr>
          <p:nvPr/>
        </p:nvSpPr>
        <p:spPr bwMode="auto">
          <a:xfrm>
            <a:off x="7092950" y="1787525"/>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具体的数据内容描述填在这里具体的数据内容描述填在这里</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具体的数据内容描述填在这里具体的数据内容描述填在这里</a:t>
            </a:r>
          </a:p>
        </p:txBody>
      </p:sp>
      <p:sp>
        <p:nvSpPr>
          <p:cNvPr id="19483" name="文本框 29"/>
          <p:cNvSpPr txBox="1">
            <a:spLocks noChangeArrowheads="1"/>
          </p:cNvSpPr>
          <p:nvPr/>
        </p:nvSpPr>
        <p:spPr bwMode="auto">
          <a:xfrm>
            <a:off x="7092950" y="2778125"/>
            <a:ext cx="4857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具体的数据内容描述填在这里具体的数据内容描述填在这里</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具体的数据内容描述填在这里具体的数据内容描述填在这里</a:t>
            </a:r>
          </a:p>
        </p:txBody>
      </p:sp>
      <p:sp>
        <p:nvSpPr>
          <p:cNvPr id="19484" name="文本框 30"/>
          <p:cNvSpPr txBox="1">
            <a:spLocks noChangeArrowheads="1"/>
          </p:cNvSpPr>
          <p:nvPr/>
        </p:nvSpPr>
        <p:spPr bwMode="auto">
          <a:xfrm>
            <a:off x="7092950" y="387985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具体的数据内容描述填在这里具体的数据内容描述填在这里</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具体的数据内容描述填在这里具体的数据内容描述填在这里</a:t>
            </a:r>
          </a:p>
        </p:txBody>
      </p:sp>
      <p:sp>
        <p:nvSpPr>
          <p:cNvPr id="19485" name="文本框 31"/>
          <p:cNvSpPr txBox="1">
            <a:spLocks noChangeArrowheads="1"/>
          </p:cNvSpPr>
          <p:nvPr/>
        </p:nvSpPr>
        <p:spPr bwMode="auto">
          <a:xfrm>
            <a:off x="7092950" y="4902200"/>
            <a:ext cx="485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具体的数据内容描述填在这里具体的数据内容描述填在这里</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具体的数据内容描述填在这里具体的数据内容描述填在这里</a:t>
            </a:r>
          </a:p>
        </p:txBody>
      </p:sp>
      <p:sp>
        <p:nvSpPr>
          <p:cNvPr id="19486" name="文本框 13"/>
          <p:cNvSpPr txBox="1">
            <a:spLocks noChangeArrowheads="1"/>
          </p:cNvSpPr>
          <p:nvPr/>
        </p:nvSpPr>
        <p:spPr bwMode="auto">
          <a:xfrm>
            <a:off x="6159500" y="1819275"/>
            <a:ext cx="765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a:solidFill>
                  <a:srgbClr val="5F6D78"/>
                </a:solidFill>
              </a:rPr>
              <a:t>75</a:t>
            </a:r>
            <a:r>
              <a:rPr lang="en-US" altLang="zh-CN" sz="2000">
                <a:solidFill>
                  <a:srgbClr val="5F6D78"/>
                </a:solidFill>
              </a:rPr>
              <a:t>%</a:t>
            </a:r>
            <a:endParaRPr lang="zh-CN" altLang="en-US" sz="2000">
              <a:solidFill>
                <a:srgbClr val="5F6D78"/>
              </a:solidFill>
            </a:endParaRPr>
          </a:p>
        </p:txBody>
      </p:sp>
      <p:sp>
        <p:nvSpPr>
          <p:cNvPr id="19487" name="文本框 32"/>
          <p:cNvSpPr txBox="1">
            <a:spLocks noChangeArrowheads="1"/>
          </p:cNvSpPr>
          <p:nvPr/>
        </p:nvSpPr>
        <p:spPr bwMode="auto">
          <a:xfrm>
            <a:off x="6159500" y="2820988"/>
            <a:ext cx="765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a:solidFill>
                  <a:srgbClr val="5F6D78"/>
                </a:solidFill>
              </a:rPr>
              <a:t>50</a:t>
            </a:r>
            <a:r>
              <a:rPr lang="en-US" altLang="zh-CN" sz="2000">
                <a:solidFill>
                  <a:srgbClr val="5F6D78"/>
                </a:solidFill>
              </a:rPr>
              <a:t>%</a:t>
            </a:r>
            <a:endParaRPr lang="zh-CN" altLang="en-US" sz="2000">
              <a:solidFill>
                <a:srgbClr val="5F6D78"/>
              </a:solidFill>
            </a:endParaRPr>
          </a:p>
        </p:txBody>
      </p:sp>
      <p:sp>
        <p:nvSpPr>
          <p:cNvPr id="19488" name="文本框 33"/>
          <p:cNvSpPr txBox="1">
            <a:spLocks noChangeArrowheads="1"/>
          </p:cNvSpPr>
          <p:nvPr/>
        </p:nvSpPr>
        <p:spPr bwMode="auto">
          <a:xfrm>
            <a:off x="6196013" y="3860800"/>
            <a:ext cx="765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a:solidFill>
                  <a:srgbClr val="5F6D78"/>
                </a:solidFill>
              </a:rPr>
              <a:t>20</a:t>
            </a:r>
            <a:r>
              <a:rPr lang="en-US" altLang="zh-CN" sz="2000">
                <a:solidFill>
                  <a:srgbClr val="5F6D78"/>
                </a:solidFill>
              </a:rPr>
              <a:t>%</a:t>
            </a:r>
            <a:endParaRPr lang="zh-CN" altLang="en-US" sz="2000">
              <a:solidFill>
                <a:srgbClr val="5F6D78"/>
              </a:solidFill>
            </a:endParaRPr>
          </a:p>
        </p:txBody>
      </p:sp>
      <p:sp>
        <p:nvSpPr>
          <p:cNvPr id="19489" name="文本框 34"/>
          <p:cNvSpPr txBox="1">
            <a:spLocks noChangeArrowheads="1"/>
          </p:cNvSpPr>
          <p:nvPr/>
        </p:nvSpPr>
        <p:spPr bwMode="auto">
          <a:xfrm>
            <a:off x="6159500" y="4870450"/>
            <a:ext cx="765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a:solidFill>
                  <a:srgbClr val="5F6D78"/>
                </a:solidFill>
              </a:rPr>
              <a:t>90</a:t>
            </a:r>
            <a:r>
              <a:rPr lang="en-US" altLang="zh-CN" sz="2000">
                <a:solidFill>
                  <a:srgbClr val="5F6D78"/>
                </a:solidFill>
              </a:rPr>
              <a:t>%</a:t>
            </a:r>
            <a:endParaRPr lang="zh-CN" altLang="en-US" sz="2000">
              <a:solidFill>
                <a:srgbClr val="5F6D78"/>
              </a:solidFill>
            </a:endParaRPr>
          </a:p>
        </p:txBody>
      </p:sp>
      <p:sp>
        <p:nvSpPr>
          <p:cNvPr id="20502"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20503"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36" name="矩形 35"/>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470"/>
                                        </p:tgtEl>
                                        <p:attrNameLst>
                                          <p:attrName>style.visibility</p:attrName>
                                        </p:attrNameLst>
                                      </p:cBhvr>
                                      <p:to>
                                        <p:strVal val="visible"/>
                                      </p:to>
                                    </p:set>
                                    <p:anim calcmode="lin" valueType="num">
                                      <p:cBhvr additive="base">
                                        <p:cTn id="7" dur="500" fill="hold"/>
                                        <p:tgtEl>
                                          <p:spTgt spid="19470"/>
                                        </p:tgtEl>
                                        <p:attrNameLst>
                                          <p:attrName>ppt_x</p:attrName>
                                        </p:attrNameLst>
                                      </p:cBhvr>
                                      <p:tavLst>
                                        <p:tav tm="0">
                                          <p:val>
                                            <p:strVal val="0-#ppt_w/2"/>
                                          </p:val>
                                        </p:tav>
                                        <p:tav tm="100000">
                                          <p:val>
                                            <p:strVal val="#ppt_x"/>
                                          </p:val>
                                        </p:tav>
                                      </p:tavLst>
                                    </p:anim>
                                    <p:anim calcmode="lin" valueType="num">
                                      <p:cBhvr additive="base">
                                        <p:cTn id="8" dur="500" fill="hold"/>
                                        <p:tgtEl>
                                          <p:spTgt spid="194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472"/>
                                        </p:tgtEl>
                                        <p:attrNameLst>
                                          <p:attrName>style.visibility</p:attrName>
                                        </p:attrNameLst>
                                      </p:cBhvr>
                                      <p:to>
                                        <p:strVal val="visible"/>
                                      </p:to>
                                    </p:set>
                                    <p:anim calcmode="lin" valueType="num">
                                      <p:cBhvr additive="base">
                                        <p:cTn id="11" dur="500" fill="hold"/>
                                        <p:tgtEl>
                                          <p:spTgt spid="19472"/>
                                        </p:tgtEl>
                                        <p:attrNameLst>
                                          <p:attrName>ppt_x</p:attrName>
                                        </p:attrNameLst>
                                      </p:cBhvr>
                                      <p:tavLst>
                                        <p:tav tm="0">
                                          <p:val>
                                            <p:strVal val="0-#ppt_w/2"/>
                                          </p:val>
                                        </p:tav>
                                        <p:tav tm="100000">
                                          <p:val>
                                            <p:strVal val="#ppt_x"/>
                                          </p:val>
                                        </p:tav>
                                      </p:tavLst>
                                    </p:anim>
                                    <p:anim calcmode="lin" valueType="num">
                                      <p:cBhvr additive="base">
                                        <p:cTn id="12" dur="500" fill="hold"/>
                                        <p:tgtEl>
                                          <p:spTgt spid="1947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9471"/>
                                        </p:tgtEl>
                                        <p:attrNameLst>
                                          <p:attrName>style.visibility</p:attrName>
                                        </p:attrNameLst>
                                      </p:cBhvr>
                                      <p:to>
                                        <p:strVal val="visible"/>
                                      </p:to>
                                    </p:set>
                                    <p:animEffect transition="in" filter="wipe(left)">
                                      <p:cBhvr>
                                        <p:cTn id="16" dur="500"/>
                                        <p:tgtEl>
                                          <p:spTgt spid="19471"/>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19486"/>
                                        </p:tgtEl>
                                        <p:attrNameLst>
                                          <p:attrName>style.visibility</p:attrName>
                                        </p:attrNameLst>
                                      </p:cBhvr>
                                      <p:to>
                                        <p:strVal val="visible"/>
                                      </p:to>
                                    </p:set>
                                    <p:animEffect transition="in" filter="barn(inVertical)">
                                      <p:cBhvr>
                                        <p:cTn id="20" dur="500"/>
                                        <p:tgtEl>
                                          <p:spTgt spid="1948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9482"/>
                                        </p:tgtEl>
                                        <p:attrNameLst>
                                          <p:attrName>style.visibility</p:attrName>
                                        </p:attrNameLst>
                                      </p:cBhvr>
                                      <p:to>
                                        <p:strVal val="visible"/>
                                      </p:to>
                                    </p:set>
                                    <p:animEffect transition="in" filter="fade">
                                      <p:cBhvr>
                                        <p:cTn id="24" dur="500"/>
                                        <p:tgtEl>
                                          <p:spTgt spid="19482"/>
                                        </p:tgtEl>
                                      </p:cBhvr>
                                    </p:animEffect>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19473"/>
                                        </p:tgtEl>
                                        <p:attrNameLst>
                                          <p:attrName>style.visibility</p:attrName>
                                        </p:attrNameLst>
                                      </p:cBhvr>
                                      <p:to>
                                        <p:strVal val="visible"/>
                                      </p:to>
                                    </p:set>
                                    <p:anim calcmode="lin" valueType="num">
                                      <p:cBhvr additive="base">
                                        <p:cTn id="28" dur="500" fill="hold"/>
                                        <p:tgtEl>
                                          <p:spTgt spid="19473"/>
                                        </p:tgtEl>
                                        <p:attrNameLst>
                                          <p:attrName>ppt_x</p:attrName>
                                        </p:attrNameLst>
                                      </p:cBhvr>
                                      <p:tavLst>
                                        <p:tav tm="0">
                                          <p:val>
                                            <p:strVal val="0-#ppt_w/2"/>
                                          </p:val>
                                        </p:tav>
                                        <p:tav tm="100000">
                                          <p:val>
                                            <p:strVal val="#ppt_x"/>
                                          </p:val>
                                        </p:tav>
                                      </p:tavLst>
                                    </p:anim>
                                    <p:anim calcmode="lin" valueType="num">
                                      <p:cBhvr additive="base">
                                        <p:cTn id="29" dur="500" fill="hold"/>
                                        <p:tgtEl>
                                          <p:spTgt spid="19473"/>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9475"/>
                                        </p:tgtEl>
                                        <p:attrNameLst>
                                          <p:attrName>style.visibility</p:attrName>
                                        </p:attrNameLst>
                                      </p:cBhvr>
                                      <p:to>
                                        <p:strVal val="visible"/>
                                      </p:to>
                                    </p:set>
                                    <p:anim calcmode="lin" valueType="num">
                                      <p:cBhvr additive="base">
                                        <p:cTn id="32" dur="500" fill="hold"/>
                                        <p:tgtEl>
                                          <p:spTgt spid="19475"/>
                                        </p:tgtEl>
                                        <p:attrNameLst>
                                          <p:attrName>ppt_x</p:attrName>
                                        </p:attrNameLst>
                                      </p:cBhvr>
                                      <p:tavLst>
                                        <p:tav tm="0">
                                          <p:val>
                                            <p:strVal val="0-#ppt_w/2"/>
                                          </p:val>
                                        </p:tav>
                                        <p:tav tm="100000">
                                          <p:val>
                                            <p:strVal val="#ppt_x"/>
                                          </p:val>
                                        </p:tav>
                                      </p:tavLst>
                                    </p:anim>
                                    <p:anim calcmode="lin" valueType="num">
                                      <p:cBhvr additive="base">
                                        <p:cTn id="33" dur="500" fill="hold"/>
                                        <p:tgtEl>
                                          <p:spTgt spid="19475"/>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9474"/>
                                        </p:tgtEl>
                                        <p:attrNameLst>
                                          <p:attrName>style.visibility</p:attrName>
                                        </p:attrNameLst>
                                      </p:cBhvr>
                                      <p:to>
                                        <p:strVal val="visible"/>
                                      </p:to>
                                    </p:set>
                                    <p:animEffect transition="in" filter="wipe(left)">
                                      <p:cBhvr>
                                        <p:cTn id="37" dur="500"/>
                                        <p:tgtEl>
                                          <p:spTgt spid="19474"/>
                                        </p:tgtEl>
                                      </p:cBhvr>
                                    </p:animEffect>
                                  </p:childTnLst>
                                </p:cTn>
                              </p:par>
                            </p:childTnLst>
                          </p:cTn>
                        </p:par>
                        <p:par>
                          <p:cTn id="38" fill="hold">
                            <p:stCondLst>
                              <p:cond delay="3000"/>
                            </p:stCondLst>
                            <p:childTnLst>
                              <p:par>
                                <p:cTn id="39" presetID="16" presetClass="entr" presetSubtype="21" fill="hold" grpId="0" nodeType="afterEffect">
                                  <p:stCondLst>
                                    <p:cond delay="0"/>
                                  </p:stCondLst>
                                  <p:childTnLst>
                                    <p:set>
                                      <p:cBhvr>
                                        <p:cTn id="40" dur="1" fill="hold">
                                          <p:stCondLst>
                                            <p:cond delay="0"/>
                                          </p:stCondLst>
                                        </p:cTn>
                                        <p:tgtEl>
                                          <p:spTgt spid="19487"/>
                                        </p:tgtEl>
                                        <p:attrNameLst>
                                          <p:attrName>style.visibility</p:attrName>
                                        </p:attrNameLst>
                                      </p:cBhvr>
                                      <p:to>
                                        <p:strVal val="visible"/>
                                      </p:to>
                                    </p:set>
                                    <p:animEffect transition="in" filter="barn(inVertical)">
                                      <p:cBhvr>
                                        <p:cTn id="41" dur="500"/>
                                        <p:tgtEl>
                                          <p:spTgt spid="19487"/>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9483"/>
                                        </p:tgtEl>
                                        <p:attrNameLst>
                                          <p:attrName>style.visibility</p:attrName>
                                        </p:attrNameLst>
                                      </p:cBhvr>
                                      <p:to>
                                        <p:strVal val="visible"/>
                                      </p:to>
                                    </p:set>
                                    <p:animEffect transition="in" filter="fade">
                                      <p:cBhvr>
                                        <p:cTn id="45" dur="500"/>
                                        <p:tgtEl>
                                          <p:spTgt spid="19483"/>
                                        </p:tgtEl>
                                      </p:cBhvr>
                                    </p:animEffect>
                                  </p:childTnLst>
                                </p:cTn>
                              </p:par>
                            </p:childTnLst>
                          </p:cTn>
                        </p:par>
                        <p:par>
                          <p:cTn id="46" fill="hold">
                            <p:stCondLst>
                              <p:cond delay="4000"/>
                            </p:stCondLst>
                            <p:childTnLst>
                              <p:par>
                                <p:cTn id="47" presetID="2" presetClass="entr" presetSubtype="8" fill="hold" grpId="0" nodeType="afterEffect">
                                  <p:stCondLst>
                                    <p:cond delay="0"/>
                                  </p:stCondLst>
                                  <p:childTnLst>
                                    <p:set>
                                      <p:cBhvr>
                                        <p:cTn id="48" dur="1" fill="hold">
                                          <p:stCondLst>
                                            <p:cond delay="0"/>
                                          </p:stCondLst>
                                        </p:cTn>
                                        <p:tgtEl>
                                          <p:spTgt spid="19476"/>
                                        </p:tgtEl>
                                        <p:attrNameLst>
                                          <p:attrName>style.visibility</p:attrName>
                                        </p:attrNameLst>
                                      </p:cBhvr>
                                      <p:to>
                                        <p:strVal val="visible"/>
                                      </p:to>
                                    </p:set>
                                    <p:anim calcmode="lin" valueType="num">
                                      <p:cBhvr additive="base">
                                        <p:cTn id="49" dur="500" fill="hold"/>
                                        <p:tgtEl>
                                          <p:spTgt spid="19476"/>
                                        </p:tgtEl>
                                        <p:attrNameLst>
                                          <p:attrName>ppt_x</p:attrName>
                                        </p:attrNameLst>
                                      </p:cBhvr>
                                      <p:tavLst>
                                        <p:tav tm="0">
                                          <p:val>
                                            <p:strVal val="0-#ppt_w/2"/>
                                          </p:val>
                                        </p:tav>
                                        <p:tav tm="100000">
                                          <p:val>
                                            <p:strVal val="#ppt_x"/>
                                          </p:val>
                                        </p:tav>
                                      </p:tavLst>
                                    </p:anim>
                                    <p:anim calcmode="lin" valueType="num">
                                      <p:cBhvr additive="base">
                                        <p:cTn id="50" dur="500" fill="hold"/>
                                        <p:tgtEl>
                                          <p:spTgt spid="1947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9478"/>
                                        </p:tgtEl>
                                        <p:attrNameLst>
                                          <p:attrName>style.visibility</p:attrName>
                                        </p:attrNameLst>
                                      </p:cBhvr>
                                      <p:to>
                                        <p:strVal val="visible"/>
                                      </p:to>
                                    </p:set>
                                    <p:anim calcmode="lin" valueType="num">
                                      <p:cBhvr additive="base">
                                        <p:cTn id="53" dur="500" fill="hold"/>
                                        <p:tgtEl>
                                          <p:spTgt spid="19478"/>
                                        </p:tgtEl>
                                        <p:attrNameLst>
                                          <p:attrName>ppt_x</p:attrName>
                                        </p:attrNameLst>
                                      </p:cBhvr>
                                      <p:tavLst>
                                        <p:tav tm="0">
                                          <p:val>
                                            <p:strVal val="0-#ppt_w/2"/>
                                          </p:val>
                                        </p:tav>
                                        <p:tav tm="100000">
                                          <p:val>
                                            <p:strVal val="#ppt_x"/>
                                          </p:val>
                                        </p:tav>
                                      </p:tavLst>
                                    </p:anim>
                                    <p:anim calcmode="lin" valueType="num">
                                      <p:cBhvr additive="base">
                                        <p:cTn id="54" dur="500" fill="hold"/>
                                        <p:tgtEl>
                                          <p:spTgt spid="19478"/>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19477"/>
                                        </p:tgtEl>
                                        <p:attrNameLst>
                                          <p:attrName>style.visibility</p:attrName>
                                        </p:attrNameLst>
                                      </p:cBhvr>
                                      <p:to>
                                        <p:strVal val="visible"/>
                                      </p:to>
                                    </p:set>
                                    <p:animEffect transition="in" filter="wipe(left)">
                                      <p:cBhvr>
                                        <p:cTn id="58" dur="500"/>
                                        <p:tgtEl>
                                          <p:spTgt spid="19477"/>
                                        </p:tgtEl>
                                      </p:cBhvr>
                                    </p:animEffect>
                                  </p:childTnLst>
                                </p:cTn>
                              </p:par>
                            </p:childTnLst>
                          </p:cTn>
                        </p:par>
                        <p:par>
                          <p:cTn id="59" fill="hold">
                            <p:stCondLst>
                              <p:cond delay="5000"/>
                            </p:stCondLst>
                            <p:childTnLst>
                              <p:par>
                                <p:cTn id="60" presetID="16" presetClass="entr" presetSubtype="21" fill="hold" grpId="0" nodeType="afterEffect">
                                  <p:stCondLst>
                                    <p:cond delay="0"/>
                                  </p:stCondLst>
                                  <p:childTnLst>
                                    <p:set>
                                      <p:cBhvr>
                                        <p:cTn id="61" dur="1" fill="hold">
                                          <p:stCondLst>
                                            <p:cond delay="0"/>
                                          </p:stCondLst>
                                        </p:cTn>
                                        <p:tgtEl>
                                          <p:spTgt spid="19488"/>
                                        </p:tgtEl>
                                        <p:attrNameLst>
                                          <p:attrName>style.visibility</p:attrName>
                                        </p:attrNameLst>
                                      </p:cBhvr>
                                      <p:to>
                                        <p:strVal val="visible"/>
                                      </p:to>
                                    </p:set>
                                    <p:animEffect transition="in" filter="barn(inVertical)">
                                      <p:cBhvr>
                                        <p:cTn id="62" dur="500"/>
                                        <p:tgtEl>
                                          <p:spTgt spid="19488"/>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19484"/>
                                        </p:tgtEl>
                                        <p:attrNameLst>
                                          <p:attrName>style.visibility</p:attrName>
                                        </p:attrNameLst>
                                      </p:cBhvr>
                                      <p:to>
                                        <p:strVal val="visible"/>
                                      </p:to>
                                    </p:set>
                                    <p:animEffect transition="in" filter="fade">
                                      <p:cBhvr>
                                        <p:cTn id="66" dur="500"/>
                                        <p:tgtEl>
                                          <p:spTgt spid="19484"/>
                                        </p:tgtEl>
                                      </p:cBhvr>
                                    </p:animEffect>
                                  </p:childTnLst>
                                </p:cTn>
                              </p:par>
                            </p:childTnLst>
                          </p:cTn>
                        </p:par>
                        <p:par>
                          <p:cTn id="67" fill="hold">
                            <p:stCondLst>
                              <p:cond delay="6000"/>
                            </p:stCondLst>
                            <p:childTnLst>
                              <p:par>
                                <p:cTn id="68" presetID="2" presetClass="entr" presetSubtype="8" fill="hold" grpId="0" nodeType="afterEffect">
                                  <p:stCondLst>
                                    <p:cond delay="0"/>
                                  </p:stCondLst>
                                  <p:childTnLst>
                                    <p:set>
                                      <p:cBhvr>
                                        <p:cTn id="69" dur="1" fill="hold">
                                          <p:stCondLst>
                                            <p:cond delay="0"/>
                                          </p:stCondLst>
                                        </p:cTn>
                                        <p:tgtEl>
                                          <p:spTgt spid="19481"/>
                                        </p:tgtEl>
                                        <p:attrNameLst>
                                          <p:attrName>style.visibility</p:attrName>
                                        </p:attrNameLst>
                                      </p:cBhvr>
                                      <p:to>
                                        <p:strVal val="visible"/>
                                      </p:to>
                                    </p:set>
                                    <p:anim calcmode="lin" valueType="num">
                                      <p:cBhvr additive="base">
                                        <p:cTn id="70" dur="500" fill="hold"/>
                                        <p:tgtEl>
                                          <p:spTgt spid="19481"/>
                                        </p:tgtEl>
                                        <p:attrNameLst>
                                          <p:attrName>ppt_x</p:attrName>
                                        </p:attrNameLst>
                                      </p:cBhvr>
                                      <p:tavLst>
                                        <p:tav tm="0">
                                          <p:val>
                                            <p:strVal val="0-#ppt_w/2"/>
                                          </p:val>
                                        </p:tav>
                                        <p:tav tm="100000">
                                          <p:val>
                                            <p:strVal val="#ppt_x"/>
                                          </p:val>
                                        </p:tav>
                                      </p:tavLst>
                                    </p:anim>
                                    <p:anim calcmode="lin" valueType="num">
                                      <p:cBhvr additive="base">
                                        <p:cTn id="71" dur="500" fill="hold"/>
                                        <p:tgtEl>
                                          <p:spTgt spid="19481"/>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19479"/>
                                        </p:tgtEl>
                                        <p:attrNameLst>
                                          <p:attrName>style.visibility</p:attrName>
                                        </p:attrNameLst>
                                      </p:cBhvr>
                                      <p:to>
                                        <p:strVal val="visible"/>
                                      </p:to>
                                    </p:set>
                                    <p:anim calcmode="lin" valueType="num">
                                      <p:cBhvr additive="base">
                                        <p:cTn id="74" dur="500" fill="hold"/>
                                        <p:tgtEl>
                                          <p:spTgt spid="19479"/>
                                        </p:tgtEl>
                                        <p:attrNameLst>
                                          <p:attrName>ppt_x</p:attrName>
                                        </p:attrNameLst>
                                      </p:cBhvr>
                                      <p:tavLst>
                                        <p:tav tm="0">
                                          <p:val>
                                            <p:strVal val="0-#ppt_w/2"/>
                                          </p:val>
                                        </p:tav>
                                        <p:tav tm="100000">
                                          <p:val>
                                            <p:strVal val="#ppt_x"/>
                                          </p:val>
                                        </p:tav>
                                      </p:tavLst>
                                    </p:anim>
                                    <p:anim calcmode="lin" valueType="num">
                                      <p:cBhvr additive="base">
                                        <p:cTn id="75" dur="500" fill="hold"/>
                                        <p:tgtEl>
                                          <p:spTgt spid="19479"/>
                                        </p:tgtEl>
                                        <p:attrNameLst>
                                          <p:attrName>ppt_y</p:attrName>
                                        </p:attrNameLst>
                                      </p:cBhvr>
                                      <p:tavLst>
                                        <p:tav tm="0">
                                          <p:val>
                                            <p:strVal val="#ppt_y"/>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9480"/>
                                        </p:tgtEl>
                                        <p:attrNameLst>
                                          <p:attrName>style.visibility</p:attrName>
                                        </p:attrNameLst>
                                      </p:cBhvr>
                                      <p:to>
                                        <p:strVal val="visible"/>
                                      </p:to>
                                    </p:set>
                                    <p:animEffect transition="in" filter="wipe(left)">
                                      <p:cBhvr>
                                        <p:cTn id="79" dur="500"/>
                                        <p:tgtEl>
                                          <p:spTgt spid="19480"/>
                                        </p:tgtEl>
                                      </p:cBhvr>
                                    </p:animEffect>
                                  </p:childTnLst>
                                </p:cTn>
                              </p:par>
                            </p:childTnLst>
                          </p:cTn>
                        </p:par>
                        <p:par>
                          <p:cTn id="80" fill="hold">
                            <p:stCondLst>
                              <p:cond delay="7000"/>
                            </p:stCondLst>
                            <p:childTnLst>
                              <p:par>
                                <p:cTn id="81" presetID="16" presetClass="entr" presetSubtype="21" fill="hold" grpId="0" nodeType="afterEffect">
                                  <p:stCondLst>
                                    <p:cond delay="0"/>
                                  </p:stCondLst>
                                  <p:childTnLst>
                                    <p:set>
                                      <p:cBhvr>
                                        <p:cTn id="82" dur="1" fill="hold">
                                          <p:stCondLst>
                                            <p:cond delay="0"/>
                                          </p:stCondLst>
                                        </p:cTn>
                                        <p:tgtEl>
                                          <p:spTgt spid="19489"/>
                                        </p:tgtEl>
                                        <p:attrNameLst>
                                          <p:attrName>style.visibility</p:attrName>
                                        </p:attrNameLst>
                                      </p:cBhvr>
                                      <p:to>
                                        <p:strVal val="visible"/>
                                      </p:to>
                                    </p:set>
                                    <p:animEffect transition="in" filter="barn(inVertical)">
                                      <p:cBhvr>
                                        <p:cTn id="83" dur="500"/>
                                        <p:tgtEl>
                                          <p:spTgt spid="19489"/>
                                        </p:tgtEl>
                                      </p:cBhvr>
                                    </p:animEffect>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19485"/>
                                        </p:tgtEl>
                                        <p:attrNameLst>
                                          <p:attrName>style.visibility</p:attrName>
                                        </p:attrNameLst>
                                      </p:cBhvr>
                                      <p:to>
                                        <p:strVal val="visible"/>
                                      </p:to>
                                    </p:set>
                                    <p:animEffect transition="in" filter="fade">
                                      <p:cBhvr>
                                        <p:cTn id="87" dur="500"/>
                                        <p:tgtEl>
                                          <p:spTgt spid="19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0" grpId="0" animBg="1"/>
      <p:bldP spid="19471" grpId="0" animBg="1" autoUpdateAnimBg="0"/>
      <p:bldP spid="19472" grpId="0" animBg="1" autoUpdateAnimBg="0"/>
      <p:bldP spid="19473" grpId="0" animBg="1"/>
      <p:bldP spid="19474" grpId="0" animBg="1" autoUpdateAnimBg="0"/>
      <p:bldP spid="19475" grpId="0" animBg="1" autoUpdateAnimBg="0"/>
      <p:bldP spid="19476" grpId="0" animBg="1"/>
      <p:bldP spid="19477" grpId="0" animBg="1" autoUpdateAnimBg="0"/>
      <p:bldP spid="19478" grpId="0" animBg="1" autoUpdateAnimBg="0"/>
      <p:bldP spid="19479" grpId="0" animBg="1"/>
      <p:bldP spid="19480" grpId="0" animBg="1" autoUpdateAnimBg="0"/>
      <p:bldP spid="19481" grpId="0" animBg="1" autoUpdateAnimBg="0"/>
      <p:bldP spid="19482" grpId="0" autoUpdateAnimBg="0"/>
      <p:bldP spid="19483" grpId="0" autoUpdateAnimBg="0"/>
      <p:bldP spid="19484" grpId="0" autoUpdateAnimBg="0"/>
      <p:bldP spid="19485" grpId="0" autoUpdateAnimBg="0"/>
      <p:bldP spid="19486" grpId="0" autoUpdateAnimBg="0"/>
      <p:bldP spid="19487" grpId="0" autoUpdateAnimBg="0"/>
      <p:bldP spid="19488" grpId="0" autoUpdateAnimBg="0"/>
      <p:bldP spid="1948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sp>
        <p:nvSpPr>
          <p:cNvPr id="20494" name="任意多边形 33"/>
          <p:cNvSpPr/>
          <p:nvPr/>
        </p:nvSpPr>
        <p:spPr bwMode="auto">
          <a:xfrm>
            <a:off x="2332038" y="1419225"/>
            <a:ext cx="1306512" cy="1122363"/>
          </a:xfrm>
          <a:custGeom>
            <a:avLst/>
            <a:gdLst>
              <a:gd name="T0" fmla="*/ 0 w 1305957"/>
              <a:gd name="T1" fmla="*/ 1121868 h 1122528"/>
              <a:gd name="T2" fmla="*/ 654086 w 1305957"/>
              <a:gd name="T3" fmla="*/ 0 h 1122528"/>
              <a:gd name="T4" fmla="*/ 654094 w 1305957"/>
              <a:gd name="T5" fmla="*/ 0 h 1122528"/>
              <a:gd name="T6" fmla="*/ 1308178 w 1305957"/>
              <a:gd name="T7" fmla="*/ 1121868 h 1122528"/>
              <a:gd name="T8" fmla="*/ 0 w 1305957"/>
              <a:gd name="T9" fmla="*/ 1121868 h 1122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5957" h="1122528">
                <a:moveTo>
                  <a:pt x="0" y="1122528"/>
                </a:moveTo>
                <a:lnTo>
                  <a:pt x="652975" y="0"/>
                </a:lnTo>
                <a:lnTo>
                  <a:pt x="652982" y="0"/>
                </a:lnTo>
                <a:lnTo>
                  <a:pt x="1305957" y="1122528"/>
                </a:lnTo>
                <a:lnTo>
                  <a:pt x="0" y="1122528"/>
                </a:lnTo>
                <a:close/>
              </a:path>
            </a:pathLst>
          </a:custGeom>
          <a:solidFill>
            <a:srgbClr val="47D7C6"/>
          </a:solidFill>
          <a:ln w="12700" cap="flat" cmpd="sng">
            <a:solidFill>
              <a:srgbClr val="FFFFFF"/>
            </a:solidFill>
            <a:round/>
          </a:ln>
        </p:spPr>
        <p:txBody>
          <a:bodyPr lIns="58420" tIns="58420" rIns="58420" bIns="58420" anchor="ctr"/>
          <a:lstStyle/>
          <a:p>
            <a:endParaRPr lang="zh-CN" altLang="en-US"/>
          </a:p>
        </p:txBody>
      </p:sp>
      <p:sp>
        <p:nvSpPr>
          <p:cNvPr id="20495" name="任意多边形 34"/>
          <p:cNvSpPr/>
          <p:nvPr/>
        </p:nvSpPr>
        <p:spPr bwMode="auto">
          <a:xfrm>
            <a:off x="1679575" y="2541588"/>
            <a:ext cx="2611438" cy="1122362"/>
          </a:xfrm>
          <a:custGeom>
            <a:avLst/>
            <a:gdLst>
              <a:gd name="T0" fmla="*/ 0 w 2611914"/>
              <a:gd name="T1" fmla="*/ 1121864 h 1122528"/>
              <a:gd name="T2" fmla="*/ 652499 w 2611914"/>
              <a:gd name="T3" fmla="*/ 0 h 1122528"/>
              <a:gd name="T4" fmla="*/ 1957511 w 2611914"/>
              <a:gd name="T5" fmla="*/ 0 h 1122528"/>
              <a:gd name="T6" fmla="*/ 2610010 w 2611914"/>
              <a:gd name="T7" fmla="*/ 1121864 h 1122528"/>
              <a:gd name="T8" fmla="*/ 0 w 2611914"/>
              <a:gd name="T9" fmla="*/ 1121864 h 1122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1914" h="1122528">
                <a:moveTo>
                  <a:pt x="0" y="1122528"/>
                </a:moveTo>
                <a:lnTo>
                  <a:pt x="652975" y="0"/>
                </a:lnTo>
                <a:lnTo>
                  <a:pt x="1958939" y="0"/>
                </a:lnTo>
                <a:lnTo>
                  <a:pt x="2611914" y="1122528"/>
                </a:lnTo>
                <a:lnTo>
                  <a:pt x="0" y="1122528"/>
                </a:lnTo>
                <a:close/>
              </a:path>
            </a:pathLst>
          </a:custGeom>
          <a:solidFill>
            <a:srgbClr val="40C6F2"/>
          </a:solidFill>
          <a:ln w="12700" cap="flat" cmpd="sng">
            <a:solidFill>
              <a:srgbClr val="FFFFFF"/>
            </a:solidFill>
            <a:round/>
          </a:ln>
        </p:spPr>
        <p:txBody>
          <a:bodyPr lIns="515505" tIns="58420" rIns="515505" bIns="58420" anchor="ctr"/>
          <a:lstStyle/>
          <a:p>
            <a:endParaRPr lang="zh-CN" altLang="en-US"/>
          </a:p>
        </p:txBody>
      </p:sp>
      <p:sp>
        <p:nvSpPr>
          <p:cNvPr id="20496" name="任意多边形 35"/>
          <p:cNvSpPr/>
          <p:nvPr/>
        </p:nvSpPr>
        <p:spPr bwMode="auto">
          <a:xfrm>
            <a:off x="1027113" y="3663950"/>
            <a:ext cx="3917950" cy="1122363"/>
          </a:xfrm>
          <a:custGeom>
            <a:avLst/>
            <a:gdLst>
              <a:gd name="T0" fmla="*/ 0 w 3917871"/>
              <a:gd name="T1" fmla="*/ 1121868 h 1122528"/>
              <a:gd name="T2" fmla="*/ 653027 w 3917871"/>
              <a:gd name="T3" fmla="*/ 0 h 1122528"/>
              <a:gd name="T4" fmla="*/ 3265160 w 3917871"/>
              <a:gd name="T5" fmla="*/ 0 h 1122528"/>
              <a:gd name="T6" fmla="*/ 3918187 w 3917871"/>
              <a:gd name="T7" fmla="*/ 1121868 h 1122528"/>
              <a:gd name="T8" fmla="*/ 0 w 3917871"/>
              <a:gd name="T9" fmla="*/ 1121868 h 1122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17871" h="1122528">
                <a:moveTo>
                  <a:pt x="0" y="1122528"/>
                </a:moveTo>
                <a:lnTo>
                  <a:pt x="652975" y="0"/>
                </a:lnTo>
                <a:lnTo>
                  <a:pt x="3264896" y="0"/>
                </a:lnTo>
                <a:lnTo>
                  <a:pt x="3917871" y="1122528"/>
                </a:lnTo>
                <a:lnTo>
                  <a:pt x="0" y="1122528"/>
                </a:lnTo>
                <a:close/>
              </a:path>
            </a:pathLst>
          </a:custGeom>
          <a:solidFill>
            <a:srgbClr val="FFC000"/>
          </a:solidFill>
          <a:ln w="12700" cap="flat" cmpd="sng">
            <a:solidFill>
              <a:srgbClr val="FFFFFF"/>
            </a:solidFill>
            <a:round/>
          </a:ln>
        </p:spPr>
        <p:txBody>
          <a:bodyPr lIns="744048" tIns="58420" rIns="744047" bIns="58420" anchor="ctr"/>
          <a:lstStyle/>
          <a:p>
            <a:endParaRPr lang="zh-CN" altLang="en-US"/>
          </a:p>
        </p:txBody>
      </p:sp>
      <p:sp>
        <p:nvSpPr>
          <p:cNvPr id="20497" name="任意多边形 36"/>
          <p:cNvSpPr/>
          <p:nvPr/>
        </p:nvSpPr>
        <p:spPr bwMode="auto">
          <a:xfrm>
            <a:off x="373063" y="4786313"/>
            <a:ext cx="5224462" cy="1123950"/>
          </a:xfrm>
          <a:custGeom>
            <a:avLst/>
            <a:gdLst>
              <a:gd name="T0" fmla="*/ 0 w 5223829"/>
              <a:gd name="T1" fmla="*/ 1128227 h 1122528"/>
              <a:gd name="T2" fmla="*/ 653291 w 5223829"/>
              <a:gd name="T3" fmla="*/ 0 h 1122528"/>
              <a:gd name="T4" fmla="*/ 4573070 w 5223829"/>
              <a:gd name="T5" fmla="*/ 0 h 1122528"/>
              <a:gd name="T6" fmla="*/ 5226361 w 5223829"/>
              <a:gd name="T7" fmla="*/ 1128227 h 1122528"/>
              <a:gd name="T8" fmla="*/ 0 w 5223829"/>
              <a:gd name="T9" fmla="*/ 1128227 h 1122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23829" h="1122528">
                <a:moveTo>
                  <a:pt x="0" y="1122528"/>
                </a:moveTo>
                <a:lnTo>
                  <a:pt x="652975" y="0"/>
                </a:lnTo>
                <a:lnTo>
                  <a:pt x="4570854" y="0"/>
                </a:lnTo>
                <a:lnTo>
                  <a:pt x="5223829" y="1122528"/>
                </a:lnTo>
                <a:lnTo>
                  <a:pt x="0" y="1122528"/>
                </a:lnTo>
                <a:close/>
              </a:path>
            </a:pathLst>
          </a:custGeom>
          <a:solidFill>
            <a:srgbClr val="FF625F"/>
          </a:solidFill>
          <a:ln w="12700" cap="flat" cmpd="sng">
            <a:solidFill>
              <a:srgbClr val="FFFFFF"/>
            </a:solidFill>
            <a:round/>
          </a:ln>
        </p:spPr>
        <p:txBody>
          <a:bodyPr lIns="972590" tIns="58420" rIns="972591" bIns="58420" anchor="ctr"/>
          <a:lstStyle/>
          <a:p>
            <a:endParaRPr lang="zh-CN" altLang="en-US"/>
          </a:p>
        </p:txBody>
      </p:sp>
      <p:pic>
        <p:nvPicPr>
          <p:cNvPr id="20498" name="Group 8"/>
          <p:cNvPicPr>
            <a:picLocks noChangeAspect="1" noChangeArrowheads="1"/>
          </p:cNvPicPr>
          <p:nvPr/>
        </p:nvPicPr>
        <p:blipFill>
          <a:blip r:embed="rId2" cstate="email"/>
          <a:srcRect/>
          <a:stretch>
            <a:fillRect/>
          </a:stretch>
        </p:blipFill>
        <p:spPr bwMode="auto">
          <a:xfrm>
            <a:off x="6248400" y="2730500"/>
            <a:ext cx="7858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Group 13"/>
          <p:cNvPicPr>
            <a:picLocks noChangeAspect="1" noChangeArrowheads="1"/>
          </p:cNvPicPr>
          <p:nvPr/>
        </p:nvPicPr>
        <p:blipFill>
          <a:blip r:embed="rId3" cstate="email"/>
          <a:srcRect/>
          <a:stretch>
            <a:fillRect/>
          </a:stretch>
        </p:blipFill>
        <p:spPr bwMode="auto">
          <a:xfrm>
            <a:off x="6188075" y="3790950"/>
            <a:ext cx="7254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Group 18"/>
          <p:cNvPicPr>
            <a:picLocks noChangeAspect="1" noChangeArrowheads="1"/>
          </p:cNvPicPr>
          <p:nvPr/>
        </p:nvPicPr>
        <p:blipFill>
          <a:blip r:embed="rId4" cstate="email"/>
          <a:srcRect/>
          <a:stretch>
            <a:fillRect/>
          </a:stretch>
        </p:blipFill>
        <p:spPr bwMode="auto">
          <a:xfrm>
            <a:off x="6321425" y="4979988"/>
            <a:ext cx="6397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Group 23"/>
          <p:cNvPicPr>
            <a:picLocks noChangeAspect="1" noChangeArrowheads="1"/>
          </p:cNvPicPr>
          <p:nvPr/>
        </p:nvPicPr>
        <p:blipFill>
          <a:blip r:embed="rId5" cstate="email"/>
          <a:srcRect/>
          <a:stretch>
            <a:fillRect/>
          </a:stretch>
        </p:blipFill>
        <p:spPr bwMode="auto">
          <a:xfrm>
            <a:off x="6297613" y="1822450"/>
            <a:ext cx="6762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2" name="文本框 61"/>
          <p:cNvSpPr txBox="1">
            <a:spLocks noChangeArrowheads="1"/>
          </p:cNvSpPr>
          <p:nvPr/>
        </p:nvSpPr>
        <p:spPr bwMode="auto">
          <a:xfrm>
            <a:off x="2636838" y="1997075"/>
            <a:ext cx="69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方正正黑简体" panose="02000000000000000000" pitchFamily="2" charset="-122"/>
                <a:ea typeface="方正正黑简体" panose="02000000000000000000" pitchFamily="2" charset="-122"/>
              </a:rPr>
              <a:t>标题</a:t>
            </a:r>
          </a:p>
        </p:txBody>
      </p:sp>
      <p:sp>
        <p:nvSpPr>
          <p:cNvPr id="20503" name="文本框 62"/>
          <p:cNvSpPr txBox="1">
            <a:spLocks noChangeArrowheads="1"/>
          </p:cNvSpPr>
          <p:nvPr/>
        </p:nvSpPr>
        <p:spPr bwMode="auto">
          <a:xfrm>
            <a:off x="2636838" y="2917825"/>
            <a:ext cx="69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方正正黑简体" panose="02000000000000000000" pitchFamily="2" charset="-122"/>
                <a:ea typeface="方正正黑简体" panose="02000000000000000000" pitchFamily="2" charset="-122"/>
              </a:rPr>
              <a:t>标题</a:t>
            </a:r>
          </a:p>
        </p:txBody>
      </p:sp>
      <p:sp>
        <p:nvSpPr>
          <p:cNvPr id="20504" name="文本框 63"/>
          <p:cNvSpPr txBox="1">
            <a:spLocks noChangeArrowheads="1"/>
          </p:cNvSpPr>
          <p:nvPr/>
        </p:nvSpPr>
        <p:spPr bwMode="auto">
          <a:xfrm>
            <a:off x="2636838" y="4079875"/>
            <a:ext cx="69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方正正黑简体" panose="02000000000000000000" pitchFamily="2" charset="-122"/>
                <a:ea typeface="方正正黑简体" panose="02000000000000000000" pitchFamily="2" charset="-122"/>
              </a:rPr>
              <a:t>标题</a:t>
            </a:r>
          </a:p>
        </p:txBody>
      </p:sp>
      <p:sp>
        <p:nvSpPr>
          <p:cNvPr id="20505" name="文本框 64"/>
          <p:cNvSpPr txBox="1">
            <a:spLocks noChangeArrowheads="1"/>
          </p:cNvSpPr>
          <p:nvPr/>
        </p:nvSpPr>
        <p:spPr bwMode="auto">
          <a:xfrm>
            <a:off x="2636838" y="5116513"/>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方正正黑简体" panose="02000000000000000000" pitchFamily="2" charset="-122"/>
                <a:ea typeface="方正正黑简体" panose="02000000000000000000" pitchFamily="2" charset="-122"/>
              </a:rPr>
              <a:t>标题</a:t>
            </a:r>
          </a:p>
        </p:txBody>
      </p:sp>
      <p:sp>
        <p:nvSpPr>
          <p:cNvPr id="20506" name="文本框 65"/>
          <p:cNvSpPr txBox="1">
            <a:spLocks noChangeArrowheads="1"/>
          </p:cNvSpPr>
          <p:nvPr/>
        </p:nvSpPr>
        <p:spPr bwMode="auto">
          <a:xfrm>
            <a:off x="6959600" y="1933575"/>
            <a:ext cx="48593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具体的数据内容描述填在这里具体的数据内容描述填在这里</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具体的数据内容描述填在这里具体的数据内容描述填在这里</a:t>
            </a:r>
          </a:p>
        </p:txBody>
      </p:sp>
      <p:sp>
        <p:nvSpPr>
          <p:cNvPr id="20507" name="文本框 66"/>
          <p:cNvSpPr txBox="1">
            <a:spLocks noChangeArrowheads="1"/>
          </p:cNvSpPr>
          <p:nvPr/>
        </p:nvSpPr>
        <p:spPr bwMode="auto">
          <a:xfrm>
            <a:off x="6959600" y="2855913"/>
            <a:ext cx="4859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具体的数据内容描述填在这里具体的数据内容描述填在这里</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具体的数据内容描述填在这里具体的数据内容描述填在这里</a:t>
            </a:r>
          </a:p>
        </p:txBody>
      </p:sp>
      <p:sp>
        <p:nvSpPr>
          <p:cNvPr id="20508" name="文本框 67"/>
          <p:cNvSpPr txBox="1">
            <a:spLocks noChangeArrowheads="1"/>
          </p:cNvSpPr>
          <p:nvPr/>
        </p:nvSpPr>
        <p:spPr bwMode="auto">
          <a:xfrm>
            <a:off x="6959600" y="3948113"/>
            <a:ext cx="4859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具体的数据内容描述填在这里具体的数据内容描述填在这里</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具体的数据内容描述填在这里具体的数据内容描述填在这里</a:t>
            </a:r>
          </a:p>
        </p:txBody>
      </p:sp>
      <p:sp>
        <p:nvSpPr>
          <p:cNvPr id="20509" name="文本框 68"/>
          <p:cNvSpPr txBox="1">
            <a:spLocks noChangeArrowheads="1"/>
          </p:cNvSpPr>
          <p:nvPr/>
        </p:nvSpPr>
        <p:spPr bwMode="auto">
          <a:xfrm>
            <a:off x="6959600" y="5040313"/>
            <a:ext cx="4859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具体的数据内容描述填在这里具体的数据内容描述填在这里</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具体的数据内容描述填在这里具体的数据内容描述填在这里</a:t>
            </a:r>
          </a:p>
        </p:txBody>
      </p:sp>
      <p:sp>
        <p:nvSpPr>
          <p:cNvPr id="21522"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21523"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32" name="矩形 31"/>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505"/>
                                        </p:tgtEl>
                                        <p:attrNameLst>
                                          <p:attrName>style.visibility</p:attrName>
                                        </p:attrNameLst>
                                      </p:cBhvr>
                                      <p:to>
                                        <p:strVal val="visible"/>
                                      </p:to>
                                    </p:set>
                                    <p:anim calcmode="lin" valueType="num">
                                      <p:cBhvr additive="base">
                                        <p:cTn id="7" dur="500" fill="hold"/>
                                        <p:tgtEl>
                                          <p:spTgt spid="20505"/>
                                        </p:tgtEl>
                                        <p:attrNameLst>
                                          <p:attrName>ppt_x</p:attrName>
                                        </p:attrNameLst>
                                      </p:cBhvr>
                                      <p:tavLst>
                                        <p:tav tm="0">
                                          <p:val>
                                            <p:strVal val="0-#ppt_w/2"/>
                                          </p:val>
                                        </p:tav>
                                        <p:tav tm="100000">
                                          <p:val>
                                            <p:strVal val="#ppt_x"/>
                                          </p:val>
                                        </p:tav>
                                      </p:tavLst>
                                    </p:anim>
                                    <p:anim calcmode="lin" valueType="num">
                                      <p:cBhvr additive="base">
                                        <p:cTn id="8" dur="500" fill="hold"/>
                                        <p:tgtEl>
                                          <p:spTgt spid="2050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497"/>
                                        </p:tgtEl>
                                        <p:attrNameLst>
                                          <p:attrName>style.visibility</p:attrName>
                                        </p:attrNameLst>
                                      </p:cBhvr>
                                      <p:to>
                                        <p:strVal val="visible"/>
                                      </p:to>
                                    </p:set>
                                    <p:anim calcmode="lin" valueType="num">
                                      <p:cBhvr additive="base">
                                        <p:cTn id="11" dur="500" fill="hold"/>
                                        <p:tgtEl>
                                          <p:spTgt spid="20497"/>
                                        </p:tgtEl>
                                        <p:attrNameLst>
                                          <p:attrName>ppt_x</p:attrName>
                                        </p:attrNameLst>
                                      </p:cBhvr>
                                      <p:tavLst>
                                        <p:tav tm="0">
                                          <p:val>
                                            <p:strVal val="0-#ppt_w/2"/>
                                          </p:val>
                                        </p:tav>
                                        <p:tav tm="100000">
                                          <p:val>
                                            <p:strVal val="#ppt_x"/>
                                          </p:val>
                                        </p:tav>
                                      </p:tavLst>
                                    </p:anim>
                                    <p:anim calcmode="lin" valueType="num">
                                      <p:cBhvr additive="base">
                                        <p:cTn id="12" dur="500" fill="hold"/>
                                        <p:tgtEl>
                                          <p:spTgt spid="20497"/>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509"/>
                                        </p:tgtEl>
                                        <p:attrNameLst>
                                          <p:attrName>style.visibility</p:attrName>
                                        </p:attrNameLst>
                                      </p:cBhvr>
                                      <p:to>
                                        <p:strVal val="visible"/>
                                      </p:to>
                                    </p:set>
                                    <p:animEffect transition="in" filter="fade">
                                      <p:cBhvr>
                                        <p:cTn id="15" dur="1000"/>
                                        <p:tgtEl>
                                          <p:spTgt spid="20509"/>
                                        </p:tgtEl>
                                      </p:cBhvr>
                                    </p:animEffect>
                                    <p:anim calcmode="lin" valueType="num">
                                      <p:cBhvr>
                                        <p:cTn id="16" dur="1000" fill="hold"/>
                                        <p:tgtEl>
                                          <p:spTgt spid="20509"/>
                                        </p:tgtEl>
                                        <p:attrNameLst>
                                          <p:attrName>ppt_x</p:attrName>
                                        </p:attrNameLst>
                                      </p:cBhvr>
                                      <p:tavLst>
                                        <p:tav tm="0">
                                          <p:val>
                                            <p:strVal val="#ppt_x"/>
                                          </p:val>
                                        </p:tav>
                                        <p:tav tm="100000">
                                          <p:val>
                                            <p:strVal val="#ppt_x"/>
                                          </p:val>
                                        </p:tav>
                                      </p:tavLst>
                                    </p:anim>
                                    <p:anim calcmode="lin" valueType="num">
                                      <p:cBhvr>
                                        <p:cTn id="17" dur="1000" fill="hold"/>
                                        <p:tgtEl>
                                          <p:spTgt spid="2050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0500"/>
                                        </p:tgtEl>
                                        <p:attrNameLst>
                                          <p:attrName>style.visibility</p:attrName>
                                        </p:attrNameLst>
                                      </p:cBhvr>
                                      <p:to>
                                        <p:strVal val="visible"/>
                                      </p:to>
                                    </p:set>
                                    <p:animEffect transition="in" filter="fade">
                                      <p:cBhvr>
                                        <p:cTn id="20" dur="1000"/>
                                        <p:tgtEl>
                                          <p:spTgt spid="20500"/>
                                        </p:tgtEl>
                                      </p:cBhvr>
                                    </p:animEffect>
                                    <p:anim calcmode="lin" valueType="num">
                                      <p:cBhvr>
                                        <p:cTn id="21" dur="1000" fill="hold"/>
                                        <p:tgtEl>
                                          <p:spTgt spid="20500"/>
                                        </p:tgtEl>
                                        <p:attrNameLst>
                                          <p:attrName>ppt_x</p:attrName>
                                        </p:attrNameLst>
                                      </p:cBhvr>
                                      <p:tavLst>
                                        <p:tav tm="0">
                                          <p:val>
                                            <p:strVal val="#ppt_x"/>
                                          </p:val>
                                        </p:tav>
                                        <p:tav tm="100000">
                                          <p:val>
                                            <p:strVal val="#ppt_x"/>
                                          </p:val>
                                        </p:tav>
                                      </p:tavLst>
                                    </p:anim>
                                    <p:anim calcmode="lin" valueType="num">
                                      <p:cBhvr>
                                        <p:cTn id="22" dur="1000" fill="hold"/>
                                        <p:tgtEl>
                                          <p:spTgt spid="20500"/>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20496"/>
                                        </p:tgtEl>
                                        <p:attrNameLst>
                                          <p:attrName>style.visibility</p:attrName>
                                        </p:attrNameLst>
                                      </p:cBhvr>
                                      <p:to>
                                        <p:strVal val="visible"/>
                                      </p:to>
                                    </p:set>
                                    <p:anim calcmode="lin" valueType="num">
                                      <p:cBhvr additive="base">
                                        <p:cTn id="26" dur="500" fill="hold"/>
                                        <p:tgtEl>
                                          <p:spTgt spid="20496"/>
                                        </p:tgtEl>
                                        <p:attrNameLst>
                                          <p:attrName>ppt_x</p:attrName>
                                        </p:attrNameLst>
                                      </p:cBhvr>
                                      <p:tavLst>
                                        <p:tav tm="0">
                                          <p:val>
                                            <p:strVal val="0-#ppt_w/2"/>
                                          </p:val>
                                        </p:tav>
                                        <p:tav tm="100000">
                                          <p:val>
                                            <p:strVal val="#ppt_x"/>
                                          </p:val>
                                        </p:tav>
                                      </p:tavLst>
                                    </p:anim>
                                    <p:anim calcmode="lin" valueType="num">
                                      <p:cBhvr additive="base">
                                        <p:cTn id="27" dur="500" fill="hold"/>
                                        <p:tgtEl>
                                          <p:spTgt spid="20496"/>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0504"/>
                                        </p:tgtEl>
                                        <p:attrNameLst>
                                          <p:attrName>style.visibility</p:attrName>
                                        </p:attrNameLst>
                                      </p:cBhvr>
                                      <p:to>
                                        <p:strVal val="visible"/>
                                      </p:to>
                                    </p:set>
                                    <p:anim calcmode="lin" valueType="num">
                                      <p:cBhvr additive="base">
                                        <p:cTn id="30" dur="500" fill="hold"/>
                                        <p:tgtEl>
                                          <p:spTgt spid="20504"/>
                                        </p:tgtEl>
                                        <p:attrNameLst>
                                          <p:attrName>ppt_x</p:attrName>
                                        </p:attrNameLst>
                                      </p:cBhvr>
                                      <p:tavLst>
                                        <p:tav tm="0">
                                          <p:val>
                                            <p:strVal val="0-#ppt_w/2"/>
                                          </p:val>
                                        </p:tav>
                                        <p:tav tm="100000">
                                          <p:val>
                                            <p:strVal val="#ppt_x"/>
                                          </p:val>
                                        </p:tav>
                                      </p:tavLst>
                                    </p:anim>
                                    <p:anim calcmode="lin" valueType="num">
                                      <p:cBhvr additive="base">
                                        <p:cTn id="31" dur="500" fill="hold"/>
                                        <p:tgtEl>
                                          <p:spTgt spid="20504"/>
                                        </p:tgtEl>
                                        <p:attrNameLst>
                                          <p:attrName>ppt_y</p:attrName>
                                        </p:attrNameLst>
                                      </p:cBhvr>
                                      <p:tavLst>
                                        <p:tav tm="0">
                                          <p:val>
                                            <p:strVal val="#ppt_y"/>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0499"/>
                                        </p:tgtEl>
                                        <p:attrNameLst>
                                          <p:attrName>style.visibility</p:attrName>
                                        </p:attrNameLst>
                                      </p:cBhvr>
                                      <p:to>
                                        <p:strVal val="visible"/>
                                      </p:to>
                                    </p:set>
                                    <p:animEffect transition="in" filter="fade">
                                      <p:cBhvr>
                                        <p:cTn id="34" dur="1000"/>
                                        <p:tgtEl>
                                          <p:spTgt spid="20499"/>
                                        </p:tgtEl>
                                      </p:cBhvr>
                                    </p:animEffect>
                                    <p:anim calcmode="lin" valueType="num">
                                      <p:cBhvr>
                                        <p:cTn id="35" dur="1000" fill="hold"/>
                                        <p:tgtEl>
                                          <p:spTgt spid="20499"/>
                                        </p:tgtEl>
                                        <p:attrNameLst>
                                          <p:attrName>ppt_x</p:attrName>
                                        </p:attrNameLst>
                                      </p:cBhvr>
                                      <p:tavLst>
                                        <p:tav tm="0">
                                          <p:val>
                                            <p:strVal val="#ppt_x"/>
                                          </p:val>
                                        </p:tav>
                                        <p:tav tm="100000">
                                          <p:val>
                                            <p:strVal val="#ppt_x"/>
                                          </p:val>
                                        </p:tav>
                                      </p:tavLst>
                                    </p:anim>
                                    <p:anim calcmode="lin" valueType="num">
                                      <p:cBhvr>
                                        <p:cTn id="36" dur="1000" fill="hold"/>
                                        <p:tgtEl>
                                          <p:spTgt spid="2049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0508"/>
                                        </p:tgtEl>
                                        <p:attrNameLst>
                                          <p:attrName>style.visibility</p:attrName>
                                        </p:attrNameLst>
                                      </p:cBhvr>
                                      <p:to>
                                        <p:strVal val="visible"/>
                                      </p:to>
                                    </p:set>
                                    <p:animEffect transition="in" filter="fade">
                                      <p:cBhvr>
                                        <p:cTn id="39" dur="1000"/>
                                        <p:tgtEl>
                                          <p:spTgt spid="20508"/>
                                        </p:tgtEl>
                                      </p:cBhvr>
                                    </p:animEffect>
                                    <p:anim calcmode="lin" valueType="num">
                                      <p:cBhvr>
                                        <p:cTn id="40" dur="1000" fill="hold"/>
                                        <p:tgtEl>
                                          <p:spTgt spid="20508"/>
                                        </p:tgtEl>
                                        <p:attrNameLst>
                                          <p:attrName>ppt_x</p:attrName>
                                        </p:attrNameLst>
                                      </p:cBhvr>
                                      <p:tavLst>
                                        <p:tav tm="0">
                                          <p:val>
                                            <p:strVal val="#ppt_x"/>
                                          </p:val>
                                        </p:tav>
                                        <p:tav tm="100000">
                                          <p:val>
                                            <p:strVal val="#ppt_x"/>
                                          </p:val>
                                        </p:tav>
                                      </p:tavLst>
                                    </p:anim>
                                    <p:anim calcmode="lin" valueType="num">
                                      <p:cBhvr>
                                        <p:cTn id="41" dur="1000" fill="hold"/>
                                        <p:tgtEl>
                                          <p:spTgt spid="20508"/>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2" presetClass="entr" presetSubtype="8" fill="hold" grpId="0" nodeType="afterEffect">
                                  <p:stCondLst>
                                    <p:cond delay="0"/>
                                  </p:stCondLst>
                                  <p:childTnLst>
                                    <p:set>
                                      <p:cBhvr>
                                        <p:cTn id="44" dur="1" fill="hold">
                                          <p:stCondLst>
                                            <p:cond delay="0"/>
                                          </p:stCondLst>
                                        </p:cTn>
                                        <p:tgtEl>
                                          <p:spTgt spid="20503"/>
                                        </p:tgtEl>
                                        <p:attrNameLst>
                                          <p:attrName>style.visibility</p:attrName>
                                        </p:attrNameLst>
                                      </p:cBhvr>
                                      <p:to>
                                        <p:strVal val="visible"/>
                                      </p:to>
                                    </p:set>
                                    <p:anim calcmode="lin" valueType="num">
                                      <p:cBhvr additive="base">
                                        <p:cTn id="45" dur="500" fill="hold"/>
                                        <p:tgtEl>
                                          <p:spTgt spid="20503"/>
                                        </p:tgtEl>
                                        <p:attrNameLst>
                                          <p:attrName>ppt_x</p:attrName>
                                        </p:attrNameLst>
                                      </p:cBhvr>
                                      <p:tavLst>
                                        <p:tav tm="0">
                                          <p:val>
                                            <p:strVal val="0-#ppt_w/2"/>
                                          </p:val>
                                        </p:tav>
                                        <p:tav tm="100000">
                                          <p:val>
                                            <p:strVal val="#ppt_x"/>
                                          </p:val>
                                        </p:tav>
                                      </p:tavLst>
                                    </p:anim>
                                    <p:anim calcmode="lin" valueType="num">
                                      <p:cBhvr additive="base">
                                        <p:cTn id="46" dur="500" fill="hold"/>
                                        <p:tgtEl>
                                          <p:spTgt spid="2050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0495"/>
                                        </p:tgtEl>
                                        <p:attrNameLst>
                                          <p:attrName>style.visibility</p:attrName>
                                        </p:attrNameLst>
                                      </p:cBhvr>
                                      <p:to>
                                        <p:strVal val="visible"/>
                                      </p:to>
                                    </p:set>
                                    <p:anim calcmode="lin" valueType="num">
                                      <p:cBhvr additive="base">
                                        <p:cTn id="49" dur="500" fill="hold"/>
                                        <p:tgtEl>
                                          <p:spTgt spid="20495"/>
                                        </p:tgtEl>
                                        <p:attrNameLst>
                                          <p:attrName>ppt_x</p:attrName>
                                        </p:attrNameLst>
                                      </p:cBhvr>
                                      <p:tavLst>
                                        <p:tav tm="0">
                                          <p:val>
                                            <p:strVal val="0-#ppt_w/2"/>
                                          </p:val>
                                        </p:tav>
                                        <p:tav tm="100000">
                                          <p:val>
                                            <p:strVal val="#ppt_x"/>
                                          </p:val>
                                        </p:tav>
                                      </p:tavLst>
                                    </p:anim>
                                    <p:anim calcmode="lin" valueType="num">
                                      <p:cBhvr additive="base">
                                        <p:cTn id="50" dur="500" fill="hold"/>
                                        <p:tgtEl>
                                          <p:spTgt spid="20495"/>
                                        </p:tgtEl>
                                        <p:attrNameLst>
                                          <p:attrName>ppt_y</p:attrName>
                                        </p:attrNameLst>
                                      </p:cBhvr>
                                      <p:tavLst>
                                        <p:tav tm="0">
                                          <p:val>
                                            <p:strVal val="#ppt_y"/>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507"/>
                                        </p:tgtEl>
                                        <p:attrNameLst>
                                          <p:attrName>style.visibility</p:attrName>
                                        </p:attrNameLst>
                                      </p:cBhvr>
                                      <p:to>
                                        <p:strVal val="visible"/>
                                      </p:to>
                                    </p:set>
                                    <p:animEffect transition="in" filter="fade">
                                      <p:cBhvr>
                                        <p:cTn id="53" dur="1000"/>
                                        <p:tgtEl>
                                          <p:spTgt spid="20507"/>
                                        </p:tgtEl>
                                      </p:cBhvr>
                                    </p:animEffect>
                                    <p:anim calcmode="lin" valueType="num">
                                      <p:cBhvr>
                                        <p:cTn id="54" dur="1000" fill="hold"/>
                                        <p:tgtEl>
                                          <p:spTgt spid="20507"/>
                                        </p:tgtEl>
                                        <p:attrNameLst>
                                          <p:attrName>ppt_x</p:attrName>
                                        </p:attrNameLst>
                                      </p:cBhvr>
                                      <p:tavLst>
                                        <p:tav tm="0">
                                          <p:val>
                                            <p:strVal val="#ppt_x"/>
                                          </p:val>
                                        </p:tav>
                                        <p:tav tm="100000">
                                          <p:val>
                                            <p:strVal val="#ppt_x"/>
                                          </p:val>
                                        </p:tav>
                                      </p:tavLst>
                                    </p:anim>
                                    <p:anim calcmode="lin" valueType="num">
                                      <p:cBhvr>
                                        <p:cTn id="55" dur="1000" fill="hold"/>
                                        <p:tgtEl>
                                          <p:spTgt spid="2050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0498"/>
                                        </p:tgtEl>
                                        <p:attrNameLst>
                                          <p:attrName>style.visibility</p:attrName>
                                        </p:attrNameLst>
                                      </p:cBhvr>
                                      <p:to>
                                        <p:strVal val="visible"/>
                                      </p:to>
                                    </p:set>
                                    <p:animEffect transition="in" filter="fade">
                                      <p:cBhvr>
                                        <p:cTn id="58" dur="1000"/>
                                        <p:tgtEl>
                                          <p:spTgt spid="20498"/>
                                        </p:tgtEl>
                                      </p:cBhvr>
                                    </p:animEffect>
                                    <p:anim calcmode="lin" valueType="num">
                                      <p:cBhvr>
                                        <p:cTn id="59" dur="1000" fill="hold"/>
                                        <p:tgtEl>
                                          <p:spTgt spid="20498"/>
                                        </p:tgtEl>
                                        <p:attrNameLst>
                                          <p:attrName>ppt_x</p:attrName>
                                        </p:attrNameLst>
                                      </p:cBhvr>
                                      <p:tavLst>
                                        <p:tav tm="0">
                                          <p:val>
                                            <p:strVal val="#ppt_x"/>
                                          </p:val>
                                        </p:tav>
                                        <p:tav tm="100000">
                                          <p:val>
                                            <p:strVal val="#ppt_x"/>
                                          </p:val>
                                        </p:tav>
                                      </p:tavLst>
                                    </p:anim>
                                    <p:anim calcmode="lin" valueType="num">
                                      <p:cBhvr>
                                        <p:cTn id="60" dur="1000" fill="hold"/>
                                        <p:tgtEl>
                                          <p:spTgt spid="20498"/>
                                        </p:tgtEl>
                                        <p:attrNameLst>
                                          <p:attrName>ppt_y</p:attrName>
                                        </p:attrNameLst>
                                      </p:cBhvr>
                                      <p:tavLst>
                                        <p:tav tm="0">
                                          <p:val>
                                            <p:strVal val="#ppt_y+.1"/>
                                          </p:val>
                                        </p:tav>
                                        <p:tav tm="100000">
                                          <p:val>
                                            <p:strVal val="#ppt_y"/>
                                          </p:val>
                                        </p:tav>
                                      </p:tavLst>
                                    </p:anim>
                                  </p:childTnLst>
                                </p:cTn>
                              </p:par>
                            </p:childTnLst>
                          </p:cTn>
                        </p:par>
                        <p:par>
                          <p:cTn id="61" fill="hold">
                            <p:stCondLst>
                              <p:cond delay="1500"/>
                            </p:stCondLst>
                            <p:childTnLst>
                              <p:par>
                                <p:cTn id="62" presetID="2" presetClass="entr" presetSubtype="8" fill="hold" grpId="0" nodeType="afterEffect">
                                  <p:stCondLst>
                                    <p:cond delay="0"/>
                                  </p:stCondLst>
                                  <p:childTnLst>
                                    <p:set>
                                      <p:cBhvr>
                                        <p:cTn id="63" dur="1" fill="hold">
                                          <p:stCondLst>
                                            <p:cond delay="0"/>
                                          </p:stCondLst>
                                        </p:cTn>
                                        <p:tgtEl>
                                          <p:spTgt spid="20502"/>
                                        </p:tgtEl>
                                        <p:attrNameLst>
                                          <p:attrName>style.visibility</p:attrName>
                                        </p:attrNameLst>
                                      </p:cBhvr>
                                      <p:to>
                                        <p:strVal val="visible"/>
                                      </p:to>
                                    </p:set>
                                    <p:anim calcmode="lin" valueType="num">
                                      <p:cBhvr additive="base">
                                        <p:cTn id="64" dur="500" fill="hold"/>
                                        <p:tgtEl>
                                          <p:spTgt spid="20502"/>
                                        </p:tgtEl>
                                        <p:attrNameLst>
                                          <p:attrName>ppt_x</p:attrName>
                                        </p:attrNameLst>
                                      </p:cBhvr>
                                      <p:tavLst>
                                        <p:tav tm="0">
                                          <p:val>
                                            <p:strVal val="0-#ppt_w/2"/>
                                          </p:val>
                                        </p:tav>
                                        <p:tav tm="100000">
                                          <p:val>
                                            <p:strVal val="#ppt_x"/>
                                          </p:val>
                                        </p:tav>
                                      </p:tavLst>
                                    </p:anim>
                                    <p:anim calcmode="lin" valueType="num">
                                      <p:cBhvr additive="base">
                                        <p:cTn id="65" dur="500" fill="hold"/>
                                        <p:tgtEl>
                                          <p:spTgt spid="20502"/>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20494"/>
                                        </p:tgtEl>
                                        <p:attrNameLst>
                                          <p:attrName>style.visibility</p:attrName>
                                        </p:attrNameLst>
                                      </p:cBhvr>
                                      <p:to>
                                        <p:strVal val="visible"/>
                                      </p:to>
                                    </p:set>
                                    <p:anim calcmode="lin" valueType="num">
                                      <p:cBhvr additive="base">
                                        <p:cTn id="68" dur="500" fill="hold"/>
                                        <p:tgtEl>
                                          <p:spTgt spid="20494"/>
                                        </p:tgtEl>
                                        <p:attrNameLst>
                                          <p:attrName>ppt_x</p:attrName>
                                        </p:attrNameLst>
                                      </p:cBhvr>
                                      <p:tavLst>
                                        <p:tav tm="0">
                                          <p:val>
                                            <p:strVal val="0-#ppt_w/2"/>
                                          </p:val>
                                        </p:tav>
                                        <p:tav tm="100000">
                                          <p:val>
                                            <p:strVal val="#ppt_x"/>
                                          </p:val>
                                        </p:tav>
                                      </p:tavLst>
                                    </p:anim>
                                    <p:anim calcmode="lin" valueType="num">
                                      <p:cBhvr additive="base">
                                        <p:cTn id="69" dur="500" fill="hold"/>
                                        <p:tgtEl>
                                          <p:spTgt spid="20494"/>
                                        </p:tgtEl>
                                        <p:attrNameLst>
                                          <p:attrName>ppt_y</p:attrName>
                                        </p:attrNameLst>
                                      </p:cBhvr>
                                      <p:tavLst>
                                        <p:tav tm="0">
                                          <p:val>
                                            <p:strVal val="#ppt_y"/>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506"/>
                                        </p:tgtEl>
                                        <p:attrNameLst>
                                          <p:attrName>style.visibility</p:attrName>
                                        </p:attrNameLst>
                                      </p:cBhvr>
                                      <p:to>
                                        <p:strVal val="visible"/>
                                      </p:to>
                                    </p:set>
                                    <p:animEffect transition="in" filter="fade">
                                      <p:cBhvr>
                                        <p:cTn id="72" dur="1000"/>
                                        <p:tgtEl>
                                          <p:spTgt spid="20506"/>
                                        </p:tgtEl>
                                      </p:cBhvr>
                                    </p:animEffect>
                                    <p:anim calcmode="lin" valueType="num">
                                      <p:cBhvr>
                                        <p:cTn id="73" dur="1000" fill="hold"/>
                                        <p:tgtEl>
                                          <p:spTgt spid="20506"/>
                                        </p:tgtEl>
                                        <p:attrNameLst>
                                          <p:attrName>ppt_x</p:attrName>
                                        </p:attrNameLst>
                                      </p:cBhvr>
                                      <p:tavLst>
                                        <p:tav tm="0">
                                          <p:val>
                                            <p:strVal val="#ppt_x"/>
                                          </p:val>
                                        </p:tav>
                                        <p:tav tm="100000">
                                          <p:val>
                                            <p:strVal val="#ppt_x"/>
                                          </p:val>
                                        </p:tav>
                                      </p:tavLst>
                                    </p:anim>
                                    <p:anim calcmode="lin" valueType="num">
                                      <p:cBhvr>
                                        <p:cTn id="74" dur="1000" fill="hold"/>
                                        <p:tgtEl>
                                          <p:spTgt spid="20506"/>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0501"/>
                                        </p:tgtEl>
                                        <p:attrNameLst>
                                          <p:attrName>style.visibility</p:attrName>
                                        </p:attrNameLst>
                                      </p:cBhvr>
                                      <p:to>
                                        <p:strVal val="visible"/>
                                      </p:to>
                                    </p:set>
                                    <p:animEffect transition="in" filter="fade">
                                      <p:cBhvr>
                                        <p:cTn id="77" dur="1000"/>
                                        <p:tgtEl>
                                          <p:spTgt spid="20501"/>
                                        </p:tgtEl>
                                      </p:cBhvr>
                                    </p:animEffect>
                                    <p:anim calcmode="lin" valueType="num">
                                      <p:cBhvr>
                                        <p:cTn id="78" dur="1000" fill="hold"/>
                                        <p:tgtEl>
                                          <p:spTgt spid="20501"/>
                                        </p:tgtEl>
                                        <p:attrNameLst>
                                          <p:attrName>ppt_x</p:attrName>
                                        </p:attrNameLst>
                                      </p:cBhvr>
                                      <p:tavLst>
                                        <p:tav tm="0">
                                          <p:val>
                                            <p:strVal val="#ppt_x"/>
                                          </p:val>
                                        </p:tav>
                                        <p:tav tm="100000">
                                          <p:val>
                                            <p:strVal val="#ppt_x"/>
                                          </p:val>
                                        </p:tav>
                                      </p:tavLst>
                                    </p:anim>
                                    <p:anim calcmode="lin" valueType="num">
                                      <p:cBhvr>
                                        <p:cTn id="79" dur="1000" fill="hold"/>
                                        <p:tgtEl>
                                          <p:spTgt spid="205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animBg="1"/>
      <p:bldP spid="20495" grpId="0" animBg="1"/>
      <p:bldP spid="20496" grpId="0" animBg="1"/>
      <p:bldP spid="20497" grpId="0" animBg="1"/>
      <p:bldP spid="20502" grpId="0" autoUpdateAnimBg="0"/>
      <p:bldP spid="20503" grpId="0" autoUpdateAnimBg="0"/>
      <p:bldP spid="20504" grpId="0" autoUpdateAnimBg="0"/>
      <p:bldP spid="20505" grpId="0" autoUpdateAnimBg="0"/>
      <p:bldP spid="20506" grpId="0" autoUpdateAnimBg="0"/>
      <p:bldP spid="20507" grpId="0" autoUpdateAnimBg="0"/>
      <p:bldP spid="20508" grpId="0" autoUpdateAnimBg="0"/>
      <p:bldP spid="2050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22530" name="矩形 13"/>
          <p:cNvSpPr>
            <a:spLocks noChangeArrowheads="1"/>
          </p:cNvSpPr>
          <p:nvPr/>
        </p:nvSpPr>
        <p:spPr bwMode="auto">
          <a:xfrm>
            <a:off x="0" y="0"/>
            <a:ext cx="12192000" cy="6858000"/>
          </a:xfrm>
          <a:prstGeom prst="rect">
            <a:avLst/>
          </a:prstGeom>
          <a:solidFill>
            <a:srgbClr val="7F7F7F">
              <a:alpha val="3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6" name="椭圆 7"/>
          <p:cNvSpPr>
            <a:spLocks noChangeArrowheads="1"/>
          </p:cNvSpPr>
          <p:nvPr/>
        </p:nvSpPr>
        <p:spPr bwMode="auto">
          <a:xfrm>
            <a:off x="2273300" y="4422775"/>
            <a:ext cx="1243013" cy="1244600"/>
          </a:xfrm>
          <a:prstGeom prst="ellipse">
            <a:avLst/>
          </a:prstGeom>
          <a:solidFill>
            <a:srgbClr val="40C6F2">
              <a:alpha val="7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a:solidFill>
                  <a:srgbClr val="FFFFFF"/>
                </a:solidFill>
                <a:latin typeface="方正正黑简体" panose="02000000000000000000" pitchFamily="2" charset="-122"/>
                <a:ea typeface="方正正黑简体" panose="02000000000000000000" pitchFamily="2" charset="-122"/>
              </a:rPr>
              <a:t>副标题</a:t>
            </a:r>
          </a:p>
        </p:txBody>
      </p:sp>
      <p:sp>
        <p:nvSpPr>
          <p:cNvPr id="17" name="椭圆 8"/>
          <p:cNvSpPr>
            <a:spLocks noChangeArrowheads="1"/>
          </p:cNvSpPr>
          <p:nvPr/>
        </p:nvSpPr>
        <p:spPr bwMode="auto">
          <a:xfrm>
            <a:off x="3440113" y="2625725"/>
            <a:ext cx="1243012" cy="1244600"/>
          </a:xfrm>
          <a:prstGeom prst="ellipse">
            <a:avLst/>
          </a:prstGeom>
          <a:solidFill>
            <a:srgbClr val="FFBD00">
              <a:alpha val="7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a:solidFill>
                  <a:srgbClr val="FFFFFF"/>
                </a:solidFill>
                <a:latin typeface="方正正黑简体" panose="02000000000000000000" pitchFamily="2" charset="-122"/>
                <a:ea typeface="方正正黑简体" panose="02000000000000000000" pitchFamily="2" charset="-122"/>
              </a:rPr>
              <a:t>副标题</a:t>
            </a:r>
          </a:p>
        </p:txBody>
      </p:sp>
      <p:sp>
        <p:nvSpPr>
          <p:cNvPr id="18" name="椭圆 9"/>
          <p:cNvSpPr>
            <a:spLocks noChangeArrowheads="1"/>
          </p:cNvSpPr>
          <p:nvPr/>
        </p:nvSpPr>
        <p:spPr bwMode="auto">
          <a:xfrm>
            <a:off x="7632700" y="2625725"/>
            <a:ext cx="1243013" cy="1244600"/>
          </a:xfrm>
          <a:prstGeom prst="ellipse">
            <a:avLst/>
          </a:prstGeom>
          <a:solidFill>
            <a:srgbClr val="FF625F">
              <a:alpha val="7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a:solidFill>
                  <a:srgbClr val="FFFFFF"/>
                </a:solidFill>
                <a:latin typeface="方正正黑简体" panose="02000000000000000000" pitchFamily="2" charset="-122"/>
                <a:ea typeface="方正正黑简体" panose="02000000000000000000" pitchFamily="2" charset="-122"/>
              </a:rPr>
              <a:t>副标题</a:t>
            </a:r>
          </a:p>
        </p:txBody>
      </p:sp>
      <p:sp>
        <p:nvSpPr>
          <p:cNvPr id="19" name="椭圆 10"/>
          <p:cNvSpPr>
            <a:spLocks noChangeArrowheads="1"/>
          </p:cNvSpPr>
          <p:nvPr/>
        </p:nvSpPr>
        <p:spPr bwMode="auto">
          <a:xfrm>
            <a:off x="8612188" y="4422775"/>
            <a:ext cx="1244600" cy="1244600"/>
          </a:xfrm>
          <a:prstGeom prst="ellipse">
            <a:avLst/>
          </a:prstGeom>
          <a:solidFill>
            <a:srgbClr val="47D7C6">
              <a:alpha val="7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a:solidFill>
                  <a:srgbClr val="FFFFFF"/>
                </a:solidFill>
                <a:latin typeface="方正正黑简体" panose="02000000000000000000" pitchFamily="2" charset="-122"/>
                <a:ea typeface="方正正黑简体" panose="02000000000000000000" pitchFamily="2" charset="-122"/>
              </a:rPr>
              <a:t>副标题</a:t>
            </a:r>
          </a:p>
        </p:txBody>
      </p:sp>
      <p:sp>
        <p:nvSpPr>
          <p:cNvPr id="22535" name="弦形 1"/>
          <p:cNvSpPr/>
          <p:nvPr/>
        </p:nvSpPr>
        <p:spPr bwMode="auto">
          <a:xfrm rot="6773923">
            <a:off x="3974307" y="3480594"/>
            <a:ext cx="4243387" cy="4244975"/>
          </a:xfrm>
          <a:custGeom>
            <a:avLst/>
            <a:gdLst>
              <a:gd name="T0" fmla="*/ 3621046 w 4244454"/>
              <a:gd name="T1" fmla="*/ 3623446 h 4244454"/>
              <a:gd name="T2" fmla="*/ 1060579 w 4244454"/>
              <a:gd name="T3" fmla="*/ 3960761 h 4244454"/>
              <a:gd name="T4" fmla="*/ 72277 w 4244454"/>
              <a:gd name="T5" fmla="*/ 1573205 h 4244454"/>
              <a:gd name="T6" fmla="*/ 2121161 w 4244454"/>
              <a:gd name="T7" fmla="*/ 0 h 4244454"/>
              <a:gd name="T8" fmla="*/ 3621046 w 4244454"/>
              <a:gd name="T9" fmla="*/ 3623446 h 4244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44454" h="4244454">
                <a:moveTo>
                  <a:pt x="3622868" y="3622868"/>
                </a:moveTo>
                <a:cubicBezTo>
                  <a:pt x="2943669" y="4302067"/>
                  <a:pt x="1892959" y="4440395"/>
                  <a:pt x="1061113" y="3960129"/>
                </a:cubicBezTo>
                <a:cubicBezTo>
                  <a:pt x="229268" y="3479863"/>
                  <a:pt x="-176291" y="2500756"/>
                  <a:pt x="72313" y="1572954"/>
                </a:cubicBezTo>
                <a:cubicBezTo>
                  <a:pt x="320917" y="645151"/>
                  <a:pt x="1161695" y="0"/>
                  <a:pt x="2122227" y="0"/>
                </a:cubicBezTo>
                <a:lnTo>
                  <a:pt x="3622868" y="3622868"/>
                </a:lnTo>
                <a:close/>
              </a:path>
            </a:pathLst>
          </a:custGeom>
          <a:solidFill>
            <a:srgbClr val="C95553">
              <a:alpha val="7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pic>
        <p:nvPicPr>
          <p:cNvPr id="21" name="Group 19"/>
          <p:cNvPicPr>
            <a:picLocks noChangeAspect="1" noChangeArrowheads="1"/>
          </p:cNvPicPr>
          <p:nvPr/>
        </p:nvPicPr>
        <p:blipFill>
          <a:blip r:embed="rId3" cstate="email"/>
          <a:srcRect/>
          <a:stretch>
            <a:fillRect/>
          </a:stretch>
        </p:blipFill>
        <p:spPr bwMode="auto">
          <a:xfrm>
            <a:off x="5662613" y="3517900"/>
            <a:ext cx="32131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p:cNvSpPr txBox="1">
            <a:spLocks noChangeArrowheads="1"/>
          </p:cNvSpPr>
          <p:nvPr/>
        </p:nvSpPr>
        <p:spPr bwMode="auto">
          <a:xfrm>
            <a:off x="4727575" y="5491163"/>
            <a:ext cx="2919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400">
                <a:solidFill>
                  <a:srgbClr val="F2F2F2"/>
                </a:solidFill>
                <a:latin typeface="方正正黑简体" panose="02000000000000000000" pitchFamily="2" charset="-122"/>
                <a:ea typeface="方正正黑简体" panose="02000000000000000000" pitchFamily="2" charset="-122"/>
              </a:rPr>
              <a:t>标题内容填在这里</a:t>
            </a:r>
          </a:p>
        </p:txBody>
      </p:sp>
      <p:sp>
        <p:nvSpPr>
          <p:cNvPr id="23" name="文本框 22"/>
          <p:cNvSpPr txBox="1">
            <a:spLocks noChangeArrowheads="1"/>
          </p:cNvSpPr>
          <p:nvPr/>
        </p:nvSpPr>
        <p:spPr bwMode="auto">
          <a:xfrm>
            <a:off x="4635500" y="5006975"/>
            <a:ext cx="292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400">
                <a:solidFill>
                  <a:srgbClr val="F2F2F2"/>
                </a:solidFill>
                <a:latin typeface="方正正黑简体" panose="02000000000000000000" pitchFamily="2" charset="-122"/>
                <a:ea typeface="方正正黑简体" panose="02000000000000000000" pitchFamily="2" charset="-122"/>
              </a:rPr>
              <a:t>第三章</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ppt_x"/>
                                          </p:val>
                                        </p:tav>
                                        <p:tav tm="100000">
                                          <p:val>
                                            <p:strVal val="#ppt_x"/>
                                          </p:val>
                                        </p:tav>
                                      </p:tavLst>
                                    </p:anim>
                                    <p:anim calcmode="lin" valueType="num">
                                      <p:cBhvr additive="base">
                                        <p:cTn id="11" dur="500" fill="hold"/>
                                        <p:tgtEl>
                                          <p:spTgt spid="2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0-#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1+#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2"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1+#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utoUpdateAnimBg="0"/>
      <p:bldP spid="17" grpId="0" animBg="1" autoUpdateAnimBg="0"/>
      <p:bldP spid="18" grpId="0" animBg="1" autoUpdateAnimBg="0"/>
      <p:bldP spid="19" grpId="0" animBg="1" autoUpdateAnimBg="0"/>
      <p:bldP spid="22" grpId="0" autoUpdateAnimBg="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098" name="椭圆 2"/>
          <p:cNvSpPr>
            <a:spLocks noChangeArrowheads="1"/>
          </p:cNvSpPr>
          <p:nvPr/>
        </p:nvSpPr>
        <p:spPr bwMode="auto">
          <a:xfrm>
            <a:off x="1123950" y="2495550"/>
            <a:ext cx="1865313" cy="1866900"/>
          </a:xfrm>
          <a:prstGeom prst="ellipse">
            <a:avLst/>
          </a:prstGeom>
          <a:solidFill>
            <a:srgbClr val="FF625F">
              <a:alpha val="78822"/>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099" name="椭圆 3"/>
          <p:cNvSpPr>
            <a:spLocks noChangeArrowheads="1"/>
          </p:cNvSpPr>
          <p:nvPr/>
        </p:nvSpPr>
        <p:spPr bwMode="auto">
          <a:xfrm>
            <a:off x="3816350" y="2495550"/>
            <a:ext cx="1865313" cy="1866900"/>
          </a:xfrm>
          <a:prstGeom prst="ellipse">
            <a:avLst/>
          </a:prstGeom>
          <a:solidFill>
            <a:srgbClr val="FFBD00">
              <a:alpha val="76862"/>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100" name="椭圆 4"/>
          <p:cNvSpPr>
            <a:spLocks noChangeArrowheads="1"/>
          </p:cNvSpPr>
          <p:nvPr/>
        </p:nvSpPr>
        <p:spPr bwMode="auto">
          <a:xfrm>
            <a:off x="6510338" y="2495550"/>
            <a:ext cx="1865312" cy="1866900"/>
          </a:xfrm>
          <a:prstGeom prst="ellipse">
            <a:avLst/>
          </a:prstGeom>
          <a:solidFill>
            <a:srgbClr val="47D7C6">
              <a:alpha val="76862"/>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101" name="椭圆 5"/>
          <p:cNvSpPr>
            <a:spLocks noChangeArrowheads="1"/>
          </p:cNvSpPr>
          <p:nvPr/>
        </p:nvSpPr>
        <p:spPr bwMode="auto">
          <a:xfrm>
            <a:off x="9202738" y="2495550"/>
            <a:ext cx="1865312" cy="1866900"/>
          </a:xfrm>
          <a:prstGeom prst="ellipse">
            <a:avLst/>
          </a:prstGeom>
          <a:solidFill>
            <a:srgbClr val="40C6F2">
              <a:alpha val="76862"/>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102" name="文本框 6"/>
          <p:cNvSpPr txBox="1">
            <a:spLocks noChangeArrowheads="1"/>
          </p:cNvSpPr>
          <p:nvPr/>
        </p:nvSpPr>
        <p:spPr bwMode="auto">
          <a:xfrm>
            <a:off x="1598613" y="2865438"/>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F2F2F2"/>
                </a:solidFill>
                <a:latin typeface="方正正黑简体" panose="02000000000000000000" pitchFamily="2" charset="-122"/>
                <a:ea typeface="方正正黑简体" panose="02000000000000000000" pitchFamily="2" charset="-122"/>
              </a:rPr>
              <a:t>第一章</a:t>
            </a:r>
          </a:p>
        </p:txBody>
      </p:sp>
      <p:sp>
        <p:nvSpPr>
          <p:cNvPr id="4103" name="文本框 7"/>
          <p:cNvSpPr txBox="1">
            <a:spLocks noChangeArrowheads="1"/>
          </p:cNvSpPr>
          <p:nvPr/>
        </p:nvSpPr>
        <p:spPr bwMode="auto">
          <a:xfrm>
            <a:off x="1522413" y="3421063"/>
            <a:ext cx="1252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F2F2F2"/>
                </a:solidFill>
                <a:latin typeface="方正正黑简体" panose="02000000000000000000" pitchFamily="2" charset="-122"/>
                <a:ea typeface="方正正黑简体" panose="02000000000000000000" pitchFamily="2" charset="-122"/>
              </a:rPr>
              <a:t>标题内容</a:t>
            </a:r>
          </a:p>
        </p:txBody>
      </p:sp>
      <p:sp>
        <p:nvSpPr>
          <p:cNvPr id="4104" name="文本框 8"/>
          <p:cNvSpPr txBox="1">
            <a:spLocks noChangeArrowheads="1"/>
          </p:cNvSpPr>
          <p:nvPr/>
        </p:nvSpPr>
        <p:spPr bwMode="auto">
          <a:xfrm>
            <a:off x="4292600" y="2865438"/>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F2F2F2"/>
                </a:solidFill>
                <a:latin typeface="方正正黑简体" panose="02000000000000000000" pitchFamily="2" charset="-122"/>
                <a:ea typeface="方正正黑简体" panose="02000000000000000000" pitchFamily="2" charset="-122"/>
              </a:rPr>
              <a:t>第二章</a:t>
            </a:r>
          </a:p>
        </p:txBody>
      </p:sp>
      <p:sp>
        <p:nvSpPr>
          <p:cNvPr id="4105" name="文本框 9"/>
          <p:cNvSpPr txBox="1">
            <a:spLocks noChangeArrowheads="1"/>
          </p:cNvSpPr>
          <p:nvPr/>
        </p:nvSpPr>
        <p:spPr bwMode="auto">
          <a:xfrm>
            <a:off x="4214813" y="3421063"/>
            <a:ext cx="1254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F2F2F2"/>
                </a:solidFill>
                <a:latin typeface="方正正黑简体" panose="02000000000000000000" pitchFamily="2" charset="-122"/>
                <a:ea typeface="方正正黑简体" panose="02000000000000000000" pitchFamily="2" charset="-122"/>
              </a:rPr>
              <a:t>标题内容</a:t>
            </a:r>
          </a:p>
        </p:txBody>
      </p:sp>
      <p:sp>
        <p:nvSpPr>
          <p:cNvPr id="4106" name="文本框 10"/>
          <p:cNvSpPr txBox="1">
            <a:spLocks noChangeArrowheads="1"/>
          </p:cNvSpPr>
          <p:nvPr/>
        </p:nvSpPr>
        <p:spPr bwMode="auto">
          <a:xfrm>
            <a:off x="6985000" y="2865438"/>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F2F2F2"/>
                </a:solidFill>
                <a:latin typeface="方正正黑简体" panose="02000000000000000000" pitchFamily="2" charset="-122"/>
                <a:ea typeface="方正正黑简体" panose="02000000000000000000" pitchFamily="2" charset="-122"/>
              </a:rPr>
              <a:t>第三章</a:t>
            </a:r>
          </a:p>
        </p:txBody>
      </p:sp>
      <p:sp>
        <p:nvSpPr>
          <p:cNvPr id="4107" name="文本框 11"/>
          <p:cNvSpPr txBox="1">
            <a:spLocks noChangeArrowheads="1"/>
          </p:cNvSpPr>
          <p:nvPr/>
        </p:nvSpPr>
        <p:spPr bwMode="auto">
          <a:xfrm>
            <a:off x="6908800" y="3421063"/>
            <a:ext cx="1254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F2F2F2"/>
                </a:solidFill>
                <a:latin typeface="方正正黑简体" panose="02000000000000000000" pitchFamily="2" charset="-122"/>
                <a:ea typeface="方正正黑简体" panose="02000000000000000000" pitchFamily="2" charset="-122"/>
              </a:rPr>
              <a:t>标题内容</a:t>
            </a:r>
          </a:p>
        </p:txBody>
      </p:sp>
      <p:sp>
        <p:nvSpPr>
          <p:cNvPr id="4108" name="文本框 12"/>
          <p:cNvSpPr txBox="1">
            <a:spLocks noChangeArrowheads="1"/>
          </p:cNvSpPr>
          <p:nvPr/>
        </p:nvSpPr>
        <p:spPr bwMode="auto">
          <a:xfrm>
            <a:off x="9701213" y="2865438"/>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F2F2F2"/>
                </a:solidFill>
                <a:latin typeface="方正正黑简体" panose="02000000000000000000" pitchFamily="2" charset="-122"/>
                <a:ea typeface="方正正黑简体" panose="02000000000000000000" pitchFamily="2" charset="-122"/>
              </a:rPr>
              <a:t>第四章</a:t>
            </a:r>
          </a:p>
        </p:txBody>
      </p:sp>
      <p:sp>
        <p:nvSpPr>
          <p:cNvPr id="4109" name="文本框 13"/>
          <p:cNvSpPr txBox="1">
            <a:spLocks noChangeArrowheads="1"/>
          </p:cNvSpPr>
          <p:nvPr/>
        </p:nvSpPr>
        <p:spPr bwMode="auto">
          <a:xfrm>
            <a:off x="9625013" y="3421063"/>
            <a:ext cx="1254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F2F2F2"/>
                </a:solidFill>
                <a:latin typeface="方正正黑简体" panose="02000000000000000000" pitchFamily="2" charset="-122"/>
                <a:ea typeface="方正正黑简体" panose="02000000000000000000" pitchFamily="2" charset="-122"/>
              </a:rPr>
              <a:t>标题内容</a:t>
            </a:r>
          </a:p>
        </p:txBody>
      </p:sp>
      <p:sp>
        <p:nvSpPr>
          <p:cNvPr id="4114" name="文本框 18"/>
          <p:cNvSpPr txBox="1">
            <a:spLocks noChangeArrowheads="1"/>
          </p:cNvSpPr>
          <p:nvPr/>
        </p:nvSpPr>
        <p:spPr bwMode="auto">
          <a:xfrm>
            <a:off x="712788" y="163513"/>
            <a:ext cx="18002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5400">
                <a:solidFill>
                  <a:schemeClr val="bg1"/>
                </a:solidFill>
                <a:latin typeface="方正正黑简体" panose="02000000000000000000" pitchFamily="2" charset="-122"/>
                <a:ea typeface="方正正黑简体" panose="02000000000000000000" pitchFamily="2" charset="-122"/>
              </a:rPr>
              <a:t>目录</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114"/>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4103"/>
                                        </p:tgtEl>
                                        <p:attrNameLst>
                                          <p:attrName>style.visibility</p:attrName>
                                        </p:attrNameLst>
                                      </p:cBhvr>
                                      <p:to>
                                        <p:strVal val="visible"/>
                                      </p:to>
                                    </p:set>
                                    <p:animEffect transition="in" filter="fade">
                                      <p:cBhvr>
                                        <p:cTn id="10" dur="1000"/>
                                        <p:tgtEl>
                                          <p:spTgt spid="4103"/>
                                        </p:tgtEl>
                                      </p:cBhvr>
                                    </p:animEffect>
                                    <p:anim calcmode="lin" valueType="num">
                                      <p:cBhvr>
                                        <p:cTn id="11" dur="1000" fill="hold"/>
                                        <p:tgtEl>
                                          <p:spTgt spid="4103"/>
                                        </p:tgtEl>
                                        <p:attrNameLst>
                                          <p:attrName>ppt_x</p:attrName>
                                        </p:attrNameLst>
                                      </p:cBhvr>
                                      <p:tavLst>
                                        <p:tav tm="0">
                                          <p:val>
                                            <p:strVal val="#ppt_x"/>
                                          </p:val>
                                        </p:tav>
                                        <p:tav tm="100000">
                                          <p:val>
                                            <p:strVal val="#ppt_x"/>
                                          </p:val>
                                        </p:tav>
                                      </p:tavLst>
                                    </p:anim>
                                    <p:anim calcmode="lin" valueType="num">
                                      <p:cBhvr>
                                        <p:cTn id="12" dur="1000" fill="hold"/>
                                        <p:tgtEl>
                                          <p:spTgt spid="410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1000"/>
                                        <p:tgtEl>
                                          <p:spTgt spid="4098"/>
                                        </p:tgtEl>
                                      </p:cBhvr>
                                    </p:animEffect>
                                    <p:anim calcmode="lin" valueType="num">
                                      <p:cBhvr>
                                        <p:cTn id="16" dur="1000" fill="hold"/>
                                        <p:tgtEl>
                                          <p:spTgt spid="4098"/>
                                        </p:tgtEl>
                                        <p:attrNameLst>
                                          <p:attrName>ppt_x</p:attrName>
                                        </p:attrNameLst>
                                      </p:cBhvr>
                                      <p:tavLst>
                                        <p:tav tm="0">
                                          <p:val>
                                            <p:strVal val="#ppt_x"/>
                                          </p:val>
                                        </p:tav>
                                        <p:tav tm="100000">
                                          <p:val>
                                            <p:strVal val="#ppt_x"/>
                                          </p:val>
                                        </p:tav>
                                      </p:tavLst>
                                    </p:anim>
                                    <p:anim calcmode="lin" valueType="num">
                                      <p:cBhvr>
                                        <p:cTn id="17" dur="1000" fill="hold"/>
                                        <p:tgtEl>
                                          <p:spTgt spid="409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102"/>
                                        </p:tgtEl>
                                        <p:attrNameLst>
                                          <p:attrName>style.visibility</p:attrName>
                                        </p:attrNameLst>
                                      </p:cBhvr>
                                      <p:to>
                                        <p:strVal val="visible"/>
                                      </p:to>
                                    </p:set>
                                    <p:animEffect transition="in" filter="fade">
                                      <p:cBhvr>
                                        <p:cTn id="20" dur="1000"/>
                                        <p:tgtEl>
                                          <p:spTgt spid="4102"/>
                                        </p:tgtEl>
                                      </p:cBhvr>
                                    </p:animEffect>
                                    <p:anim calcmode="lin" valueType="num">
                                      <p:cBhvr>
                                        <p:cTn id="21" dur="1000" fill="hold"/>
                                        <p:tgtEl>
                                          <p:spTgt spid="4102"/>
                                        </p:tgtEl>
                                        <p:attrNameLst>
                                          <p:attrName>ppt_x</p:attrName>
                                        </p:attrNameLst>
                                      </p:cBhvr>
                                      <p:tavLst>
                                        <p:tav tm="0">
                                          <p:val>
                                            <p:strVal val="#ppt_x"/>
                                          </p:val>
                                        </p:tav>
                                        <p:tav tm="100000">
                                          <p:val>
                                            <p:strVal val="#ppt_x"/>
                                          </p:val>
                                        </p:tav>
                                      </p:tavLst>
                                    </p:anim>
                                    <p:anim calcmode="lin" valueType="num">
                                      <p:cBhvr>
                                        <p:cTn id="22" dur="1000" fill="hold"/>
                                        <p:tgtEl>
                                          <p:spTgt spid="4102"/>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4104"/>
                                        </p:tgtEl>
                                        <p:attrNameLst>
                                          <p:attrName>style.visibility</p:attrName>
                                        </p:attrNameLst>
                                      </p:cBhvr>
                                      <p:to>
                                        <p:strVal val="visible"/>
                                      </p:to>
                                    </p:set>
                                    <p:animEffect transition="in" filter="fade">
                                      <p:cBhvr>
                                        <p:cTn id="26" dur="1000"/>
                                        <p:tgtEl>
                                          <p:spTgt spid="4104"/>
                                        </p:tgtEl>
                                      </p:cBhvr>
                                    </p:animEffect>
                                    <p:anim calcmode="lin" valueType="num">
                                      <p:cBhvr>
                                        <p:cTn id="27" dur="1000" fill="hold"/>
                                        <p:tgtEl>
                                          <p:spTgt spid="4104"/>
                                        </p:tgtEl>
                                        <p:attrNameLst>
                                          <p:attrName>ppt_x</p:attrName>
                                        </p:attrNameLst>
                                      </p:cBhvr>
                                      <p:tavLst>
                                        <p:tav tm="0">
                                          <p:val>
                                            <p:strVal val="#ppt_x"/>
                                          </p:val>
                                        </p:tav>
                                        <p:tav tm="100000">
                                          <p:val>
                                            <p:strVal val="#ppt_x"/>
                                          </p:val>
                                        </p:tav>
                                      </p:tavLst>
                                    </p:anim>
                                    <p:anim calcmode="lin" valueType="num">
                                      <p:cBhvr>
                                        <p:cTn id="28" dur="1000" fill="hold"/>
                                        <p:tgtEl>
                                          <p:spTgt spid="410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105"/>
                                        </p:tgtEl>
                                        <p:attrNameLst>
                                          <p:attrName>style.visibility</p:attrName>
                                        </p:attrNameLst>
                                      </p:cBhvr>
                                      <p:to>
                                        <p:strVal val="visible"/>
                                      </p:to>
                                    </p:set>
                                    <p:animEffect transition="in" filter="fade">
                                      <p:cBhvr>
                                        <p:cTn id="31" dur="1000"/>
                                        <p:tgtEl>
                                          <p:spTgt spid="4105"/>
                                        </p:tgtEl>
                                      </p:cBhvr>
                                    </p:animEffect>
                                    <p:anim calcmode="lin" valueType="num">
                                      <p:cBhvr>
                                        <p:cTn id="32" dur="1000" fill="hold"/>
                                        <p:tgtEl>
                                          <p:spTgt spid="4105"/>
                                        </p:tgtEl>
                                        <p:attrNameLst>
                                          <p:attrName>ppt_x</p:attrName>
                                        </p:attrNameLst>
                                      </p:cBhvr>
                                      <p:tavLst>
                                        <p:tav tm="0">
                                          <p:val>
                                            <p:strVal val="#ppt_x"/>
                                          </p:val>
                                        </p:tav>
                                        <p:tav tm="100000">
                                          <p:val>
                                            <p:strVal val="#ppt_x"/>
                                          </p:val>
                                        </p:tav>
                                      </p:tavLst>
                                    </p:anim>
                                    <p:anim calcmode="lin" valueType="num">
                                      <p:cBhvr>
                                        <p:cTn id="33" dur="1000" fill="hold"/>
                                        <p:tgtEl>
                                          <p:spTgt spid="410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099"/>
                                        </p:tgtEl>
                                        <p:attrNameLst>
                                          <p:attrName>style.visibility</p:attrName>
                                        </p:attrNameLst>
                                      </p:cBhvr>
                                      <p:to>
                                        <p:strVal val="visible"/>
                                      </p:to>
                                    </p:set>
                                    <p:animEffect transition="in" filter="fade">
                                      <p:cBhvr>
                                        <p:cTn id="36" dur="1000"/>
                                        <p:tgtEl>
                                          <p:spTgt spid="4099"/>
                                        </p:tgtEl>
                                      </p:cBhvr>
                                    </p:animEffect>
                                    <p:anim calcmode="lin" valueType="num">
                                      <p:cBhvr>
                                        <p:cTn id="37" dur="1000" fill="hold"/>
                                        <p:tgtEl>
                                          <p:spTgt spid="4099"/>
                                        </p:tgtEl>
                                        <p:attrNameLst>
                                          <p:attrName>ppt_x</p:attrName>
                                        </p:attrNameLst>
                                      </p:cBhvr>
                                      <p:tavLst>
                                        <p:tav tm="0">
                                          <p:val>
                                            <p:strVal val="#ppt_x"/>
                                          </p:val>
                                        </p:tav>
                                        <p:tav tm="100000">
                                          <p:val>
                                            <p:strVal val="#ppt_x"/>
                                          </p:val>
                                        </p:tav>
                                      </p:tavLst>
                                    </p:anim>
                                    <p:anim calcmode="lin" valueType="num">
                                      <p:cBhvr>
                                        <p:cTn id="38" dur="1000" fill="hold"/>
                                        <p:tgtEl>
                                          <p:spTgt spid="4099"/>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4106"/>
                                        </p:tgtEl>
                                        <p:attrNameLst>
                                          <p:attrName>style.visibility</p:attrName>
                                        </p:attrNameLst>
                                      </p:cBhvr>
                                      <p:to>
                                        <p:strVal val="visible"/>
                                      </p:to>
                                    </p:set>
                                    <p:animEffect transition="in" filter="fade">
                                      <p:cBhvr>
                                        <p:cTn id="42" dur="1000"/>
                                        <p:tgtEl>
                                          <p:spTgt spid="4106"/>
                                        </p:tgtEl>
                                      </p:cBhvr>
                                    </p:animEffect>
                                    <p:anim calcmode="lin" valueType="num">
                                      <p:cBhvr>
                                        <p:cTn id="43" dur="1000" fill="hold"/>
                                        <p:tgtEl>
                                          <p:spTgt spid="4106"/>
                                        </p:tgtEl>
                                        <p:attrNameLst>
                                          <p:attrName>ppt_x</p:attrName>
                                        </p:attrNameLst>
                                      </p:cBhvr>
                                      <p:tavLst>
                                        <p:tav tm="0">
                                          <p:val>
                                            <p:strVal val="#ppt_x"/>
                                          </p:val>
                                        </p:tav>
                                        <p:tav tm="100000">
                                          <p:val>
                                            <p:strVal val="#ppt_x"/>
                                          </p:val>
                                        </p:tav>
                                      </p:tavLst>
                                    </p:anim>
                                    <p:anim calcmode="lin" valueType="num">
                                      <p:cBhvr>
                                        <p:cTn id="44" dur="1000" fill="hold"/>
                                        <p:tgtEl>
                                          <p:spTgt spid="410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100"/>
                                        </p:tgtEl>
                                        <p:attrNameLst>
                                          <p:attrName>style.visibility</p:attrName>
                                        </p:attrNameLst>
                                      </p:cBhvr>
                                      <p:to>
                                        <p:strVal val="visible"/>
                                      </p:to>
                                    </p:set>
                                    <p:animEffect transition="in" filter="fade">
                                      <p:cBhvr>
                                        <p:cTn id="47" dur="1000"/>
                                        <p:tgtEl>
                                          <p:spTgt spid="4100"/>
                                        </p:tgtEl>
                                      </p:cBhvr>
                                    </p:animEffect>
                                    <p:anim calcmode="lin" valueType="num">
                                      <p:cBhvr>
                                        <p:cTn id="48" dur="1000" fill="hold"/>
                                        <p:tgtEl>
                                          <p:spTgt spid="4100"/>
                                        </p:tgtEl>
                                        <p:attrNameLst>
                                          <p:attrName>ppt_x</p:attrName>
                                        </p:attrNameLst>
                                      </p:cBhvr>
                                      <p:tavLst>
                                        <p:tav tm="0">
                                          <p:val>
                                            <p:strVal val="#ppt_x"/>
                                          </p:val>
                                        </p:tav>
                                        <p:tav tm="100000">
                                          <p:val>
                                            <p:strVal val="#ppt_x"/>
                                          </p:val>
                                        </p:tav>
                                      </p:tavLst>
                                    </p:anim>
                                    <p:anim calcmode="lin" valueType="num">
                                      <p:cBhvr>
                                        <p:cTn id="49" dur="1000" fill="hold"/>
                                        <p:tgtEl>
                                          <p:spTgt spid="410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107"/>
                                        </p:tgtEl>
                                        <p:attrNameLst>
                                          <p:attrName>style.visibility</p:attrName>
                                        </p:attrNameLst>
                                      </p:cBhvr>
                                      <p:to>
                                        <p:strVal val="visible"/>
                                      </p:to>
                                    </p:set>
                                    <p:animEffect transition="in" filter="fade">
                                      <p:cBhvr>
                                        <p:cTn id="52" dur="1000"/>
                                        <p:tgtEl>
                                          <p:spTgt spid="4107"/>
                                        </p:tgtEl>
                                      </p:cBhvr>
                                    </p:animEffect>
                                    <p:anim calcmode="lin" valueType="num">
                                      <p:cBhvr>
                                        <p:cTn id="53" dur="1000" fill="hold"/>
                                        <p:tgtEl>
                                          <p:spTgt spid="4107"/>
                                        </p:tgtEl>
                                        <p:attrNameLst>
                                          <p:attrName>ppt_x</p:attrName>
                                        </p:attrNameLst>
                                      </p:cBhvr>
                                      <p:tavLst>
                                        <p:tav tm="0">
                                          <p:val>
                                            <p:strVal val="#ppt_x"/>
                                          </p:val>
                                        </p:tav>
                                        <p:tav tm="100000">
                                          <p:val>
                                            <p:strVal val="#ppt_x"/>
                                          </p:val>
                                        </p:tav>
                                      </p:tavLst>
                                    </p:anim>
                                    <p:anim calcmode="lin" valueType="num">
                                      <p:cBhvr>
                                        <p:cTn id="54" dur="1000" fill="hold"/>
                                        <p:tgtEl>
                                          <p:spTgt spid="41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42" presetClass="entr" presetSubtype="0" fill="hold" grpId="0" nodeType="afterEffect">
                                  <p:stCondLst>
                                    <p:cond delay="0"/>
                                  </p:stCondLst>
                                  <p:childTnLst>
                                    <p:set>
                                      <p:cBhvr>
                                        <p:cTn id="57" dur="1" fill="hold">
                                          <p:stCondLst>
                                            <p:cond delay="0"/>
                                          </p:stCondLst>
                                        </p:cTn>
                                        <p:tgtEl>
                                          <p:spTgt spid="4108"/>
                                        </p:tgtEl>
                                        <p:attrNameLst>
                                          <p:attrName>style.visibility</p:attrName>
                                        </p:attrNameLst>
                                      </p:cBhvr>
                                      <p:to>
                                        <p:strVal val="visible"/>
                                      </p:to>
                                    </p:set>
                                    <p:animEffect transition="in" filter="fade">
                                      <p:cBhvr>
                                        <p:cTn id="58" dur="1000"/>
                                        <p:tgtEl>
                                          <p:spTgt spid="4108"/>
                                        </p:tgtEl>
                                      </p:cBhvr>
                                    </p:animEffect>
                                    <p:anim calcmode="lin" valueType="num">
                                      <p:cBhvr>
                                        <p:cTn id="59" dur="1000" fill="hold"/>
                                        <p:tgtEl>
                                          <p:spTgt spid="4108"/>
                                        </p:tgtEl>
                                        <p:attrNameLst>
                                          <p:attrName>ppt_x</p:attrName>
                                        </p:attrNameLst>
                                      </p:cBhvr>
                                      <p:tavLst>
                                        <p:tav tm="0">
                                          <p:val>
                                            <p:strVal val="#ppt_x"/>
                                          </p:val>
                                        </p:tav>
                                        <p:tav tm="100000">
                                          <p:val>
                                            <p:strVal val="#ppt_x"/>
                                          </p:val>
                                        </p:tav>
                                      </p:tavLst>
                                    </p:anim>
                                    <p:anim calcmode="lin" valueType="num">
                                      <p:cBhvr>
                                        <p:cTn id="60" dur="1000" fill="hold"/>
                                        <p:tgtEl>
                                          <p:spTgt spid="410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109"/>
                                        </p:tgtEl>
                                        <p:attrNameLst>
                                          <p:attrName>style.visibility</p:attrName>
                                        </p:attrNameLst>
                                      </p:cBhvr>
                                      <p:to>
                                        <p:strVal val="visible"/>
                                      </p:to>
                                    </p:set>
                                    <p:animEffect transition="in" filter="fade">
                                      <p:cBhvr>
                                        <p:cTn id="63" dur="1000"/>
                                        <p:tgtEl>
                                          <p:spTgt spid="4109"/>
                                        </p:tgtEl>
                                      </p:cBhvr>
                                    </p:animEffect>
                                    <p:anim calcmode="lin" valueType="num">
                                      <p:cBhvr>
                                        <p:cTn id="64" dur="1000" fill="hold"/>
                                        <p:tgtEl>
                                          <p:spTgt spid="4109"/>
                                        </p:tgtEl>
                                        <p:attrNameLst>
                                          <p:attrName>ppt_x</p:attrName>
                                        </p:attrNameLst>
                                      </p:cBhvr>
                                      <p:tavLst>
                                        <p:tav tm="0">
                                          <p:val>
                                            <p:strVal val="#ppt_x"/>
                                          </p:val>
                                        </p:tav>
                                        <p:tav tm="100000">
                                          <p:val>
                                            <p:strVal val="#ppt_x"/>
                                          </p:val>
                                        </p:tav>
                                      </p:tavLst>
                                    </p:anim>
                                    <p:anim calcmode="lin" valueType="num">
                                      <p:cBhvr>
                                        <p:cTn id="65" dur="1000" fill="hold"/>
                                        <p:tgtEl>
                                          <p:spTgt spid="410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01"/>
                                        </p:tgtEl>
                                        <p:attrNameLst>
                                          <p:attrName>style.visibility</p:attrName>
                                        </p:attrNameLst>
                                      </p:cBhvr>
                                      <p:to>
                                        <p:strVal val="visible"/>
                                      </p:to>
                                    </p:set>
                                    <p:animEffect transition="in" filter="fade">
                                      <p:cBhvr>
                                        <p:cTn id="68" dur="1000"/>
                                        <p:tgtEl>
                                          <p:spTgt spid="4101"/>
                                        </p:tgtEl>
                                      </p:cBhvr>
                                    </p:animEffect>
                                    <p:anim calcmode="lin" valueType="num">
                                      <p:cBhvr>
                                        <p:cTn id="69" dur="1000" fill="hold"/>
                                        <p:tgtEl>
                                          <p:spTgt spid="4101"/>
                                        </p:tgtEl>
                                        <p:attrNameLst>
                                          <p:attrName>ppt_x</p:attrName>
                                        </p:attrNameLst>
                                      </p:cBhvr>
                                      <p:tavLst>
                                        <p:tav tm="0">
                                          <p:val>
                                            <p:strVal val="#ppt_x"/>
                                          </p:val>
                                        </p:tav>
                                        <p:tav tm="100000">
                                          <p:val>
                                            <p:strVal val="#ppt_x"/>
                                          </p:val>
                                        </p:tav>
                                      </p:tavLst>
                                    </p:anim>
                                    <p:anim calcmode="lin" valueType="num">
                                      <p:cBhvr>
                                        <p:cTn id="70"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autoUpdateAnimBg="0"/>
      <p:bldP spid="4099" grpId="0" animBg="1" autoUpdateAnimBg="0"/>
      <p:bldP spid="4100" grpId="0" animBg="1" autoUpdateAnimBg="0"/>
      <p:bldP spid="4101" grpId="0" animBg="1" autoUpdateAnimBg="0"/>
      <p:bldP spid="4102" grpId="0" autoUpdateAnimBg="0"/>
      <p:bldP spid="4103" grpId="0" autoUpdateAnimBg="0"/>
      <p:bldP spid="4104" grpId="0" autoUpdateAnimBg="0"/>
      <p:bldP spid="4105" grpId="0" autoUpdateAnimBg="0"/>
      <p:bldP spid="4106" grpId="0" autoUpdateAnimBg="0"/>
      <p:bldP spid="4107" grpId="0" autoUpdateAnimBg="0"/>
      <p:bldP spid="4108" grpId="0" autoUpdateAnimBg="0"/>
      <p:bldP spid="4109" grpId="0" autoUpdateAnimBg="0"/>
      <p:bldP spid="411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sp>
        <p:nvSpPr>
          <p:cNvPr id="22542" name="矩形 13"/>
          <p:cNvSpPr>
            <a:spLocks noChangeArrowheads="1"/>
          </p:cNvSpPr>
          <p:nvPr/>
        </p:nvSpPr>
        <p:spPr bwMode="auto">
          <a:xfrm>
            <a:off x="0" y="1525588"/>
            <a:ext cx="12192000" cy="3141662"/>
          </a:xfrm>
          <a:prstGeom prst="rect">
            <a:avLst/>
          </a:prstGeom>
          <a:solidFill>
            <a:srgbClr val="FF6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555" name="Line 15"/>
          <p:cNvSpPr>
            <a:spLocks noChangeShapeType="1"/>
          </p:cNvSpPr>
          <p:nvPr/>
        </p:nvSpPr>
        <p:spPr bwMode="auto">
          <a:xfrm>
            <a:off x="5737225" y="2279650"/>
            <a:ext cx="0" cy="0"/>
          </a:xfrm>
          <a:prstGeom prst="line">
            <a:avLst/>
          </a:prstGeom>
          <a:noFill/>
          <a:ln w="15875">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grpSp>
        <p:nvGrpSpPr>
          <p:cNvPr id="22544" name="组合 39"/>
          <p:cNvGrpSpPr/>
          <p:nvPr/>
        </p:nvGrpSpPr>
        <p:grpSpPr bwMode="auto">
          <a:xfrm>
            <a:off x="5057775" y="1711325"/>
            <a:ext cx="1641475" cy="2671763"/>
            <a:chOff x="0" y="0"/>
            <a:chExt cx="1640297" cy="2671288"/>
          </a:xfrm>
        </p:grpSpPr>
        <p:sp>
          <p:nvSpPr>
            <p:cNvPr id="23572" name="流程图: 联系 15"/>
            <p:cNvSpPr>
              <a:spLocks noChangeArrowheads="1"/>
            </p:cNvSpPr>
            <p:nvPr/>
          </p:nvSpPr>
          <p:spPr bwMode="auto">
            <a:xfrm rot="8029717">
              <a:off x="33392" y="0"/>
              <a:ext cx="1433015" cy="1433015"/>
            </a:xfrm>
            <a:prstGeom prst="flowChartConnector">
              <a:avLst/>
            </a:prstGeom>
            <a:noFill/>
            <a:ln w="28575">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23573" name="Group 4"/>
            <p:cNvGrpSpPr/>
            <p:nvPr/>
          </p:nvGrpSpPr>
          <p:grpSpPr bwMode="auto">
            <a:xfrm>
              <a:off x="337034" y="333007"/>
              <a:ext cx="684714" cy="807963"/>
              <a:chOff x="0" y="0"/>
              <a:chExt cx="650" cy="767"/>
            </a:xfrm>
          </p:grpSpPr>
          <p:sp>
            <p:nvSpPr>
              <p:cNvPr id="23576" name="Line 5"/>
              <p:cNvSpPr>
                <a:spLocks noChangeShapeType="1"/>
              </p:cNvSpPr>
              <p:nvPr/>
            </p:nvSpPr>
            <p:spPr bwMode="auto">
              <a:xfrm>
                <a:off x="0" y="0"/>
                <a:ext cx="0" cy="0"/>
              </a:xfrm>
              <a:prstGeom prst="line">
                <a:avLst/>
              </a:prstGeom>
              <a:noFill/>
              <a:ln w="14288">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577" name="Freeform 6"/>
              <p:cNvSpPr>
                <a:spLocks noEditPoints="1"/>
              </p:cNvSpPr>
              <p:nvPr/>
            </p:nvSpPr>
            <p:spPr bwMode="auto">
              <a:xfrm>
                <a:off x="119" y="0"/>
                <a:ext cx="531" cy="767"/>
              </a:xfrm>
              <a:custGeom>
                <a:avLst/>
                <a:gdLst>
                  <a:gd name="T0" fmla="*/ 3638 w 222"/>
                  <a:gd name="T1" fmla="*/ 0 h 322"/>
                  <a:gd name="T2" fmla="*/ 0 w 222"/>
                  <a:gd name="T3" fmla="*/ 3568 h 322"/>
                  <a:gd name="T4" fmla="*/ 1670 w 222"/>
                  <a:gd name="T5" fmla="*/ 7472 h 322"/>
                  <a:gd name="T6" fmla="*/ 3638 w 222"/>
                  <a:gd name="T7" fmla="*/ 10366 h 322"/>
                  <a:gd name="T8" fmla="*/ 5595 w 222"/>
                  <a:gd name="T9" fmla="*/ 7472 h 322"/>
                  <a:gd name="T10" fmla="*/ 7267 w 222"/>
                  <a:gd name="T11" fmla="*/ 3568 h 322"/>
                  <a:gd name="T12" fmla="*/ 3638 w 222"/>
                  <a:gd name="T13" fmla="*/ 0 h 322"/>
                  <a:gd name="T14" fmla="*/ 4492 w 222"/>
                  <a:gd name="T15" fmla="*/ 8782 h 322"/>
                  <a:gd name="T16" fmla="*/ 2849 w 222"/>
                  <a:gd name="T17" fmla="*/ 9016 h 322"/>
                  <a:gd name="T18" fmla="*/ 2655 w 222"/>
                  <a:gd name="T19" fmla="*/ 8408 h 322"/>
                  <a:gd name="T20" fmla="*/ 2655 w 222"/>
                  <a:gd name="T21" fmla="*/ 8363 h 322"/>
                  <a:gd name="T22" fmla="*/ 4681 w 222"/>
                  <a:gd name="T23" fmla="*/ 8149 h 322"/>
                  <a:gd name="T24" fmla="*/ 4612 w 222"/>
                  <a:gd name="T25" fmla="*/ 8408 h 322"/>
                  <a:gd name="T26" fmla="*/ 4492 w 222"/>
                  <a:gd name="T27" fmla="*/ 8782 h 322"/>
                  <a:gd name="T28" fmla="*/ 2557 w 222"/>
                  <a:gd name="T29" fmla="*/ 8080 h 322"/>
                  <a:gd name="T30" fmla="*/ 2351 w 222"/>
                  <a:gd name="T31" fmla="*/ 7432 h 322"/>
                  <a:gd name="T32" fmla="*/ 4915 w 222"/>
                  <a:gd name="T33" fmla="*/ 7432 h 322"/>
                  <a:gd name="T34" fmla="*/ 4817 w 222"/>
                  <a:gd name="T35" fmla="*/ 7784 h 322"/>
                  <a:gd name="T36" fmla="*/ 2557 w 222"/>
                  <a:gd name="T37" fmla="*/ 8080 h 322"/>
                  <a:gd name="T38" fmla="*/ 3638 w 222"/>
                  <a:gd name="T39" fmla="*/ 9719 h 322"/>
                  <a:gd name="T40" fmla="*/ 2980 w 222"/>
                  <a:gd name="T41" fmla="*/ 9299 h 322"/>
                  <a:gd name="T42" fmla="*/ 4394 w 222"/>
                  <a:gd name="T43" fmla="*/ 9135 h 322"/>
                  <a:gd name="T44" fmla="*/ 3638 w 222"/>
                  <a:gd name="T45" fmla="*/ 9719 h 322"/>
                  <a:gd name="T46" fmla="*/ 5171 w 222"/>
                  <a:gd name="T47" fmla="*/ 6798 h 322"/>
                  <a:gd name="T48" fmla="*/ 2093 w 222"/>
                  <a:gd name="T49" fmla="*/ 6798 h 322"/>
                  <a:gd name="T50" fmla="*/ 1533 w 222"/>
                  <a:gd name="T51" fmla="*/ 5760 h 322"/>
                  <a:gd name="T52" fmla="*/ 658 w 222"/>
                  <a:gd name="T53" fmla="*/ 3568 h 322"/>
                  <a:gd name="T54" fmla="*/ 3638 w 222"/>
                  <a:gd name="T55" fmla="*/ 648 h 322"/>
                  <a:gd name="T56" fmla="*/ 6609 w 222"/>
                  <a:gd name="T57" fmla="*/ 3568 h 322"/>
                  <a:gd name="T58" fmla="*/ 5733 w 222"/>
                  <a:gd name="T59" fmla="*/ 5760 h 322"/>
                  <a:gd name="T60" fmla="*/ 5171 w 222"/>
                  <a:gd name="T61" fmla="*/ 6798 h 322"/>
                  <a:gd name="T62" fmla="*/ 3638 w 222"/>
                  <a:gd name="T63" fmla="*/ 1605 h 322"/>
                  <a:gd name="T64" fmla="*/ 3794 w 222"/>
                  <a:gd name="T65" fmla="*/ 1770 h 322"/>
                  <a:gd name="T66" fmla="*/ 3638 w 222"/>
                  <a:gd name="T67" fmla="*/ 1934 h 322"/>
                  <a:gd name="T68" fmla="*/ 1997 w 222"/>
                  <a:gd name="T69" fmla="*/ 3568 h 322"/>
                  <a:gd name="T70" fmla="*/ 1837 w 222"/>
                  <a:gd name="T71" fmla="*/ 3728 h 322"/>
                  <a:gd name="T72" fmla="*/ 1670 w 222"/>
                  <a:gd name="T73" fmla="*/ 3568 h 322"/>
                  <a:gd name="T74" fmla="*/ 3638 w 222"/>
                  <a:gd name="T75" fmla="*/ 1605 h 3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2" h="322">
                    <a:moveTo>
                      <a:pt x="111" y="0"/>
                    </a:moveTo>
                    <a:cubicBezTo>
                      <a:pt x="50" y="0"/>
                      <a:pt x="0" y="50"/>
                      <a:pt x="0" y="111"/>
                    </a:cubicBezTo>
                    <a:cubicBezTo>
                      <a:pt x="0" y="151"/>
                      <a:pt x="37" y="194"/>
                      <a:pt x="51" y="232"/>
                    </a:cubicBezTo>
                    <a:cubicBezTo>
                      <a:pt x="71" y="288"/>
                      <a:pt x="69" y="322"/>
                      <a:pt x="111" y="322"/>
                    </a:cubicBezTo>
                    <a:cubicBezTo>
                      <a:pt x="154" y="322"/>
                      <a:pt x="151" y="288"/>
                      <a:pt x="171" y="232"/>
                    </a:cubicBezTo>
                    <a:cubicBezTo>
                      <a:pt x="185" y="194"/>
                      <a:pt x="222" y="151"/>
                      <a:pt x="222" y="111"/>
                    </a:cubicBezTo>
                    <a:cubicBezTo>
                      <a:pt x="222" y="50"/>
                      <a:pt x="172" y="0"/>
                      <a:pt x="111" y="0"/>
                    </a:cubicBezTo>
                    <a:close/>
                    <a:moveTo>
                      <a:pt x="137" y="273"/>
                    </a:moveTo>
                    <a:cubicBezTo>
                      <a:pt x="87" y="280"/>
                      <a:pt x="87" y="280"/>
                      <a:pt x="87" y="280"/>
                    </a:cubicBezTo>
                    <a:cubicBezTo>
                      <a:pt x="85" y="275"/>
                      <a:pt x="84" y="269"/>
                      <a:pt x="81" y="261"/>
                    </a:cubicBezTo>
                    <a:cubicBezTo>
                      <a:pt x="81" y="261"/>
                      <a:pt x="81" y="260"/>
                      <a:pt x="81" y="260"/>
                    </a:cubicBezTo>
                    <a:cubicBezTo>
                      <a:pt x="143" y="253"/>
                      <a:pt x="143" y="253"/>
                      <a:pt x="143" y="253"/>
                    </a:cubicBezTo>
                    <a:cubicBezTo>
                      <a:pt x="142" y="256"/>
                      <a:pt x="142" y="259"/>
                      <a:pt x="141" y="261"/>
                    </a:cubicBezTo>
                    <a:cubicBezTo>
                      <a:pt x="139" y="266"/>
                      <a:pt x="138" y="270"/>
                      <a:pt x="137" y="273"/>
                    </a:cubicBezTo>
                    <a:close/>
                    <a:moveTo>
                      <a:pt x="78" y="251"/>
                    </a:moveTo>
                    <a:cubicBezTo>
                      <a:pt x="76" y="245"/>
                      <a:pt x="74" y="238"/>
                      <a:pt x="72" y="231"/>
                    </a:cubicBezTo>
                    <a:cubicBezTo>
                      <a:pt x="150" y="231"/>
                      <a:pt x="150" y="231"/>
                      <a:pt x="150" y="231"/>
                    </a:cubicBezTo>
                    <a:cubicBezTo>
                      <a:pt x="149" y="235"/>
                      <a:pt x="148" y="239"/>
                      <a:pt x="147" y="242"/>
                    </a:cubicBezTo>
                    <a:lnTo>
                      <a:pt x="78" y="251"/>
                    </a:lnTo>
                    <a:close/>
                    <a:moveTo>
                      <a:pt x="111" y="302"/>
                    </a:moveTo>
                    <a:cubicBezTo>
                      <a:pt x="101" y="302"/>
                      <a:pt x="96" y="301"/>
                      <a:pt x="91" y="289"/>
                    </a:cubicBezTo>
                    <a:cubicBezTo>
                      <a:pt x="134" y="284"/>
                      <a:pt x="134" y="284"/>
                      <a:pt x="134" y="284"/>
                    </a:cubicBezTo>
                    <a:cubicBezTo>
                      <a:pt x="127" y="301"/>
                      <a:pt x="123" y="302"/>
                      <a:pt x="111" y="302"/>
                    </a:cubicBezTo>
                    <a:close/>
                    <a:moveTo>
                      <a:pt x="158" y="211"/>
                    </a:moveTo>
                    <a:cubicBezTo>
                      <a:pt x="64" y="211"/>
                      <a:pt x="64" y="211"/>
                      <a:pt x="64" y="211"/>
                    </a:cubicBezTo>
                    <a:cubicBezTo>
                      <a:pt x="59" y="200"/>
                      <a:pt x="53" y="190"/>
                      <a:pt x="47" y="179"/>
                    </a:cubicBezTo>
                    <a:cubicBezTo>
                      <a:pt x="34" y="155"/>
                      <a:pt x="20" y="131"/>
                      <a:pt x="20" y="111"/>
                    </a:cubicBezTo>
                    <a:cubicBezTo>
                      <a:pt x="20" y="61"/>
                      <a:pt x="61" y="20"/>
                      <a:pt x="111" y="20"/>
                    </a:cubicBezTo>
                    <a:cubicBezTo>
                      <a:pt x="161" y="20"/>
                      <a:pt x="202" y="61"/>
                      <a:pt x="202" y="111"/>
                    </a:cubicBezTo>
                    <a:cubicBezTo>
                      <a:pt x="202" y="131"/>
                      <a:pt x="188" y="155"/>
                      <a:pt x="175" y="179"/>
                    </a:cubicBezTo>
                    <a:cubicBezTo>
                      <a:pt x="169" y="190"/>
                      <a:pt x="163" y="201"/>
                      <a:pt x="158" y="211"/>
                    </a:cubicBezTo>
                    <a:close/>
                    <a:moveTo>
                      <a:pt x="111" y="50"/>
                    </a:moveTo>
                    <a:cubicBezTo>
                      <a:pt x="114" y="50"/>
                      <a:pt x="116" y="53"/>
                      <a:pt x="116" y="55"/>
                    </a:cubicBezTo>
                    <a:cubicBezTo>
                      <a:pt x="116" y="58"/>
                      <a:pt x="114" y="60"/>
                      <a:pt x="111" y="60"/>
                    </a:cubicBezTo>
                    <a:cubicBezTo>
                      <a:pt x="83" y="60"/>
                      <a:pt x="61" y="83"/>
                      <a:pt x="61" y="111"/>
                    </a:cubicBezTo>
                    <a:cubicBezTo>
                      <a:pt x="61" y="113"/>
                      <a:pt x="58" y="116"/>
                      <a:pt x="56" y="116"/>
                    </a:cubicBezTo>
                    <a:cubicBezTo>
                      <a:pt x="53" y="116"/>
                      <a:pt x="51" y="113"/>
                      <a:pt x="51" y="111"/>
                    </a:cubicBezTo>
                    <a:cubicBezTo>
                      <a:pt x="51" y="77"/>
                      <a:pt x="78" y="50"/>
                      <a:pt x="111" y="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3574" name="文本框 31"/>
            <p:cNvSpPr txBox="1">
              <a:spLocks noChangeArrowheads="1"/>
            </p:cNvSpPr>
            <p:nvPr/>
          </p:nvSpPr>
          <p:spPr bwMode="auto">
            <a:xfrm>
              <a:off x="0" y="1932624"/>
              <a:ext cx="16402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a:t>
              </a:r>
            </a:p>
            <a:p>
              <a:pPr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a:t>
              </a:r>
            </a:p>
          </p:txBody>
        </p:sp>
        <p:sp>
          <p:nvSpPr>
            <p:cNvPr id="23575" name="文本框 32"/>
            <p:cNvSpPr txBox="1">
              <a:spLocks noChangeArrowheads="1"/>
            </p:cNvSpPr>
            <p:nvPr/>
          </p:nvSpPr>
          <p:spPr bwMode="auto">
            <a:xfrm>
              <a:off x="241679" y="1614958"/>
              <a:ext cx="11163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标题内容</a:t>
              </a:r>
            </a:p>
          </p:txBody>
        </p:sp>
      </p:grpSp>
      <p:grpSp>
        <p:nvGrpSpPr>
          <p:cNvPr id="22551" name="组合 73"/>
          <p:cNvGrpSpPr/>
          <p:nvPr/>
        </p:nvGrpSpPr>
        <p:grpSpPr bwMode="auto">
          <a:xfrm>
            <a:off x="7507288" y="1711325"/>
            <a:ext cx="1684337" cy="2671763"/>
            <a:chOff x="0" y="0"/>
            <a:chExt cx="1683304" cy="2671287"/>
          </a:xfrm>
        </p:grpSpPr>
        <p:sp>
          <p:nvSpPr>
            <p:cNvPr id="23567" name="流程图: 联系 48"/>
            <p:cNvSpPr>
              <a:spLocks noChangeArrowheads="1"/>
            </p:cNvSpPr>
            <p:nvPr/>
          </p:nvSpPr>
          <p:spPr bwMode="auto">
            <a:xfrm rot="8029717">
              <a:off x="0" y="0"/>
              <a:ext cx="1433015" cy="1433015"/>
            </a:xfrm>
            <a:prstGeom prst="flowChartConnector">
              <a:avLst/>
            </a:prstGeom>
            <a:noFill/>
            <a:ln w="28575">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23568" name="组合 40"/>
            <p:cNvGrpSpPr/>
            <p:nvPr/>
          </p:nvGrpSpPr>
          <p:grpSpPr bwMode="auto">
            <a:xfrm>
              <a:off x="43007" y="333006"/>
              <a:ext cx="1640297" cy="2338281"/>
              <a:chOff x="0" y="0"/>
              <a:chExt cx="1640297" cy="2338281"/>
            </a:xfrm>
          </p:grpSpPr>
          <p:pic>
            <p:nvPicPr>
              <p:cNvPr id="23569" name="Group 9"/>
              <p:cNvPicPr>
                <a:picLocks noChangeAspect="1" noChangeArrowheads="1"/>
              </p:cNvPicPr>
              <p:nvPr/>
            </p:nvPicPr>
            <p:blipFill>
              <a:blip r:embed="rId2" cstate="email"/>
              <a:srcRect/>
              <a:stretch>
                <a:fillRect/>
              </a:stretch>
            </p:blipFill>
            <p:spPr bwMode="auto">
              <a:xfrm>
                <a:off x="295001" y="-8381"/>
                <a:ext cx="66446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0" name="文本框 69"/>
              <p:cNvSpPr txBox="1">
                <a:spLocks noChangeArrowheads="1"/>
              </p:cNvSpPr>
              <p:nvPr/>
            </p:nvSpPr>
            <p:spPr bwMode="auto">
              <a:xfrm>
                <a:off x="0" y="1599617"/>
                <a:ext cx="16402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a:t>
                </a:r>
              </a:p>
              <a:p>
                <a:pPr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a:t>
                </a:r>
              </a:p>
            </p:txBody>
          </p:sp>
          <p:sp>
            <p:nvSpPr>
              <p:cNvPr id="23571" name="文本框 70"/>
              <p:cNvSpPr txBox="1">
                <a:spLocks noChangeArrowheads="1"/>
              </p:cNvSpPr>
              <p:nvPr/>
            </p:nvSpPr>
            <p:spPr bwMode="auto">
              <a:xfrm>
                <a:off x="241679" y="1281951"/>
                <a:ext cx="11163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标题内容</a:t>
                </a:r>
              </a:p>
            </p:txBody>
          </p:sp>
        </p:grpSp>
      </p:grpSp>
      <p:grpSp>
        <p:nvGrpSpPr>
          <p:cNvPr id="22557" name="组合 58"/>
          <p:cNvGrpSpPr/>
          <p:nvPr/>
        </p:nvGrpSpPr>
        <p:grpSpPr bwMode="auto">
          <a:xfrm>
            <a:off x="9999663" y="1711325"/>
            <a:ext cx="1684337" cy="2671763"/>
            <a:chOff x="0" y="0"/>
            <a:chExt cx="1684972" cy="2671287"/>
          </a:xfrm>
        </p:grpSpPr>
        <p:sp>
          <p:nvSpPr>
            <p:cNvPr id="23563" name="流程图: 联系 51"/>
            <p:cNvSpPr>
              <a:spLocks noChangeArrowheads="1"/>
            </p:cNvSpPr>
            <p:nvPr/>
          </p:nvSpPr>
          <p:spPr bwMode="auto">
            <a:xfrm rot="8029717">
              <a:off x="0" y="0"/>
              <a:ext cx="1433015" cy="1433015"/>
            </a:xfrm>
            <a:prstGeom prst="flowChartConnector">
              <a:avLst/>
            </a:prstGeom>
            <a:noFill/>
            <a:ln w="28575">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564" name="Freeform 16"/>
            <p:cNvSpPr>
              <a:spLocks noEditPoints="1"/>
            </p:cNvSpPr>
            <p:nvPr/>
          </p:nvSpPr>
          <p:spPr bwMode="auto">
            <a:xfrm>
              <a:off x="361166" y="455269"/>
              <a:ext cx="768350" cy="552450"/>
            </a:xfrm>
            <a:custGeom>
              <a:avLst/>
              <a:gdLst>
                <a:gd name="T0" fmla="*/ 2147483646 w 202"/>
                <a:gd name="T1" fmla="*/ 2147483646 h 145"/>
                <a:gd name="T2" fmla="*/ 2147483646 w 202"/>
                <a:gd name="T3" fmla="*/ 0 h 145"/>
                <a:gd name="T4" fmla="*/ 2147483646 w 202"/>
                <a:gd name="T5" fmla="*/ 2147483646 h 145"/>
                <a:gd name="T6" fmla="*/ 2147483646 w 202"/>
                <a:gd name="T7" fmla="*/ 2147483646 h 145"/>
                <a:gd name="T8" fmla="*/ 2147483646 w 202"/>
                <a:gd name="T9" fmla="*/ 2147483646 h 145"/>
                <a:gd name="T10" fmla="*/ 2147483646 w 202"/>
                <a:gd name="T11" fmla="*/ 2147483646 h 145"/>
                <a:gd name="T12" fmla="*/ 0 w 202"/>
                <a:gd name="T13" fmla="*/ 2147483646 h 145"/>
                <a:gd name="T14" fmla="*/ 2147483646 w 202"/>
                <a:gd name="T15" fmla="*/ 2147483646 h 145"/>
                <a:gd name="T16" fmla="*/ 2147483646 w 202"/>
                <a:gd name="T17" fmla="*/ 2147483646 h 145"/>
                <a:gd name="T18" fmla="*/ 2147483646 w 202"/>
                <a:gd name="T19" fmla="*/ 2147483646 h 145"/>
                <a:gd name="T20" fmla="*/ 2147483646 w 202"/>
                <a:gd name="T21" fmla="*/ 2147483646 h 145"/>
                <a:gd name="T22" fmla="*/ 2147483646 w 202"/>
                <a:gd name="T23" fmla="*/ 2147483646 h 145"/>
                <a:gd name="T24" fmla="*/ 2147483646 w 202"/>
                <a:gd name="T25" fmla="*/ 2147483646 h 145"/>
                <a:gd name="T26" fmla="*/ 2147483646 w 202"/>
                <a:gd name="T27" fmla="*/ 2147483646 h 145"/>
                <a:gd name="T28" fmla="*/ 2147483646 w 202"/>
                <a:gd name="T29" fmla="*/ 2147483646 h 145"/>
                <a:gd name="T30" fmla="*/ 2147483646 w 202"/>
                <a:gd name="T31" fmla="*/ 2147483646 h 145"/>
                <a:gd name="T32" fmla="*/ 2147483646 w 202"/>
                <a:gd name="T33" fmla="*/ 2147483646 h 145"/>
                <a:gd name="T34" fmla="*/ 2147483646 w 202"/>
                <a:gd name="T35" fmla="*/ 2147483646 h 145"/>
                <a:gd name="T36" fmla="*/ 2147483646 w 202"/>
                <a:gd name="T37" fmla="*/ 2147483646 h 145"/>
                <a:gd name="T38" fmla="*/ 2147483646 w 202"/>
                <a:gd name="T39" fmla="*/ 2147483646 h 145"/>
                <a:gd name="T40" fmla="*/ 2147483646 w 202"/>
                <a:gd name="T41" fmla="*/ 2147483646 h 145"/>
                <a:gd name="T42" fmla="*/ 2147483646 w 202"/>
                <a:gd name="T43" fmla="*/ 2147483646 h 145"/>
                <a:gd name="T44" fmla="*/ 2147483646 w 202"/>
                <a:gd name="T45" fmla="*/ 2147483646 h 145"/>
                <a:gd name="T46" fmla="*/ 2147483646 w 202"/>
                <a:gd name="T47" fmla="*/ 2147483646 h 145"/>
                <a:gd name="T48" fmla="*/ 2147483646 w 202"/>
                <a:gd name="T49" fmla="*/ 2147483646 h 145"/>
                <a:gd name="T50" fmla="*/ 2147483646 w 202"/>
                <a:gd name="T51" fmla="*/ 2147483646 h 145"/>
                <a:gd name="T52" fmla="*/ 2147483646 w 202"/>
                <a:gd name="T53" fmla="*/ 2147483646 h 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2" h="145">
                  <a:moveTo>
                    <a:pt x="164" y="51"/>
                  </a:moveTo>
                  <a:cubicBezTo>
                    <a:pt x="161" y="22"/>
                    <a:pt x="137" y="0"/>
                    <a:pt x="107" y="0"/>
                  </a:cubicBezTo>
                  <a:cubicBezTo>
                    <a:pt x="84" y="0"/>
                    <a:pt x="65" y="13"/>
                    <a:pt x="56" y="33"/>
                  </a:cubicBezTo>
                  <a:cubicBezTo>
                    <a:pt x="53" y="32"/>
                    <a:pt x="50" y="31"/>
                    <a:pt x="47" y="31"/>
                  </a:cubicBezTo>
                  <a:cubicBezTo>
                    <a:pt x="32" y="31"/>
                    <a:pt x="19" y="44"/>
                    <a:pt x="19" y="60"/>
                  </a:cubicBezTo>
                  <a:cubicBezTo>
                    <a:pt x="19" y="63"/>
                    <a:pt x="20" y="66"/>
                    <a:pt x="20" y="68"/>
                  </a:cubicBezTo>
                  <a:cubicBezTo>
                    <a:pt x="8" y="76"/>
                    <a:pt x="0" y="89"/>
                    <a:pt x="0" y="104"/>
                  </a:cubicBezTo>
                  <a:cubicBezTo>
                    <a:pt x="0" y="126"/>
                    <a:pt x="18" y="145"/>
                    <a:pt x="41" y="145"/>
                  </a:cubicBezTo>
                  <a:cubicBezTo>
                    <a:pt x="41" y="145"/>
                    <a:pt x="41" y="145"/>
                    <a:pt x="41" y="145"/>
                  </a:cubicBezTo>
                  <a:cubicBezTo>
                    <a:pt x="155" y="145"/>
                    <a:pt x="155" y="145"/>
                    <a:pt x="155" y="145"/>
                  </a:cubicBezTo>
                  <a:cubicBezTo>
                    <a:pt x="181" y="145"/>
                    <a:pt x="202" y="124"/>
                    <a:pt x="202" y="97"/>
                  </a:cubicBezTo>
                  <a:cubicBezTo>
                    <a:pt x="202" y="74"/>
                    <a:pt x="185" y="55"/>
                    <a:pt x="164" y="51"/>
                  </a:cubicBezTo>
                  <a:close/>
                  <a:moveTo>
                    <a:pt x="155" y="132"/>
                  </a:moveTo>
                  <a:cubicBezTo>
                    <a:pt x="155" y="132"/>
                    <a:pt x="155" y="132"/>
                    <a:pt x="155" y="132"/>
                  </a:cubicBezTo>
                  <a:cubicBezTo>
                    <a:pt x="41" y="132"/>
                    <a:pt x="41" y="132"/>
                    <a:pt x="41" y="132"/>
                  </a:cubicBezTo>
                  <a:cubicBezTo>
                    <a:pt x="25" y="132"/>
                    <a:pt x="13" y="119"/>
                    <a:pt x="13" y="104"/>
                  </a:cubicBezTo>
                  <a:cubicBezTo>
                    <a:pt x="13" y="94"/>
                    <a:pt x="18" y="84"/>
                    <a:pt x="27" y="79"/>
                  </a:cubicBezTo>
                  <a:cubicBezTo>
                    <a:pt x="36" y="74"/>
                    <a:pt x="36" y="73"/>
                    <a:pt x="32" y="64"/>
                  </a:cubicBezTo>
                  <a:cubicBezTo>
                    <a:pt x="32" y="63"/>
                    <a:pt x="32" y="61"/>
                    <a:pt x="32" y="60"/>
                  </a:cubicBezTo>
                  <a:cubicBezTo>
                    <a:pt x="32" y="51"/>
                    <a:pt x="39" y="44"/>
                    <a:pt x="47" y="44"/>
                  </a:cubicBezTo>
                  <a:cubicBezTo>
                    <a:pt x="47" y="44"/>
                    <a:pt x="51" y="43"/>
                    <a:pt x="56" y="45"/>
                  </a:cubicBezTo>
                  <a:cubicBezTo>
                    <a:pt x="63" y="48"/>
                    <a:pt x="64" y="45"/>
                    <a:pt x="67" y="38"/>
                  </a:cubicBezTo>
                  <a:cubicBezTo>
                    <a:pt x="75" y="22"/>
                    <a:pt x="90" y="12"/>
                    <a:pt x="107" y="12"/>
                  </a:cubicBezTo>
                  <a:cubicBezTo>
                    <a:pt x="130" y="12"/>
                    <a:pt x="149" y="29"/>
                    <a:pt x="151" y="52"/>
                  </a:cubicBezTo>
                  <a:cubicBezTo>
                    <a:pt x="152" y="61"/>
                    <a:pt x="152" y="61"/>
                    <a:pt x="161" y="63"/>
                  </a:cubicBezTo>
                  <a:cubicBezTo>
                    <a:pt x="178" y="66"/>
                    <a:pt x="189" y="81"/>
                    <a:pt x="189" y="97"/>
                  </a:cubicBezTo>
                  <a:cubicBezTo>
                    <a:pt x="189" y="117"/>
                    <a:pt x="174" y="132"/>
                    <a:pt x="155" y="1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5" name="文本框 71"/>
            <p:cNvSpPr txBox="1">
              <a:spLocks noChangeArrowheads="1"/>
            </p:cNvSpPr>
            <p:nvPr/>
          </p:nvSpPr>
          <p:spPr bwMode="auto">
            <a:xfrm>
              <a:off x="44675" y="1932623"/>
              <a:ext cx="16402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a:t>
              </a:r>
            </a:p>
            <a:p>
              <a:pPr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a:t>
              </a:r>
            </a:p>
          </p:txBody>
        </p:sp>
        <p:sp>
          <p:nvSpPr>
            <p:cNvPr id="23566" name="文本框 72"/>
            <p:cNvSpPr txBox="1">
              <a:spLocks noChangeArrowheads="1"/>
            </p:cNvSpPr>
            <p:nvPr/>
          </p:nvSpPr>
          <p:spPr bwMode="auto">
            <a:xfrm>
              <a:off x="286354" y="1614957"/>
              <a:ext cx="11163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标题内容</a:t>
              </a:r>
            </a:p>
          </p:txBody>
        </p:sp>
      </p:grpSp>
      <p:pic>
        <p:nvPicPr>
          <p:cNvPr id="22562" name="图片 37"/>
          <p:cNvPicPr>
            <a:picLocks noChangeAspect="1" noChangeArrowheads="1"/>
          </p:cNvPicPr>
          <p:nvPr/>
        </p:nvPicPr>
        <p:blipFill>
          <a:blip r:embed="rId3" cstate="email"/>
          <a:srcRect/>
          <a:stretch>
            <a:fillRect/>
          </a:stretch>
        </p:blipFill>
        <p:spPr bwMode="auto">
          <a:xfrm>
            <a:off x="1255713" y="1774825"/>
            <a:ext cx="2552700"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23561"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37" name="矩形 36"/>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542"/>
                                        </p:tgtEl>
                                        <p:attrNameLst>
                                          <p:attrName>style.visibility</p:attrName>
                                        </p:attrNameLst>
                                      </p:cBhvr>
                                      <p:to>
                                        <p:strVal val="visible"/>
                                      </p:to>
                                    </p:set>
                                    <p:animEffect transition="in" filter="wipe(left)">
                                      <p:cBhvr>
                                        <p:cTn id="7" dur="500"/>
                                        <p:tgtEl>
                                          <p:spTgt spid="2254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2562"/>
                                        </p:tgtEl>
                                        <p:attrNameLst>
                                          <p:attrName>style.visibility</p:attrName>
                                        </p:attrNameLst>
                                      </p:cBhvr>
                                      <p:to>
                                        <p:strVal val="visible"/>
                                      </p:to>
                                    </p:set>
                                    <p:anim calcmode="lin" valueType="num">
                                      <p:cBhvr additive="base">
                                        <p:cTn id="11" dur="500" fill="hold"/>
                                        <p:tgtEl>
                                          <p:spTgt spid="22562"/>
                                        </p:tgtEl>
                                        <p:attrNameLst>
                                          <p:attrName>ppt_x</p:attrName>
                                        </p:attrNameLst>
                                      </p:cBhvr>
                                      <p:tavLst>
                                        <p:tav tm="0">
                                          <p:val>
                                            <p:strVal val="0-#ppt_w/2"/>
                                          </p:val>
                                        </p:tav>
                                        <p:tav tm="100000">
                                          <p:val>
                                            <p:strVal val="#ppt_x"/>
                                          </p:val>
                                        </p:tav>
                                      </p:tavLst>
                                    </p:anim>
                                    <p:anim calcmode="lin" valueType="num">
                                      <p:cBhvr additive="base">
                                        <p:cTn id="12" dur="500" fill="hold"/>
                                        <p:tgtEl>
                                          <p:spTgt spid="2256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2544"/>
                                        </p:tgtEl>
                                        <p:attrNameLst>
                                          <p:attrName>style.visibility</p:attrName>
                                        </p:attrNameLst>
                                      </p:cBhvr>
                                      <p:to>
                                        <p:strVal val="visible"/>
                                      </p:to>
                                    </p:set>
                                    <p:animEffect transition="in" filter="fade">
                                      <p:cBhvr>
                                        <p:cTn id="16" dur="1000"/>
                                        <p:tgtEl>
                                          <p:spTgt spid="22544"/>
                                        </p:tgtEl>
                                      </p:cBhvr>
                                    </p:animEffect>
                                    <p:anim calcmode="lin" valueType="num">
                                      <p:cBhvr>
                                        <p:cTn id="17" dur="1000" fill="hold"/>
                                        <p:tgtEl>
                                          <p:spTgt spid="22544"/>
                                        </p:tgtEl>
                                        <p:attrNameLst>
                                          <p:attrName>ppt_x</p:attrName>
                                        </p:attrNameLst>
                                      </p:cBhvr>
                                      <p:tavLst>
                                        <p:tav tm="0">
                                          <p:val>
                                            <p:strVal val="#ppt_x"/>
                                          </p:val>
                                        </p:tav>
                                        <p:tav tm="100000">
                                          <p:val>
                                            <p:strVal val="#ppt_x"/>
                                          </p:val>
                                        </p:tav>
                                      </p:tavLst>
                                    </p:anim>
                                    <p:anim calcmode="lin" valueType="num">
                                      <p:cBhvr>
                                        <p:cTn id="18" dur="1000" fill="hold"/>
                                        <p:tgtEl>
                                          <p:spTgt spid="2254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2551"/>
                                        </p:tgtEl>
                                        <p:attrNameLst>
                                          <p:attrName>style.visibility</p:attrName>
                                        </p:attrNameLst>
                                      </p:cBhvr>
                                      <p:to>
                                        <p:strVal val="visible"/>
                                      </p:to>
                                    </p:set>
                                    <p:animEffect transition="in" filter="fade">
                                      <p:cBhvr>
                                        <p:cTn id="22" dur="1000"/>
                                        <p:tgtEl>
                                          <p:spTgt spid="22551"/>
                                        </p:tgtEl>
                                      </p:cBhvr>
                                    </p:animEffect>
                                    <p:anim calcmode="lin" valueType="num">
                                      <p:cBhvr>
                                        <p:cTn id="23" dur="1000" fill="hold"/>
                                        <p:tgtEl>
                                          <p:spTgt spid="22551"/>
                                        </p:tgtEl>
                                        <p:attrNameLst>
                                          <p:attrName>ppt_x</p:attrName>
                                        </p:attrNameLst>
                                      </p:cBhvr>
                                      <p:tavLst>
                                        <p:tav tm="0">
                                          <p:val>
                                            <p:strVal val="#ppt_x"/>
                                          </p:val>
                                        </p:tav>
                                        <p:tav tm="100000">
                                          <p:val>
                                            <p:strVal val="#ppt_x"/>
                                          </p:val>
                                        </p:tav>
                                      </p:tavLst>
                                    </p:anim>
                                    <p:anim calcmode="lin" valueType="num">
                                      <p:cBhvr>
                                        <p:cTn id="24" dur="1000" fill="hold"/>
                                        <p:tgtEl>
                                          <p:spTgt spid="2255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22557"/>
                                        </p:tgtEl>
                                        <p:attrNameLst>
                                          <p:attrName>style.visibility</p:attrName>
                                        </p:attrNameLst>
                                      </p:cBhvr>
                                      <p:to>
                                        <p:strVal val="visible"/>
                                      </p:to>
                                    </p:set>
                                    <p:animEffect transition="in" filter="fade">
                                      <p:cBhvr>
                                        <p:cTn id="28" dur="1000"/>
                                        <p:tgtEl>
                                          <p:spTgt spid="22557"/>
                                        </p:tgtEl>
                                      </p:cBhvr>
                                    </p:animEffect>
                                    <p:anim calcmode="lin" valueType="num">
                                      <p:cBhvr>
                                        <p:cTn id="29" dur="1000" fill="hold"/>
                                        <p:tgtEl>
                                          <p:spTgt spid="22557"/>
                                        </p:tgtEl>
                                        <p:attrNameLst>
                                          <p:attrName>ppt_x</p:attrName>
                                        </p:attrNameLst>
                                      </p:cBhvr>
                                      <p:tavLst>
                                        <p:tav tm="0">
                                          <p:val>
                                            <p:strVal val="#ppt_x"/>
                                          </p:val>
                                        </p:tav>
                                        <p:tav tm="100000">
                                          <p:val>
                                            <p:strVal val="#ppt_x"/>
                                          </p:val>
                                        </p:tav>
                                      </p:tavLst>
                                    </p:anim>
                                    <p:anim calcmode="lin" valueType="num">
                                      <p:cBhvr>
                                        <p:cTn id="30" dur="1000" fill="hold"/>
                                        <p:tgtEl>
                                          <p:spTgt spid="225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grpSp>
        <p:nvGrpSpPr>
          <p:cNvPr id="23566" name="组合 13"/>
          <p:cNvGrpSpPr/>
          <p:nvPr/>
        </p:nvGrpSpPr>
        <p:grpSpPr bwMode="auto">
          <a:xfrm>
            <a:off x="1270000" y="1541463"/>
            <a:ext cx="1173163" cy="1028700"/>
            <a:chOff x="0" y="0"/>
            <a:chExt cx="1173708" cy="1028295"/>
          </a:xfrm>
        </p:grpSpPr>
        <p:sp>
          <p:nvSpPr>
            <p:cNvPr id="24609" name="矩形 14"/>
            <p:cNvSpPr>
              <a:spLocks noChangeArrowheads="1"/>
            </p:cNvSpPr>
            <p:nvPr/>
          </p:nvSpPr>
          <p:spPr bwMode="auto">
            <a:xfrm>
              <a:off x="0" y="0"/>
              <a:ext cx="1173708" cy="1028295"/>
            </a:xfrm>
            <a:prstGeom prst="rect">
              <a:avLst/>
            </a:prstGeom>
            <a:solidFill>
              <a:srgbClr val="FF6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610" name="Group 4"/>
            <p:cNvPicPr>
              <a:picLocks noChangeAspect="1" noChangeArrowheads="1"/>
            </p:cNvPicPr>
            <p:nvPr/>
          </p:nvPicPr>
          <p:blipFill>
            <a:blip r:embed="rId2" cstate="email"/>
            <a:srcRect/>
            <a:stretch>
              <a:fillRect/>
            </a:stretch>
          </p:blipFill>
          <p:spPr bwMode="auto">
            <a:xfrm>
              <a:off x="187702" y="152490"/>
              <a:ext cx="737616" cy="78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69" name="文本框 27"/>
          <p:cNvSpPr txBox="1">
            <a:spLocks noChangeArrowheads="1"/>
          </p:cNvSpPr>
          <p:nvPr/>
        </p:nvSpPr>
        <p:spPr bwMode="auto">
          <a:xfrm>
            <a:off x="2443163" y="1516063"/>
            <a:ext cx="1104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465766"/>
                </a:solidFill>
                <a:latin typeface="方正正黑简体" panose="02000000000000000000" pitchFamily="2" charset="-122"/>
                <a:ea typeface="方正正黑简体" panose="02000000000000000000" pitchFamily="2" charset="-122"/>
              </a:rPr>
              <a:t>标题内容</a:t>
            </a:r>
          </a:p>
        </p:txBody>
      </p:sp>
      <p:sp>
        <p:nvSpPr>
          <p:cNvPr id="23570" name="文本框 43"/>
          <p:cNvSpPr txBox="1">
            <a:spLocks noChangeArrowheads="1"/>
          </p:cNvSpPr>
          <p:nvPr/>
        </p:nvSpPr>
        <p:spPr bwMode="auto">
          <a:xfrm>
            <a:off x="2379663" y="1885950"/>
            <a:ext cx="30718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p:txBody>
      </p:sp>
      <p:sp>
        <p:nvSpPr>
          <p:cNvPr id="23571" name="矩形 44"/>
          <p:cNvSpPr>
            <a:spLocks noChangeArrowheads="1"/>
          </p:cNvSpPr>
          <p:nvPr/>
        </p:nvSpPr>
        <p:spPr bwMode="auto">
          <a:xfrm>
            <a:off x="6740525" y="1541463"/>
            <a:ext cx="1174750" cy="1028700"/>
          </a:xfrm>
          <a:prstGeom prst="rect">
            <a:avLst/>
          </a:prstGeom>
          <a:solidFill>
            <a:srgbClr val="FFBD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572" name="文本框 49"/>
          <p:cNvSpPr txBox="1">
            <a:spLocks noChangeArrowheads="1"/>
          </p:cNvSpPr>
          <p:nvPr/>
        </p:nvSpPr>
        <p:spPr bwMode="auto">
          <a:xfrm>
            <a:off x="7915275" y="1516063"/>
            <a:ext cx="1104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465766"/>
                </a:solidFill>
                <a:latin typeface="方正正黑简体" panose="02000000000000000000" pitchFamily="2" charset="-122"/>
                <a:ea typeface="方正正黑简体" panose="02000000000000000000" pitchFamily="2" charset="-122"/>
              </a:rPr>
              <a:t>标题内容</a:t>
            </a:r>
          </a:p>
        </p:txBody>
      </p:sp>
      <p:sp>
        <p:nvSpPr>
          <p:cNvPr id="23573" name="文本框 50"/>
          <p:cNvSpPr txBox="1">
            <a:spLocks noChangeArrowheads="1"/>
          </p:cNvSpPr>
          <p:nvPr/>
        </p:nvSpPr>
        <p:spPr bwMode="auto">
          <a:xfrm>
            <a:off x="7851775" y="1885950"/>
            <a:ext cx="30702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p:txBody>
      </p:sp>
      <p:sp>
        <p:nvSpPr>
          <p:cNvPr id="23574" name="矩形 52"/>
          <p:cNvSpPr>
            <a:spLocks noChangeArrowheads="1"/>
          </p:cNvSpPr>
          <p:nvPr/>
        </p:nvSpPr>
        <p:spPr bwMode="auto">
          <a:xfrm>
            <a:off x="1270000" y="3184525"/>
            <a:ext cx="1173163" cy="1028700"/>
          </a:xfrm>
          <a:prstGeom prst="rect">
            <a:avLst/>
          </a:prstGeom>
          <a:solidFill>
            <a:srgbClr val="47D7C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575" name="文本框 56"/>
          <p:cNvSpPr txBox="1">
            <a:spLocks noChangeArrowheads="1"/>
          </p:cNvSpPr>
          <p:nvPr/>
        </p:nvSpPr>
        <p:spPr bwMode="auto">
          <a:xfrm>
            <a:off x="2443163" y="3159125"/>
            <a:ext cx="1104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465766"/>
                </a:solidFill>
                <a:latin typeface="方正正黑简体" panose="02000000000000000000" pitchFamily="2" charset="-122"/>
                <a:ea typeface="方正正黑简体" panose="02000000000000000000" pitchFamily="2" charset="-122"/>
              </a:rPr>
              <a:t>标题内容</a:t>
            </a:r>
          </a:p>
        </p:txBody>
      </p:sp>
      <p:sp>
        <p:nvSpPr>
          <p:cNvPr id="23576" name="文本框 57"/>
          <p:cNvSpPr txBox="1">
            <a:spLocks noChangeArrowheads="1"/>
          </p:cNvSpPr>
          <p:nvPr/>
        </p:nvSpPr>
        <p:spPr bwMode="auto">
          <a:xfrm>
            <a:off x="2379663" y="3527425"/>
            <a:ext cx="30718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p:txBody>
      </p:sp>
      <p:sp>
        <p:nvSpPr>
          <p:cNvPr id="23577" name="矩形 59"/>
          <p:cNvSpPr>
            <a:spLocks noChangeArrowheads="1"/>
          </p:cNvSpPr>
          <p:nvPr/>
        </p:nvSpPr>
        <p:spPr bwMode="auto">
          <a:xfrm>
            <a:off x="6740525" y="3184525"/>
            <a:ext cx="1174750" cy="1028700"/>
          </a:xfrm>
          <a:prstGeom prst="rect">
            <a:avLst/>
          </a:prstGeom>
          <a:solidFill>
            <a:srgbClr val="40C6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578" name="文本框 63"/>
          <p:cNvSpPr txBox="1">
            <a:spLocks noChangeArrowheads="1"/>
          </p:cNvSpPr>
          <p:nvPr/>
        </p:nvSpPr>
        <p:spPr bwMode="auto">
          <a:xfrm>
            <a:off x="7915275" y="3159125"/>
            <a:ext cx="1104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465766"/>
                </a:solidFill>
                <a:latin typeface="方正正黑简体" panose="02000000000000000000" pitchFamily="2" charset="-122"/>
                <a:ea typeface="方正正黑简体" panose="02000000000000000000" pitchFamily="2" charset="-122"/>
              </a:rPr>
              <a:t>标题内容</a:t>
            </a:r>
          </a:p>
        </p:txBody>
      </p:sp>
      <p:sp>
        <p:nvSpPr>
          <p:cNvPr id="23579" name="文本框 64"/>
          <p:cNvSpPr txBox="1">
            <a:spLocks noChangeArrowheads="1"/>
          </p:cNvSpPr>
          <p:nvPr/>
        </p:nvSpPr>
        <p:spPr bwMode="auto">
          <a:xfrm>
            <a:off x="7851775" y="3527425"/>
            <a:ext cx="30702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p:txBody>
      </p:sp>
      <p:sp>
        <p:nvSpPr>
          <p:cNvPr id="23580" name="矩形 65"/>
          <p:cNvSpPr>
            <a:spLocks noChangeArrowheads="1"/>
          </p:cNvSpPr>
          <p:nvPr/>
        </p:nvSpPr>
        <p:spPr bwMode="auto">
          <a:xfrm>
            <a:off x="1270000" y="4832350"/>
            <a:ext cx="1173163" cy="1027113"/>
          </a:xfrm>
          <a:prstGeom prst="rect">
            <a:avLst/>
          </a:prstGeom>
          <a:solidFill>
            <a:srgbClr val="4657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581" name="文本框 74"/>
          <p:cNvSpPr txBox="1">
            <a:spLocks noChangeArrowheads="1"/>
          </p:cNvSpPr>
          <p:nvPr/>
        </p:nvSpPr>
        <p:spPr bwMode="auto">
          <a:xfrm>
            <a:off x="2443163" y="4806950"/>
            <a:ext cx="1104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465766"/>
                </a:solidFill>
                <a:latin typeface="方正正黑简体" panose="02000000000000000000" pitchFamily="2" charset="-122"/>
                <a:ea typeface="方正正黑简体" panose="02000000000000000000" pitchFamily="2" charset="-122"/>
              </a:rPr>
              <a:t>标题内容</a:t>
            </a:r>
          </a:p>
        </p:txBody>
      </p:sp>
      <p:sp>
        <p:nvSpPr>
          <p:cNvPr id="23582" name="文本框 75"/>
          <p:cNvSpPr txBox="1">
            <a:spLocks noChangeArrowheads="1"/>
          </p:cNvSpPr>
          <p:nvPr/>
        </p:nvSpPr>
        <p:spPr bwMode="auto">
          <a:xfrm>
            <a:off x="2379663" y="5175250"/>
            <a:ext cx="30718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p:txBody>
      </p:sp>
      <p:sp>
        <p:nvSpPr>
          <p:cNvPr id="23583" name="矩形 76"/>
          <p:cNvSpPr>
            <a:spLocks noChangeArrowheads="1"/>
          </p:cNvSpPr>
          <p:nvPr/>
        </p:nvSpPr>
        <p:spPr bwMode="auto">
          <a:xfrm>
            <a:off x="6740525" y="4832350"/>
            <a:ext cx="1174750" cy="1027113"/>
          </a:xfrm>
          <a:prstGeom prst="rect">
            <a:avLst/>
          </a:prstGeom>
          <a:solidFill>
            <a:srgbClr val="FA5F1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584" name="文本框 80"/>
          <p:cNvSpPr txBox="1">
            <a:spLocks noChangeArrowheads="1"/>
          </p:cNvSpPr>
          <p:nvPr/>
        </p:nvSpPr>
        <p:spPr bwMode="auto">
          <a:xfrm>
            <a:off x="7915275" y="4806950"/>
            <a:ext cx="1104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465766"/>
                </a:solidFill>
                <a:latin typeface="方正正黑简体" panose="02000000000000000000" pitchFamily="2" charset="-122"/>
                <a:ea typeface="方正正黑简体" panose="02000000000000000000" pitchFamily="2" charset="-122"/>
              </a:rPr>
              <a:t>标题内容</a:t>
            </a:r>
          </a:p>
        </p:txBody>
      </p:sp>
      <p:sp>
        <p:nvSpPr>
          <p:cNvPr id="23585" name="文本框 81"/>
          <p:cNvSpPr txBox="1">
            <a:spLocks noChangeArrowheads="1"/>
          </p:cNvSpPr>
          <p:nvPr/>
        </p:nvSpPr>
        <p:spPr bwMode="auto">
          <a:xfrm>
            <a:off x="7851775" y="5175250"/>
            <a:ext cx="30702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p:txBody>
      </p:sp>
      <p:sp>
        <p:nvSpPr>
          <p:cNvPr id="23586" name="Freeform 11"/>
          <p:cNvSpPr>
            <a:spLocks noEditPoints="1"/>
          </p:cNvSpPr>
          <p:nvPr/>
        </p:nvSpPr>
        <p:spPr bwMode="auto">
          <a:xfrm>
            <a:off x="6999288" y="1722438"/>
            <a:ext cx="649287" cy="738187"/>
          </a:xfrm>
          <a:custGeom>
            <a:avLst/>
            <a:gdLst>
              <a:gd name="T0" fmla="*/ 2147483646 w 170"/>
              <a:gd name="T1" fmla="*/ 0 h 194"/>
              <a:gd name="T2" fmla="*/ 0 w 170"/>
              <a:gd name="T3" fmla="*/ 2147483646 h 194"/>
              <a:gd name="T4" fmla="*/ 0 w 170"/>
              <a:gd name="T5" fmla="*/ 2147483646 h 194"/>
              <a:gd name="T6" fmla="*/ 2147483646 w 170"/>
              <a:gd name="T7" fmla="*/ 2147483646 h 194"/>
              <a:gd name="T8" fmla="*/ 2147483646 w 170"/>
              <a:gd name="T9" fmla="*/ 2147483646 h 194"/>
              <a:gd name="T10" fmla="*/ 2147483646 w 170"/>
              <a:gd name="T11" fmla="*/ 2147483646 h 194"/>
              <a:gd name="T12" fmla="*/ 2147483646 w 170"/>
              <a:gd name="T13" fmla="*/ 0 h 194"/>
              <a:gd name="T14" fmla="*/ 2147483646 w 170"/>
              <a:gd name="T15" fmla="*/ 2147483646 h 194"/>
              <a:gd name="T16" fmla="*/ 2147483646 w 170"/>
              <a:gd name="T17" fmla="*/ 2147483646 h 194"/>
              <a:gd name="T18" fmla="*/ 2147483646 w 170"/>
              <a:gd name="T19" fmla="*/ 2147483646 h 194"/>
              <a:gd name="T20" fmla="*/ 2147483646 w 170"/>
              <a:gd name="T21" fmla="*/ 2147483646 h 194"/>
              <a:gd name="T22" fmla="*/ 2147483646 w 170"/>
              <a:gd name="T23" fmla="*/ 2147483646 h 194"/>
              <a:gd name="T24" fmla="*/ 2147483646 w 170"/>
              <a:gd name="T25" fmla="*/ 2147483646 h 194"/>
              <a:gd name="T26" fmla="*/ 2147483646 w 170"/>
              <a:gd name="T27" fmla="*/ 2147483646 h 194"/>
              <a:gd name="T28" fmla="*/ 2147483646 w 170"/>
              <a:gd name="T29" fmla="*/ 2147483646 h 194"/>
              <a:gd name="T30" fmla="*/ 2147483646 w 170"/>
              <a:gd name="T31" fmla="*/ 2147483646 h 194"/>
              <a:gd name="T32" fmla="*/ 2147483646 w 170"/>
              <a:gd name="T33" fmla="*/ 2147483646 h 194"/>
              <a:gd name="T34" fmla="*/ 2147483646 w 170"/>
              <a:gd name="T35" fmla="*/ 2147483646 h 194"/>
              <a:gd name="T36" fmla="*/ 2147483646 w 170"/>
              <a:gd name="T37" fmla="*/ 2147483646 h 194"/>
              <a:gd name="T38" fmla="*/ 2147483646 w 170"/>
              <a:gd name="T39" fmla="*/ 2147483646 h 194"/>
              <a:gd name="T40" fmla="*/ 2147483646 w 170"/>
              <a:gd name="T41" fmla="*/ 2147483646 h 194"/>
              <a:gd name="T42" fmla="*/ 2147483646 w 170"/>
              <a:gd name="T43" fmla="*/ 2147483646 h 194"/>
              <a:gd name="T44" fmla="*/ 2147483646 w 170"/>
              <a:gd name="T45" fmla="*/ 2147483646 h 194"/>
              <a:gd name="T46" fmla="*/ 2147483646 w 170"/>
              <a:gd name="T47" fmla="*/ 2147483646 h 194"/>
              <a:gd name="T48" fmla="*/ 2147483646 w 170"/>
              <a:gd name="T49" fmla="*/ 2147483646 h 194"/>
              <a:gd name="T50" fmla="*/ 2147483646 w 170"/>
              <a:gd name="T51" fmla="*/ 2147483646 h 194"/>
              <a:gd name="T52" fmla="*/ 2147483646 w 170"/>
              <a:gd name="T53" fmla="*/ 2147483646 h 194"/>
              <a:gd name="T54" fmla="*/ 2147483646 w 170"/>
              <a:gd name="T55" fmla="*/ 2147483646 h 194"/>
              <a:gd name="T56" fmla="*/ 2147483646 w 170"/>
              <a:gd name="T57" fmla="*/ 2147483646 h 194"/>
              <a:gd name="T58" fmla="*/ 2147483646 w 170"/>
              <a:gd name="T59" fmla="*/ 2147483646 h 194"/>
              <a:gd name="T60" fmla="*/ 2147483646 w 170"/>
              <a:gd name="T61" fmla="*/ 2147483646 h 194"/>
              <a:gd name="T62" fmla="*/ 2147483646 w 170"/>
              <a:gd name="T63" fmla="*/ 2147483646 h 194"/>
              <a:gd name="T64" fmla="*/ 2147483646 w 170"/>
              <a:gd name="T65" fmla="*/ 2147483646 h 194"/>
              <a:gd name="T66" fmla="*/ 2147483646 w 170"/>
              <a:gd name="T67" fmla="*/ 2147483646 h 194"/>
              <a:gd name="T68" fmla="*/ 2147483646 w 170"/>
              <a:gd name="T69" fmla="*/ 2147483646 h 194"/>
              <a:gd name="T70" fmla="*/ 2147483646 w 170"/>
              <a:gd name="T71" fmla="*/ 2147483646 h 194"/>
              <a:gd name="T72" fmla="*/ 2147483646 w 170"/>
              <a:gd name="T73" fmla="*/ 2147483646 h 194"/>
              <a:gd name="T74" fmla="*/ 2147483646 w 170"/>
              <a:gd name="T75" fmla="*/ 2147483646 h 194"/>
              <a:gd name="T76" fmla="*/ 2147483646 w 170"/>
              <a:gd name="T77" fmla="*/ 2147483646 h 194"/>
              <a:gd name="T78" fmla="*/ 2147483646 w 170"/>
              <a:gd name="T79" fmla="*/ 2147483646 h 194"/>
              <a:gd name="T80" fmla="*/ 2147483646 w 170"/>
              <a:gd name="T81" fmla="*/ 2147483646 h 194"/>
              <a:gd name="T82" fmla="*/ 2147483646 w 170"/>
              <a:gd name="T83" fmla="*/ 2147483646 h 194"/>
              <a:gd name="T84" fmla="*/ 2147483646 w 170"/>
              <a:gd name="T85" fmla="*/ 2147483646 h 194"/>
              <a:gd name="T86" fmla="*/ 2147483646 w 170"/>
              <a:gd name="T87" fmla="*/ 2147483646 h 194"/>
              <a:gd name="T88" fmla="*/ 2147483646 w 170"/>
              <a:gd name="T89" fmla="*/ 2147483646 h 194"/>
              <a:gd name="T90" fmla="*/ 2147483646 w 170"/>
              <a:gd name="T91" fmla="*/ 2147483646 h 194"/>
              <a:gd name="T92" fmla="*/ 2147483646 w 170"/>
              <a:gd name="T93" fmla="*/ 2147483646 h 194"/>
              <a:gd name="T94" fmla="*/ 2147483646 w 170"/>
              <a:gd name="T95" fmla="*/ 2147483646 h 194"/>
              <a:gd name="T96" fmla="*/ 2147483646 w 170"/>
              <a:gd name="T97" fmla="*/ 2147483646 h 194"/>
              <a:gd name="T98" fmla="*/ 2147483646 w 170"/>
              <a:gd name="T99" fmla="*/ 2147483646 h 194"/>
              <a:gd name="T100" fmla="*/ 2147483646 w 170"/>
              <a:gd name="T101" fmla="*/ 2147483646 h 194"/>
              <a:gd name="T102" fmla="*/ 2147483646 w 170"/>
              <a:gd name="T103" fmla="*/ 2147483646 h 194"/>
              <a:gd name="T104" fmla="*/ 2147483646 w 170"/>
              <a:gd name="T105" fmla="*/ 2147483646 h 194"/>
              <a:gd name="T106" fmla="*/ 2147483646 w 170"/>
              <a:gd name="T107" fmla="*/ 2147483646 h 194"/>
              <a:gd name="T108" fmla="*/ 2147483646 w 170"/>
              <a:gd name="T109" fmla="*/ 2147483646 h 194"/>
              <a:gd name="T110" fmla="*/ 2147483646 w 170"/>
              <a:gd name="T111" fmla="*/ 2147483646 h 1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0" h="194">
                <a:moveTo>
                  <a:pt x="85" y="0"/>
                </a:moveTo>
                <a:cubicBezTo>
                  <a:pt x="44" y="0"/>
                  <a:pt x="0" y="12"/>
                  <a:pt x="0" y="39"/>
                </a:cubicBezTo>
                <a:cubicBezTo>
                  <a:pt x="0" y="155"/>
                  <a:pt x="0" y="155"/>
                  <a:pt x="0" y="155"/>
                </a:cubicBezTo>
                <a:cubicBezTo>
                  <a:pt x="0" y="182"/>
                  <a:pt x="44" y="194"/>
                  <a:pt x="85" y="194"/>
                </a:cubicBezTo>
                <a:cubicBezTo>
                  <a:pt x="126" y="194"/>
                  <a:pt x="170" y="182"/>
                  <a:pt x="170" y="155"/>
                </a:cubicBezTo>
                <a:cubicBezTo>
                  <a:pt x="170" y="39"/>
                  <a:pt x="170" y="39"/>
                  <a:pt x="170" y="39"/>
                </a:cubicBezTo>
                <a:cubicBezTo>
                  <a:pt x="170" y="12"/>
                  <a:pt x="126" y="0"/>
                  <a:pt x="85" y="0"/>
                </a:cubicBezTo>
                <a:close/>
                <a:moveTo>
                  <a:pt x="158" y="155"/>
                </a:moveTo>
                <a:cubicBezTo>
                  <a:pt x="158" y="170"/>
                  <a:pt x="125" y="182"/>
                  <a:pt x="85" y="182"/>
                </a:cubicBezTo>
                <a:cubicBezTo>
                  <a:pt x="45" y="182"/>
                  <a:pt x="12" y="170"/>
                  <a:pt x="12" y="155"/>
                </a:cubicBezTo>
                <a:cubicBezTo>
                  <a:pt x="12" y="132"/>
                  <a:pt x="12" y="132"/>
                  <a:pt x="12" y="132"/>
                </a:cubicBezTo>
                <a:cubicBezTo>
                  <a:pt x="25" y="145"/>
                  <a:pt x="55" y="152"/>
                  <a:pt x="85" y="152"/>
                </a:cubicBezTo>
                <a:cubicBezTo>
                  <a:pt x="115" y="152"/>
                  <a:pt x="145" y="145"/>
                  <a:pt x="158" y="132"/>
                </a:cubicBezTo>
                <a:lnTo>
                  <a:pt x="158" y="155"/>
                </a:lnTo>
                <a:close/>
                <a:moveTo>
                  <a:pt x="158" y="118"/>
                </a:moveTo>
                <a:cubicBezTo>
                  <a:pt x="158" y="118"/>
                  <a:pt x="158" y="118"/>
                  <a:pt x="158" y="118"/>
                </a:cubicBezTo>
                <a:cubicBezTo>
                  <a:pt x="158" y="118"/>
                  <a:pt x="158" y="118"/>
                  <a:pt x="158" y="118"/>
                </a:cubicBezTo>
                <a:cubicBezTo>
                  <a:pt x="158" y="133"/>
                  <a:pt x="125" y="146"/>
                  <a:pt x="85" y="146"/>
                </a:cubicBezTo>
                <a:cubicBezTo>
                  <a:pt x="45" y="146"/>
                  <a:pt x="12" y="133"/>
                  <a:pt x="12" y="118"/>
                </a:cubicBezTo>
                <a:cubicBezTo>
                  <a:pt x="12" y="118"/>
                  <a:pt x="12" y="118"/>
                  <a:pt x="12" y="118"/>
                </a:cubicBezTo>
                <a:cubicBezTo>
                  <a:pt x="12" y="118"/>
                  <a:pt x="12" y="118"/>
                  <a:pt x="12" y="118"/>
                </a:cubicBezTo>
                <a:cubicBezTo>
                  <a:pt x="12" y="96"/>
                  <a:pt x="12" y="96"/>
                  <a:pt x="12" y="96"/>
                </a:cubicBezTo>
                <a:cubicBezTo>
                  <a:pt x="25" y="109"/>
                  <a:pt x="55" y="115"/>
                  <a:pt x="85" y="115"/>
                </a:cubicBezTo>
                <a:cubicBezTo>
                  <a:pt x="115" y="115"/>
                  <a:pt x="145" y="109"/>
                  <a:pt x="158" y="96"/>
                </a:cubicBezTo>
                <a:lnTo>
                  <a:pt x="158" y="118"/>
                </a:lnTo>
                <a:close/>
                <a:moveTo>
                  <a:pt x="158" y="82"/>
                </a:moveTo>
                <a:cubicBezTo>
                  <a:pt x="158" y="82"/>
                  <a:pt x="158" y="82"/>
                  <a:pt x="158" y="82"/>
                </a:cubicBezTo>
                <a:cubicBezTo>
                  <a:pt x="158" y="82"/>
                  <a:pt x="158" y="82"/>
                  <a:pt x="158" y="82"/>
                </a:cubicBezTo>
                <a:cubicBezTo>
                  <a:pt x="158" y="97"/>
                  <a:pt x="125" y="109"/>
                  <a:pt x="85" y="109"/>
                </a:cubicBezTo>
                <a:cubicBezTo>
                  <a:pt x="45" y="109"/>
                  <a:pt x="12" y="97"/>
                  <a:pt x="12" y="82"/>
                </a:cubicBezTo>
                <a:cubicBezTo>
                  <a:pt x="12" y="82"/>
                  <a:pt x="12" y="82"/>
                  <a:pt x="12" y="82"/>
                </a:cubicBezTo>
                <a:cubicBezTo>
                  <a:pt x="12" y="82"/>
                  <a:pt x="12" y="82"/>
                  <a:pt x="12" y="82"/>
                </a:cubicBezTo>
                <a:cubicBezTo>
                  <a:pt x="12" y="61"/>
                  <a:pt x="12" y="61"/>
                  <a:pt x="12" y="61"/>
                </a:cubicBezTo>
                <a:cubicBezTo>
                  <a:pt x="28" y="73"/>
                  <a:pt x="57" y="79"/>
                  <a:pt x="85" y="79"/>
                </a:cubicBezTo>
                <a:cubicBezTo>
                  <a:pt x="113" y="79"/>
                  <a:pt x="142" y="73"/>
                  <a:pt x="158" y="61"/>
                </a:cubicBezTo>
                <a:lnTo>
                  <a:pt x="158" y="82"/>
                </a:lnTo>
                <a:close/>
                <a:moveTo>
                  <a:pt x="85" y="67"/>
                </a:moveTo>
                <a:cubicBezTo>
                  <a:pt x="45" y="67"/>
                  <a:pt x="12" y="55"/>
                  <a:pt x="12" y="39"/>
                </a:cubicBezTo>
                <a:cubicBezTo>
                  <a:pt x="12" y="24"/>
                  <a:pt x="45" y="12"/>
                  <a:pt x="85" y="12"/>
                </a:cubicBezTo>
                <a:cubicBezTo>
                  <a:pt x="125" y="12"/>
                  <a:pt x="158" y="24"/>
                  <a:pt x="158" y="39"/>
                </a:cubicBezTo>
                <a:cubicBezTo>
                  <a:pt x="158" y="55"/>
                  <a:pt x="125" y="67"/>
                  <a:pt x="85" y="67"/>
                </a:cubicBezTo>
                <a:close/>
                <a:moveTo>
                  <a:pt x="134" y="158"/>
                </a:moveTo>
                <a:cubicBezTo>
                  <a:pt x="134" y="154"/>
                  <a:pt x="136" y="152"/>
                  <a:pt x="140" y="152"/>
                </a:cubicBezTo>
                <a:cubicBezTo>
                  <a:pt x="143" y="152"/>
                  <a:pt x="146" y="154"/>
                  <a:pt x="146" y="158"/>
                </a:cubicBezTo>
                <a:cubicBezTo>
                  <a:pt x="146" y="161"/>
                  <a:pt x="143" y="164"/>
                  <a:pt x="140" y="164"/>
                </a:cubicBezTo>
                <a:cubicBezTo>
                  <a:pt x="136" y="164"/>
                  <a:pt x="134" y="161"/>
                  <a:pt x="134" y="158"/>
                </a:cubicBezTo>
                <a:close/>
                <a:moveTo>
                  <a:pt x="134" y="121"/>
                </a:moveTo>
                <a:cubicBezTo>
                  <a:pt x="134" y="118"/>
                  <a:pt x="136" y="115"/>
                  <a:pt x="140" y="115"/>
                </a:cubicBezTo>
                <a:cubicBezTo>
                  <a:pt x="143" y="115"/>
                  <a:pt x="146" y="118"/>
                  <a:pt x="146" y="121"/>
                </a:cubicBezTo>
                <a:cubicBezTo>
                  <a:pt x="146" y="125"/>
                  <a:pt x="143" y="127"/>
                  <a:pt x="140" y="127"/>
                </a:cubicBezTo>
                <a:cubicBezTo>
                  <a:pt x="136" y="127"/>
                  <a:pt x="134" y="125"/>
                  <a:pt x="134" y="121"/>
                </a:cubicBezTo>
                <a:close/>
                <a:moveTo>
                  <a:pt x="134" y="85"/>
                </a:moveTo>
                <a:cubicBezTo>
                  <a:pt x="134" y="82"/>
                  <a:pt x="136" y="79"/>
                  <a:pt x="140" y="79"/>
                </a:cubicBezTo>
                <a:cubicBezTo>
                  <a:pt x="143" y="79"/>
                  <a:pt x="146" y="82"/>
                  <a:pt x="146" y="85"/>
                </a:cubicBezTo>
                <a:cubicBezTo>
                  <a:pt x="146" y="88"/>
                  <a:pt x="143" y="91"/>
                  <a:pt x="140" y="91"/>
                </a:cubicBezTo>
                <a:cubicBezTo>
                  <a:pt x="136" y="91"/>
                  <a:pt x="134" y="88"/>
                  <a:pt x="134" y="8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3587" name="Group 14"/>
          <p:cNvGrpSpPr/>
          <p:nvPr/>
        </p:nvGrpSpPr>
        <p:grpSpPr bwMode="auto">
          <a:xfrm>
            <a:off x="1414463" y="3063875"/>
            <a:ext cx="4259262" cy="1027113"/>
            <a:chOff x="0" y="0"/>
            <a:chExt cx="2683" cy="647"/>
          </a:xfrm>
        </p:grpSpPr>
        <p:sp>
          <p:nvSpPr>
            <p:cNvPr id="24607" name="Line 15"/>
            <p:cNvSpPr>
              <a:spLocks noChangeShapeType="1"/>
            </p:cNvSpPr>
            <p:nvPr/>
          </p:nvSpPr>
          <p:spPr bwMode="auto">
            <a:xfrm>
              <a:off x="2683" y="0"/>
              <a:ext cx="0" cy="0"/>
            </a:xfrm>
            <a:prstGeom prst="line">
              <a:avLst/>
            </a:prstGeom>
            <a:noFill/>
            <a:ln w="15875">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608" name="Freeform 16"/>
            <p:cNvSpPr>
              <a:spLocks noEditPoints="1"/>
            </p:cNvSpPr>
            <p:nvPr/>
          </p:nvSpPr>
          <p:spPr bwMode="auto">
            <a:xfrm>
              <a:off x="0" y="249"/>
              <a:ext cx="532" cy="398"/>
            </a:xfrm>
            <a:custGeom>
              <a:avLst/>
              <a:gdLst>
                <a:gd name="T0" fmla="*/ 6041 w 222"/>
                <a:gd name="T1" fmla="*/ 139 h 166"/>
                <a:gd name="T2" fmla="*/ 1608 w 222"/>
                <a:gd name="T3" fmla="*/ 0 h 166"/>
                <a:gd name="T4" fmla="*/ 139 w 222"/>
                <a:gd name="T5" fmla="*/ 1292 h 166"/>
                <a:gd name="T6" fmla="*/ 139 w 222"/>
                <a:gd name="T7" fmla="*/ 1913 h 166"/>
                <a:gd name="T8" fmla="*/ 3659 w 222"/>
                <a:gd name="T9" fmla="*/ 5483 h 166"/>
                <a:gd name="T10" fmla="*/ 7184 w 222"/>
                <a:gd name="T11" fmla="*/ 1913 h 166"/>
                <a:gd name="T12" fmla="*/ 7184 w 222"/>
                <a:gd name="T13" fmla="*/ 1292 h 166"/>
                <a:gd name="T14" fmla="*/ 3163 w 222"/>
                <a:gd name="T15" fmla="*/ 1587 h 166"/>
                <a:gd name="T16" fmla="*/ 4158 w 222"/>
                <a:gd name="T17" fmla="*/ 1587 h 166"/>
                <a:gd name="T18" fmla="*/ 4457 w 222"/>
                <a:gd name="T19" fmla="*/ 494 h 166"/>
                <a:gd name="T20" fmla="*/ 4347 w 222"/>
                <a:gd name="T21" fmla="*/ 1448 h 166"/>
                <a:gd name="T22" fmla="*/ 2974 w 222"/>
                <a:gd name="T23" fmla="*/ 1448 h 166"/>
                <a:gd name="T24" fmla="*/ 2859 w 222"/>
                <a:gd name="T25" fmla="*/ 494 h 166"/>
                <a:gd name="T26" fmla="*/ 2974 w 222"/>
                <a:gd name="T27" fmla="*/ 1448 h 166"/>
                <a:gd name="T28" fmla="*/ 3659 w 222"/>
                <a:gd name="T29" fmla="*/ 4685 h 166"/>
                <a:gd name="T30" fmla="*/ 4227 w 222"/>
                <a:gd name="T31" fmla="*/ 1817 h 166"/>
                <a:gd name="T32" fmla="*/ 5576 w 222"/>
                <a:gd name="T33" fmla="*/ 1817 h 166"/>
                <a:gd name="T34" fmla="*/ 4457 w 222"/>
                <a:gd name="T35" fmla="*/ 1817 h 166"/>
                <a:gd name="T36" fmla="*/ 5076 w 222"/>
                <a:gd name="T37" fmla="*/ 1132 h 166"/>
                <a:gd name="T38" fmla="*/ 4515 w 222"/>
                <a:gd name="T39" fmla="*/ 1587 h 166"/>
                <a:gd name="T40" fmla="*/ 5548 w 222"/>
                <a:gd name="T41" fmla="*/ 472 h 166"/>
                <a:gd name="T42" fmla="*/ 4750 w 222"/>
                <a:gd name="T43" fmla="*/ 472 h 166"/>
                <a:gd name="T44" fmla="*/ 3163 w 222"/>
                <a:gd name="T45" fmla="*/ 472 h 166"/>
                <a:gd name="T46" fmla="*/ 3659 w 222"/>
                <a:gd name="T47" fmla="*/ 897 h 166"/>
                <a:gd name="T48" fmla="*/ 1773 w 222"/>
                <a:gd name="T49" fmla="*/ 472 h 166"/>
                <a:gd name="T50" fmla="*/ 2217 w 222"/>
                <a:gd name="T51" fmla="*/ 827 h 166"/>
                <a:gd name="T52" fmla="*/ 2809 w 222"/>
                <a:gd name="T53" fmla="*/ 1587 h 166"/>
                <a:gd name="T54" fmla="*/ 2245 w 222"/>
                <a:gd name="T55" fmla="*/ 1132 h 166"/>
                <a:gd name="T56" fmla="*/ 3429 w 222"/>
                <a:gd name="T57" fmla="*/ 4632 h 166"/>
                <a:gd name="T58" fmla="*/ 2859 w 222"/>
                <a:gd name="T59" fmla="*/ 1817 h 166"/>
                <a:gd name="T60" fmla="*/ 661 w 222"/>
                <a:gd name="T61" fmla="*/ 1817 h 166"/>
                <a:gd name="T62" fmla="*/ 2907 w 222"/>
                <a:gd name="T63" fmla="*/ 4232 h 166"/>
                <a:gd name="T64" fmla="*/ 6662 w 222"/>
                <a:gd name="T65" fmla="*/ 1817 h 166"/>
                <a:gd name="T66" fmla="*/ 5835 w 222"/>
                <a:gd name="T67" fmla="*/ 1817 h 166"/>
                <a:gd name="T68" fmla="*/ 5272 w 222"/>
                <a:gd name="T69" fmla="*/ 995 h 166"/>
                <a:gd name="T70" fmla="*/ 6851 w 222"/>
                <a:gd name="T71" fmla="*/ 1587 h 166"/>
                <a:gd name="T72" fmla="*/ 1517 w 222"/>
                <a:gd name="T73" fmla="*/ 523 h 166"/>
                <a:gd name="T74" fmla="*/ 1447 w 222"/>
                <a:gd name="T75" fmla="*/ 1587 h 166"/>
                <a:gd name="T76" fmla="*/ 1517 w 222"/>
                <a:gd name="T77" fmla="*/ 523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2" h="166">
                  <a:moveTo>
                    <a:pt x="218" y="39"/>
                  </a:moveTo>
                  <a:cubicBezTo>
                    <a:pt x="183" y="4"/>
                    <a:pt x="183" y="4"/>
                    <a:pt x="183" y="4"/>
                  </a:cubicBezTo>
                  <a:cubicBezTo>
                    <a:pt x="180" y="1"/>
                    <a:pt x="177" y="0"/>
                    <a:pt x="173" y="0"/>
                  </a:cubicBezTo>
                  <a:cubicBezTo>
                    <a:pt x="49" y="0"/>
                    <a:pt x="49" y="0"/>
                    <a:pt x="49" y="0"/>
                  </a:cubicBezTo>
                  <a:cubicBezTo>
                    <a:pt x="45" y="0"/>
                    <a:pt x="42" y="1"/>
                    <a:pt x="39" y="4"/>
                  </a:cubicBezTo>
                  <a:cubicBezTo>
                    <a:pt x="4" y="39"/>
                    <a:pt x="4" y="39"/>
                    <a:pt x="4" y="39"/>
                  </a:cubicBezTo>
                  <a:cubicBezTo>
                    <a:pt x="1" y="42"/>
                    <a:pt x="0" y="45"/>
                    <a:pt x="0" y="49"/>
                  </a:cubicBezTo>
                  <a:cubicBezTo>
                    <a:pt x="0" y="52"/>
                    <a:pt x="1" y="56"/>
                    <a:pt x="4" y="58"/>
                  </a:cubicBezTo>
                  <a:cubicBezTo>
                    <a:pt x="101" y="162"/>
                    <a:pt x="101" y="162"/>
                    <a:pt x="101" y="162"/>
                  </a:cubicBezTo>
                  <a:cubicBezTo>
                    <a:pt x="103" y="165"/>
                    <a:pt x="107" y="166"/>
                    <a:pt x="111" y="166"/>
                  </a:cubicBezTo>
                  <a:cubicBezTo>
                    <a:pt x="115" y="166"/>
                    <a:pt x="119" y="165"/>
                    <a:pt x="121" y="162"/>
                  </a:cubicBezTo>
                  <a:cubicBezTo>
                    <a:pt x="218" y="58"/>
                    <a:pt x="218" y="58"/>
                    <a:pt x="218" y="58"/>
                  </a:cubicBezTo>
                  <a:cubicBezTo>
                    <a:pt x="221" y="55"/>
                    <a:pt x="222" y="52"/>
                    <a:pt x="222" y="49"/>
                  </a:cubicBezTo>
                  <a:cubicBezTo>
                    <a:pt x="222" y="45"/>
                    <a:pt x="221" y="42"/>
                    <a:pt x="218" y="39"/>
                  </a:cubicBezTo>
                  <a:close/>
                  <a:moveTo>
                    <a:pt x="126" y="48"/>
                  </a:moveTo>
                  <a:cubicBezTo>
                    <a:pt x="96" y="48"/>
                    <a:pt x="96" y="48"/>
                    <a:pt x="96" y="48"/>
                  </a:cubicBezTo>
                  <a:cubicBezTo>
                    <a:pt x="111" y="36"/>
                    <a:pt x="111" y="36"/>
                    <a:pt x="111" y="36"/>
                  </a:cubicBezTo>
                  <a:lnTo>
                    <a:pt x="126" y="48"/>
                  </a:lnTo>
                  <a:close/>
                  <a:moveTo>
                    <a:pt x="116" y="31"/>
                  </a:moveTo>
                  <a:cubicBezTo>
                    <a:pt x="135" y="15"/>
                    <a:pt x="135" y="15"/>
                    <a:pt x="135" y="15"/>
                  </a:cubicBezTo>
                  <a:cubicBezTo>
                    <a:pt x="149" y="29"/>
                    <a:pt x="149" y="29"/>
                    <a:pt x="149" y="29"/>
                  </a:cubicBezTo>
                  <a:cubicBezTo>
                    <a:pt x="132" y="44"/>
                    <a:pt x="132" y="44"/>
                    <a:pt x="132" y="44"/>
                  </a:cubicBezTo>
                  <a:lnTo>
                    <a:pt x="116" y="31"/>
                  </a:lnTo>
                  <a:close/>
                  <a:moveTo>
                    <a:pt x="90" y="44"/>
                  </a:moveTo>
                  <a:cubicBezTo>
                    <a:pt x="73" y="29"/>
                    <a:pt x="73" y="29"/>
                    <a:pt x="73" y="29"/>
                  </a:cubicBezTo>
                  <a:cubicBezTo>
                    <a:pt x="87" y="15"/>
                    <a:pt x="87" y="15"/>
                    <a:pt x="87" y="15"/>
                  </a:cubicBezTo>
                  <a:cubicBezTo>
                    <a:pt x="106" y="31"/>
                    <a:pt x="106" y="31"/>
                    <a:pt x="106" y="31"/>
                  </a:cubicBezTo>
                  <a:lnTo>
                    <a:pt x="90" y="44"/>
                  </a:lnTo>
                  <a:close/>
                  <a:moveTo>
                    <a:pt x="128" y="55"/>
                  </a:moveTo>
                  <a:cubicBezTo>
                    <a:pt x="111" y="142"/>
                    <a:pt x="111" y="142"/>
                    <a:pt x="111" y="142"/>
                  </a:cubicBezTo>
                  <a:cubicBezTo>
                    <a:pt x="94" y="55"/>
                    <a:pt x="94" y="55"/>
                    <a:pt x="94" y="55"/>
                  </a:cubicBezTo>
                  <a:lnTo>
                    <a:pt x="128" y="55"/>
                  </a:lnTo>
                  <a:close/>
                  <a:moveTo>
                    <a:pt x="135" y="55"/>
                  </a:moveTo>
                  <a:cubicBezTo>
                    <a:pt x="169" y="55"/>
                    <a:pt x="169" y="55"/>
                    <a:pt x="169" y="55"/>
                  </a:cubicBezTo>
                  <a:cubicBezTo>
                    <a:pt x="118" y="140"/>
                    <a:pt x="118" y="140"/>
                    <a:pt x="118" y="140"/>
                  </a:cubicBezTo>
                  <a:lnTo>
                    <a:pt x="135" y="55"/>
                  </a:lnTo>
                  <a:close/>
                  <a:moveTo>
                    <a:pt x="137" y="48"/>
                  </a:moveTo>
                  <a:cubicBezTo>
                    <a:pt x="154" y="34"/>
                    <a:pt x="154" y="34"/>
                    <a:pt x="154" y="34"/>
                  </a:cubicBezTo>
                  <a:cubicBezTo>
                    <a:pt x="169" y="48"/>
                    <a:pt x="169" y="48"/>
                    <a:pt x="169" y="48"/>
                  </a:cubicBezTo>
                  <a:lnTo>
                    <a:pt x="137" y="48"/>
                  </a:lnTo>
                  <a:close/>
                  <a:moveTo>
                    <a:pt x="144" y="14"/>
                  </a:moveTo>
                  <a:cubicBezTo>
                    <a:pt x="168" y="14"/>
                    <a:pt x="168" y="14"/>
                    <a:pt x="168" y="14"/>
                  </a:cubicBezTo>
                  <a:cubicBezTo>
                    <a:pt x="155" y="25"/>
                    <a:pt x="155" y="25"/>
                    <a:pt x="155" y="25"/>
                  </a:cubicBezTo>
                  <a:lnTo>
                    <a:pt x="144" y="14"/>
                  </a:lnTo>
                  <a:close/>
                  <a:moveTo>
                    <a:pt x="111" y="27"/>
                  </a:moveTo>
                  <a:cubicBezTo>
                    <a:pt x="96" y="14"/>
                    <a:pt x="96" y="14"/>
                    <a:pt x="96" y="14"/>
                  </a:cubicBezTo>
                  <a:cubicBezTo>
                    <a:pt x="126" y="14"/>
                    <a:pt x="126" y="14"/>
                    <a:pt x="126" y="14"/>
                  </a:cubicBezTo>
                  <a:lnTo>
                    <a:pt x="111" y="27"/>
                  </a:lnTo>
                  <a:close/>
                  <a:moveTo>
                    <a:pt x="67" y="25"/>
                  </a:moveTo>
                  <a:cubicBezTo>
                    <a:pt x="54" y="14"/>
                    <a:pt x="54" y="14"/>
                    <a:pt x="54" y="14"/>
                  </a:cubicBezTo>
                  <a:cubicBezTo>
                    <a:pt x="78" y="14"/>
                    <a:pt x="78" y="14"/>
                    <a:pt x="78" y="14"/>
                  </a:cubicBezTo>
                  <a:lnTo>
                    <a:pt x="67" y="25"/>
                  </a:lnTo>
                  <a:close/>
                  <a:moveTo>
                    <a:pt x="68" y="34"/>
                  </a:moveTo>
                  <a:cubicBezTo>
                    <a:pt x="85" y="48"/>
                    <a:pt x="85" y="48"/>
                    <a:pt x="85" y="48"/>
                  </a:cubicBezTo>
                  <a:cubicBezTo>
                    <a:pt x="53" y="48"/>
                    <a:pt x="53" y="48"/>
                    <a:pt x="53" y="48"/>
                  </a:cubicBezTo>
                  <a:lnTo>
                    <a:pt x="68" y="34"/>
                  </a:lnTo>
                  <a:close/>
                  <a:moveTo>
                    <a:pt x="87" y="55"/>
                  </a:moveTo>
                  <a:cubicBezTo>
                    <a:pt x="104" y="140"/>
                    <a:pt x="104" y="140"/>
                    <a:pt x="104" y="140"/>
                  </a:cubicBezTo>
                  <a:cubicBezTo>
                    <a:pt x="53" y="55"/>
                    <a:pt x="53" y="55"/>
                    <a:pt x="53" y="55"/>
                  </a:cubicBezTo>
                  <a:lnTo>
                    <a:pt x="87" y="55"/>
                  </a:lnTo>
                  <a:close/>
                  <a:moveTo>
                    <a:pt x="88" y="128"/>
                  </a:moveTo>
                  <a:cubicBezTo>
                    <a:pt x="20" y="55"/>
                    <a:pt x="20" y="55"/>
                    <a:pt x="20" y="55"/>
                  </a:cubicBezTo>
                  <a:cubicBezTo>
                    <a:pt x="45" y="55"/>
                    <a:pt x="45" y="55"/>
                    <a:pt x="45" y="55"/>
                  </a:cubicBezTo>
                  <a:lnTo>
                    <a:pt x="88" y="128"/>
                  </a:lnTo>
                  <a:close/>
                  <a:moveTo>
                    <a:pt x="177" y="55"/>
                  </a:moveTo>
                  <a:cubicBezTo>
                    <a:pt x="202" y="55"/>
                    <a:pt x="202" y="55"/>
                    <a:pt x="202" y="55"/>
                  </a:cubicBezTo>
                  <a:cubicBezTo>
                    <a:pt x="134" y="128"/>
                    <a:pt x="134" y="128"/>
                    <a:pt x="134" y="128"/>
                  </a:cubicBezTo>
                  <a:lnTo>
                    <a:pt x="177" y="55"/>
                  </a:lnTo>
                  <a:close/>
                  <a:moveTo>
                    <a:pt x="178" y="48"/>
                  </a:moveTo>
                  <a:cubicBezTo>
                    <a:pt x="160" y="30"/>
                    <a:pt x="160" y="30"/>
                    <a:pt x="160" y="30"/>
                  </a:cubicBezTo>
                  <a:cubicBezTo>
                    <a:pt x="176" y="16"/>
                    <a:pt x="176" y="16"/>
                    <a:pt x="176" y="16"/>
                  </a:cubicBezTo>
                  <a:cubicBezTo>
                    <a:pt x="208" y="48"/>
                    <a:pt x="208" y="48"/>
                    <a:pt x="208" y="48"/>
                  </a:cubicBezTo>
                  <a:lnTo>
                    <a:pt x="178" y="48"/>
                  </a:lnTo>
                  <a:close/>
                  <a:moveTo>
                    <a:pt x="46" y="16"/>
                  </a:moveTo>
                  <a:cubicBezTo>
                    <a:pt x="62" y="30"/>
                    <a:pt x="62" y="30"/>
                    <a:pt x="62" y="30"/>
                  </a:cubicBezTo>
                  <a:cubicBezTo>
                    <a:pt x="44" y="48"/>
                    <a:pt x="44" y="48"/>
                    <a:pt x="44" y="48"/>
                  </a:cubicBezTo>
                  <a:cubicBezTo>
                    <a:pt x="14" y="48"/>
                    <a:pt x="14" y="48"/>
                    <a:pt x="14" y="48"/>
                  </a:cubicBezTo>
                  <a:lnTo>
                    <a:pt x="46" y="1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3590" name="Line 20"/>
          <p:cNvSpPr>
            <a:spLocks noChangeShapeType="1"/>
          </p:cNvSpPr>
          <p:nvPr/>
        </p:nvSpPr>
        <p:spPr bwMode="auto">
          <a:xfrm>
            <a:off x="5711825" y="3052763"/>
            <a:ext cx="0" cy="0"/>
          </a:xfrm>
          <a:prstGeom prst="line">
            <a:avLst/>
          </a:prstGeom>
          <a:noFill/>
          <a:ln w="14288">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591" name="Freeform 21"/>
          <p:cNvSpPr>
            <a:spLocks noEditPoints="1"/>
          </p:cNvSpPr>
          <p:nvPr/>
        </p:nvSpPr>
        <p:spPr bwMode="auto">
          <a:xfrm>
            <a:off x="6940550" y="3360738"/>
            <a:ext cx="774700" cy="730250"/>
          </a:xfrm>
          <a:custGeom>
            <a:avLst/>
            <a:gdLst>
              <a:gd name="T0" fmla="*/ 2147483646 w 204"/>
              <a:gd name="T1" fmla="*/ 2147483646 h 192"/>
              <a:gd name="T2" fmla="*/ 2147483646 w 204"/>
              <a:gd name="T3" fmla="*/ 2147483646 h 192"/>
              <a:gd name="T4" fmla="*/ 2147483646 w 204"/>
              <a:gd name="T5" fmla="*/ 2147483646 h 192"/>
              <a:gd name="T6" fmla="*/ 2147483646 w 204"/>
              <a:gd name="T7" fmla="*/ 2147483646 h 192"/>
              <a:gd name="T8" fmla="*/ 2147483646 w 204"/>
              <a:gd name="T9" fmla="*/ 2147483646 h 192"/>
              <a:gd name="T10" fmla="*/ 2147483646 w 204"/>
              <a:gd name="T11" fmla="*/ 2147483646 h 192"/>
              <a:gd name="T12" fmla="*/ 2147483646 w 204"/>
              <a:gd name="T13" fmla="*/ 2147483646 h 192"/>
              <a:gd name="T14" fmla="*/ 2147483646 w 204"/>
              <a:gd name="T15" fmla="*/ 2147483646 h 192"/>
              <a:gd name="T16" fmla="*/ 2147483646 w 204"/>
              <a:gd name="T17" fmla="*/ 2147483646 h 192"/>
              <a:gd name="T18" fmla="*/ 2147483646 w 204"/>
              <a:gd name="T19" fmla="*/ 2147483646 h 192"/>
              <a:gd name="T20" fmla="*/ 2147483646 w 204"/>
              <a:gd name="T21" fmla="*/ 2147483646 h 192"/>
              <a:gd name="T22" fmla="*/ 2147483646 w 204"/>
              <a:gd name="T23" fmla="*/ 2147483646 h 192"/>
              <a:gd name="T24" fmla="*/ 2147483646 w 204"/>
              <a:gd name="T25" fmla="*/ 2147483646 h 192"/>
              <a:gd name="T26" fmla="*/ 2147483646 w 204"/>
              <a:gd name="T27" fmla="*/ 2147483646 h 192"/>
              <a:gd name="T28" fmla="*/ 2147483646 w 204"/>
              <a:gd name="T29" fmla="*/ 0 h 192"/>
              <a:gd name="T30" fmla="*/ 2147483646 w 204"/>
              <a:gd name="T31" fmla="*/ 0 h 192"/>
              <a:gd name="T32" fmla="*/ 0 w 204"/>
              <a:gd name="T33" fmla="*/ 2147483646 h 192"/>
              <a:gd name="T34" fmla="*/ 0 w 204"/>
              <a:gd name="T35" fmla="*/ 2147483646 h 192"/>
              <a:gd name="T36" fmla="*/ 2147483646 w 204"/>
              <a:gd name="T37" fmla="*/ 2147483646 h 192"/>
              <a:gd name="T38" fmla="*/ 2147483646 w 204"/>
              <a:gd name="T39" fmla="*/ 2147483646 h 192"/>
              <a:gd name="T40" fmla="*/ 2147483646 w 204"/>
              <a:gd name="T41" fmla="*/ 2147483646 h 192"/>
              <a:gd name="T42" fmla="*/ 2147483646 w 204"/>
              <a:gd name="T43" fmla="*/ 2147483646 h 192"/>
              <a:gd name="T44" fmla="*/ 2147483646 w 204"/>
              <a:gd name="T45" fmla="*/ 2147483646 h 192"/>
              <a:gd name="T46" fmla="*/ 2147483646 w 204"/>
              <a:gd name="T47" fmla="*/ 2147483646 h 192"/>
              <a:gd name="T48" fmla="*/ 2147483646 w 204"/>
              <a:gd name="T49" fmla="*/ 2147483646 h 192"/>
              <a:gd name="T50" fmla="*/ 2147483646 w 204"/>
              <a:gd name="T51" fmla="*/ 2147483646 h 192"/>
              <a:gd name="T52" fmla="*/ 2147483646 w 204"/>
              <a:gd name="T53" fmla="*/ 2147483646 h 192"/>
              <a:gd name="T54" fmla="*/ 2147483646 w 204"/>
              <a:gd name="T55" fmla="*/ 2147483646 h 192"/>
              <a:gd name="T56" fmla="*/ 2147483646 w 204"/>
              <a:gd name="T57" fmla="*/ 2147483646 h 192"/>
              <a:gd name="T58" fmla="*/ 2147483646 w 204"/>
              <a:gd name="T59" fmla="*/ 2147483646 h 192"/>
              <a:gd name="T60" fmla="*/ 2147483646 w 204"/>
              <a:gd name="T61" fmla="*/ 2147483646 h 192"/>
              <a:gd name="T62" fmla="*/ 2147483646 w 204"/>
              <a:gd name="T63" fmla="*/ 2147483646 h 192"/>
              <a:gd name="T64" fmla="*/ 2147483646 w 204"/>
              <a:gd name="T65" fmla="*/ 0 h 192"/>
              <a:gd name="T66" fmla="*/ 2147483646 w 204"/>
              <a:gd name="T67" fmla="*/ 2147483646 h 192"/>
              <a:gd name="T68" fmla="*/ 2147483646 w 204"/>
              <a:gd name="T69" fmla="*/ 2147483646 h 192"/>
              <a:gd name="T70" fmla="*/ 2147483646 w 204"/>
              <a:gd name="T71" fmla="*/ 2147483646 h 192"/>
              <a:gd name="T72" fmla="*/ 2147483646 w 204"/>
              <a:gd name="T73" fmla="*/ 2147483646 h 192"/>
              <a:gd name="T74" fmla="*/ 2147483646 w 204"/>
              <a:gd name="T75" fmla="*/ 2147483646 h 192"/>
              <a:gd name="T76" fmla="*/ 2147483646 w 204"/>
              <a:gd name="T77" fmla="*/ 2147483646 h 192"/>
              <a:gd name="T78" fmla="*/ 2147483646 w 204"/>
              <a:gd name="T79" fmla="*/ 2147483646 h 192"/>
              <a:gd name="T80" fmla="*/ 2147483646 w 204"/>
              <a:gd name="T81" fmla="*/ 2147483646 h 192"/>
              <a:gd name="T82" fmla="*/ 2147483646 w 204"/>
              <a:gd name="T83" fmla="*/ 2147483646 h 1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4" h="192">
                <a:moveTo>
                  <a:pt x="172" y="26"/>
                </a:moveTo>
                <a:cubicBezTo>
                  <a:pt x="32" y="26"/>
                  <a:pt x="32" y="26"/>
                  <a:pt x="32" y="26"/>
                </a:cubicBezTo>
                <a:cubicBezTo>
                  <a:pt x="28" y="26"/>
                  <a:pt x="26" y="29"/>
                  <a:pt x="26" y="32"/>
                </a:cubicBezTo>
                <a:cubicBezTo>
                  <a:pt x="26" y="122"/>
                  <a:pt x="26" y="122"/>
                  <a:pt x="26" y="122"/>
                </a:cubicBezTo>
                <a:cubicBezTo>
                  <a:pt x="26" y="125"/>
                  <a:pt x="28" y="128"/>
                  <a:pt x="32" y="128"/>
                </a:cubicBezTo>
                <a:cubicBezTo>
                  <a:pt x="172" y="128"/>
                  <a:pt x="172" y="128"/>
                  <a:pt x="172" y="128"/>
                </a:cubicBezTo>
                <a:cubicBezTo>
                  <a:pt x="176" y="128"/>
                  <a:pt x="179" y="125"/>
                  <a:pt x="179" y="122"/>
                </a:cubicBezTo>
                <a:cubicBezTo>
                  <a:pt x="179" y="32"/>
                  <a:pt x="179" y="32"/>
                  <a:pt x="179" y="32"/>
                </a:cubicBezTo>
                <a:cubicBezTo>
                  <a:pt x="179" y="29"/>
                  <a:pt x="176" y="26"/>
                  <a:pt x="172" y="26"/>
                </a:cubicBezTo>
                <a:close/>
                <a:moveTo>
                  <a:pt x="172" y="122"/>
                </a:moveTo>
                <a:cubicBezTo>
                  <a:pt x="32" y="122"/>
                  <a:pt x="32" y="122"/>
                  <a:pt x="32" y="122"/>
                </a:cubicBezTo>
                <a:cubicBezTo>
                  <a:pt x="32" y="32"/>
                  <a:pt x="32" y="32"/>
                  <a:pt x="32" y="32"/>
                </a:cubicBezTo>
                <a:cubicBezTo>
                  <a:pt x="172" y="32"/>
                  <a:pt x="172" y="32"/>
                  <a:pt x="172" y="32"/>
                </a:cubicBezTo>
                <a:lnTo>
                  <a:pt x="172" y="122"/>
                </a:lnTo>
                <a:close/>
                <a:moveTo>
                  <a:pt x="185" y="0"/>
                </a:moveTo>
                <a:cubicBezTo>
                  <a:pt x="19" y="0"/>
                  <a:pt x="19" y="0"/>
                  <a:pt x="19" y="0"/>
                </a:cubicBezTo>
                <a:cubicBezTo>
                  <a:pt x="9" y="0"/>
                  <a:pt x="0" y="9"/>
                  <a:pt x="0" y="20"/>
                </a:cubicBezTo>
                <a:cubicBezTo>
                  <a:pt x="0" y="147"/>
                  <a:pt x="0" y="147"/>
                  <a:pt x="0" y="147"/>
                </a:cubicBezTo>
                <a:cubicBezTo>
                  <a:pt x="0" y="158"/>
                  <a:pt x="9" y="166"/>
                  <a:pt x="19" y="166"/>
                </a:cubicBezTo>
                <a:cubicBezTo>
                  <a:pt x="83" y="166"/>
                  <a:pt x="83" y="166"/>
                  <a:pt x="83" y="166"/>
                </a:cubicBezTo>
                <a:cubicBezTo>
                  <a:pt x="83" y="174"/>
                  <a:pt x="83" y="174"/>
                  <a:pt x="83" y="174"/>
                </a:cubicBezTo>
                <a:cubicBezTo>
                  <a:pt x="43" y="179"/>
                  <a:pt x="43" y="179"/>
                  <a:pt x="43" y="179"/>
                </a:cubicBezTo>
                <a:cubicBezTo>
                  <a:pt x="40" y="180"/>
                  <a:pt x="38" y="183"/>
                  <a:pt x="38" y="186"/>
                </a:cubicBezTo>
                <a:cubicBezTo>
                  <a:pt x="38" y="189"/>
                  <a:pt x="41" y="192"/>
                  <a:pt x="45" y="192"/>
                </a:cubicBezTo>
                <a:cubicBezTo>
                  <a:pt x="160" y="192"/>
                  <a:pt x="160" y="192"/>
                  <a:pt x="160" y="192"/>
                </a:cubicBezTo>
                <a:cubicBezTo>
                  <a:pt x="163" y="192"/>
                  <a:pt x="166" y="189"/>
                  <a:pt x="166" y="186"/>
                </a:cubicBezTo>
                <a:cubicBezTo>
                  <a:pt x="166" y="183"/>
                  <a:pt x="164" y="180"/>
                  <a:pt x="161" y="179"/>
                </a:cubicBezTo>
                <a:cubicBezTo>
                  <a:pt x="121" y="174"/>
                  <a:pt x="121" y="174"/>
                  <a:pt x="121" y="174"/>
                </a:cubicBezTo>
                <a:cubicBezTo>
                  <a:pt x="121" y="166"/>
                  <a:pt x="121" y="166"/>
                  <a:pt x="121" y="166"/>
                </a:cubicBezTo>
                <a:cubicBezTo>
                  <a:pt x="185" y="166"/>
                  <a:pt x="185" y="166"/>
                  <a:pt x="185" y="166"/>
                </a:cubicBezTo>
                <a:cubicBezTo>
                  <a:pt x="196" y="166"/>
                  <a:pt x="204" y="158"/>
                  <a:pt x="204" y="147"/>
                </a:cubicBezTo>
                <a:cubicBezTo>
                  <a:pt x="204" y="20"/>
                  <a:pt x="204" y="20"/>
                  <a:pt x="204" y="20"/>
                </a:cubicBezTo>
                <a:cubicBezTo>
                  <a:pt x="204" y="9"/>
                  <a:pt x="196" y="0"/>
                  <a:pt x="185" y="0"/>
                </a:cubicBezTo>
                <a:close/>
                <a:moveTo>
                  <a:pt x="192" y="147"/>
                </a:moveTo>
                <a:cubicBezTo>
                  <a:pt x="192" y="151"/>
                  <a:pt x="189" y="154"/>
                  <a:pt x="185" y="154"/>
                </a:cubicBezTo>
                <a:cubicBezTo>
                  <a:pt x="19" y="154"/>
                  <a:pt x="19" y="154"/>
                  <a:pt x="19" y="154"/>
                </a:cubicBezTo>
                <a:cubicBezTo>
                  <a:pt x="16" y="154"/>
                  <a:pt x="13" y="151"/>
                  <a:pt x="13" y="147"/>
                </a:cubicBezTo>
                <a:cubicBezTo>
                  <a:pt x="13" y="20"/>
                  <a:pt x="13" y="20"/>
                  <a:pt x="13" y="20"/>
                </a:cubicBezTo>
                <a:cubicBezTo>
                  <a:pt x="13" y="16"/>
                  <a:pt x="16" y="13"/>
                  <a:pt x="19" y="13"/>
                </a:cubicBezTo>
                <a:cubicBezTo>
                  <a:pt x="185" y="13"/>
                  <a:pt x="185" y="13"/>
                  <a:pt x="185" y="13"/>
                </a:cubicBezTo>
                <a:cubicBezTo>
                  <a:pt x="189" y="13"/>
                  <a:pt x="192" y="16"/>
                  <a:pt x="192" y="20"/>
                </a:cubicBezTo>
                <a:lnTo>
                  <a:pt x="192" y="14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3592" name="Group 24"/>
          <p:cNvGrpSpPr/>
          <p:nvPr/>
        </p:nvGrpSpPr>
        <p:grpSpPr bwMode="auto">
          <a:xfrm>
            <a:off x="1430338" y="3101975"/>
            <a:ext cx="4260850" cy="2528888"/>
            <a:chOff x="0" y="0"/>
            <a:chExt cx="2684" cy="1593"/>
          </a:xfrm>
        </p:grpSpPr>
        <p:sp>
          <p:nvSpPr>
            <p:cNvPr id="24605" name="Line 25"/>
            <p:cNvSpPr>
              <a:spLocks noChangeShapeType="1"/>
            </p:cNvSpPr>
            <p:nvPr/>
          </p:nvSpPr>
          <p:spPr bwMode="auto">
            <a:xfrm>
              <a:off x="2684" y="0"/>
              <a:ext cx="0" cy="0"/>
            </a:xfrm>
            <a:prstGeom prst="line">
              <a:avLst/>
            </a:prstGeom>
            <a:noFill/>
            <a:ln w="15875">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606" name="Freeform 26"/>
            <p:cNvSpPr>
              <a:spLocks noEditPoints="1"/>
            </p:cNvSpPr>
            <p:nvPr/>
          </p:nvSpPr>
          <p:spPr bwMode="auto">
            <a:xfrm>
              <a:off x="0" y="1271"/>
              <a:ext cx="512" cy="322"/>
            </a:xfrm>
            <a:custGeom>
              <a:avLst/>
              <a:gdLst>
                <a:gd name="T0" fmla="*/ 7012 w 214"/>
                <a:gd name="T1" fmla="*/ 2165 h 134"/>
                <a:gd name="T2" fmla="*/ 7012 w 214"/>
                <a:gd name="T3" fmla="*/ 2165 h 134"/>
                <a:gd name="T4" fmla="*/ 6984 w 214"/>
                <a:gd name="T5" fmla="*/ 2136 h 134"/>
                <a:gd name="T6" fmla="*/ 6984 w 214"/>
                <a:gd name="T7" fmla="*/ 2136 h 134"/>
                <a:gd name="T8" fmla="*/ 3503 w 214"/>
                <a:gd name="T9" fmla="*/ 0 h 134"/>
                <a:gd name="T10" fmla="*/ 29 w 214"/>
                <a:gd name="T11" fmla="*/ 2136 h 134"/>
                <a:gd name="T12" fmla="*/ 29 w 214"/>
                <a:gd name="T13" fmla="*/ 2136 h 134"/>
                <a:gd name="T14" fmla="*/ 29 w 214"/>
                <a:gd name="T15" fmla="*/ 2165 h 134"/>
                <a:gd name="T16" fmla="*/ 29 w 214"/>
                <a:gd name="T17" fmla="*/ 2165 h 134"/>
                <a:gd name="T18" fmla="*/ 0 w 214"/>
                <a:gd name="T19" fmla="*/ 2235 h 134"/>
                <a:gd name="T20" fmla="*/ 29 w 214"/>
                <a:gd name="T21" fmla="*/ 2264 h 134"/>
                <a:gd name="T22" fmla="*/ 29 w 214"/>
                <a:gd name="T23" fmla="*/ 2304 h 134"/>
                <a:gd name="T24" fmla="*/ 29 w 214"/>
                <a:gd name="T25" fmla="*/ 2333 h 134"/>
                <a:gd name="T26" fmla="*/ 29 w 214"/>
                <a:gd name="T27" fmla="*/ 2333 h 134"/>
                <a:gd name="T28" fmla="*/ 3503 w 214"/>
                <a:gd name="T29" fmla="*/ 4470 h 134"/>
                <a:gd name="T30" fmla="*/ 6984 w 214"/>
                <a:gd name="T31" fmla="*/ 2333 h 134"/>
                <a:gd name="T32" fmla="*/ 6984 w 214"/>
                <a:gd name="T33" fmla="*/ 2333 h 134"/>
                <a:gd name="T34" fmla="*/ 7012 w 214"/>
                <a:gd name="T35" fmla="*/ 2304 h 134"/>
                <a:gd name="T36" fmla="*/ 7012 w 214"/>
                <a:gd name="T37" fmla="*/ 2264 h 134"/>
                <a:gd name="T38" fmla="*/ 7012 w 214"/>
                <a:gd name="T39" fmla="*/ 2235 h 134"/>
                <a:gd name="T40" fmla="*/ 7012 w 214"/>
                <a:gd name="T41" fmla="*/ 2165 h 134"/>
                <a:gd name="T42" fmla="*/ 3503 w 214"/>
                <a:gd name="T43" fmla="*/ 3996 h 134"/>
                <a:gd name="T44" fmla="*/ 493 w 214"/>
                <a:gd name="T45" fmla="*/ 2235 h 134"/>
                <a:gd name="T46" fmla="*/ 3503 w 214"/>
                <a:gd name="T47" fmla="*/ 473 h 134"/>
                <a:gd name="T48" fmla="*/ 6560 w 214"/>
                <a:gd name="T49" fmla="*/ 2235 h 134"/>
                <a:gd name="T50" fmla="*/ 3503 w 214"/>
                <a:gd name="T51" fmla="*/ 3996 h 134"/>
                <a:gd name="T52" fmla="*/ 3503 w 214"/>
                <a:gd name="T53" fmla="*/ 1334 h 134"/>
                <a:gd name="T54" fmla="*/ 3601 w 214"/>
                <a:gd name="T55" fmla="*/ 1473 h 134"/>
                <a:gd name="T56" fmla="*/ 3503 w 214"/>
                <a:gd name="T57" fmla="*/ 1572 h 134"/>
                <a:gd name="T58" fmla="*/ 3503 w 214"/>
                <a:gd name="T59" fmla="*/ 1572 h 134"/>
                <a:gd name="T60" fmla="*/ 2849 w 214"/>
                <a:gd name="T61" fmla="*/ 2235 h 134"/>
                <a:gd name="T62" fmla="*/ 2754 w 214"/>
                <a:gd name="T63" fmla="*/ 2333 h 134"/>
                <a:gd name="T64" fmla="*/ 2615 w 214"/>
                <a:gd name="T65" fmla="*/ 2235 h 134"/>
                <a:gd name="T66" fmla="*/ 3503 w 214"/>
                <a:gd name="T67" fmla="*/ 1334 h 134"/>
                <a:gd name="T68" fmla="*/ 3503 w 214"/>
                <a:gd name="T69" fmla="*/ 1334 h 134"/>
                <a:gd name="T70" fmla="*/ 3503 w 214"/>
                <a:gd name="T71" fmla="*/ 663 h 134"/>
                <a:gd name="T72" fmla="*/ 1974 w 214"/>
                <a:gd name="T73" fmla="*/ 2235 h 134"/>
                <a:gd name="T74" fmla="*/ 3503 w 214"/>
                <a:gd name="T75" fmla="*/ 3799 h 134"/>
                <a:gd name="T76" fmla="*/ 5036 w 214"/>
                <a:gd name="T77" fmla="*/ 2235 h 134"/>
                <a:gd name="T78" fmla="*/ 3503 w 214"/>
                <a:gd name="T79" fmla="*/ 663 h 134"/>
                <a:gd name="T80" fmla="*/ 3503 w 214"/>
                <a:gd name="T81" fmla="*/ 3568 h 134"/>
                <a:gd name="T82" fmla="*/ 2192 w 214"/>
                <a:gd name="T83" fmla="*/ 2235 h 134"/>
                <a:gd name="T84" fmla="*/ 3503 w 214"/>
                <a:gd name="T85" fmla="*/ 901 h 134"/>
                <a:gd name="T86" fmla="*/ 4821 w 214"/>
                <a:gd name="T87" fmla="*/ 2235 h 134"/>
                <a:gd name="T88" fmla="*/ 3503 w 214"/>
                <a:gd name="T89" fmla="*/ 3568 h 1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4" h="134">
                  <a:moveTo>
                    <a:pt x="214" y="65"/>
                  </a:moveTo>
                  <a:cubicBezTo>
                    <a:pt x="214" y="65"/>
                    <a:pt x="214" y="65"/>
                    <a:pt x="214" y="65"/>
                  </a:cubicBezTo>
                  <a:cubicBezTo>
                    <a:pt x="214" y="65"/>
                    <a:pt x="213" y="64"/>
                    <a:pt x="213" y="64"/>
                  </a:cubicBezTo>
                  <a:cubicBezTo>
                    <a:pt x="213" y="64"/>
                    <a:pt x="213" y="64"/>
                    <a:pt x="213" y="64"/>
                  </a:cubicBezTo>
                  <a:cubicBezTo>
                    <a:pt x="194" y="27"/>
                    <a:pt x="152" y="0"/>
                    <a:pt x="107" y="0"/>
                  </a:cubicBezTo>
                  <a:cubicBezTo>
                    <a:pt x="63" y="0"/>
                    <a:pt x="20" y="27"/>
                    <a:pt x="1" y="64"/>
                  </a:cubicBezTo>
                  <a:cubicBezTo>
                    <a:pt x="1" y="64"/>
                    <a:pt x="1" y="64"/>
                    <a:pt x="1" y="64"/>
                  </a:cubicBezTo>
                  <a:cubicBezTo>
                    <a:pt x="1" y="64"/>
                    <a:pt x="1" y="64"/>
                    <a:pt x="1" y="65"/>
                  </a:cubicBezTo>
                  <a:cubicBezTo>
                    <a:pt x="1" y="65"/>
                    <a:pt x="1" y="65"/>
                    <a:pt x="1" y="65"/>
                  </a:cubicBezTo>
                  <a:cubicBezTo>
                    <a:pt x="0" y="66"/>
                    <a:pt x="0" y="66"/>
                    <a:pt x="0" y="67"/>
                  </a:cubicBezTo>
                  <a:cubicBezTo>
                    <a:pt x="0" y="67"/>
                    <a:pt x="0" y="68"/>
                    <a:pt x="1" y="68"/>
                  </a:cubicBezTo>
                  <a:cubicBezTo>
                    <a:pt x="1" y="69"/>
                    <a:pt x="1" y="69"/>
                    <a:pt x="1" y="69"/>
                  </a:cubicBezTo>
                  <a:cubicBezTo>
                    <a:pt x="1" y="69"/>
                    <a:pt x="1" y="69"/>
                    <a:pt x="1" y="70"/>
                  </a:cubicBezTo>
                  <a:cubicBezTo>
                    <a:pt x="1" y="70"/>
                    <a:pt x="1" y="70"/>
                    <a:pt x="1" y="70"/>
                  </a:cubicBezTo>
                  <a:cubicBezTo>
                    <a:pt x="20" y="107"/>
                    <a:pt x="63" y="134"/>
                    <a:pt x="107" y="134"/>
                  </a:cubicBezTo>
                  <a:cubicBezTo>
                    <a:pt x="152" y="134"/>
                    <a:pt x="194" y="107"/>
                    <a:pt x="213" y="70"/>
                  </a:cubicBezTo>
                  <a:cubicBezTo>
                    <a:pt x="213" y="70"/>
                    <a:pt x="213" y="70"/>
                    <a:pt x="213" y="70"/>
                  </a:cubicBezTo>
                  <a:cubicBezTo>
                    <a:pt x="213" y="70"/>
                    <a:pt x="214" y="69"/>
                    <a:pt x="214" y="69"/>
                  </a:cubicBezTo>
                  <a:cubicBezTo>
                    <a:pt x="214" y="69"/>
                    <a:pt x="214" y="69"/>
                    <a:pt x="214" y="68"/>
                  </a:cubicBezTo>
                  <a:cubicBezTo>
                    <a:pt x="214" y="68"/>
                    <a:pt x="214" y="68"/>
                    <a:pt x="214" y="67"/>
                  </a:cubicBezTo>
                  <a:cubicBezTo>
                    <a:pt x="214" y="66"/>
                    <a:pt x="214" y="66"/>
                    <a:pt x="214" y="65"/>
                  </a:cubicBezTo>
                  <a:close/>
                  <a:moveTo>
                    <a:pt x="107" y="120"/>
                  </a:moveTo>
                  <a:cubicBezTo>
                    <a:pt x="70" y="120"/>
                    <a:pt x="33" y="99"/>
                    <a:pt x="15" y="67"/>
                  </a:cubicBezTo>
                  <a:cubicBezTo>
                    <a:pt x="33" y="35"/>
                    <a:pt x="70" y="14"/>
                    <a:pt x="107" y="14"/>
                  </a:cubicBezTo>
                  <a:cubicBezTo>
                    <a:pt x="145" y="14"/>
                    <a:pt x="181" y="35"/>
                    <a:pt x="200" y="67"/>
                  </a:cubicBezTo>
                  <a:cubicBezTo>
                    <a:pt x="181" y="99"/>
                    <a:pt x="145" y="120"/>
                    <a:pt x="107" y="120"/>
                  </a:cubicBezTo>
                  <a:close/>
                  <a:moveTo>
                    <a:pt x="107" y="40"/>
                  </a:moveTo>
                  <a:cubicBezTo>
                    <a:pt x="109" y="40"/>
                    <a:pt x="110" y="42"/>
                    <a:pt x="110" y="44"/>
                  </a:cubicBezTo>
                  <a:cubicBezTo>
                    <a:pt x="110" y="45"/>
                    <a:pt x="109" y="47"/>
                    <a:pt x="107" y="47"/>
                  </a:cubicBezTo>
                  <a:cubicBezTo>
                    <a:pt x="107" y="47"/>
                    <a:pt x="107" y="47"/>
                    <a:pt x="107" y="47"/>
                  </a:cubicBezTo>
                  <a:cubicBezTo>
                    <a:pt x="96" y="47"/>
                    <a:pt x="87" y="56"/>
                    <a:pt x="87" y="67"/>
                  </a:cubicBezTo>
                  <a:cubicBezTo>
                    <a:pt x="87" y="69"/>
                    <a:pt x="86" y="70"/>
                    <a:pt x="84" y="70"/>
                  </a:cubicBezTo>
                  <a:cubicBezTo>
                    <a:pt x="82" y="70"/>
                    <a:pt x="80" y="69"/>
                    <a:pt x="80" y="67"/>
                  </a:cubicBezTo>
                  <a:cubicBezTo>
                    <a:pt x="80" y="52"/>
                    <a:pt x="92" y="40"/>
                    <a:pt x="107" y="40"/>
                  </a:cubicBezTo>
                  <a:cubicBezTo>
                    <a:pt x="107" y="40"/>
                    <a:pt x="107" y="40"/>
                    <a:pt x="107" y="40"/>
                  </a:cubicBezTo>
                  <a:close/>
                  <a:moveTo>
                    <a:pt x="107" y="20"/>
                  </a:moveTo>
                  <a:cubicBezTo>
                    <a:pt x="81" y="20"/>
                    <a:pt x="60" y="41"/>
                    <a:pt x="60" y="67"/>
                  </a:cubicBezTo>
                  <a:cubicBezTo>
                    <a:pt x="60" y="93"/>
                    <a:pt x="81" y="114"/>
                    <a:pt x="107" y="114"/>
                  </a:cubicBezTo>
                  <a:cubicBezTo>
                    <a:pt x="133" y="114"/>
                    <a:pt x="154" y="93"/>
                    <a:pt x="154" y="67"/>
                  </a:cubicBezTo>
                  <a:cubicBezTo>
                    <a:pt x="154" y="41"/>
                    <a:pt x="133" y="20"/>
                    <a:pt x="107" y="20"/>
                  </a:cubicBezTo>
                  <a:close/>
                  <a:moveTo>
                    <a:pt x="107" y="107"/>
                  </a:moveTo>
                  <a:cubicBezTo>
                    <a:pt x="85" y="107"/>
                    <a:pt x="67" y="89"/>
                    <a:pt x="67" y="67"/>
                  </a:cubicBezTo>
                  <a:cubicBezTo>
                    <a:pt x="67" y="45"/>
                    <a:pt x="85" y="27"/>
                    <a:pt x="107" y="27"/>
                  </a:cubicBezTo>
                  <a:cubicBezTo>
                    <a:pt x="129" y="27"/>
                    <a:pt x="147" y="45"/>
                    <a:pt x="147" y="67"/>
                  </a:cubicBezTo>
                  <a:cubicBezTo>
                    <a:pt x="147" y="89"/>
                    <a:pt x="129" y="107"/>
                    <a:pt x="107" y="1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23595" name="Group 29"/>
          <p:cNvPicPr>
            <a:picLocks noChangeAspect="1" noChangeArrowheads="1"/>
          </p:cNvPicPr>
          <p:nvPr/>
        </p:nvPicPr>
        <p:blipFill>
          <a:blip r:embed="rId3" cstate="email"/>
          <a:srcRect/>
          <a:stretch>
            <a:fillRect/>
          </a:stretch>
        </p:blipFill>
        <p:spPr bwMode="auto">
          <a:xfrm>
            <a:off x="6918325" y="4956175"/>
            <a:ext cx="8112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2"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24603"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46" name="矩形 45"/>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566"/>
                                        </p:tgtEl>
                                        <p:attrNameLst>
                                          <p:attrName>style.visibility</p:attrName>
                                        </p:attrNameLst>
                                      </p:cBhvr>
                                      <p:to>
                                        <p:strVal val="visible"/>
                                      </p:to>
                                    </p:set>
                                    <p:animEffect transition="in" filter="wipe(left)">
                                      <p:cBhvr>
                                        <p:cTn id="7" dur="500"/>
                                        <p:tgtEl>
                                          <p:spTgt spid="235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569"/>
                                        </p:tgtEl>
                                        <p:attrNameLst>
                                          <p:attrName>style.visibility</p:attrName>
                                        </p:attrNameLst>
                                      </p:cBhvr>
                                      <p:to>
                                        <p:strVal val="visible"/>
                                      </p:to>
                                    </p:set>
                                    <p:animEffect transition="in" filter="wipe(left)">
                                      <p:cBhvr>
                                        <p:cTn id="10" dur="500"/>
                                        <p:tgtEl>
                                          <p:spTgt spid="2356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570"/>
                                        </p:tgtEl>
                                        <p:attrNameLst>
                                          <p:attrName>style.visibility</p:attrName>
                                        </p:attrNameLst>
                                      </p:cBhvr>
                                      <p:to>
                                        <p:strVal val="visible"/>
                                      </p:to>
                                    </p:set>
                                    <p:animEffect transition="in" filter="wipe(left)">
                                      <p:cBhvr>
                                        <p:cTn id="13" dur="500"/>
                                        <p:tgtEl>
                                          <p:spTgt spid="23570"/>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3571"/>
                                        </p:tgtEl>
                                        <p:attrNameLst>
                                          <p:attrName>style.visibility</p:attrName>
                                        </p:attrNameLst>
                                      </p:cBhvr>
                                      <p:to>
                                        <p:strVal val="visible"/>
                                      </p:to>
                                    </p:set>
                                    <p:animEffect transition="in" filter="wipe(left)">
                                      <p:cBhvr>
                                        <p:cTn id="17" dur="500"/>
                                        <p:tgtEl>
                                          <p:spTgt spid="2357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3586"/>
                                        </p:tgtEl>
                                        <p:attrNameLst>
                                          <p:attrName>style.visibility</p:attrName>
                                        </p:attrNameLst>
                                      </p:cBhvr>
                                      <p:to>
                                        <p:strVal val="visible"/>
                                      </p:to>
                                    </p:set>
                                    <p:animEffect transition="in" filter="wipe(left)">
                                      <p:cBhvr>
                                        <p:cTn id="20" dur="500"/>
                                        <p:tgtEl>
                                          <p:spTgt spid="2358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3572"/>
                                        </p:tgtEl>
                                        <p:attrNameLst>
                                          <p:attrName>style.visibility</p:attrName>
                                        </p:attrNameLst>
                                      </p:cBhvr>
                                      <p:to>
                                        <p:strVal val="visible"/>
                                      </p:to>
                                    </p:set>
                                    <p:animEffect transition="in" filter="wipe(left)">
                                      <p:cBhvr>
                                        <p:cTn id="23" dur="500"/>
                                        <p:tgtEl>
                                          <p:spTgt spid="2357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3573"/>
                                        </p:tgtEl>
                                        <p:attrNameLst>
                                          <p:attrName>style.visibility</p:attrName>
                                        </p:attrNameLst>
                                      </p:cBhvr>
                                      <p:to>
                                        <p:strVal val="visible"/>
                                      </p:to>
                                    </p:set>
                                    <p:animEffect transition="in" filter="wipe(left)">
                                      <p:cBhvr>
                                        <p:cTn id="26" dur="500"/>
                                        <p:tgtEl>
                                          <p:spTgt spid="23573"/>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3574"/>
                                        </p:tgtEl>
                                        <p:attrNameLst>
                                          <p:attrName>style.visibility</p:attrName>
                                        </p:attrNameLst>
                                      </p:cBhvr>
                                      <p:to>
                                        <p:strVal val="visible"/>
                                      </p:to>
                                    </p:set>
                                    <p:animEffect transition="in" filter="wipe(left)">
                                      <p:cBhvr>
                                        <p:cTn id="30" dur="500"/>
                                        <p:tgtEl>
                                          <p:spTgt spid="23574"/>
                                        </p:tgtEl>
                                      </p:cBhvr>
                                    </p:animEffect>
                                  </p:childTnLst>
                                </p:cTn>
                              </p:par>
                              <p:par>
                                <p:cTn id="31" presetID="22" presetClass="entr" presetSubtype="8" fill="hold" nodeType="withEffect">
                                  <p:stCondLst>
                                    <p:cond delay="0"/>
                                  </p:stCondLst>
                                  <p:childTnLst>
                                    <p:set>
                                      <p:cBhvr>
                                        <p:cTn id="32" dur="1" fill="hold">
                                          <p:stCondLst>
                                            <p:cond delay="0"/>
                                          </p:stCondLst>
                                        </p:cTn>
                                        <p:tgtEl>
                                          <p:spTgt spid="23587"/>
                                        </p:tgtEl>
                                        <p:attrNameLst>
                                          <p:attrName>style.visibility</p:attrName>
                                        </p:attrNameLst>
                                      </p:cBhvr>
                                      <p:to>
                                        <p:strVal val="visible"/>
                                      </p:to>
                                    </p:set>
                                    <p:animEffect transition="in" filter="wipe(left)">
                                      <p:cBhvr>
                                        <p:cTn id="33" dur="500"/>
                                        <p:tgtEl>
                                          <p:spTgt spid="2358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3575"/>
                                        </p:tgtEl>
                                        <p:attrNameLst>
                                          <p:attrName>style.visibility</p:attrName>
                                        </p:attrNameLst>
                                      </p:cBhvr>
                                      <p:to>
                                        <p:strVal val="visible"/>
                                      </p:to>
                                    </p:set>
                                    <p:animEffect transition="in" filter="wipe(left)">
                                      <p:cBhvr>
                                        <p:cTn id="36" dur="500"/>
                                        <p:tgtEl>
                                          <p:spTgt spid="2357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576"/>
                                        </p:tgtEl>
                                        <p:attrNameLst>
                                          <p:attrName>style.visibility</p:attrName>
                                        </p:attrNameLst>
                                      </p:cBhvr>
                                      <p:to>
                                        <p:strVal val="visible"/>
                                      </p:to>
                                    </p:set>
                                    <p:animEffect transition="in" filter="wipe(left)">
                                      <p:cBhvr>
                                        <p:cTn id="39" dur="500"/>
                                        <p:tgtEl>
                                          <p:spTgt spid="23576"/>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23577"/>
                                        </p:tgtEl>
                                        <p:attrNameLst>
                                          <p:attrName>style.visibility</p:attrName>
                                        </p:attrNameLst>
                                      </p:cBhvr>
                                      <p:to>
                                        <p:strVal val="visible"/>
                                      </p:to>
                                    </p:set>
                                    <p:animEffect transition="in" filter="wipe(left)">
                                      <p:cBhvr>
                                        <p:cTn id="43" dur="500"/>
                                        <p:tgtEl>
                                          <p:spTgt spid="2357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3590"/>
                                        </p:tgtEl>
                                        <p:attrNameLst>
                                          <p:attrName>style.visibility</p:attrName>
                                        </p:attrNameLst>
                                      </p:cBhvr>
                                      <p:to>
                                        <p:strVal val="visible"/>
                                      </p:to>
                                    </p:set>
                                    <p:animEffect transition="in" filter="wipe(left)">
                                      <p:cBhvr>
                                        <p:cTn id="46" dur="500"/>
                                        <p:tgtEl>
                                          <p:spTgt spid="2359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578"/>
                                        </p:tgtEl>
                                        <p:attrNameLst>
                                          <p:attrName>style.visibility</p:attrName>
                                        </p:attrNameLst>
                                      </p:cBhvr>
                                      <p:to>
                                        <p:strVal val="visible"/>
                                      </p:to>
                                    </p:set>
                                    <p:animEffect transition="in" filter="wipe(left)">
                                      <p:cBhvr>
                                        <p:cTn id="49" dur="500"/>
                                        <p:tgtEl>
                                          <p:spTgt spid="2357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3579"/>
                                        </p:tgtEl>
                                        <p:attrNameLst>
                                          <p:attrName>style.visibility</p:attrName>
                                        </p:attrNameLst>
                                      </p:cBhvr>
                                      <p:to>
                                        <p:strVal val="visible"/>
                                      </p:to>
                                    </p:set>
                                    <p:animEffect transition="in" filter="wipe(left)">
                                      <p:cBhvr>
                                        <p:cTn id="52" dur="500"/>
                                        <p:tgtEl>
                                          <p:spTgt spid="2357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3591"/>
                                        </p:tgtEl>
                                        <p:attrNameLst>
                                          <p:attrName>style.visibility</p:attrName>
                                        </p:attrNameLst>
                                      </p:cBhvr>
                                      <p:to>
                                        <p:strVal val="visible"/>
                                      </p:to>
                                    </p:set>
                                    <p:animEffect transition="in" filter="wipe(left)">
                                      <p:cBhvr>
                                        <p:cTn id="55" dur="500"/>
                                        <p:tgtEl>
                                          <p:spTgt spid="23591"/>
                                        </p:tgtEl>
                                      </p:cBhvr>
                                    </p:animEffect>
                                  </p:childTnLst>
                                </p:cTn>
                              </p:par>
                            </p:childTnLst>
                          </p:cTn>
                        </p:par>
                        <p:par>
                          <p:cTn id="56" fill="hold">
                            <p:stCondLst>
                              <p:cond delay="2000"/>
                            </p:stCondLst>
                            <p:childTnLst>
                              <p:par>
                                <p:cTn id="57" presetID="22" presetClass="entr" presetSubtype="8" fill="hold" grpId="0" nodeType="afterEffect">
                                  <p:stCondLst>
                                    <p:cond delay="0"/>
                                  </p:stCondLst>
                                  <p:childTnLst>
                                    <p:set>
                                      <p:cBhvr>
                                        <p:cTn id="58" dur="1" fill="hold">
                                          <p:stCondLst>
                                            <p:cond delay="0"/>
                                          </p:stCondLst>
                                        </p:cTn>
                                        <p:tgtEl>
                                          <p:spTgt spid="23580"/>
                                        </p:tgtEl>
                                        <p:attrNameLst>
                                          <p:attrName>style.visibility</p:attrName>
                                        </p:attrNameLst>
                                      </p:cBhvr>
                                      <p:to>
                                        <p:strVal val="visible"/>
                                      </p:to>
                                    </p:set>
                                    <p:animEffect transition="in" filter="wipe(left)">
                                      <p:cBhvr>
                                        <p:cTn id="59" dur="500"/>
                                        <p:tgtEl>
                                          <p:spTgt spid="2358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3581"/>
                                        </p:tgtEl>
                                        <p:attrNameLst>
                                          <p:attrName>style.visibility</p:attrName>
                                        </p:attrNameLst>
                                      </p:cBhvr>
                                      <p:to>
                                        <p:strVal val="visible"/>
                                      </p:to>
                                    </p:set>
                                    <p:animEffect transition="in" filter="wipe(left)">
                                      <p:cBhvr>
                                        <p:cTn id="62" dur="500"/>
                                        <p:tgtEl>
                                          <p:spTgt spid="2358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3582"/>
                                        </p:tgtEl>
                                        <p:attrNameLst>
                                          <p:attrName>style.visibility</p:attrName>
                                        </p:attrNameLst>
                                      </p:cBhvr>
                                      <p:to>
                                        <p:strVal val="visible"/>
                                      </p:to>
                                    </p:set>
                                    <p:animEffect transition="in" filter="wipe(left)">
                                      <p:cBhvr>
                                        <p:cTn id="65" dur="500"/>
                                        <p:tgtEl>
                                          <p:spTgt spid="23582"/>
                                        </p:tgtEl>
                                      </p:cBhvr>
                                    </p:animEffect>
                                  </p:childTnLst>
                                </p:cTn>
                              </p:par>
                              <p:par>
                                <p:cTn id="66" presetID="22" presetClass="entr" presetSubtype="8" fill="hold" nodeType="withEffect">
                                  <p:stCondLst>
                                    <p:cond delay="0"/>
                                  </p:stCondLst>
                                  <p:childTnLst>
                                    <p:set>
                                      <p:cBhvr>
                                        <p:cTn id="67" dur="1" fill="hold">
                                          <p:stCondLst>
                                            <p:cond delay="0"/>
                                          </p:stCondLst>
                                        </p:cTn>
                                        <p:tgtEl>
                                          <p:spTgt spid="23592"/>
                                        </p:tgtEl>
                                        <p:attrNameLst>
                                          <p:attrName>style.visibility</p:attrName>
                                        </p:attrNameLst>
                                      </p:cBhvr>
                                      <p:to>
                                        <p:strVal val="visible"/>
                                      </p:to>
                                    </p:set>
                                    <p:animEffect transition="in" filter="wipe(left)">
                                      <p:cBhvr>
                                        <p:cTn id="68" dur="500"/>
                                        <p:tgtEl>
                                          <p:spTgt spid="23592"/>
                                        </p:tgtEl>
                                      </p:cBhvr>
                                    </p:animEffect>
                                  </p:childTnLst>
                                </p:cTn>
                              </p:par>
                            </p:childTnLst>
                          </p:cTn>
                        </p:par>
                        <p:par>
                          <p:cTn id="69" fill="hold">
                            <p:stCondLst>
                              <p:cond delay="2500"/>
                            </p:stCondLst>
                            <p:childTnLst>
                              <p:par>
                                <p:cTn id="70" presetID="22" presetClass="entr" presetSubtype="8" fill="hold" grpId="0" nodeType="afterEffect">
                                  <p:stCondLst>
                                    <p:cond delay="0"/>
                                  </p:stCondLst>
                                  <p:childTnLst>
                                    <p:set>
                                      <p:cBhvr>
                                        <p:cTn id="71" dur="1" fill="hold">
                                          <p:stCondLst>
                                            <p:cond delay="0"/>
                                          </p:stCondLst>
                                        </p:cTn>
                                        <p:tgtEl>
                                          <p:spTgt spid="23583"/>
                                        </p:tgtEl>
                                        <p:attrNameLst>
                                          <p:attrName>style.visibility</p:attrName>
                                        </p:attrNameLst>
                                      </p:cBhvr>
                                      <p:to>
                                        <p:strVal val="visible"/>
                                      </p:to>
                                    </p:set>
                                    <p:animEffect transition="in" filter="wipe(left)">
                                      <p:cBhvr>
                                        <p:cTn id="72" dur="500"/>
                                        <p:tgtEl>
                                          <p:spTgt spid="23583"/>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3584"/>
                                        </p:tgtEl>
                                        <p:attrNameLst>
                                          <p:attrName>style.visibility</p:attrName>
                                        </p:attrNameLst>
                                      </p:cBhvr>
                                      <p:to>
                                        <p:strVal val="visible"/>
                                      </p:to>
                                    </p:set>
                                    <p:animEffect transition="in" filter="wipe(left)">
                                      <p:cBhvr>
                                        <p:cTn id="75" dur="500"/>
                                        <p:tgtEl>
                                          <p:spTgt spid="23584"/>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3585"/>
                                        </p:tgtEl>
                                        <p:attrNameLst>
                                          <p:attrName>style.visibility</p:attrName>
                                        </p:attrNameLst>
                                      </p:cBhvr>
                                      <p:to>
                                        <p:strVal val="visible"/>
                                      </p:to>
                                    </p:set>
                                    <p:animEffect transition="in" filter="wipe(left)">
                                      <p:cBhvr>
                                        <p:cTn id="78" dur="500"/>
                                        <p:tgtEl>
                                          <p:spTgt spid="23585"/>
                                        </p:tgtEl>
                                      </p:cBhvr>
                                    </p:animEffect>
                                  </p:childTnLst>
                                </p:cTn>
                              </p:par>
                              <p:par>
                                <p:cTn id="79" presetID="22" presetClass="entr" presetSubtype="8" fill="hold" nodeType="withEffect">
                                  <p:stCondLst>
                                    <p:cond delay="0"/>
                                  </p:stCondLst>
                                  <p:childTnLst>
                                    <p:set>
                                      <p:cBhvr>
                                        <p:cTn id="80" dur="1" fill="hold">
                                          <p:stCondLst>
                                            <p:cond delay="0"/>
                                          </p:stCondLst>
                                        </p:cTn>
                                        <p:tgtEl>
                                          <p:spTgt spid="23595"/>
                                        </p:tgtEl>
                                        <p:attrNameLst>
                                          <p:attrName>style.visibility</p:attrName>
                                        </p:attrNameLst>
                                      </p:cBhvr>
                                      <p:to>
                                        <p:strVal val="visible"/>
                                      </p:to>
                                    </p:set>
                                    <p:animEffect transition="in" filter="wipe(left)">
                                      <p:cBhvr>
                                        <p:cTn id="81" dur="500"/>
                                        <p:tgtEl>
                                          <p:spTgt spid="23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9" grpId="0" autoUpdateAnimBg="0"/>
      <p:bldP spid="23570" grpId="0" autoUpdateAnimBg="0"/>
      <p:bldP spid="23571" grpId="0" animBg="1" autoUpdateAnimBg="0"/>
      <p:bldP spid="23572" grpId="0" autoUpdateAnimBg="0"/>
      <p:bldP spid="23573" grpId="0" autoUpdateAnimBg="0"/>
      <p:bldP spid="23574" grpId="0" animBg="1" autoUpdateAnimBg="0"/>
      <p:bldP spid="23575" grpId="0" autoUpdateAnimBg="0"/>
      <p:bldP spid="23576" grpId="0" autoUpdateAnimBg="0"/>
      <p:bldP spid="23577" grpId="0" animBg="1" autoUpdateAnimBg="0"/>
      <p:bldP spid="23578" grpId="0" autoUpdateAnimBg="0"/>
      <p:bldP spid="23579" grpId="0" autoUpdateAnimBg="0"/>
      <p:bldP spid="23580" grpId="0" animBg="1" autoUpdateAnimBg="0"/>
      <p:bldP spid="23581" grpId="0" autoUpdateAnimBg="0"/>
      <p:bldP spid="23582" grpId="0" autoUpdateAnimBg="0"/>
      <p:bldP spid="23583" grpId="0" animBg="1" autoUpdateAnimBg="0"/>
      <p:bldP spid="23584" grpId="0" autoUpdateAnimBg="0"/>
      <p:bldP spid="23585" grpId="0" autoUpdateAnimBg="0"/>
      <p:bldP spid="23586" grpId="0" animBg="1"/>
      <p:bldP spid="23590" grpId="0" animBg="1"/>
      <p:bldP spid="235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pic>
        <p:nvPicPr>
          <p:cNvPr id="25614" name="图片 13"/>
          <p:cNvPicPr>
            <a:picLocks noChangeAspect="1"/>
          </p:cNvPicPr>
          <p:nvPr/>
        </p:nvPicPr>
        <p:blipFill>
          <a:blip r:embed="rId2" cstate="email"/>
          <a:srcRect/>
          <a:stretch>
            <a:fillRect/>
          </a:stretch>
        </p:blipFill>
        <p:spPr bwMode="auto">
          <a:xfrm>
            <a:off x="681038" y="1558925"/>
            <a:ext cx="2206625" cy="1604963"/>
          </a:xfrm>
          <a:prstGeom prst="rect">
            <a:avLst/>
          </a:prstGeom>
          <a:noFill/>
          <a:ln w="9525">
            <a:solidFill>
              <a:srgbClr val="40C6F2"/>
            </a:solidFill>
            <a:miter lim="800000"/>
            <a:headEnd/>
            <a:tailEnd/>
          </a:ln>
          <a:extLst>
            <a:ext uri="{909E8E84-426E-40DD-AFC4-6F175D3DCCD1}">
              <a14:hiddenFill xmlns:a14="http://schemas.microsoft.com/office/drawing/2010/main">
                <a:solidFill>
                  <a:srgbClr val="FFFFFF"/>
                </a:solidFill>
              </a14:hiddenFill>
            </a:ext>
          </a:extLst>
        </p:spPr>
      </p:pic>
      <p:pic>
        <p:nvPicPr>
          <p:cNvPr id="25615" name="图片 14"/>
          <p:cNvPicPr>
            <a:picLocks noChangeAspect="1"/>
          </p:cNvPicPr>
          <p:nvPr/>
        </p:nvPicPr>
        <p:blipFill>
          <a:blip r:embed="rId3" cstate="email"/>
          <a:srcRect/>
          <a:stretch>
            <a:fillRect/>
          </a:stretch>
        </p:blipFill>
        <p:spPr bwMode="auto">
          <a:xfrm>
            <a:off x="6242050" y="1609725"/>
            <a:ext cx="2197100" cy="1604963"/>
          </a:xfrm>
          <a:prstGeom prst="rect">
            <a:avLst/>
          </a:prstGeom>
          <a:noFill/>
          <a:ln w="9525">
            <a:solidFill>
              <a:srgbClr val="FFBD00"/>
            </a:solidFill>
            <a:miter lim="800000"/>
            <a:headEnd/>
            <a:tailEnd/>
          </a:ln>
          <a:extLst>
            <a:ext uri="{909E8E84-426E-40DD-AFC4-6F175D3DCCD1}">
              <a14:hiddenFill xmlns:a14="http://schemas.microsoft.com/office/drawing/2010/main">
                <a:solidFill>
                  <a:srgbClr val="FFFFFF"/>
                </a:solidFill>
              </a14:hiddenFill>
            </a:ext>
          </a:extLst>
        </p:spPr>
      </p:pic>
      <p:pic>
        <p:nvPicPr>
          <p:cNvPr id="25616" name="图片 15"/>
          <p:cNvPicPr>
            <a:picLocks noChangeAspect="1"/>
          </p:cNvPicPr>
          <p:nvPr/>
        </p:nvPicPr>
        <p:blipFill>
          <a:blip r:embed="rId4" cstate="email"/>
          <a:srcRect/>
          <a:stretch>
            <a:fillRect/>
          </a:stretch>
        </p:blipFill>
        <p:spPr bwMode="auto">
          <a:xfrm>
            <a:off x="681038" y="4208463"/>
            <a:ext cx="2208212" cy="1597025"/>
          </a:xfrm>
          <a:prstGeom prst="rect">
            <a:avLst/>
          </a:prstGeom>
          <a:noFill/>
          <a:ln w="9525">
            <a:solidFill>
              <a:srgbClr val="FF625F"/>
            </a:solidFill>
            <a:miter lim="800000"/>
            <a:headEnd/>
            <a:tailEnd/>
          </a:ln>
          <a:extLst>
            <a:ext uri="{909E8E84-426E-40DD-AFC4-6F175D3DCCD1}">
              <a14:hiddenFill xmlns:a14="http://schemas.microsoft.com/office/drawing/2010/main">
                <a:solidFill>
                  <a:srgbClr val="FFFFFF"/>
                </a:solidFill>
              </a14:hiddenFill>
            </a:ext>
          </a:extLst>
        </p:spPr>
      </p:pic>
      <p:pic>
        <p:nvPicPr>
          <p:cNvPr id="25617" name="图片 16"/>
          <p:cNvPicPr>
            <a:picLocks noChangeAspect="1"/>
          </p:cNvPicPr>
          <p:nvPr/>
        </p:nvPicPr>
        <p:blipFill>
          <a:blip r:embed="rId5" cstate="email"/>
          <a:srcRect/>
          <a:stretch>
            <a:fillRect/>
          </a:stretch>
        </p:blipFill>
        <p:spPr bwMode="auto">
          <a:xfrm>
            <a:off x="6175375" y="4208463"/>
            <a:ext cx="2190750" cy="1598612"/>
          </a:xfrm>
          <a:prstGeom prst="rect">
            <a:avLst/>
          </a:prstGeom>
          <a:noFill/>
          <a:ln w="9525">
            <a:solidFill>
              <a:srgbClr val="24BFF0"/>
            </a:solidFill>
            <a:miter lim="800000"/>
            <a:headEnd/>
            <a:tailEnd/>
          </a:ln>
          <a:extLst>
            <a:ext uri="{909E8E84-426E-40DD-AFC4-6F175D3DCCD1}">
              <a14:hiddenFill xmlns:a14="http://schemas.microsoft.com/office/drawing/2010/main">
                <a:solidFill>
                  <a:srgbClr val="FFFFFF"/>
                </a:solidFill>
              </a14:hiddenFill>
            </a:ext>
          </a:extLst>
        </p:spPr>
      </p:pic>
      <p:sp>
        <p:nvSpPr>
          <p:cNvPr id="25618" name="文本框 17"/>
          <p:cNvSpPr txBox="1">
            <a:spLocks noChangeArrowheads="1"/>
          </p:cNvSpPr>
          <p:nvPr/>
        </p:nvSpPr>
        <p:spPr bwMode="auto">
          <a:xfrm>
            <a:off x="2949575" y="1552575"/>
            <a:ext cx="1106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465766"/>
                </a:solidFill>
                <a:latin typeface="方正正黑简体" panose="02000000000000000000" pitchFamily="2" charset="-122"/>
                <a:ea typeface="方正正黑简体" panose="02000000000000000000" pitchFamily="2" charset="-122"/>
              </a:rPr>
              <a:t>标题内容</a:t>
            </a:r>
          </a:p>
        </p:txBody>
      </p:sp>
      <p:sp>
        <p:nvSpPr>
          <p:cNvPr id="25619" name="文本框 18"/>
          <p:cNvSpPr txBox="1">
            <a:spLocks noChangeArrowheads="1"/>
          </p:cNvSpPr>
          <p:nvPr/>
        </p:nvSpPr>
        <p:spPr bwMode="auto">
          <a:xfrm>
            <a:off x="2887663" y="1995488"/>
            <a:ext cx="3070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p:txBody>
      </p:sp>
      <p:sp>
        <p:nvSpPr>
          <p:cNvPr id="25620" name="文本框 19"/>
          <p:cNvSpPr txBox="1">
            <a:spLocks noChangeArrowheads="1"/>
          </p:cNvSpPr>
          <p:nvPr/>
        </p:nvSpPr>
        <p:spPr bwMode="auto">
          <a:xfrm>
            <a:off x="8502650" y="1552575"/>
            <a:ext cx="1104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465766"/>
                </a:solidFill>
                <a:latin typeface="方正正黑简体" panose="02000000000000000000" pitchFamily="2" charset="-122"/>
                <a:ea typeface="方正正黑简体" panose="02000000000000000000" pitchFamily="2" charset="-122"/>
              </a:rPr>
              <a:t>标题内容</a:t>
            </a:r>
          </a:p>
        </p:txBody>
      </p:sp>
      <p:sp>
        <p:nvSpPr>
          <p:cNvPr id="25621" name="文本框 21"/>
          <p:cNvSpPr txBox="1">
            <a:spLocks noChangeArrowheads="1"/>
          </p:cNvSpPr>
          <p:nvPr/>
        </p:nvSpPr>
        <p:spPr bwMode="auto">
          <a:xfrm>
            <a:off x="8502650" y="4192588"/>
            <a:ext cx="1104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465766"/>
                </a:solidFill>
                <a:latin typeface="方正正黑简体" panose="02000000000000000000" pitchFamily="2" charset="-122"/>
                <a:ea typeface="方正正黑简体" panose="02000000000000000000" pitchFamily="2" charset="-122"/>
              </a:rPr>
              <a:t>标题内容</a:t>
            </a:r>
          </a:p>
        </p:txBody>
      </p:sp>
      <p:sp>
        <p:nvSpPr>
          <p:cNvPr id="25622" name="文本框 23"/>
          <p:cNvSpPr txBox="1">
            <a:spLocks noChangeArrowheads="1"/>
          </p:cNvSpPr>
          <p:nvPr/>
        </p:nvSpPr>
        <p:spPr bwMode="auto">
          <a:xfrm>
            <a:off x="3059113" y="4192588"/>
            <a:ext cx="1106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465766"/>
                </a:solidFill>
                <a:latin typeface="方正正黑简体" panose="02000000000000000000" pitchFamily="2" charset="-122"/>
                <a:ea typeface="方正正黑简体" panose="02000000000000000000" pitchFamily="2" charset="-122"/>
              </a:rPr>
              <a:t>标题内容</a:t>
            </a:r>
          </a:p>
        </p:txBody>
      </p:sp>
      <p:sp>
        <p:nvSpPr>
          <p:cNvPr id="25623" name="文本框 26"/>
          <p:cNvSpPr txBox="1">
            <a:spLocks noChangeArrowheads="1"/>
          </p:cNvSpPr>
          <p:nvPr/>
        </p:nvSpPr>
        <p:spPr bwMode="auto">
          <a:xfrm>
            <a:off x="2887663" y="2582863"/>
            <a:ext cx="307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p:txBody>
      </p:sp>
      <p:sp>
        <p:nvSpPr>
          <p:cNvPr id="25624" name="文本框 27"/>
          <p:cNvSpPr txBox="1">
            <a:spLocks noChangeArrowheads="1"/>
          </p:cNvSpPr>
          <p:nvPr/>
        </p:nvSpPr>
        <p:spPr bwMode="auto">
          <a:xfrm>
            <a:off x="2887663" y="4705350"/>
            <a:ext cx="30702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p:txBody>
      </p:sp>
      <p:sp>
        <p:nvSpPr>
          <p:cNvPr id="25625" name="文本框 28"/>
          <p:cNvSpPr txBox="1">
            <a:spLocks noChangeArrowheads="1"/>
          </p:cNvSpPr>
          <p:nvPr/>
        </p:nvSpPr>
        <p:spPr bwMode="auto">
          <a:xfrm>
            <a:off x="2887663" y="5292725"/>
            <a:ext cx="307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p:txBody>
      </p:sp>
      <p:sp>
        <p:nvSpPr>
          <p:cNvPr id="25626" name="文本框 29"/>
          <p:cNvSpPr txBox="1">
            <a:spLocks noChangeArrowheads="1"/>
          </p:cNvSpPr>
          <p:nvPr/>
        </p:nvSpPr>
        <p:spPr bwMode="auto">
          <a:xfrm>
            <a:off x="8585200" y="4705350"/>
            <a:ext cx="30702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p:txBody>
      </p:sp>
      <p:sp>
        <p:nvSpPr>
          <p:cNvPr id="25627" name="文本框 30"/>
          <p:cNvSpPr txBox="1">
            <a:spLocks noChangeArrowheads="1"/>
          </p:cNvSpPr>
          <p:nvPr/>
        </p:nvSpPr>
        <p:spPr bwMode="auto">
          <a:xfrm>
            <a:off x="8585200" y="5292725"/>
            <a:ext cx="307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p:txBody>
      </p:sp>
      <p:sp>
        <p:nvSpPr>
          <p:cNvPr id="25628" name="文本框 31"/>
          <p:cNvSpPr txBox="1">
            <a:spLocks noChangeArrowheads="1"/>
          </p:cNvSpPr>
          <p:nvPr/>
        </p:nvSpPr>
        <p:spPr bwMode="auto">
          <a:xfrm>
            <a:off x="8585200" y="1995488"/>
            <a:ext cx="3070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p:txBody>
      </p:sp>
      <p:sp>
        <p:nvSpPr>
          <p:cNvPr id="25629" name="文本框 32"/>
          <p:cNvSpPr txBox="1">
            <a:spLocks noChangeArrowheads="1"/>
          </p:cNvSpPr>
          <p:nvPr/>
        </p:nvSpPr>
        <p:spPr bwMode="auto">
          <a:xfrm>
            <a:off x="8585200" y="2582863"/>
            <a:ext cx="307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a:t>
            </a:r>
          </a:p>
        </p:txBody>
      </p:sp>
      <p:sp>
        <p:nvSpPr>
          <p:cNvPr id="2"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3"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32" name="矩形 31"/>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614"/>
                                        </p:tgtEl>
                                        <p:attrNameLst>
                                          <p:attrName>style.visibility</p:attrName>
                                        </p:attrNameLst>
                                      </p:cBhvr>
                                      <p:to>
                                        <p:strVal val="visible"/>
                                      </p:to>
                                    </p:set>
                                    <p:anim calcmode="lin" valueType="num">
                                      <p:cBhvr additive="base">
                                        <p:cTn id="7" dur="500" fill="hold"/>
                                        <p:tgtEl>
                                          <p:spTgt spid="25614"/>
                                        </p:tgtEl>
                                        <p:attrNameLst>
                                          <p:attrName>ppt_x</p:attrName>
                                        </p:attrNameLst>
                                      </p:cBhvr>
                                      <p:tavLst>
                                        <p:tav tm="0">
                                          <p:val>
                                            <p:strVal val="0-#ppt_w/2"/>
                                          </p:val>
                                        </p:tav>
                                        <p:tav tm="100000">
                                          <p:val>
                                            <p:strVal val="#ppt_x"/>
                                          </p:val>
                                        </p:tav>
                                      </p:tavLst>
                                    </p:anim>
                                    <p:anim calcmode="lin" valueType="num">
                                      <p:cBhvr additive="base">
                                        <p:cTn id="8" dur="500" fill="hold"/>
                                        <p:tgtEl>
                                          <p:spTgt spid="256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5618"/>
                                        </p:tgtEl>
                                        <p:attrNameLst>
                                          <p:attrName>style.visibility</p:attrName>
                                        </p:attrNameLst>
                                      </p:cBhvr>
                                      <p:to>
                                        <p:strVal val="visible"/>
                                      </p:to>
                                    </p:set>
                                    <p:animEffect transition="in" filter="fade">
                                      <p:cBhvr>
                                        <p:cTn id="12" dur="1000"/>
                                        <p:tgtEl>
                                          <p:spTgt spid="25618"/>
                                        </p:tgtEl>
                                      </p:cBhvr>
                                    </p:animEffect>
                                    <p:anim calcmode="lin" valueType="num">
                                      <p:cBhvr>
                                        <p:cTn id="13" dur="1000" fill="hold"/>
                                        <p:tgtEl>
                                          <p:spTgt spid="25618"/>
                                        </p:tgtEl>
                                        <p:attrNameLst>
                                          <p:attrName>ppt_x</p:attrName>
                                        </p:attrNameLst>
                                      </p:cBhvr>
                                      <p:tavLst>
                                        <p:tav tm="0">
                                          <p:val>
                                            <p:strVal val="#ppt_x"/>
                                          </p:val>
                                        </p:tav>
                                        <p:tav tm="100000">
                                          <p:val>
                                            <p:strVal val="#ppt_x"/>
                                          </p:val>
                                        </p:tav>
                                      </p:tavLst>
                                    </p:anim>
                                    <p:anim calcmode="lin" valueType="num">
                                      <p:cBhvr>
                                        <p:cTn id="14" dur="1000" fill="hold"/>
                                        <p:tgtEl>
                                          <p:spTgt spid="256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619"/>
                                        </p:tgtEl>
                                        <p:attrNameLst>
                                          <p:attrName>style.visibility</p:attrName>
                                        </p:attrNameLst>
                                      </p:cBhvr>
                                      <p:to>
                                        <p:strVal val="visible"/>
                                      </p:to>
                                    </p:set>
                                    <p:animEffect transition="in" filter="fade">
                                      <p:cBhvr>
                                        <p:cTn id="17" dur="1000"/>
                                        <p:tgtEl>
                                          <p:spTgt spid="25619"/>
                                        </p:tgtEl>
                                      </p:cBhvr>
                                    </p:animEffect>
                                    <p:anim calcmode="lin" valueType="num">
                                      <p:cBhvr>
                                        <p:cTn id="18" dur="1000" fill="hold"/>
                                        <p:tgtEl>
                                          <p:spTgt spid="25619"/>
                                        </p:tgtEl>
                                        <p:attrNameLst>
                                          <p:attrName>ppt_x</p:attrName>
                                        </p:attrNameLst>
                                      </p:cBhvr>
                                      <p:tavLst>
                                        <p:tav tm="0">
                                          <p:val>
                                            <p:strVal val="#ppt_x"/>
                                          </p:val>
                                        </p:tav>
                                        <p:tav tm="100000">
                                          <p:val>
                                            <p:strVal val="#ppt_x"/>
                                          </p:val>
                                        </p:tav>
                                      </p:tavLst>
                                    </p:anim>
                                    <p:anim calcmode="lin" valueType="num">
                                      <p:cBhvr>
                                        <p:cTn id="19" dur="1000" fill="hold"/>
                                        <p:tgtEl>
                                          <p:spTgt spid="256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623"/>
                                        </p:tgtEl>
                                        <p:attrNameLst>
                                          <p:attrName>style.visibility</p:attrName>
                                        </p:attrNameLst>
                                      </p:cBhvr>
                                      <p:to>
                                        <p:strVal val="visible"/>
                                      </p:to>
                                    </p:set>
                                    <p:animEffect transition="in" filter="fade">
                                      <p:cBhvr>
                                        <p:cTn id="22" dur="1000"/>
                                        <p:tgtEl>
                                          <p:spTgt spid="25623"/>
                                        </p:tgtEl>
                                      </p:cBhvr>
                                    </p:animEffect>
                                    <p:anim calcmode="lin" valueType="num">
                                      <p:cBhvr>
                                        <p:cTn id="23" dur="1000" fill="hold"/>
                                        <p:tgtEl>
                                          <p:spTgt spid="25623"/>
                                        </p:tgtEl>
                                        <p:attrNameLst>
                                          <p:attrName>ppt_x</p:attrName>
                                        </p:attrNameLst>
                                      </p:cBhvr>
                                      <p:tavLst>
                                        <p:tav tm="0">
                                          <p:val>
                                            <p:strVal val="#ppt_x"/>
                                          </p:val>
                                        </p:tav>
                                        <p:tav tm="100000">
                                          <p:val>
                                            <p:strVal val="#ppt_x"/>
                                          </p:val>
                                        </p:tav>
                                      </p:tavLst>
                                    </p:anim>
                                    <p:anim calcmode="lin" valueType="num">
                                      <p:cBhvr>
                                        <p:cTn id="24" dur="1000" fill="hold"/>
                                        <p:tgtEl>
                                          <p:spTgt spid="25623"/>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 presetClass="entr" presetSubtype="2" fill="hold" nodeType="afterEffect">
                                  <p:stCondLst>
                                    <p:cond delay="0"/>
                                  </p:stCondLst>
                                  <p:childTnLst>
                                    <p:set>
                                      <p:cBhvr>
                                        <p:cTn id="27" dur="1" fill="hold">
                                          <p:stCondLst>
                                            <p:cond delay="0"/>
                                          </p:stCondLst>
                                        </p:cTn>
                                        <p:tgtEl>
                                          <p:spTgt spid="25615"/>
                                        </p:tgtEl>
                                        <p:attrNameLst>
                                          <p:attrName>style.visibility</p:attrName>
                                        </p:attrNameLst>
                                      </p:cBhvr>
                                      <p:to>
                                        <p:strVal val="visible"/>
                                      </p:to>
                                    </p:set>
                                    <p:anim calcmode="lin" valueType="num">
                                      <p:cBhvr additive="base">
                                        <p:cTn id="28" dur="500" fill="hold"/>
                                        <p:tgtEl>
                                          <p:spTgt spid="25615"/>
                                        </p:tgtEl>
                                        <p:attrNameLst>
                                          <p:attrName>ppt_x</p:attrName>
                                        </p:attrNameLst>
                                      </p:cBhvr>
                                      <p:tavLst>
                                        <p:tav tm="0">
                                          <p:val>
                                            <p:strVal val="1+#ppt_w/2"/>
                                          </p:val>
                                        </p:tav>
                                        <p:tav tm="100000">
                                          <p:val>
                                            <p:strVal val="#ppt_x"/>
                                          </p:val>
                                        </p:tav>
                                      </p:tavLst>
                                    </p:anim>
                                    <p:anim calcmode="lin" valueType="num">
                                      <p:cBhvr additive="base">
                                        <p:cTn id="29" dur="500" fill="hold"/>
                                        <p:tgtEl>
                                          <p:spTgt spid="25615"/>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5620"/>
                                        </p:tgtEl>
                                        <p:attrNameLst>
                                          <p:attrName>style.visibility</p:attrName>
                                        </p:attrNameLst>
                                      </p:cBhvr>
                                      <p:to>
                                        <p:strVal val="visible"/>
                                      </p:to>
                                    </p:set>
                                    <p:animEffect transition="in" filter="fade">
                                      <p:cBhvr>
                                        <p:cTn id="33" dur="1000"/>
                                        <p:tgtEl>
                                          <p:spTgt spid="25620"/>
                                        </p:tgtEl>
                                      </p:cBhvr>
                                    </p:animEffect>
                                    <p:anim calcmode="lin" valueType="num">
                                      <p:cBhvr>
                                        <p:cTn id="34" dur="1000" fill="hold"/>
                                        <p:tgtEl>
                                          <p:spTgt spid="25620"/>
                                        </p:tgtEl>
                                        <p:attrNameLst>
                                          <p:attrName>ppt_x</p:attrName>
                                        </p:attrNameLst>
                                      </p:cBhvr>
                                      <p:tavLst>
                                        <p:tav tm="0">
                                          <p:val>
                                            <p:strVal val="#ppt_x"/>
                                          </p:val>
                                        </p:tav>
                                        <p:tav tm="100000">
                                          <p:val>
                                            <p:strVal val="#ppt_x"/>
                                          </p:val>
                                        </p:tav>
                                      </p:tavLst>
                                    </p:anim>
                                    <p:anim calcmode="lin" valueType="num">
                                      <p:cBhvr>
                                        <p:cTn id="35" dur="1000" fill="hold"/>
                                        <p:tgtEl>
                                          <p:spTgt spid="2562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5628"/>
                                        </p:tgtEl>
                                        <p:attrNameLst>
                                          <p:attrName>style.visibility</p:attrName>
                                        </p:attrNameLst>
                                      </p:cBhvr>
                                      <p:to>
                                        <p:strVal val="visible"/>
                                      </p:to>
                                    </p:set>
                                    <p:animEffect transition="in" filter="fade">
                                      <p:cBhvr>
                                        <p:cTn id="38" dur="1000"/>
                                        <p:tgtEl>
                                          <p:spTgt spid="25628"/>
                                        </p:tgtEl>
                                      </p:cBhvr>
                                    </p:animEffect>
                                    <p:anim calcmode="lin" valueType="num">
                                      <p:cBhvr>
                                        <p:cTn id="39" dur="1000" fill="hold"/>
                                        <p:tgtEl>
                                          <p:spTgt spid="25628"/>
                                        </p:tgtEl>
                                        <p:attrNameLst>
                                          <p:attrName>ppt_x</p:attrName>
                                        </p:attrNameLst>
                                      </p:cBhvr>
                                      <p:tavLst>
                                        <p:tav tm="0">
                                          <p:val>
                                            <p:strVal val="#ppt_x"/>
                                          </p:val>
                                        </p:tav>
                                        <p:tav tm="100000">
                                          <p:val>
                                            <p:strVal val="#ppt_x"/>
                                          </p:val>
                                        </p:tav>
                                      </p:tavLst>
                                    </p:anim>
                                    <p:anim calcmode="lin" valueType="num">
                                      <p:cBhvr>
                                        <p:cTn id="40" dur="1000" fill="hold"/>
                                        <p:tgtEl>
                                          <p:spTgt spid="2562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5629"/>
                                        </p:tgtEl>
                                        <p:attrNameLst>
                                          <p:attrName>style.visibility</p:attrName>
                                        </p:attrNameLst>
                                      </p:cBhvr>
                                      <p:to>
                                        <p:strVal val="visible"/>
                                      </p:to>
                                    </p:set>
                                    <p:animEffect transition="in" filter="fade">
                                      <p:cBhvr>
                                        <p:cTn id="43" dur="1000"/>
                                        <p:tgtEl>
                                          <p:spTgt spid="25629"/>
                                        </p:tgtEl>
                                      </p:cBhvr>
                                    </p:animEffect>
                                    <p:anim calcmode="lin" valueType="num">
                                      <p:cBhvr>
                                        <p:cTn id="44" dur="1000" fill="hold"/>
                                        <p:tgtEl>
                                          <p:spTgt spid="25629"/>
                                        </p:tgtEl>
                                        <p:attrNameLst>
                                          <p:attrName>ppt_x</p:attrName>
                                        </p:attrNameLst>
                                      </p:cBhvr>
                                      <p:tavLst>
                                        <p:tav tm="0">
                                          <p:val>
                                            <p:strVal val="#ppt_x"/>
                                          </p:val>
                                        </p:tav>
                                        <p:tav tm="100000">
                                          <p:val>
                                            <p:strVal val="#ppt_x"/>
                                          </p:val>
                                        </p:tav>
                                      </p:tavLst>
                                    </p:anim>
                                    <p:anim calcmode="lin" valueType="num">
                                      <p:cBhvr>
                                        <p:cTn id="45" dur="1000" fill="hold"/>
                                        <p:tgtEl>
                                          <p:spTgt spid="25629"/>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2" presetClass="entr" presetSubtype="8" fill="hold" nodeType="afterEffect">
                                  <p:stCondLst>
                                    <p:cond delay="0"/>
                                  </p:stCondLst>
                                  <p:childTnLst>
                                    <p:set>
                                      <p:cBhvr>
                                        <p:cTn id="48" dur="1" fill="hold">
                                          <p:stCondLst>
                                            <p:cond delay="0"/>
                                          </p:stCondLst>
                                        </p:cTn>
                                        <p:tgtEl>
                                          <p:spTgt spid="25616"/>
                                        </p:tgtEl>
                                        <p:attrNameLst>
                                          <p:attrName>style.visibility</p:attrName>
                                        </p:attrNameLst>
                                      </p:cBhvr>
                                      <p:to>
                                        <p:strVal val="visible"/>
                                      </p:to>
                                    </p:set>
                                    <p:anim calcmode="lin" valueType="num">
                                      <p:cBhvr additive="base">
                                        <p:cTn id="49" dur="500" fill="hold"/>
                                        <p:tgtEl>
                                          <p:spTgt spid="25616"/>
                                        </p:tgtEl>
                                        <p:attrNameLst>
                                          <p:attrName>ppt_x</p:attrName>
                                        </p:attrNameLst>
                                      </p:cBhvr>
                                      <p:tavLst>
                                        <p:tav tm="0">
                                          <p:val>
                                            <p:strVal val="0-#ppt_w/2"/>
                                          </p:val>
                                        </p:tav>
                                        <p:tav tm="100000">
                                          <p:val>
                                            <p:strVal val="#ppt_x"/>
                                          </p:val>
                                        </p:tav>
                                      </p:tavLst>
                                    </p:anim>
                                    <p:anim calcmode="lin" valueType="num">
                                      <p:cBhvr additive="base">
                                        <p:cTn id="50" dur="500" fill="hold"/>
                                        <p:tgtEl>
                                          <p:spTgt spid="25616"/>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42" presetClass="entr" presetSubtype="0" fill="hold" grpId="0" nodeType="afterEffect">
                                  <p:stCondLst>
                                    <p:cond delay="0"/>
                                  </p:stCondLst>
                                  <p:childTnLst>
                                    <p:set>
                                      <p:cBhvr>
                                        <p:cTn id="53" dur="1" fill="hold">
                                          <p:stCondLst>
                                            <p:cond delay="0"/>
                                          </p:stCondLst>
                                        </p:cTn>
                                        <p:tgtEl>
                                          <p:spTgt spid="25622"/>
                                        </p:tgtEl>
                                        <p:attrNameLst>
                                          <p:attrName>style.visibility</p:attrName>
                                        </p:attrNameLst>
                                      </p:cBhvr>
                                      <p:to>
                                        <p:strVal val="visible"/>
                                      </p:to>
                                    </p:set>
                                    <p:animEffect transition="in" filter="fade">
                                      <p:cBhvr>
                                        <p:cTn id="54" dur="1000"/>
                                        <p:tgtEl>
                                          <p:spTgt spid="25622"/>
                                        </p:tgtEl>
                                      </p:cBhvr>
                                    </p:animEffect>
                                    <p:anim calcmode="lin" valueType="num">
                                      <p:cBhvr>
                                        <p:cTn id="55" dur="1000" fill="hold"/>
                                        <p:tgtEl>
                                          <p:spTgt spid="25622"/>
                                        </p:tgtEl>
                                        <p:attrNameLst>
                                          <p:attrName>ppt_x</p:attrName>
                                        </p:attrNameLst>
                                      </p:cBhvr>
                                      <p:tavLst>
                                        <p:tav tm="0">
                                          <p:val>
                                            <p:strVal val="#ppt_x"/>
                                          </p:val>
                                        </p:tav>
                                        <p:tav tm="100000">
                                          <p:val>
                                            <p:strVal val="#ppt_x"/>
                                          </p:val>
                                        </p:tav>
                                      </p:tavLst>
                                    </p:anim>
                                    <p:anim calcmode="lin" valueType="num">
                                      <p:cBhvr>
                                        <p:cTn id="56" dur="1000" fill="hold"/>
                                        <p:tgtEl>
                                          <p:spTgt spid="2562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5624"/>
                                        </p:tgtEl>
                                        <p:attrNameLst>
                                          <p:attrName>style.visibility</p:attrName>
                                        </p:attrNameLst>
                                      </p:cBhvr>
                                      <p:to>
                                        <p:strVal val="visible"/>
                                      </p:to>
                                    </p:set>
                                    <p:animEffect transition="in" filter="fade">
                                      <p:cBhvr>
                                        <p:cTn id="59" dur="1000"/>
                                        <p:tgtEl>
                                          <p:spTgt spid="25624"/>
                                        </p:tgtEl>
                                      </p:cBhvr>
                                    </p:animEffect>
                                    <p:anim calcmode="lin" valueType="num">
                                      <p:cBhvr>
                                        <p:cTn id="60" dur="1000" fill="hold"/>
                                        <p:tgtEl>
                                          <p:spTgt spid="25624"/>
                                        </p:tgtEl>
                                        <p:attrNameLst>
                                          <p:attrName>ppt_x</p:attrName>
                                        </p:attrNameLst>
                                      </p:cBhvr>
                                      <p:tavLst>
                                        <p:tav tm="0">
                                          <p:val>
                                            <p:strVal val="#ppt_x"/>
                                          </p:val>
                                        </p:tav>
                                        <p:tav tm="100000">
                                          <p:val>
                                            <p:strVal val="#ppt_x"/>
                                          </p:val>
                                        </p:tav>
                                      </p:tavLst>
                                    </p:anim>
                                    <p:anim calcmode="lin" valueType="num">
                                      <p:cBhvr>
                                        <p:cTn id="61" dur="1000" fill="hold"/>
                                        <p:tgtEl>
                                          <p:spTgt spid="2562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5625"/>
                                        </p:tgtEl>
                                        <p:attrNameLst>
                                          <p:attrName>style.visibility</p:attrName>
                                        </p:attrNameLst>
                                      </p:cBhvr>
                                      <p:to>
                                        <p:strVal val="visible"/>
                                      </p:to>
                                    </p:set>
                                    <p:animEffect transition="in" filter="fade">
                                      <p:cBhvr>
                                        <p:cTn id="64" dur="1000"/>
                                        <p:tgtEl>
                                          <p:spTgt spid="25625"/>
                                        </p:tgtEl>
                                      </p:cBhvr>
                                    </p:animEffect>
                                    <p:anim calcmode="lin" valueType="num">
                                      <p:cBhvr>
                                        <p:cTn id="65" dur="1000" fill="hold"/>
                                        <p:tgtEl>
                                          <p:spTgt spid="25625"/>
                                        </p:tgtEl>
                                        <p:attrNameLst>
                                          <p:attrName>ppt_x</p:attrName>
                                        </p:attrNameLst>
                                      </p:cBhvr>
                                      <p:tavLst>
                                        <p:tav tm="0">
                                          <p:val>
                                            <p:strVal val="#ppt_x"/>
                                          </p:val>
                                        </p:tav>
                                        <p:tav tm="100000">
                                          <p:val>
                                            <p:strVal val="#ppt_x"/>
                                          </p:val>
                                        </p:tav>
                                      </p:tavLst>
                                    </p:anim>
                                    <p:anim calcmode="lin" valueType="num">
                                      <p:cBhvr>
                                        <p:cTn id="66" dur="1000" fill="hold"/>
                                        <p:tgtEl>
                                          <p:spTgt spid="25625"/>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2" presetClass="entr" presetSubtype="2" fill="hold" nodeType="afterEffect">
                                  <p:stCondLst>
                                    <p:cond delay="0"/>
                                  </p:stCondLst>
                                  <p:childTnLst>
                                    <p:set>
                                      <p:cBhvr>
                                        <p:cTn id="69" dur="1" fill="hold">
                                          <p:stCondLst>
                                            <p:cond delay="0"/>
                                          </p:stCondLst>
                                        </p:cTn>
                                        <p:tgtEl>
                                          <p:spTgt spid="25617"/>
                                        </p:tgtEl>
                                        <p:attrNameLst>
                                          <p:attrName>style.visibility</p:attrName>
                                        </p:attrNameLst>
                                      </p:cBhvr>
                                      <p:to>
                                        <p:strVal val="visible"/>
                                      </p:to>
                                    </p:set>
                                    <p:anim calcmode="lin" valueType="num">
                                      <p:cBhvr additive="base">
                                        <p:cTn id="70" dur="500" fill="hold"/>
                                        <p:tgtEl>
                                          <p:spTgt spid="25617"/>
                                        </p:tgtEl>
                                        <p:attrNameLst>
                                          <p:attrName>ppt_x</p:attrName>
                                        </p:attrNameLst>
                                      </p:cBhvr>
                                      <p:tavLst>
                                        <p:tav tm="0">
                                          <p:val>
                                            <p:strVal val="1+#ppt_w/2"/>
                                          </p:val>
                                        </p:tav>
                                        <p:tav tm="100000">
                                          <p:val>
                                            <p:strVal val="#ppt_x"/>
                                          </p:val>
                                        </p:tav>
                                      </p:tavLst>
                                    </p:anim>
                                    <p:anim calcmode="lin" valueType="num">
                                      <p:cBhvr additive="base">
                                        <p:cTn id="71" dur="500" fill="hold"/>
                                        <p:tgtEl>
                                          <p:spTgt spid="25617"/>
                                        </p:tgtEl>
                                        <p:attrNameLst>
                                          <p:attrName>ppt_y</p:attrName>
                                        </p:attrNameLst>
                                      </p:cBhvr>
                                      <p:tavLst>
                                        <p:tav tm="0">
                                          <p:val>
                                            <p:strVal val="#ppt_y"/>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25621"/>
                                        </p:tgtEl>
                                        <p:attrNameLst>
                                          <p:attrName>style.visibility</p:attrName>
                                        </p:attrNameLst>
                                      </p:cBhvr>
                                      <p:to>
                                        <p:strVal val="visible"/>
                                      </p:to>
                                    </p:set>
                                    <p:animEffect transition="in" filter="fade">
                                      <p:cBhvr>
                                        <p:cTn id="75" dur="1000"/>
                                        <p:tgtEl>
                                          <p:spTgt spid="25621"/>
                                        </p:tgtEl>
                                      </p:cBhvr>
                                    </p:animEffect>
                                    <p:anim calcmode="lin" valueType="num">
                                      <p:cBhvr>
                                        <p:cTn id="76" dur="1000" fill="hold"/>
                                        <p:tgtEl>
                                          <p:spTgt spid="25621"/>
                                        </p:tgtEl>
                                        <p:attrNameLst>
                                          <p:attrName>ppt_x</p:attrName>
                                        </p:attrNameLst>
                                      </p:cBhvr>
                                      <p:tavLst>
                                        <p:tav tm="0">
                                          <p:val>
                                            <p:strVal val="#ppt_x"/>
                                          </p:val>
                                        </p:tav>
                                        <p:tav tm="100000">
                                          <p:val>
                                            <p:strVal val="#ppt_x"/>
                                          </p:val>
                                        </p:tav>
                                      </p:tavLst>
                                    </p:anim>
                                    <p:anim calcmode="lin" valueType="num">
                                      <p:cBhvr>
                                        <p:cTn id="77" dur="1000" fill="hold"/>
                                        <p:tgtEl>
                                          <p:spTgt spid="2562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5626"/>
                                        </p:tgtEl>
                                        <p:attrNameLst>
                                          <p:attrName>style.visibility</p:attrName>
                                        </p:attrNameLst>
                                      </p:cBhvr>
                                      <p:to>
                                        <p:strVal val="visible"/>
                                      </p:to>
                                    </p:set>
                                    <p:animEffect transition="in" filter="fade">
                                      <p:cBhvr>
                                        <p:cTn id="80" dur="1000"/>
                                        <p:tgtEl>
                                          <p:spTgt spid="25626"/>
                                        </p:tgtEl>
                                      </p:cBhvr>
                                    </p:animEffect>
                                    <p:anim calcmode="lin" valueType="num">
                                      <p:cBhvr>
                                        <p:cTn id="81" dur="1000" fill="hold"/>
                                        <p:tgtEl>
                                          <p:spTgt spid="25626"/>
                                        </p:tgtEl>
                                        <p:attrNameLst>
                                          <p:attrName>ppt_x</p:attrName>
                                        </p:attrNameLst>
                                      </p:cBhvr>
                                      <p:tavLst>
                                        <p:tav tm="0">
                                          <p:val>
                                            <p:strVal val="#ppt_x"/>
                                          </p:val>
                                        </p:tav>
                                        <p:tav tm="100000">
                                          <p:val>
                                            <p:strVal val="#ppt_x"/>
                                          </p:val>
                                        </p:tav>
                                      </p:tavLst>
                                    </p:anim>
                                    <p:anim calcmode="lin" valueType="num">
                                      <p:cBhvr>
                                        <p:cTn id="82" dur="1000" fill="hold"/>
                                        <p:tgtEl>
                                          <p:spTgt spid="25626"/>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627"/>
                                        </p:tgtEl>
                                        <p:attrNameLst>
                                          <p:attrName>style.visibility</p:attrName>
                                        </p:attrNameLst>
                                      </p:cBhvr>
                                      <p:to>
                                        <p:strVal val="visible"/>
                                      </p:to>
                                    </p:set>
                                    <p:animEffect transition="in" filter="fade">
                                      <p:cBhvr>
                                        <p:cTn id="85" dur="1000"/>
                                        <p:tgtEl>
                                          <p:spTgt spid="25627"/>
                                        </p:tgtEl>
                                      </p:cBhvr>
                                    </p:animEffect>
                                    <p:anim calcmode="lin" valueType="num">
                                      <p:cBhvr>
                                        <p:cTn id="86" dur="1000" fill="hold"/>
                                        <p:tgtEl>
                                          <p:spTgt spid="25627"/>
                                        </p:tgtEl>
                                        <p:attrNameLst>
                                          <p:attrName>ppt_x</p:attrName>
                                        </p:attrNameLst>
                                      </p:cBhvr>
                                      <p:tavLst>
                                        <p:tav tm="0">
                                          <p:val>
                                            <p:strVal val="#ppt_x"/>
                                          </p:val>
                                        </p:tav>
                                        <p:tav tm="100000">
                                          <p:val>
                                            <p:strVal val="#ppt_x"/>
                                          </p:val>
                                        </p:tav>
                                      </p:tavLst>
                                    </p:anim>
                                    <p:anim calcmode="lin" valueType="num">
                                      <p:cBhvr>
                                        <p:cTn id="87" dur="1000" fill="hold"/>
                                        <p:tgtEl>
                                          <p:spTgt spid="256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8" grpId="0" autoUpdateAnimBg="0"/>
      <p:bldP spid="25619" grpId="0" autoUpdateAnimBg="0"/>
      <p:bldP spid="25620" grpId="0" autoUpdateAnimBg="0"/>
      <p:bldP spid="25621" grpId="0" autoUpdateAnimBg="0"/>
      <p:bldP spid="25622" grpId="0" autoUpdateAnimBg="0"/>
      <p:bldP spid="25623" grpId="0" autoUpdateAnimBg="0"/>
      <p:bldP spid="25624" grpId="0" autoUpdateAnimBg="0"/>
      <p:bldP spid="25625" grpId="0" autoUpdateAnimBg="0"/>
      <p:bldP spid="25626" grpId="0" autoUpdateAnimBg="0"/>
      <p:bldP spid="25627" grpId="0" autoUpdateAnimBg="0"/>
      <p:bldP spid="25628" grpId="0" autoUpdateAnimBg="0"/>
      <p:bldP spid="2562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pic>
        <p:nvPicPr>
          <p:cNvPr id="26638" name="图片 13"/>
          <p:cNvPicPr>
            <a:picLocks noChangeAspect="1" noChangeArrowheads="1"/>
          </p:cNvPicPr>
          <p:nvPr/>
        </p:nvPicPr>
        <p:blipFill>
          <a:blip r:embed="rId2" cstate="email"/>
          <a:srcRect/>
          <a:stretch>
            <a:fillRect/>
          </a:stretch>
        </p:blipFill>
        <p:spPr bwMode="auto">
          <a:xfrm>
            <a:off x="4157663" y="1973263"/>
            <a:ext cx="3876675"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9" name="矩形 14"/>
          <p:cNvSpPr>
            <a:spLocks noChangeArrowheads="1"/>
          </p:cNvSpPr>
          <p:nvPr/>
        </p:nvSpPr>
        <p:spPr bwMode="auto">
          <a:xfrm>
            <a:off x="0" y="1973263"/>
            <a:ext cx="4157663" cy="2598737"/>
          </a:xfrm>
          <a:prstGeom prst="rect">
            <a:avLst/>
          </a:prstGeom>
          <a:solidFill>
            <a:srgbClr val="40C6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6640" name="矩形 15"/>
          <p:cNvSpPr>
            <a:spLocks noChangeArrowheads="1"/>
          </p:cNvSpPr>
          <p:nvPr/>
        </p:nvSpPr>
        <p:spPr bwMode="auto">
          <a:xfrm>
            <a:off x="8034338" y="1973263"/>
            <a:ext cx="4157662" cy="2598737"/>
          </a:xfrm>
          <a:prstGeom prst="rect">
            <a:avLst/>
          </a:prstGeom>
          <a:solidFill>
            <a:srgbClr val="FFBD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6641" name="矩形 16"/>
          <p:cNvSpPr>
            <a:spLocks noChangeArrowheads="1"/>
          </p:cNvSpPr>
          <p:nvPr/>
        </p:nvSpPr>
        <p:spPr bwMode="auto">
          <a:xfrm>
            <a:off x="0" y="4572000"/>
            <a:ext cx="12192000" cy="2286000"/>
          </a:xfrm>
          <a:prstGeom prst="rect">
            <a:avLst/>
          </a:prstGeom>
          <a:solidFill>
            <a:srgbClr val="FF6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6642" name="文本框 17"/>
          <p:cNvSpPr txBox="1">
            <a:spLocks noChangeArrowheads="1"/>
          </p:cNvSpPr>
          <p:nvPr/>
        </p:nvSpPr>
        <p:spPr bwMode="auto">
          <a:xfrm>
            <a:off x="2859088" y="2481263"/>
            <a:ext cx="1104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方正正黑简体" panose="02000000000000000000" pitchFamily="2" charset="-122"/>
                <a:ea typeface="方正正黑简体" panose="02000000000000000000" pitchFamily="2" charset="-122"/>
              </a:rPr>
              <a:t>标题内容</a:t>
            </a:r>
          </a:p>
        </p:txBody>
      </p:sp>
      <p:sp>
        <p:nvSpPr>
          <p:cNvPr id="26643" name="文本框 18"/>
          <p:cNvSpPr txBox="1">
            <a:spLocks noChangeArrowheads="1"/>
          </p:cNvSpPr>
          <p:nvPr/>
        </p:nvSpPr>
        <p:spPr bwMode="auto">
          <a:xfrm>
            <a:off x="2352675" y="3040063"/>
            <a:ext cx="16113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a:t>
            </a:r>
            <a:endParaRPr lang="en-US" altLang="zh-CN" sz="1400">
              <a:solidFill>
                <a:schemeClr val="bg1"/>
              </a:solidFill>
              <a:latin typeface="方正正黑简体" panose="02000000000000000000" pitchFamily="2" charset="-122"/>
              <a:ea typeface="方正正黑简体" panose="02000000000000000000" pitchFamily="2"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a:t>
            </a:r>
          </a:p>
          <a:p>
            <a:pPr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a:t>
            </a:r>
            <a:endParaRPr lang="en-US" altLang="zh-CN" sz="1400">
              <a:solidFill>
                <a:schemeClr val="bg1"/>
              </a:solidFill>
              <a:latin typeface="方正正黑简体" panose="02000000000000000000" pitchFamily="2" charset="-122"/>
              <a:ea typeface="方正正黑简体" panose="02000000000000000000" pitchFamily="2"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a:t>
            </a:r>
          </a:p>
        </p:txBody>
      </p:sp>
      <p:sp>
        <p:nvSpPr>
          <p:cNvPr id="26644" name="文本框 19"/>
          <p:cNvSpPr txBox="1">
            <a:spLocks noChangeArrowheads="1"/>
          </p:cNvSpPr>
          <p:nvPr/>
        </p:nvSpPr>
        <p:spPr bwMode="auto">
          <a:xfrm>
            <a:off x="8228013" y="2481263"/>
            <a:ext cx="1104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方正正黑简体" panose="02000000000000000000" pitchFamily="2" charset="-122"/>
                <a:ea typeface="方正正黑简体" panose="02000000000000000000" pitchFamily="2" charset="-122"/>
              </a:rPr>
              <a:t>标题内容</a:t>
            </a:r>
          </a:p>
        </p:txBody>
      </p:sp>
      <p:sp>
        <p:nvSpPr>
          <p:cNvPr id="26645" name="文本框 20"/>
          <p:cNvSpPr txBox="1">
            <a:spLocks noChangeArrowheads="1"/>
          </p:cNvSpPr>
          <p:nvPr/>
        </p:nvSpPr>
        <p:spPr bwMode="auto">
          <a:xfrm>
            <a:off x="8121650" y="3040063"/>
            <a:ext cx="16113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a:t>
            </a:r>
            <a:endParaRPr lang="en-US" altLang="zh-CN" sz="1400">
              <a:solidFill>
                <a:schemeClr val="bg1"/>
              </a:solidFill>
              <a:latin typeface="方正正黑简体" panose="02000000000000000000" pitchFamily="2" charset="-122"/>
              <a:ea typeface="方正正黑简体" panose="02000000000000000000" pitchFamily="2"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a:t>
            </a:r>
          </a:p>
          <a:p>
            <a:pPr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a:t>
            </a:r>
            <a:endParaRPr lang="en-US" altLang="zh-CN" sz="1400">
              <a:solidFill>
                <a:schemeClr val="bg1"/>
              </a:solidFill>
              <a:latin typeface="方正正黑简体" panose="02000000000000000000" pitchFamily="2" charset="-122"/>
              <a:ea typeface="方正正黑简体" panose="02000000000000000000" pitchFamily="2"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a:t>
            </a:r>
          </a:p>
        </p:txBody>
      </p:sp>
      <p:sp>
        <p:nvSpPr>
          <p:cNvPr id="26646" name="文本框 22"/>
          <p:cNvSpPr txBox="1">
            <a:spLocks noChangeArrowheads="1"/>
          </p:cNvSpPr>
          <p:nvPr/>
        </p:nvSpPr>
        <p:spPr bwMode="auto">
          <a:xfrm>
            <a:off x="2330450" y="5453063"/>
            <a:ext cx="8821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内容描述内容描述内容描述内容描述内容描述内容描述内容描述内容描述内容描述内容描述内容描述内容描述内容描述内容描述内容描述内容描述内容描述内容描述内容描述内容描述</a:t>
            </a:r>
          </a:p>
        </p:txBody>
      </p:sp>
      <p:sp>
        <p:nvSpPr>
          <p:cNvPr id="26635"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26636"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25" name="矩形 24"/>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639"/>
                                        </p:tgtEl>
                                        <p:attrNameLst>
                                          <p:attrName>style.visibility</p:attrName>
                                        </p:attrNameLst>
                                      </p:cBhvr>
                                      <p:to>
                                        <p:strVal val="visible"/>
                                      </p:to>
                                    </p:set>
                                    <p:animEffect transition="in" filter="wipe(left)">
                                      <p:cBhvr>
                                        <p:cTn id="7" dur="500"/>
                                        <p:tgtEl>
                                          <p:spTgt spid="266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43"/>
                                        </p:tgtEl>
                                        <p:attrNameLst>
                                          <p:attrName>style.visibility</p:attrName>
                                        </p:attrNameLst>
                                      </p:cBhvr>
                                      <p:to>
                                        <p:strVal val="visible"/>
                                      </p:to>
                                    </p:set>
                                    <p:animEffect transition="in" filter="fade">
                                      <p:cBhvr>
                                        <p:cTn id="10" dur="500"/>
                                        <p:tgtEl>
                                          <p:spTgt spid="266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642"/>
                                        </p:tgtEl>
                                        <p:attrNameLst>
                                          <p:attrName>style.visibility</p:attrName>
                                        </p:attrNameLst>
                                      </p:cBhvr>
                                      <p:to>
                                        <p:strVal val="visible"/>
                                      </p:to>
                                    </p:set>
                                    <p:animEffect transition="in" filter="fade">
                                      <p:cBhvr>
                                        <p:cTn id="13" dur="500"/>
                                        <p:tgtEl>
                                          <p:spTgt spid="2664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6640"/>
                                        </p:tgtEl>
                                        <p:attrNameLst>
                                          <p:attrName>style.visibility</p:attrName>
                                        </p:attrNameLst>
                                      </p:cBhvr>
                                      <p:to>
                                        <p:strVal val="visible"/>
                                      </p:to>
                                    </p:set>
                                    <p:animEffect transition="in" filter="wipe(right)">
                                      <p:cBhvr>
                                        <p:cTn id="16" dur="500"/>
                                        <p:tgtEl>
                                          <p:spTgt spid="266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644"/>
                                        </p:tgtEl>
                                        <p:attrNameLst>
                                          <p:attrName>style.visibility</p:attrName>
                                        </p:attrNameLst>
                                      </p:cBhvr>
                                      <p:to>
                                        <p:strVal val="visible"/>
                                      </p:to>
                                    </p:set>
                                    <p:animEffect transition="in" filter="fade">
                                      <p:cBhvr>
                                        <p:cTn id="19" dur="500"/>
                                        <p:tgtEl>
                                          <p:spTgt spid="266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645"/>
                                        </p:tgtEl>
                                        <p:attrNameLst>
                                          <p:attrName>style.visibility</p:attrName>
                                        </p:attrNameLst>
                                      </p:cBhvr>
                                      <p:to>
                                        <p:strVal val="visible"/>
                                      </p:to>
                                    </p:set>
                                    <p:animEffect transition="in" filter="fade">
                                      <p:cBhvr>
                                        <p:cTn id="22" dur="500"/>
                                        <p:tgtEl>
                                          <p:spTgt spid="26645"/>
                                        </p:tgtEl>
                                      </p:cBhvr>
                                    </p:animEffect>
                                  </p:childTnLst>
                                </p:cTn>
                              </p:par>
                            </p:childTnLst>
                          </p:cTn>
                        </p:par>
                        <p:par>
                          <p:cTn id="23" fill="hold">
                            <p:stCondLst>
                              <p:cond delay="500"/>
                            </p:stCondLst>
                            <p:childTnLst>
                              <p:par>
                                <p:cTn id="24" presetID="16" presetClass="entr" presetSubtype="21" fill="hold" nodeType="afterEffect">
                                  <p:stCondLst>
                                    <p:cond delay="0"/>
                                  </p:stCondLst>
                                  <p:childTnLst>
                                    <p:set>
                                      <p:cBhvr>
                                        <p:cTn id="25" dur="1" fill="hold">
                                          <p:stCondLst>
                                            <p:cond delay="0"/>
                                          </p:stCondLst>
                                        </p:cTn>
                                        <p:tgtEl>
                                          <p:spTgt spid="26638"/>
                                        </p:tgtEl>
                                        <p:attrNameLst>
                                          <p:attrName>style.visibility</p:attrName>
                                        </p:attrNameLst>
                                      </p:cBhvr>
                                      <p:to>
                                        <p:strVal val="visible"/>
                                      </p:to>
                                    </p:set>
                                    <p:animEffect transition="in" filter="barn(inVertical)">
                                      <p:cBhvr>
                                        <p:cTn id="26" dur="500"/>
                                        <p:tgtEl>
                                          <p:spTgt spid="26638"/>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6641"/>
                                        </p:tgtEl>
                                        <p:attrNameLst>
                                          <p:attrName>style.visibility</p:attrName>
                                        </p:attrNameLst>
                                      </p:cBhvr>
                                      <p:to>
                                        <p:strVal val="visible"/>
                                      </p:to>
                                    </p:set>
                                    <p:animEffect transition="in" filter="wipe(left)">
                                      <p:cBhvr>
                                        <p:cTn id="30" dur="500"/>
                                        <p:tgtEl>
                                          <p:spTgt spid="266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646"/>
                                        </p:tgtEl>
                                        <p:attrNameLst>
                                          <p:attrName>style.visibility</p:attrName>
                                        </p:attrNameLst>
                                      </p:cBhvr>
                                      <p:to>
                                        <p:strVal val="visible"/>
                                      </p:to>
                                    </p:set>
                                    <p:animEffect transition="in" filter="fade">
                                      <p:cBhvr>
                                        <p:cTn id="33" dur="500"/>
                                        <p:tgtEl>
                                          <p:spTgt spid="26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9" grpId="0" animBg="1" autoUpdateAnimBg="0"/>
      <p:bldP spid="26640" grpId="0" animBg="1" autoUpdateAnimBg="0"/>
      <p:bldP spid="26641" grpId="0" animBg="1" autoUpdateAnimBg="0"/>
      <p:bldP spid="26642" grpId="0" autoUpdateAnimBg="0"/>
      <p:bldP spid="26643" grpId="0" autoUpdateAnimBg="0"/>
      <p:bldP spid="26644" grpId="0" autoUpdateAnimBg="0"/>
      <p:bldP spid="26645" grpId="0" autoUpdateAnimBg="0"/>
      <p:bldP spid="2664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pic>
        <p:nvPicPr>
          <p:cNvPr id="27662" name="图片 13"/>
          <p:cNvPicPr>
            <a:picLocks noChangeAspect="1"/>
          </p:cNvPicPr>
          <p:nvPr/>
        </p:nvPicPr>
        <p:blipFill>
          <a:blip r:embed="rId2" cstate="email"/>
          <a:srcRect/>
          <a:stretch>
            <a:fillRect/>
          </a:stretch>
        </p:blipFill>
        <p:spPr bwMode="auto">
          <a:xfrm>
            <a:off x="0" y="2157413"/>
            <a:ext cx="4645025" cy="3841750"/>
          </a:xfrm>
          <a:prstGeom prst="rect">
            <a:avLst/>
          </a:prstGeom>
          <a:noFill/>
          <a:ln w="9525">
            <a:solidFill>
              <a:srgbClr val="FF625F"/>
            </a:solidFill>
            <a:miter lim="800000"/>
            <a:headEnd/>
            <a:tailEnd/>
          </a:ln>
          <a:extLst>
            <a:ext uri="{909E8E84-426E-40DD-AFC4-6F175D3DCCD1}">
              <a14:hiddenFill xmlns:a14="http://schemas.microsoft.com/office/drawing/2010/main">
                <a:solidFill>
                  <a:srgbClr val="FFFFFF"/>
                </a:solidFill>
              </a14:hiddenFill>
            </a:ext>
          </a:extLst>
        </p:spPr>
      </p:pic>
      <p:sp>
        <p:nvSpPr>
          <p:cNvPr id="27663" name="文本框 14"/>
          <p:cNvSpPr txBox="1">
            <a:spLocks noChangeArrowheads="1"/>
          </p:cNvSpPr>
          <p:nvPr/>
        </p:nvSpPr>
        <p:spPr bwMode="auto">
          <a:xfrm>
            <a:off x="4822825" y="2513013"/>
            <a:ext cx="7118350" cy="522287"/>
          </a:xfrm>
          <a:prstGeom prst="rect">
            <a:avLst/>
          </a:prstGeom>
          <a:solidFill>
            <a:srgbClr val="FFBD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1400">
                <a:solidFill>
                  <a:schemeClr val="bg1"/>
                </a:solidFill>
                <a:latin typeface="方正正黑简体" panose="02000000000000000000" pitchFamily="2" charset="-122"/>
                <a:ea typeface="方正正黑简体" panose="02000000000000000000" pitchFamily="2" charset="-122"/>
              </a:rPr>
              <a:t>1</a:t>
            </a: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、内容描述内容描述内容描述内容描述内容描述内容描述内容描述内容描述内容描述内容描述内容描述内容描述内容描述内容描述内容描述内容描述内容描述内容描述内容描述</a:t>
            </a:r>
          </a:p>
        </p:txBody>
      </p:sp>
      <p:sp>
        <p:nvSpPr>
          <p:cNvPr id="27664" name="文本框 15"/>
          <p:cNvSpPr txBox="1">
            <a:spLocks noChangeArrowheads="1"/>
          </p:cNvSpPr>
          <p:nvPr/>
        </p:nvSpPr>
        <p:spPr bwMode="auto">
          <a:xfrm>
            <a:off x="4822825" y="3513138"/>
            <a:ext cx="7118350" cy="522287"/>
          </a:xfrm>
          <a:prstGeom prst="rect">
            <a:avLst/>
          </a:prstGeom>
          <a:solidFill>
            <a:srgbClr val="FF625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1400">
                <a:solidFill>
                  <a:schemeClr val="bg1"/>
                </a:solidFill>
                <a:latin typeface="方正正黑简体" panose="02000000000000000000" pitchFamily="2" charset="-122"/>
                <a:ea typeface="方正正黑简体" panose="02000000000000000000" pitchFamily="2" charset="-122"/>
              </a:rPr>
              <a:t>2</a:t>
            </a: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、内容描述内容描述内容描述内容描述内容描述内容描述内容描述内容描述内容描述内容描述内容描述内容描述内容描述内容描述内容描述内容描述内容描述内容描述内容描述</a:t>
            </a:r>
          </a:p>
        </p:txBody>
      </p:sp>
      <p:sp>
        <p:nvSpPr>
          <p:cNvPr id="27665" name="文本框 16"/>
          <p:cNvSpPr txBox="1">
            <a:spLocks noChangeArrowheads="1"/>
          </p:cNvSpPr>
          <p:nvPr/>
        </p:nvSpPr>
        <p:spPr bwMode="auto">
          <a:xfrm>
            <a:off x="4822825" y="4543425"/>
            <a:ext cx="7118350" cy="523875"/>
          </a:xfrm>
          <a:prstGeom prst="rect">
            <a:avLst/>
          </a:prstGeom>
          <a:solidFill>
            <a:srgbClr val="24BF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1400">
                <a:solidFill>
                  <a:schemeClr val="bg1"/>
                </a:solidFill>
                <a:latin typeface="方正正黑简体" panose="02000000000000000000" pitchFamily="2" charset="-122"/>
                <a:ea typeface="方正正黑简体" panose="02000000000000000000" pitchFamily="2" charset="-122"/>
              </a:rPr>
              <a:t>3</a:t>
            </a: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、内容描述内容描述内容描述内容描述内容描述内容描述内容描述内容描述内容描述内容描述内容描述内容描述内容描述内容描述内容描述内容描述内容描述内容描述内容描述</a:t>
            </a:r>
          </a:p>
        </p:txBody>
      </p:sp>
      <p:sp>
        <p:nvSpPr>
          <p:cNvPr id="27666" name="文本框 17"/>
          <p:cNvSpPr txBox="1">
            <a:spLocks noChangeArrowheads="1"/>
          </p:cNvSpPr>
          <p:nvPr/>
        </p:nvSpPr>
        <p:spPr bwMode="auto">
          <a:xfrm>
            <a:off x="4822825" y="5522913"/>
            <a:ext cx="7118350" cy="523875"/>
          </a:xfrm>
          <a:prstGeom prst="rect">
            <a:avLst/>
          </a:prstGeom>
          <a:solidFill>
            <a:srgbClr val="47D7C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1400">
                <a:solidFill>
                  <a:schemeClr val="bg1"/>
                </a:solidFill>
                <a:latin typeface="方正正黑简体" panose="02000000000000000000" pitchFamily="2" charset="-122"/>
                <a:ea typeface="方正正黑简体" panose="02000000000000000000" pitchFamily="2" charset="-122"/>
              </a:rPr>
              <a:t>4</a:t>
            </a: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、内容描述内容描述内容描述内容描述内容描述内容描述内容描述内容描述内容描述内容描述内容描述内容描述内容描述内容描述内容描述内容描述内容描述内容描述内容描述</a:t>
            </a:r>
          </a:p>
        </p:txBody>
      </p:sp>
      <p:sp>
        <p:nvSpPr>
          <p:cNvPr id="27667" name="文本框 18"/>
          <p:cNvSpPr txBox="1">
            <a:spLocks noChangeArrowheads="1"/>
          </p:cNvSpPr>
          <p:nvPr/>
        </p:nvSpPr>
        <p:spPr bwMode="auto">
          <a:xfrm>
            <a:off x="4683125" y="2106613"/>
            <a:ext cx="1104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rgbClr val="465766"/>
                </a:solidFill>
                <a:latin typeface="方正正黑简体" panose="02000000000000000000" pitchFamily="2" charset="-122"/>
                <a:ea typeface="方正正黑简体" panose="02000000000000000000" pitchFamily="2" charset="-122"/>
              </a:rPr>
              <a:t>标题内容</a:t>
            </a:r>
          </a:p>
        </p:txBody>
      </p:sp>
      <p:sp>
        <p:nvSpPr>
          <p:cNvPr id="27656"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27657"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22" name="矩形 21"/>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662"/>
                                        </p:tgtEl>
                                        <p:attrNameLst>
                                          <p:attrName>style.visibility</p:attrName>
                                        </p:attrNameLst>
                                      </p:cBhvr>
                                      <p:to>
                                        <p:strVal val="visible"/>
                                      </p:to>
                                    </p:set>
                                    <p:anim calcmode="lin" valueType="num">
                                      <p:cBhvr additive="base">
                                        <p:cTn id="7" dur="500" fill="hold"/>
                                        <p:tgtEl>
                                          <p:spTgt spid="27662"/>
                                        </p:tgtEl>
                                        <p:attrNameLst>
                                          <p:attrName>ppt_x</p:attrName>
                                        </p:attrNameLst>
                                      </p:cBhvr>
                                      <p:tavLst>
                                        <p:tav tm="0">
                                          <p:val>
                                            <p:strVal val="0-#ppt_w/2"/>
                                          </p:val>
                                        </p:tav>
                                        <p:tav tm="100000">
                                          <p:val>
                                            <p:strVal val="#ppt_x"/>
                                          </p:val>
                                        </p:tav>
                                      </p:tavLst>
                                    </p:anim>
                                    <p:anim calcmode="lin" valueType="num">
                                      <p:cBhvr additive="base">
                                        <p:cTn id="8" dur="500" fill="hold"/>
                                        <p:tgtEl>
                                          <p:spTgt spid="2766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7667"/>
                                        </p:tgtEl>
                                        <p:attrNameLst>
                                          <p:attrName>style.visibility</p:attrName>
                                        </p:attrNameLst>
                                      </p:cBhvr>
                                      <p:to>
                                        <p:strVal val="visible"/>
                                      </p:to>
                                    </p:set>
                                    <p:anim calcmode="lin" valueType="num">
                                      <p:cBhvr additive="base">
                                        <p:cTn id="12" dur="500" fill="hold"/>
                                        <p:tgtEl>
                                          <p:spTgt spid="27667"/>
                                        </p:tgtEl>
                                        <p:attrNameLst>
                                          <p:attrName>ppt_x</p:attrName>
                                        </p:attrNameLst>
                                      </p:cBhvr>
                                      <p:tavLst>
                                        <p:tav tm="0">
                                          <p:val>
                                            <p:strVal val="1+#ppt_w/2"/>
                                          </p:val>
                                        </p:tav>
                                        <p:tav tm="100000">
                                          <p:val>
                                            <p:strVal val="#ppt_x"/>
                                          </p:val>
                                        </p:tav>
                                      </p:tavLst>
                                    </p:anim>
                                    <p:anim calcmode="lin" valueType="num">
                                      <p:cBhvr additive="base">
                                        <p:cTn id="13" dur="500" fill="hold"/>
                                        <p:tgtEl>
                                          <p:spTgt spid="2766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7663"/>
                                        </p:tgtEl>
                                        <p:attrNameLst>
                                          <p:attrName>style.visibility</p:attrName>
                                        </p:attrNameLst>
                                      </p:cBhvr>
                                      <p:to>
                                        <p:strVal val="visible"/>
                                      </p:to>
                                    </p:set>
                                    <p:anim calcmode="lin" valueType="num">
                                      <p:cBhvr additive="base">
                                        <p:cTn id="17" dur="500" fill="hold"/>
                                        <p:tgtEl>
                                          <p:spTgt spid="27663"/>
                                        </p:tgtEl>
                                        <p:attrNameLst>
                                          <p:attrName>ppt_x</p:attrName>
                                        </p:attrNameLst>
                                      </p:cBhvr>
                                      <p:tavLst>
                                        <p:tav tm="0">
                                          <p:val>
                                            <p:strVal val="1+#ppt_w/2"/>
                                          </p:val>
                                        </p:tav>
                                        <p:tav tm="100000">
                                          <p:val>
                                            <p:strVal val="#ppt_x"/>
                                          </p:val>
                                        </p:tav>
                                      </p:tavLst>
                                    </p:anim>
                                    <p:anim calcmode="lin" valueType="num">
                                      <p:cBhvr additive="base">
                                        <p:cTn id="18" dur="500" fill="hold"/>
                                        <p:tgtEl>
                                          <p:spTgt spid="2766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664"/>
                                        </p:tgtEl>
                                        <p:attrNameLst>
                                          <p:attrName>style.visibility</p:attrName>
                                        </p:attrNameLst>
                                      </p:cBhvr>
                                      <p:to>
                                        <p:strVal val="visible"/>
                                      </p:to>
                                    </p:set>
                                    <p:anim calcmode="lin" valueType="num">
                                      <p:cBhvr additive="base">
                                        <p:cTn id="22" dur="500" fill="hold"/>
                                        <p:tgtEl>
                                          <p:spTgt spid="27664"/>
                                        </p:tgtEl>
                                        <p:attrNameLst>
                                          <p:attrName>ppt_x</p:attrName>
                                        </p:attrNameLst>
                                      </p:cBhvr>
                                      <p:tavLst>
                                        <p:tav tm="0">
                                          <p:val>
                                            <p:strVal val="1+#ppt_w/2"/>
                                          </p:val>
                                        </p:tav>
                                        <p:tav tm="100000">
                                          <p:val>
                                            <p:strVal val="#ppt_x"/>
                                          </p:val>
                                        </p:tav>
                                      </p:tavLst>
                                    </p:anim>
                                    <p:anim calcmode="lin" valueType="num">
                                      <p:cBhvr additive="base">
                                        <p:cTn id="23" dur="500" fill="hold"/>
                                        <p:tgtEl>
                                          <p:spTgt spid="2766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27665"/>
                                        </p:tgtEl>
                                        <p:attrNameLst>
                                          <p:attrName>style.visibility</p:attrName>
                                        </p:attrNameLst>
                                      </p:cBhvr>
                                      <p:to>
                                        <p:strVal val="visible"/>
                                      </p:to>
                                    </p:set>
                                    <p:anim calcmode="lin" valueType="num">
                                      <p:cBhvr additive="base">
                                        <p:cTn id="27" dur="500" fill="hold"/>
                                        <p:tgtEl>
                                          <p:spTgt spid="27665"/>
                                        </p:tgtEl>
                                        <p:attrNameLst>
                                          <p:attrName>ppt_x</p:attrName>
                                        </p:attrNameLst>
                                      </p:cBhvr>
                                      <p:tavLst>
                                        <p:tav tm="0">
                                          <p:val>
                                            <p:strVal val="1+#ppt_w/2"/>
                                          </p:val>
                                        </p:tav>
                                        <p:tav tm="100000">
                                          <p:val>
                                            <p:strVal val="#ppt_x"/>
                                          </p:val>
                                        </p:tav>
                                      </p:tavLst>
                                    </p:anim>
                                    <p:anim calcmode="lin" valueType="num">
                                      <p:cBhvr additive="base">
                                        <p:cTn id="28" dur="500" fill="hold"/>
                                        <p:tgtEl>
                                          <p:spTgt spid="2766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7666"/>
                                        </p:tgtEl>
                                        <p:attrNameLst>
                                          <p:attrName>style.visibility</p:attrName>
                                        </p:attrNameLst>
                                      </p:cBhvr>
                                      <p:to>
                                        <p:strVal val="visible"/>
                                      </p:to>
                                    </p:set>
                                    <p:anim calcmode="lin" valueType="num">
                                      <p:cBhvr additive="base">
                                        <p:cTn id="32" dur="500" fill="hold"/>
                                        <p:tgtEl>
                                          <p:spTgt spid="27666"/>
                                        </p:tgtEl>
                                        <p:attrNameLst>
                                          <p:attrName>ppt_x</p:attrName>
                                        </p:attrNameLst>
                                      </p:cBhvr>
                                      <p:tavLst>
                                        <p:tav tm="0">
                                          <p:val>
                                            <p:strVal val="1+#ppt_w/2"/>
                                          </p:val>
                                        </p:tav>
                                        <p:tav tm="100000">
                                          <p:val>
                                            <p:strVal val="#ppt_x"/>
                                          </p:val>
                                        </p:tav>
                                      </p:tavLst>
                                    </p:anim>
                                    <p:anim calcmode="lin" valueType="num">
                                      <p:cBhvr additive="base">
                                        <p:cTn id="33" dur="500" fill="hold"/>
                                        <p:tgtEl>
                                          <p:spTgt spid="276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3" grpId="0" animBg="1" autoUpdateAnimBg="0"/>
      <p:bldP spid="27664" grpId="0" animBg="1" autoUpdateAnimBg="0"/>
      <p:bldP spid="27665" grpId="0" animBg="1" autoUpdateAnimBg="0"/>
      <p:bldP spid="27666" grpId="0" animBg="1" autoUpdateAnimBg="0"/>
      <p:bldP spid="2766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sp>
        <p:nvSpPr>
          <p:cNvPr id="28686" name="矩形 13"/>
          <p:cNvSpPr>
            <a:spLocks noChangeArrowheads="1"/>
          </p:cNvSpPr>
          <p:nvPr/>
        </p:nvSpPr>
        <p:spPr bwMode="auto">
          <a:xfrm>
            <a:off x="841375" y="2395538"/>
            <a:ext cx="2816225" cy="3584575"/>
          </a:xfrm>
          <a:prstGeom prst="rect">
            <a:avLst/>
          </a:prstGeom>
          <a:solidFill>
            <a:srgbClr val="FF6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8687" name="矩形 16"/>
          <p:cNvSpPr>
            <a:spLocks noChangeArrowheads="1"/>
          </p:cNvSpPr>
          <p:nvPr/>
        </p:nvSpPr>
        <p:spPr bwMode="auto">
          <a:xfrm>
            <a:off x="4594225" y="2395538"/>
            <a:ext cx="2816225" cy="3584575"/>
          </a:xfrm>
          <a:prstGeom prst="rect">
            <a:avLst/>
          </a:prstGeom>
          <a:solidFill>
            <a:srgbClr val="FFBD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8688" name="矩形 17"/>
          <p:cNvSpPr>
            <a:spLocks noChangeArrowheads="1"/>
          </p:cNvSpPr>
          <p:nvPr/>
        </p:nvSpPr>
        <p:spPr bwMode="auto">
          <a:xfrm>
            <a:off x="8348663" y="2395538"/>
            <a:ext cx="2816225" cy="3584575"/>
          </a:xfrm>
          <a:prstGeom prst="rect">
            <a:avLst/>
          </a:prstGeom>
          <a:solidFill>
            <a:srgbClr val="40C6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8689" name="文本框 19"/>
          <p:cNvSpPr txBox="1">
            <a:spLocks noChangeArrowheads="1"/>
          </p:cNvSpPr>
          <p:nvPr/>
        </p:nvSpPr>
        <p:spPr bwMode="auto">
          <a:xfrm>
            <a:off x="1866900" y="2725738"/>
            <a:ext cx="1279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4000">
                <a:solidFill>
                  <a:schemeClr val="bg1"/>
                </a:solidFill>
              </a:rPr>
              <a:t>1200</a:t>
            </a:r>
            <a:endParaRPr lang="zh-CN" altLang="en-US" sz="4000">
              <a:solidFill>
                <a:schemeClr val="bg1"/>
              </a:solidFill>
            </a:endParaRPr>
          </a:p>
        </p:txBody>
      </p:sp>
      <p:sp>
        <p:nvSpPr>
          <p:cNvPr id="28690" name="文本框 20"/>
          <p:cNvSpPr txBox="1">
            <a:spLocks noChangeArrowheads="1"/>
          </p:cNvSpPr>
          <p:nvPr/>
        </p:nvSpPr>
        <p:spPr bwMode="auto">
          <a:xfrm>
            <a:off x="5791200" y="2679700"/>
            <a:ext cx="1281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4000">
                <a:solidFill>
                  <a:schemeClr val="bg1"/>
                </a:solidFill>
              </a:rPr>
              <a:t>80%</a:t>
            </a:r>
            <a:endParaRPr lang="zh-CN" altLang="en-US" sz="4000">
              <a:solidFill>
                <a:schemeClr val="bg1"/>
              </a:solidFill>
            </a:endParaRPr>
          </a:p>
        </p:txBody>
      </p:sp>
      <p:sp>
        <p:nvSpPr>
          <p:cNvPr id="28691" name="文本框 21"/>
          <p:cNvSpPr txBox="1">
            <a:spLocks noChangeArrowheads="1"/>
          </p:cNvSpPr>
          <p:nvPr/>
        </p:nvSpPr>
        <p:spPr bwMode="auto">
          <a:xfrm>
            <a:off x="9320213" y="2725738"/>
            <a:ext cx="1281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4000">
                <a:solidFill>
                  <a:schemeClr val="bg1"/>
                </a:solidFill>
              </a:rPr>
              <a:t>100+</a:t>
            </a:r>
            <a:endParaRPr lang="zh-CN" altLang="en-US" sz="4000">
              <a:solidFill>
                <a:schemeClr val="bg1"/>
              </a:solidFill>
            </a:endParaRPr>
          </a:p>
        </p:txBody>
      </p:sp>
      <p:sp>
        <p:nvSpPr>
          <p:cNvPr id="28692" name="文本框 22"/>
          <p:cNvSpPr txBox="1">
            <a:spLocks noChangeArrowheads="1"/>
          </p:cNvSpPr>
          <p:nvPr/>
        </p:nvSpPr>
        <p:spPr bwMode="auto">
          <a:xfrm>
            <a:off x="1241425" y="3711575"/>
            <a:ext cx="20161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a:t>
            </a:r>
          </a:p>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a:t>
            </a:r>
          </a:p>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a:t>
            </a:r>
          </a:p>
        </p:txBody>
      </p:sp>
      <p:sp>
        <p:nvSpPr>
          <p:cNvPr id="28693" name="文本框 23"/>
          <p:cNvSpPr txBox="1">
            <a:spLocks noChangeArrowheads="1"/>
          </p:cNvSpPr>
          <p:nvPr/>
        </p:nvSpPr>
        <p:spPr bwMode="auto">
          <a:xfrm>
            <a:off x="5087938" y="3711575"/>
            <a:ext cx="20161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a:t>
            </a:r>
          </a:p>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a:t>
            </a:r>
          </a:p>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a:t>
            </a:r>
          </a:p>
        </p:txBody>
      </p:sp>
      <p:sp>
        <p:nvSpPr>
          <p:cNvPr id="28694" name="文本框 26"/>
          <p:cNvSpPr txBox="1">
            <a:spLocks noChangeArrowheads="1"/>
          </p:cNvSpPr>
          <p:nvPr/>
        </p:nvSpPr>
        <p:spPr bwMode="auto">
          <a:xfrm>
            <a:off x="8747125" y="3711575"/>
            <a:ext cx="201771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a:t>
            </a:r>
          </a:p>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a:t>
            </a:r>
          </a:p>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a:t>
            </a:r>
          </a:p>
        </p:txBody>
      </p:sp>
      <p:pic>
        <p:nvPicPr>
          <p:cNvPr id="28695" name="Group 4"/>
          <p:cNvPicPr>
            <a:picLocks noChangeAspect="1" noChangeArrowheads="1"/>
          </p:cNvPicPr>
          <p:nvPr/>
        </p:nvPicPr>
        <p:blipFill>
          <a:blip r:embed="rId2" cstate="email"/>
          <a:srcRect/>
          <a:stretch>
            <a:fillRect/>
          </a:stretch>
        </p:blipFill>
        <p:spPr bwMode="auto">
          <a:xfrm>
            <a:off x="1328738" y="2859088"/>
            <a:ext cx="4699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6" name="燕尾形 32"/>
          <p:cNvSpPr>
            <a:spLocks noChangeArrowheads="1"/>
          </p:cNvSpPr>
          <p:nvPr/>
        </p:nvSpPr>
        <p:spPr bwMode="auto">
          <a:xfrm>
            <a:off x="3905250" y="3927475"/>
            <a:ext cx="476250" cy="476250"/>
          </a:xfrm>
          <a:prstGeom prst="chevron">
            <a:avLst>
              <a:gd name="adj" fmla="val 50000"/>
            </a:avLst>
          </a:prstGeom>
          <a:solidFill>
            <a:srgbClr val="FF6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p>
        </p:txBody>
      </p:sp>
      <p:sp>
        <p:nvSpPr>
          <p:cNvPr id="28697" name="燕尾形 33"/>
          <p:cNvSpPr>
            <a:spLocks noChangeArrowheads="1"/>
          </p:cNvSpPr>
          <p:nvPr/>
        </p:nvSpPr>
        <p:spPr bwMode="auto">
          <a:xfrm>
            <a:off x="7666038" y="3949700"/>
            <a:ext cx="476250" cy="476250"/>
          </a:xfrm>
          <a:prstGeom prst="chevron">
            <a:avLst>
              <a:gd name="adj" fmla="val 50000"/>
            </a:avLst>
          </a:prstGeom>
          <a:solidFill>
            <a:srgbClr val="FFBD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p>
        </p:txBody>
      </p:sp>
      <p:pic>
        <p:nvPicPr>
          <p:cNvPr id="28698" name="Group 9"/>
          <p:cNvPicPr>
            <a:picLocks noChangeAspect="1" noChangeArrowheads="1"/>
          </p:cNvPicPr>
          <p:nvPr/>
        </p:nvPicPr>
        <p:blipFill>
          <a:blip r:embed="rId3" cstate="email"/>
          <a:srcRect/>
          <a:stretch>
            <a:fillRect/>
          </a:stretch>
        </p:blipFill>
        <p:spPr bwMode="auto">
          <a:xfrm>
            <a:off x="5260975" y="2835275"/>
            <a:ext cx="5175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9" name="Freeform 15"/>
          <p:cNvSpPr>
            <a:spLocks noEditPoints="1"/>
          </p:cNvSpPr>
          <p:nvPr/>
        </p:nvSpPr>
        <p:spPr bwMode="auto">
          <a:xfrm>
            <a:off x="8785225" y="2890838"/>
            <a:ext cx="534988" cy="534987"/>
          </a:xfrm>
          <a:custGeom>
            <a:avLst/>
            <a:gdLst>
              <a:gd name="T0" fmla="*/ 2147483646 w 287"/>
              <a:gd name="T1" fmla="*/ 2147483646 h 286"/>
              <a:gd name="T2" fmla="*/ 2147483646 w 287"/>
              <a:gd name="T3" fmla="*/ 2147483646 h 286"/>
              <a:gd name="T4" fmla="*/ 2147483646 w 287"/>
              <a:gd name="T5" fmla="*/ 2147483646 h 286"/>
              <a:gd name="T6" fmla="*/ 2147483646 w 287"/>
              <a:gd name="T7" fmla="*/ 2147483646 h 286"/>
              <a:gd name="T8" fmla="*/ 2147483646 w 287"/>
              <a:gd name="T9" fmla="*/ 2147483646 h 286"/>
              <a:gd name="T10" fmla="*/ 2147483646 w 287"/>
              <a:gd name="T11" fmla="*/ 2147483646 h 286"/>
              <a:gd name="T12" fmla="*/ 2147483646 w 287"/>
              <a:gd name="T13" fmla="*/ 2147483646 h 286"/>
              <a:gd name="T14" fmla="*/ 2147483646 w 287"/>
              <a:gd name="T15" fmla="*/ 2147483646 h 286"/>
              <a:gd name="T16" fmla="*/ 2147483646 w 287"/>
              <a:gd name="T17" fmla="*/ 2147483646 h 286"/>
              <a:gd name="T18" fmla="*/ 2147483646 w 287"/>
              <a:gd name="T19" fmla="*/ 2147483646 h 286"/>
              <a:gd name="T20" fmla="*/ 2147483646 w 287"/>
              <a:gd name="T21" fmla="*/ 2147483646 h 286"/>
              <a:gd name="T22" fmla="*/ 2147483646 w 287"/>
              <a:gd name="T23" fmla="*/ 2147483646 h 286"/>
              <a:gd name="T24" fmla="*/ 2147483646 w 287"/>
              <a:gd name="T25" fmla="*/ 2147483646 h 286"/>
              <a:gd name="T26" fmla="*/ 2147483646 w 287"/>
              <a:gd name="T27" fmla="*/ 2147483646 h 286"/>
              <a:gd name="T28" fmla="*/ 2147483646 w 287"/>
              <a:gd name="T29" fmla="*/ 2147483646 h 286"/>
              <a:gd name="T30" fmla="*/ 2147483646 w 287"/>
              <a:gd name="T31" fmla="*/ 2147483646 h 286"/>
              <a:gd name="T32" fmla="*/ 2147483646 w 287"/>
              <a:gd name="T33" fmla="*/ 2147483646 h 286"/>
              <a:gd name="T34" fmla="*/ 2147483646 w 287"/>
              <a:gd name="T35" fmla="*/ 2147483646 h 286"/>
              <a:gd name="T36" fmla="*/ 2147483646 w 287"/>
              <a:gd name="T37" fmla="*/ 2147483646 h 286"/>
              <a:gd name="T38" fmla="*/ 2147483646 w 287"/>
              <a:gd name="T39" fmla="*/ 2147483646 h 286"/>
              <a:gd name="T40" fmla="*/ 2147483646 w 287"/>
              <a:gd name="T41" fmla="*/ 2147483646 h 286"/>
              <a:gd name="T42" fmla="*/ 2147483646 w 287"/>
              <a:gd name="T43" fmla="*/ 2147483646 h 286"/>
              <a:gd name="T44" fmla="*/ 2147483646 w 287"/>
              <a:gd name="T45" fmla="*/ 2147483646 h 286"/>
              <a:gd name="T46" fmla="*/ 2147483646 w 287"/>
              <a:gd name="T47" fmla="*/ 2147483646 h 286"/>
              <a:gd name="T48" fmla="*/ 2147483646 w 287"/>
              <a:gd name="T49" fmla="*/ 2147483646 h 286"/>
              <a:gd name="T50" fmla="*/ 2147483646 w 287"/>
              <a:gd name="T51" fmla="*/ 2147483646 h 286"/>
              <a:gd name="T52" fmla="*/ 2147483646 w 287"/>
              <a:gd name="T53" fmla="*/ 2147483646 h 286"/>
              <a:gd name="T54" fmla="*/ 2147483646 w 287"/>
              <a:gd name="T55" fmla="*/ 2147483646 h 286"/>
              <a:gd name="T56" fmla="*/ 2147483646 w 287"/>
              <a:gd name="T57" fmla="*/ 2147483646 h 286"/>
              <a:gd name="T58" fmla="*/ 2147483646 w 287"/>
              <a:gd name="T59" fmla="*/ 2147483646 h 286"/>
              <a:gd name="T60" fmla="*/ 2147483646 w 287"/>
              <a:gd name="T61" fmla="*/ 2147483646 h 286"/>
              <a:gd name="T62" fmla="*/ 2147483646 w 287"/>
              <a:gd name="T63" fmla="*/ 2147483646 h 286"/>
              <a:gd name="T64" fmla="*/ 2147483646 w 287"/>
              <a:gd name="T65" fmla="*/ 2147483646 h 286"/>
              <a:gd name="T66" fmla="*/ 2147483646 w 287"/>
              <a:gd name="T67" fmla="*/ 2147483646 h 286"/>
              <a:gd name="T68" fmla="*/ 2147483646 w 287"/>
              <a:gd name="T69" fmla="*/ 2147483646 h 286"/>
              <a:gd name="T70" fmla="*/ 2147483646 w 287"/>
              <a:gd name="T71" fmla="*/ 2147483646 h 286"/>
              <a:gd name="T72" fmla="*/ 2147483646 w 287"/>
              <a:gd name="T73" fmla="*/ 2147483646 h 286"/>
              <a:gd name="T74" fmla="*/ 2147483646 w 287"/>
              <a:gd name="T75" fmla="*/ 2147483646 h 286"/>
              <a:gd name="T76" fmla="*/ 2147483646 w 287"/>
              <a:gd name="T77" fmla="*/ 2147483646 h 286"/>
              <a:gd name="T78" fmla="*/ 2147483646 w 287"/>
              <a:gd name="T79" fmla="*/ 2147483646 h 286"/>
              <a:gd name="T80" fmla="*/ 2147483646 w 287"/>
              <a:gd name="T81" fmla="*/ 2147483646 h 286"/>
              <a:gd name="T82" fmla="*/ 2147483646 w 287"/>
              <a:gd name="T83" fmla="*/ 2147483646 h 286"/>
              <a:gd name="T84" fmla="*/ 2147483646 w 287"/>
              <a:gd name="T85" fmla="*/ 2147483646 h 2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7" h="286">
                <a:moveTo>
                  <a:pt x="186" y="33"/>
                </a:moveTo>
                <a:cubicBezTo>
                  <a:pt x="182" y="29"/>
                  <a:pt x="176" y="27"/>
                  <a:pt x="170" y="27"/>
                </a:cubicBezTo>
                <a:cubicBezTo>
                  <a:pt x="164" y="27"/>
                  <a:pt x="158" y="29"/>
                  <a:pt x="154" y="33"/>
                </a:cubicBezTo>
                <a:cubicBezTo>
                  <a:pt x="142" y="46"/>
                  <a:pt x="142" y="46"/>
                  <a:pt x="142" y="46"/>
                </a:cubicBezTo>
                <a:cubicBezTo>
                  <a:pt x="137" y="50"/>
                  <a:pt x="135" y="56"/>
                  <a:pt x="135" y="62"/>
                </a:cubicBezTo>
                <a:cubicBezTo>
                  <a:pt x="135" y="66"/>
                  <a:pt x="136" y="70"/>
                  <a:pt x="138" y="74"/>
                </a:cubicBezTo>
                <a:cubicBezTo>
                  <a:pt x="17" y="122"/>
                  <a:pt x="17" y="122"/>
                  <a:pt x="17" y="122"/>
                </a:cubicBezTo>
                <a:cubicBezTo>
                  <a:pt x="9" y="126"/>
                  <a:pt x="3" y="133"/>
                  <a:pt x="1" y="142"/>
                </a:cubicBezTo>
                <a:cubicBezTo>
                  <a:pt x="0" y="150"/>
                  <a:pt x="3" y="159"/>
                  <a:pt x="9" y="166"/>
                </a:cubicBezTo>
                <a:cubicBezTo>
                  <a:pt x="123" y="278"/>
                  <a:pt x="123" y="278"/>
                  <a:pt x="123" y="278"/>
                </a:cubicBezTo>
                <a:cubicBezTo>
                  <a:pt x="128" y="283"/>
                  <a:pt x="134" y="286"/>
                  <a:pt x="141" y="286"/>
                </a:cubicBezTo>
                <a:cubicBezTo>
                  <a:pt x="141" y="286"/>
                  <a:pt x="141" y="286"/>
                  <a:pt x="142" y="286"/>
                </a:cubicBezTo>
                <a:cubicBezTo>
                  <a:pt x="143" y="286"/>
                  <a:pt x="145" y="286"/>
                  <a:pt x="147" y="285"/>
                </a:cubicBezTo>
                <a:cubicBezTo>
                  <a:pt x="156" y="284"/>
                  <a:pt x="163" y="277"/>
                  <a:pt x="166" y="269"/>
                </a:cubicBezTo>
                <a:cubicBezTo>
                  <a:pt x="214" y="150"/>
                  <a:pt x="214" y="150"/>
                  <a:pt x="214" y="150"/>
                </a:cubicBezTo>
                <a:cubicBezTo>
                  <a:pt x="218" y="152"/>
                  <a:pt x="222" y="153"/>
                  <a:pt x="226" y="153"/>
                </a:cubicBezTo>
                <a:cubicBezTo>
                  <a:pt x="232" y="153"/>
                  <a:pt x="238" y="151"/>
                  <a:pt x="242" y="147"/>
                </a:cubicBezTo>
                <a:cubicBezTo>
                  <a:pt x="255" y="134"/>
                  <a:pt x="255" y="134"/>
                  <a:pt x="255" y="134"/>
                </a:cubicBezTo>
                <a:cubicBezTo>
                  <a:pt x="259" y="130"/>
                  <a:pt x="261" y="124"/>
                  <a:pt x="261" y="118"/>
                </a:cubicBezTo>
                <a:cubicBezTo>
                  <a:pt x="261" y="112"/>
                  <a:pt x="259" y="107"/>
                  <a:pt x="255" y="102"/>
                </a:cubicBezTo>
                <a:lnTo>
                  <a:pt x="186" y="33"/>
                </a:lnTo>
                <a:close/>
                <a:moveTo>
                  <a:pt x="150" y="262"/>
                </a:moveTo>
                <a:cubicBezTo>
                  <a:pt x="149" y="265"/>
                  <a:pt x="146" y="267"/>
                  <a:pt x="143" y="268"/>
                </a:cubicBezTo>
                <a:cubicBezTo>
                  <a:pt x="143" y="268"/>
                  <a:pt x="142" y="268"/>
                  <a:pt x="141" y="268"/>
                </a:cubicBezTo>
                <a:cubicBezTo>
                  <a:pt x="139" y="268"/>
                  <a:pt x="137" y="267"/>
                  <a:pt x="135" y="266"/>
                </a:cubicBezTo>
                <a:cubicBezTo>
                  <a:pt x="21" y="153"/>
                  <a:pt x="21" y="153"/>
                  <a:pt x="21" y="153"/>
                </a:cubicBezTo>
                <a:cubicBezTo>
                  <a:pt x="19" y="151"/>
                  <a:pt x="18" y="148"/>
                  <a:pt x="19" y="145"/>
                </a:cubicBezTo>
                <a:cubicBezTo>
                  <a:pt x="20" y="142"/>
                  <a:pt x="22" y="140"/>
                  <a:pt x="24" y="139"/>
                </a:cubicBezTo>
                <a:cubicBezTo>
                  <a:pt x="80" y="116"/>
                  <a:pt x="80" y="116"/>
                  <a:pt x="80" y="116"/>
                </a:cubicBezTo>
                <a:cubicBezTo>
                  <a:pt x="117" y="129"/>
                  <a:pt x="155" y="117"/>
                  <a:pt x="192" y="157"/>
                </a:cubicBezTo>
                <a:lnTo>
                  <a:pt x="150" y="262"/>
                </a:lnTo>
                <a:close/>
                <a:moveTo>
                  <a:pt x="242" y="121"/>
                </a:moveTo>
                <a:cubicBezTo>
                  <a:pt x="230" y="134"/>
                  <a:pt x="230" y="134"/>
                  <a:pt x="230" y="134"/>
                </a:cubicBezTo>
                <a:cubicBezTo>
                  <a:pt x="228" y="136"/>
                  <a:pt x="225" y="136"/>
                  <a:pt x="223" y="134"/>
                </a:cubicBezTo>
                <a:cubicBezTo>
                  <a:pt x="207" y="118"/>
                  <a:pt x="207" y="118"/>
                  <a:pt x="207" y="118"/>
                </a:cubicBezTo>
                <a:cubicBezTo>
                  <a:pt x="195" y="150"/>
                  <a:pt x="195" y="150"/>
                  <a:pt x="195" y="150"/>
                </a:cubicBezTo>
                <a:cubicBezTo>
                  <a:pt x="196" y="148"/>
                  <a:pt x="196" y="148"/>
                  <a:pt x="196" y="148"/>
                </a:cubicBezTo>
                <a:cubicBezTo>
                  <a:pt x="169" y="121"/>
                  <a:pt x="142" y="117"/>
                  <a:pt x="117" y="114"/>
                </a:cubicBezTo>
                <a:cubicBezTo>
                  <a:pt x="109" y="113"/>
                  <a:pt x="101" y="112"/>
                  <a:pt x="94" y="111"/>
                </a:cubicBezTo>
                <a:cubicBezTo>
                  <a:pt x="170" y="80"/>
                  <a:pt x="170" y="80"/>
                  <a:pt x="170" y="80"/>
                </a:cubicBezTo>
                <a:cubicBezTo>
                  <a:pt x="154" y="65"/>
                  <a:pt x="154" y="65"/>
                  <a:pt x="154" y="65"/>
                </a:cubicBezTo>
                <a:cubicBezTo>
                  <a:pt x="152" y="63"/>
                  <a:pt x="152" y="60"/>
                  <a:pt x="154" y="59"/>
                </a:cubicBezTo>
                <a:cubicBezTo>
                  <a:pt x="167" y="46"/>
                  <a:pt x="167" y="46"/>
                  <a:pt x="167" y="46"/>
                </a:cubicBezTo>
                <a:cubicBezTo>
                  <a:pt x="169" y="44"/>
                  <a:pt x="171" y="44"/>
                  <a:pt x="173" y="46"/>
                </a:cubicBezTo>
                <a:cubicBezTo>
                  <a:pt x="242" y="115"/>
                  <a:pt x="242" y="115"/>
                  <a:pt x="242" y="115"/>
                </a:cubicBezTo>
                <a:cubicBezTo>
                  <a:pt x="244" y="117"/>
                  <a:pt x="244" y="120"/>
                  <a:pt x="242" y="121"/>
                </a:cubicBezTo>
                <a:close/>
                <a:moveTo>
                  <a:pt x="148" y="188"/>
                </a:moveTo>
                <a:cubicBezTo>
                  <a:pt x="161" y="188"/>
                  <a:pt x="171" y="178"/>
                  <a:pt x="171" y="165"/>
                </a:cubicBezTo>
                <a:cubicBezTo>
                  <a:pt x="171" y="153"/>
                  <a:pt x="161" y="143"/>
                  <a:pt x="148" y="143"/>
                </a:cubicBezTo>
                <a:cubicBezTo>
                  <a:pt x="136" y="143"/>
                  <a:pt x="126" y="153"/>
                  <a:pt x="126" y="165"/>
                </a:cubicBezTo>
                <a:cubicBezTo>
                  <a:pt x="126" y="178"/>
                  <a:pt x="136" y="188"/>
                  <a:pt x="148" y="188"/>
                </a:cubicBezTo>
                <a:close/>
                <a:moveTo>
                  <a:pt x="148" y="152"/>
                </a:moveTo>
                <a:cubicBezTo>
                  <a:pt x="156" y="152"/>
                  <a:pt x="162" y="158"/>
                  <a:pt x="162" y="165"/>
                </a:cubicBezTo>
                <a:cubicBezTo>
                  <a:pt x="162" y="173"/>
                  <a:pt x="156" y="179"/>
                  <a:pt x="148" y="179"/>
                </a:cubicBezTo>
                <a:cubicBezTo>
                  <a:pt x="141" y="179"/>
                  <a:pt x="135" y="173"/>
                  <a:pt x="135" y="165"/>
                </a:cubicBezTo>
                <a:cubicBezTo>
                  <a:pt x="135" y="158"/>
                  <a:pt x="141" y="152"/>
                  <a:pt x="148" y="152"/>
                </a:cubicBezTo>
                <a:close/>
                <a:moveTo>
                  <a:pt x="265" y="0"/>
                </a:moveTo>
                <a:cubicBezTo>
                  <a:pt x="252" y="0"/>
                  <a:pt x="242" y="10"/>
                  <a:pt x="242" y="22"/>
                </a:cubicBezTo>
                <a:cubicBezTo>
                  <a:pt x="242" y="35"/>
                  <a:pt x="252" y="45"/>
                  <a:pt x="265" y="45"/>
                </a:cubicBezTo>
                <a:cubicBezTo>
                  <a:pt x="277" y="45"/>
                  <a:pt x="287" y="35"/>
                  <a:pt x="287" y="22"/>
                </a:cubicBezTo>
                <a:cubicBezTo>
                  <a:pt x="287" y="10"/>
                  <a:pt x="277" y="0"/>
                  <a:pt x="265" y="0"/>
                </a:cubicBezTo>
                <a:close/>
                <a:moveTo>
                  <a:pt x="265" y="36"/>
                </a:moveTo>
                <a:cubicBezTo>
                  <a:pt x="257" y="36"/>
                  <a:pt x="251" y="30"/>
                  <a:pt x="251" y="22"/>
                </a:cubicBezTo>
                <a:cubicBezTo>
                  <a:pt x="251" y="15"/>
                  <a:pt x="257" y="9"/>
                  <a:pt x="265" y="9"/>
                </a:cubicBezTo>
                <a:cubicBezTo>
                  <a:pt x="272" y="9"/>
                  <a:pt x="278" y="15"/>
                  <a:pt x="278" y="22"/>
                </a:cubicBezTo>
                <a:cubicBezTo>
                  <a:pt x="278" y="30"/>
                  <a:pt x="272" y="36"/>
                  <a:pt x="265" y="36"/>
                </a:cubicBezTo>
                <a:close/>
                <a:moveTo>
                  <a:pt x="73" y="152"/>
                </a:moveTo>
                <a:cubicBezTo>
                  <a:pt x="73" y="162"/>
                  <a:pt x="81" y="170"/>
                  <a:pt x="90" y="170"/>
                </a:cubicBezTo>
                <a:cubicBezTo>
                  <a:pt x="100" y="170"/>
                  <a:pt x="108" y="162"/>
                  <a:pt x="108" y="152"/>
                </a:cubicBezTo>
                <a:cubicBezTo>
                  <a:pt x="108" y="142"/>
                  <a:pt x="100" y="134"/>
                  <a:pt x="90" y="134"/>
                </a:cubicBezTo>
                <a:cubicBezTo>
                  <a:pt x="81" y="134"/>
                  <a:pt x="73" y="142"/>
                  <a:pt x="73" y="152"/>
                </a:cubicBezTo>
                <a:close/>
                <a:moveTo>
                  <a:pt x="90" y="143"/>
                </a:moveTo>
                <a:cubicBezTo>
                  <a:pt x="95" y="143"/>
                  <a:pt x="99" y="147"/>
                  <a:pt x="99" y="152"/>
                </a:cubicBezTo>
                <a:cubicBezTo>
                  <a:pt x="99" y="157"/>
                  <a:pt x="95" y="161"/>
                  <a:pt x="90" y="161"/>
                </a:cubicBezTo>
                <a:cubicBezTo>
                  <a:pt x="85" y="161"/>
                  <a:pt x="81" y="157"/>
                  <a:pt x="81" y="152"/>
                </a:cubicBezTo>
                <a:cubicBezTo>
                  <a:pt x="81" y="147"/>
                  <a:pt x="85" y="143"/>
                  <a:pt x="90" y="143"/>
                </a:cubicBezTo>
                <a:close/>
                <a:moveTo>
                  <a:pt x="108" y="206"/>
                </a:moveTo>
                <a:cubicBezTo>
                  <a:pt x="108" y="201"/>
                  <a:pt x="112" y="197"/>
                  <a:pt x="117" y="197"/>
                </a:cubicBezTo>
                <a:cubicBezTo>
                  <a:pt x="122" y="197"/>
                  <a:pt x="126" y="201"/>
                  <a:pt x="126" y="206"/>
                </a:cubicBezTo>
                <a:cubicBezTo>
                  <a:pt x="126" y="210"/>
                  <a:pt x="122" y="214"/>
                  <a:pt x="117" y="214"/>
                </a:cubicBezTo>
                <a:cubicBezTo>
                  <a:pt x="112" y="214"/>
                  <a:pt x="108" y="210"/>
                  <a:pt x="108" y="206"/>
                </a:cubicBezTo>
                <a:close/>
                <a:moveTo>
                  <a:pt x="251" y="71"/>
                </a:moveTo>
                <a:cubicBezTo>
                  <a:pt x="251" y="67"/>
                  <a:pt x="255" y="63"/>
                  <a:pt x="260" y="63"/>
                </a:cubicBezTo>
                <a:cubicBezTo>
                  <a:pt x="265" y="63"/>
                  <a:pt x="269" y="67"/>
                  <a:pt x="269" y="71"/>
                </a:cubicBezTo>
                <a:cubicBezTo>
                  <a:pt x="269" y="76"/>
                  <a:pt x="265" y="80"/>
                  <a:pt x="260" y="80"/>
                </a:cubicBezTo>
                <a:cubicBezTo>
                  <a:pt x="255" y="80"/>
                  <a:pt x="251" y="76"/>
                  <a:pt x="251"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3"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30" name="矩形 29"/>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8692"/>
                                        </p:tgtEl>
                                        <p:attrNameLst>
                                          <p:attrName>style.visibility</p:attrName>
                                        </p:attrNameLst>
                                      </p:cBhvr>
                                      <p:to>
                                        <p:strVal val="visible"/>
                                      </p:to>
                                    </p:set>
                                    <p:animEffect transition="in" filter="barn(inHorizontal)">
                                      <p:cBhvr>
                                        <p:cTn id="7" dur="500"/>
                                        <p:tgtEl>
                                          <p:spTgt spid="28692"/>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28689"/>
                                        </p:tgtEl>
                                        <p:attrNameLst>
                                          <p:attrName>style.visibility</p:attrName>
                                        </p:attrNameLst>
                                      </p:cBhvr>
                                      <p:to>
                                        <p:strVal val="visible"/>
                                      </p:to>
                                    </p:set>
                                    <p:animEffect transition="in" filter="barn(inHorizontal)">
                                      <p:cBhvr>
                                        <p:cTn id="10" dur="500"/>
                                        <p:tgtEl>
                                          <p:spTgt spid="28689"/>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28686"/>
                                        </p:tgtEl>
                                        <p:attrNameLst>
                                          <p:attrName>style.visibility</p:attrName>
                                        </p:attrNameLst>
                                      </p:cBhvr>
                                      <p:to>
                                        <p:strVal val="visible"/>
                                      </p:to>
                                    </p:set>
                                    <p:animEffect transition="in" filter="barn(inHorizontal)">
                                      <p:cBhvr>
                                        <p:cTn id="13" dur="500"/>
                                        <p:tgtEl>
                                          <p:spTgt spid="28686"/>
                                        </p:tgtEl>
                                      </p:cBhvr>
                                    </p:animEffect>
                                  </p:childTnLst>
                                </p:cTn>
                              </p:par>
                              <p:par>
                                <p:cTn id="14" presetID="16" presetClass="entr" presetSubtype="26" fill="hold" nodeType="withEffect">
                                  <p:stCondLst>
                                    <p:cond delay="0"/>
                                  </p:stCondLst>
                                  <p:childTnLst>
                                    <p:set>
                                      <p:cBhvr>
                                        <p:cTn id="15" dur="1" fill="hold">
                                          <p:stCondLst>
                                            <p:cond delay="0"/>
                                          </p:stCondLst>
                                        </p:cTn>
                                        <p:tgtEl>
                                          <p:spTgt spid="28695"/>
                                        </p:tgtEl>
                                        <p:attrNameLst>
                                          <p:attrName>style.visibility</p:attrName>
                                        </p:attrNameLst>
                                      </p:cBhvr>
                                      <p:to>
                                        <p:strVal val="visible"/>
                                      </p:to>
                                    </p:set>
                                    <p:animEffect transition="in" filter="barn(inHorizontal)">
                                      <p:cBhvr>
                                        <p:cTn id="16" dur="500"/>
                                        <p:tgtEl>
                                          <p:spTgt spid="2869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8696"/>
                                        </p:tgtEl>
                                        <p:attrNameLst>
                                          <p:attrName>style.visibility</p:attrName>
                                        </p:attrNameLst>
                                      </p:cBhvr>
                                      <p:to>
                                        <p:strVal val="visible"/>
                                      </p:to>
                                    </p:set>
                                    <p:animEffect transition="in" filter="wipe(left)">
                                      <p:cBhvr>
                                        <p:cTn id="20" dur="500"/>
                                        <p:tgtEl>
                                          <p:spTgt spid="28696"/>
                                        </p:tgtEl>
                                      </p:cBhvr>
                                    </p:animEffect>
                                  </p:childTnLst>
                                </p:cTn>
                              </p:par>
                            </p:childTnLst>
                          </p:cTn>
                        </p:par>
                        <p:par>
                          <p:cTn id="21" fill="hold">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28687"/>
                                        </p:tgtEl>
                                        <p:attrNameLst>
                                          <p:attrName>style.visibility</p:attrName>
                                        </p:attrNameLst>
                                      </p:cBhvr>
                                      <p:to>
                                        <p:strVal val="visible"/>
                                      </p:to>
                                    </p:set>
                                    <p:animEffect transition="in" filter="barn(inVertical)">
                                      <p:cBhvr>
                                        <p:cTn id="24" dur="500"/>
                                        <p:tgtEl>
                                          <p:spTgt spid="2868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8690"/>
                                        </p:tgtEl>
                                        <p:attrNameLst>
                                          <p:attrName>style.visibility</p:attrName>
                                        </p:attrNameLst>
                                      </p:cBhvr>
                                      <p:to>
                                        <p:strVal val="visible"/>
                                      </p:to>
                                    </p:set>
                                    <p:animEffect transition="in" filter="barn(inVertical)">
                                      <p:cBhvr>
                                        <p:cTn id="27" dur="500"/>
                                        <p:tgtEl>
                                          <p:spTgt spid="2869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8693"/>
                                        </p:tgtEl>
                                        <p:attrNameLst>
                                          <p:attrName>style.visibility</p:attrName>
                                        </p:attrNameLst>
                                      </p:cBhvr>
                                      <p:to>
                                        <p:strVal val="visible"/>
                                      </p:to>
                                    </p:set>
                                    <p:animEffect transition="in" filter="barn(inVertical)">
                                      <p:cBhvr>
                                        <p:cTn id="30" dur="500"/>
                                        <p:tgtEl>
                                          <p:spTgt spid="28693"/>
                                        </p:tgtEl>
                                      </p:cBhvr>
                                    </p:animEffect>
                                  </p:childTnLst>
                                </p:cTn>
                              </p:par>
                              <p:par>
                                <p:cTn id="31" presetID="16" presetClass="entr" presetSubtype="21" fill="hold" nodeType="withEffect">
                                  <p:stCondLst>
                                    <p:cond delay="0"/>
                                  </p:stCondLst>
                                  <p:childTnLst>
                                    <p:set>
                                      <p:cBhvr>
                                        <p:cTn id="32" dur="1" fill="hold">
                                          <p:stCondLst>
                                            <p:cond delay="0"/>
                                          </p:stCondLst>
                                        </p:cTn>
                                        <p:tgtEl>
                                          <p:spTgt spid="28698"/>
                                        </p:tgtEl>
                                        <p:attrNameLst>
                                          <p:attrName>style.visibility</p:attrName>
                                        </p:attrNameLst>
                                      </p:cBhvr>
                                      <p:to>
                                        <p:strVal val="visible"/>
                                      </p:to>
                                    </p:set>
                                    <p:animEffect transition="in" filter="barn(inVertical)">
                                      <p:cBhvr>
                                        <p:cTn id="33" dur="500"/>
                                        <p:tgtEl>
                                          <p:spTgt spid="28698"/>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28697"/>
                                        </p:tgtEl>
                                        <p:attrNameLst>
                                          <p:attrName>style.visibility</p:attrName>
                                        </p:attrNameLst>
                                      </p:cBhvr>
                                      <p:to>
                                        <p:strVal val="visible"/>
                                      </p:to>
                                    </p:set>
                                    <p:animEffect transition="in" filter="wipe(left)">
                                      <p:cBhvr>
                                        <p:cTn id="37" dur="500"/>
                                        <p:tgtEl>
                                          <p:spTgt spid="28697"/>
                                        </p:tgtEl>
                                      </p:cBhvr>
                                    </p:animEffect>
                                  </p:childTnLst>
                                </p:cTn>
                              </p:par>
                            </p:childTnLst>
                          </p:cTn>
                        </p:par>
                        <p:par>
                          <p:cTn id="38" fill="hold">
                            <p:stCondLst>
                              <p:cond delay="2000"/>
                            </p:stCondLst>
                            <p:childTnLst>
                              <p:par>
                                <p:cTn id="39" presetID="16" presetClass="entr" presetSubtype="37" fill="hold" grpId="0" nodeType="afterEffect">
                                  <p:stCondLst>
                                    <p:cond delay="0"/>
                                  </p:stCondLst>
                                  <p:childTnLst>
                                    <p:set>
                                      <p:cBhvr>
                                        <p:cTn id="40" dur="1" fill="hold">
                                          <p:stCondLst>
                                            <p:cond delay="0"/>
                                          </p:stCondLst>
                                        </p:cTn>
                                        <p:tgtEl>
                                          <p:spTgt spid="28688"/>
                                        </p:tgtEl>
                                        <p:attrNameLst>
                                          <p:attrName>style.visibility</p:attrName>
                                        </p:attrNameLst>
                                      </p:cBhvr>
                                      <p:to>
                                        <p:strVal val="visible"/>
                                      </p:to>
                                    </p:set>
                                    <p:animEffect transition="in" filter="barn(outVertical)">
                                      <p:cBhvr>
                                        <p:cTn id="41" dur="500"/>
                                        <p:tgtEl>
                                          <p:spTgt spid="28688"/>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28691"/>
                                        </p:tgtEl>
                                        <p:attrNameLst>
                                          <p:attrName>style.visibility</p:attrName>
                                        </p:attrNameLst>
                                      </p:cBhvr>
                                      <p:to>
                                        <p:strVal val="visible"/>
                                      </p:to>
                                    </p:set>
                                    <p:animEffect transition="in" filter="barn(outVertical)">
                                      <p:cBhvr>
                                        <p:cTn id="44" dur="500"/>
                                        <p:tgtEl>
                                          <p:spTgt spid="28691"/>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28694"/>
                                        </p:tgtEl>
                                        <p:attrNameLst>
                                          <p:attrName>style.visibility</p:attrName>
                                        </p:attrNameLst>
                                      </p:cBhvr>
                                      <p:to>
                                        <p:strVal val="visible"/>
                                      </p:to>
                                    </p:set>
                                    <p:animEffect transition="in" filter="barn(outVertical)">
                                      <p:cBhvr>
                                        <p:cTn id="47" dur="500"/>
                                        <p:tgtEl>
                                          <p:spTgt spid="28694"/>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28699"/>
                                        </p:tgtEl>
                                        <p:attrNameLst>
                                          <p:attrName>style.visibility</p:attrName>
                                        </p:attrNameLst>
                                      </p:cBhvr>
                                      <p:to>
                                        <p:strVal val="visible"/>
                                      </p:to>
                                    </p:set>
                                    <p:animEffect transition="in" filter="barn(outVertical)">
                                      <p:cBhvr>
                                        <p:cTn id="50" dur="500"/>
                                        <p:tgtEl>
                                          <p:spTgt spid="28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6" grpId="0" animBg="1" autoUpdateAnimBg="0"/>
      <p:bldP spid="28687" grpId="0" animBg="1" autoUpdateAnimBg="0"/>
      <p:bldP spid="28688" grpId="0" animBg="1" autoUpdateAnimBg="0"/>
      <p:bldP spid="28689" grpId="0" autoUpdateAnimBg="0"/>
      <p:bldP spid="28690" grpId="0" autoUpdateAnimBg="0"/>
      <p:bldP spid="28691" grpId="0" autoUpdateAnimBg="0"/>
      <p:bldP spid="28692" grpId="0" autoUpdateAnimBg="0"/>
      <p:bldP spid="28693" grpId="0" autoUpdateAnimBg="0"/>
      <p:bldP spid="28694" grpId="0" autoUpdateAnimBg="0"/>
      <p:bldP spid="28696" grpId="0" animBg="1" autoUpdateAnimBg="0"/>
      <p:bldP spid="28697" grpId="0" animBg="1" autoUpdateAnimBg="0"/>
      <p:bldP spid="2869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29698" name="矩形 1"/>
          <p:cNvSpPr>
            <a:spLocks noChangeArrowheads="1"/>
          </p:cNvSpPr>
          <p:nvPr/>
        </p:nvSpPr>
        <p:spPr bwMode="auto">
          <a:xfrm>
            <a:off x="0" y="0"/>
            <a:ext cx="12192000" cy="6858000"/>
          </a:xfrm>
          <a:prstGeom prst="rect">
            <a:avLst/>
          </a:prstGeom>
          <a:solidFill>
            <a:srgbClr val="7F7F7F">
              <a:alpha val="3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3" name="椭圆 7"/>
          <p:cNvSpPr>
            <a:spLocks noChangeArrowheads="1"/>
          </p:cNvSpPr>
          <p:nvPr/>
        </p:nvSpPr>
        <p:spPr bwMode="auto">
          <a:xfrm>
            <a:off x="2273300" y="4422775"/>
            <a:ext cx="1243013" cy="1244600"/>
          </a:xfrm>
          <a:prstGeom prst="ellipse">
            <a:avLst/>
          </a:prstGeom>
          <a:solidFill>
            <a:srgbClr val="40C6F2">
              <a:alpha val="7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a:solidFill>
                  <a:srgbClr val="FFFFFF"/>
                </a:solidFill>
                <a:latin typeface="方正正黑简体" panose="02000000000000000000" pitchFamily="2" charset="-122"/>
                <a:ea typeface="方正正黑简体" panose="02000000000000000000" pitchFamily="2" charset="-122"/>
              </a:rPr>
              <a:t>副标题</a:t>
            </a:r>
          </a:p>
        </p:txBody>
      </p:sp>
      <p:sp>
        <p:nvSpPr>
          <p:cNvPr id="14" name="椭圆 8"/>
          <p:cNvSpPr>
            <a:spLocks noChangeArrowheads="1"/>
          </p:cNvSpPr>
          <p:nvPr/>
        </p:nvSpPr>
        <p:spPr bwMode="auto">
          <a:xfrm>
            <a:off x="3440113" y="2625725"/>
            <a:ext cx="1243012" cy="1244600"/>
          </a:xfrm>
          <a:prstGeom prst="ellipse">
            <a:avLst/>
          </a:prstGeom>
          <a:solidFill>
            <a:srgbClr val="FFBD00">
              <a:alpha val="7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a:solidFill>
                  <a:srgbClr val="FFFFFF"/>
                </a:solidFill>
                <a:latin typeface="方正正黑简体" panose="02000000000000000000" pitchFamily="2" charset="-122"/>
                <a:ea typeface="方正正黑简体" panose="02000000000000000000" pitchFamily="2" charset="-122"/>
              </a:rPr>
              <a:t>副标题</a:t>
            </a:r>
          </a:p>
        </p:txBody>
      </p:sp>
      <p:sp>
        <p:nvSpPr>
          <p:cNvPr id="15" name="椭圆 9"/>
          <p:cNvSpPr>
            <a:spLocks noChangeArrowheads="1"/>
          </p:cNvSpPr>
          <p:nvPr/>
        </p:nvSpPr>
        <p:spPr bwMode="auto">
          <a:xfrm>
            <a:off x="7632700" y="2625725"/>
            <a:ext cx="1243013" cy="1244600"/>
          </a:xfrm>
          <a:prstGeom prst="ellipse">
            <a:avLst/>
          </a:prstGeom>
          <a:solidFill>
            <a:srgbClr val="FF625F">
              <a:alpha val="7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a:solidFill>
                  <a:srgbClr val="FFFFFF"/>
                </a:solidFill>
                <a:latin typeface="方正正黑简体" panose="02000000000000000000" pitchFamily="2" charset="-122"/>
                <a:ea typeface="方正正黑简体" panose="02000000000000000000" pitchFamily="2" charset="-122"/>
              </a:rPr>
              <a:t>副标题</a:t>
            </a:r>
          </a:p>
        </p:txBody>
      </p:sp>
      <p:sp>
        <p:nvSpPr>
          <p:cNvPr id="16" name="椭圆 10"/>
          <p:cNvSpPr>
            <a:spLocks noChangeArrowheads="1"/>
          </p:cNvSpPr>
          <p:nvPr/>
        </p:nvSpPr>
        <p:spPr bwMode="auto">
          <a:xfrm>
            <a:off x="8612188" y="4422775"/>
            <a:ext cx="1244600" cy="1244600"/>
          </a:xfrm>
          <a:prstGeom prst="ellipse">
            <a:avLst/>
          </a:prstGeom>
          <a:solidFill>
            <a:srgbClr val="47D7C6">
              <a:alpha val="7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a:solidFill>
                  <a:srgbClr val="FFFFFF"/>
                </a:solidFill>
                <a:latin typeface="方正正黑简体" panose="02000000000000000000" pitchFamily="2" charset="-122"/>
                <a:ea typeface="方正正黑简体" panose="02000000000000000000" pitchFamily="2" charset="-122"/>
              </a:rPr>
              <a:t>副标题</a:t>
            </a:r>
          </a:p>
        </p:txBody>
      </p:sp>
      <p:sp>
        <p:nvSpPr>
          <p:cNvPr id="29703" name="弦形 1"/>
          <p:cNvSpPr/>
          <p:nvPr/>
        </p:nvSpPr>
        <p:spPr bwMode="auto">
          <a:xfrm rot="6773923">
            <a:off x="3974307" y="3480594"/>
            <a:ext cx="4243387" cy="4244975"/>
          </a:xfrm>
          <a:custGeom>
            <a:avLst/>
            <a:gdLst>
              <a:gd name="T0" fmla="*/ 3621046 w 4244454"/>
              <a:gd name="T1" fmla="*/ 3623446 h 4244454"/>
              <a:gd name="T2" fmla="*/ 1060579 w 4244454"/>
              <a:gd name="T3" fmla="*/ 3960761 h 4244454"/>
              <a:gd name="T4" fmla="*/ 72277 w 4244454"/>
              <a:gd name="T5" fmla="*/ 1573205 h 4244454"/>
              <a:gd name="T6" fmla="*/ 2121161 w 4244454"/>
              <a:gd name="T7" fmla="*/ 0 h 4244454"/>
              <a:gd name="T8" fmla="*/ 3621046 w 4244454"/>
              <a:gd name="T9" fmla="*/ 3623446 h 4244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44454" h="4244454">
                <a:moveTo>
                  <a:pt x="3622868" y="3622868"/>
                </a:moveTo>
                <a:cubicBezTo>
                  <a:pt x="2943669" y="4302067"/>
                  <a:pt x="1892959" y="4440395"/>
                  <a:pt x="1061113" y="3960129"/>
                </a:cubicBezTo>
                <a:cubicBezTo>
                  <a:pt x="229268" y="3479863"/>
                  <a:pt x="-176291" y="2500756"/>
                  <a:pt x="72313" y="1572954"/>
                </a:cubicBezTo>
                <a:cubicBezTo>
                  <a:pt x="320917" y="645151"/>
                  <a:pt x="1161695" y="0"/>
                  <a:pt x="2122227" y="0"/>
                </a:cubicBezTo>
                <a:lnTo>
                  <a:pt x="3622868" y="3622868"/>
                </a:lnTo>
                <a:close/>
              </a:path>
            </a:pathLst>
          </a:custGeom>
          <a:solidFill>
            <a:srgbClr val="54ADA2">
              <a:alpha val="7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pic>
        <p:nvPicPr>
          <p:cNvPr id="18" name="Group 19"/>
          <p:cNvPicPr>
            <a:picLocks noChangeAspect="1" noChangeArrowheads="1"/>
          </p:cNvPicPr>
          <p:nvPr/>
        </p:nvPicPr>
        <p:blipFill>
          <a:blip r:embed="rId3" cstate="email"/>
          <a:srcRect/>
          <a:stretch>
            <a:fillRect/>
          </a:stretch>
        </p:blipFill>
        <p:spPr bwMode="auto">
          <a:xfrm>
            <a:off x="5662613" y="3517900"/>
            <a:ext cx="32131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8"/>
          <p:cNvSpPr txBox="1">
            <a:spLocks noChangeArrowheads="1"/>
          </p:cNvSpPr>
          <p:nvPr/>
        </p:nvSpPr>
        <p:spPr bwMode="auto">
          <a:xfrm>
            <a:off x="4727575" y="5491163"/>
            <a:ext cx="2919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400">
                <a:solidFill>
                  <a:srgbClr val="F2F2F2"/>
                </a:solidFill>
                <a:latin typeface="方正正黑简体" panose="02000000000000000000" pitchFamily="2" charset="-122"/>
                <a:ea typeface="方正正黑简体" panose="02000000000000000000" pitchFamily="2" charset="-122"/>
              </a:rPr>
              <a:t>标题内容填在这里</a:t>
            </a:r>
          </a:p>
        </p:txBody>
      </p:sp>
      <p:sp>
        <p:nvSpPr>
          <p:cNvPr id="20" name="文本框 19"/>
          <p:cNvSpPr txBox="1">
            <a:spLocks noChangeArrowheads="1"/>
          </p:cNvSpPr>
          <p:nvPr/>
        </p:nvSpPr>
        <p:spPr bwMode="auto">
          <a:xfrm>
            <a:off x="4635500" y="5006975"/>
            <a:ext cx="292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400">
                <a:solidFill>
                  <a:srgbClr val="F2F2F2"/>
                </a:solidFill>
                <a:latin typeface="方正正黑简体" panose="02000000000000000000" pitchFamily="2" charset="-122"/>
                <a:ea typeface="方正正黑简体" panose="02000000000000000000" pitchFamily="2" charset="-122"/>
              </a:rPr>
              <a:t>第四章</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ppt_x"/>
                                          </p:val>
                                        </p:tav>
                                        <p:tav tm="100000">
                                          <p:val>
                                            <p:strVal val="#ppt_x"/>
                                          </p:val>
                                        </p:tav>
                                      </p:tavLst>
                                    </p:anim>
                                    <p:anim calcmode="lin" valueType="num">
                                      <p:cBhvr additive="base">
                                        <p:cTn id="11" dur="500" fill="hold"/>
                                        <p:tgtEl>
                                          <p:spTgt spid="20"/>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0-#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2"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P spid="15" grpId="0" animBg="1" autoUpdateAnimBg="0"/>
      <p:bldP spid="16" grpId="0" animBg="1" autoUpdateAnimBg="0"/>
      <p:bldP spid="19" grpId="0" autoUpdateAnimBg="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sp>
        <p:nvSpPr>
          <p:cNvPr id="30722" name="AutoShape 5"/>
          <p:cNvSpPr>
            <a:spLocks noChangeAspect="1" noChangeArrowheads="1" noTextEdit="1"/>
          </p:cNvSpPr>
          <p:nvPr/>
        </p:nvSpPr>
        <p:spPr bwMode="auto">
          <a:xfrm>
            <a:off x="1682750" y="1585913"/>
            <a:ext cx="88265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723" name="Freeform 7"/>
          <p:cNvSpPr/>
          <p:nvPr/>
        </p:nvSpPr>
        <p:spPr bwMode="auto">
          <a:xfrm>
            <a:off x="9701213" y="2303463"/>
            <a:ext cx="63500" cy="33337"/>
          </a:xfrm>
          <a:custGeom>
            <a:avLst/>
            <a:gdLst>
              <a:gd name="T0" fmla="*/ 0 w 2"/>
              <a:gd name="T1" fmla="*/ 2147483646 h 1"/>
              <a:gd name="T2" fmla="*/ 0 w 2"/>
              <a:gd name="T3" fmla="*/ 0 h 1"/>
              <a:gd name="T4" fmla="*/ 2147483646 w 2"/>
              <a:gd name="T5" fmla="*/ 2147483646 h 1"/>
              <a:gd name="T6" fmla="*/ 2147483646 w 2"/>
              <a:gd name="T7" fmla="*/ 2147483646 h 1"/>
              <a:gd name="T8" fmla="*/ 2147483646 w 2"/>
              <a:gd name="T9" fmla="*/ 0 h 1"/>
              <a:gd name="T10" fmla="*/ 0 w 2"/>
              <a:gd name="T11" fmla="*/ 0 h 1"/>
              <a:gd name="T12" fmla="*/ 0 w 2"/>
              <a:gd name="T13" fmla="*/ 0 h 1"/>
              <a:gd name="T14" fmla="*/ 0 w 2"/>
              <a:gd name="T15" fmla="*/ 2147483646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1">
                <a:moveTo>
                  <a:pt x="0" y="1"/>
                </a:moveTo>
                <a:cubicBezTo>
                  <a:pt x="0" y="1"/>
                  <a:pt x="0" y="1"/>
                  <a:pt x="0" y="0"/>
                </a:cubicBezTo>
                <a:cubicBezTo>
                  <a:pt x="1" y="0"/>
                  <a:pt x="1" y="1"/>
                  <a:pt x="1" y="1"/>
                </a:cubicBezTo>
                <a:cubicBezTo>
                  <a:pt x="2" y="1"/>
                  <a:pt x="2" y="1"/>
                  <a:pt x="2" y="1"/>
                </a:cubicBezTo>
                <a:cubicBezTo>
                  <a:pt x="2" y="1"/>
                  <a:pt x="1" y="0"/>
                  <a:pt x="1" y="0"/>
                </a:cubicBezTo>
                <a:cubicBezTo>
                  <a:pt x="1" y="0"/>
                  <a:pt x="1" y="0"/>
                  <a:pt x="0" y="0"/>
                </a:cubicBezTo>
                <a:cubicBezTo>
                  <a:pt x="0" y="0"/>
                  <a:pt x="0" y="0"/>
                  <a:pt x="0" y="0"/>
                </a:cubicBezTo>
                <a:cubicBezTo>
                  <a:pt x="0" y="0"/>
                  <a:pt x="0" y="0"/>
                  <a:pt x="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4" name="Freeform 8"/>
          <p:cNvSpPr/>
          <p:nvPr/>
        </p:nvSpPr>
        <p:spPr bwMode="auto">
          <a:xfrm>
            <a:off x="3590925" y="1681163"/>
            <a:ext cx="65088" cy="66675"/>
          </a:xfrm>
          <a:custGeom>
            <a:avLst/>
            <a:gdLst>
              <a:gd name="T0" fmla="*/ 0 w 2"/>
              <a:gd name="T1" fmla="*/ 2147483646 h 2"/>
              <a:gd name="T2" fmla="*/ 2147483646 w 2"/>
              <a:gd name="T3" fmla="*/ 2147483646 h 2"/>
              <a:gd name="T4" fmla="*/ 2147483646 w 2"/>
              <a:gd name="T5" fmla="*/ 0 h 2"/>
              <a:gd name="T6" fmla="*/ 2147483646 w 2"/>
              <a:gd name="T7" fmla="*/ 2147483646 h 2"/>
              <a:gd name="T8" fmla="*/ 0 w 2"/>
              <a:gd name="T9" fmla="*/ 2147483646 h 2"/>
              <a:gd name="T10" fmla="*/ 0 w 2"/>
              <a:gd name="T11" fmla="*/ 2147483646 h 2"/>
              <a:gd name="T12" fmla="*/ 0 w 2"/>
              <a:gd name="T13" fmla="*/ 2147483646 h 2"/>
              <a:gd name="T14" fmla="*/ 2147483646 w 2"/>
              <a:gd name="T15" fmla="*/ 2147483646 h 2"/>
              <a:gd name="T16" fmla="*/ 2147483646 w 2"/>
              <a:gd name="T17" fmla="*/ 2147483646 h 2"/>
              <a:gd name="T18" fmla="*/ 2147483646 w 2"/>
              <a:gd name="T19" fmla="*/ 2147483646 h 2"/>
              <a:gd name="T20" fmla="*/ 2147483646 w 2"/>
              <a:gd name="T21" fmla="*/ 2147483646 h 2"/>
              <a:gd name="T22" fmla="*/ 2147483646 w 2"/>
              <a:gd name="T23" fmla="*/ 2147483646 h 2"/>
              <a:gd name="T24" fmla="*/ 2147483646 w 2"/>
              <a:gd name="T25" fmla="*/ 2147483646 h 2"/>
              <a:gd name="T26" fmla="*/ 2147483646 w 2"/>
              <a:gd name="T27" fmla="*/ 0 h 2"/>
              <a:gd name="T28" fmla="*/ 2147483646 w 2"/>
              <a:gd name="T29" fmla="*/ 0 h 2"/>
              <a:gd name="T30" fmla="*/ 0 w 2"/>
              <a:gd name="T31" fmla="*/ 0 h 2"/>
              <a:gd name="T32" fmla="*/ 0 w 2"/>
              <a:gd name="T33" fmla="*/ 0 h 2"/>
              <a:gd name="T34" fmla="*/ 0 w 2"/>
              <a:gd name="T35" fmla="*/ 2147483646 h 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 h="2">
                <a:moveTo>
                  <a:pt x="0" y="1"/>
                </a:moveTo>
                <a:cubicBezTo>
                  <a:pt x="0" y="1"/>
                  <a:pt x="0" y="1"/>
                  <a:pt x="1" y="1"/>
                </a:cubicBezTo>
                <a:cubicBezTo>
                  <a:pt x="1" y="0"/>
                  <a:pt x="1" y="0"/>
                  <a:pt x="1" y="0"/>
                </a:cubicBezTo>
                <a:cubicBezTo>
                  <a:pt x="1" y="0"/>
                  <a:pt x="1" y="0"/>
                  <a:pt x="1" y="1"/>
                </a:cubicBezTo>
                <a:cubicBezTo>
                  <a:pt x="1" y="1"/>
                  <a:pt x="1" y="1"/>
                  <a:pt x="0" y="1"/>
                </a:cubicBezTo>
                <a:cubicBezTo>
                  <a:pt x="0" y="1"/>
                  <a:pt x="0" y="1"/>
                  <a:pt x="0" y="1"/>
                </a:cubicBezTo>
                <a:cubicBezTo>
                  <a:pt x="0" y="2"/>
                  <a:pt x="0" y="1"/>
                  <a:pt x="0" y="1"/>
                </a:cubicBezTo>
                <a:cubicBezTo>
                  <a:pt x="0" y="1"/>
                  <a:pt x="0" y="2"/>
                  <a:pt x="1" y="2"/>
                </a:cubicBezTo>
                <a:cubicBezTo>
                  <a:pt x="1" y="2"/>
                  <a:pt x="1" y="2"/>
                  <a:pt x="1" y="2"/>
                </a:cubicBezTo>
                <a:cubicBezTo>
                  <a:pt x="1" y="2"/>
                  <a:pt x="2" y="2"/>
                  <a:pt x="2" y="2"/>
                </a:cubicBezTo>
                <a:cubicBezTo>
                  <a:pt x="2" y="2"/>
                  <a:pt x="2" y="2"/>
                  <a:pt x="2" y="2"/>
                </a:cubicBezTo>
                <a:cubicBezTo>
                  <a:pt x="2" y="2"/>
                  <a:pt x="2" y="1"/>
                  <a:pt x="2" y="1"/>
                </a:cubicBezTo>
                <a:cubicBezTo>
                  <a:pt x="2" y="1"/>
                  <a:pt x="2" y="1"/>
                  <a:pt x="2" y="1"/>
                </a:cubicBezTo>
                <a:cubicBezTo>
                  <a:pt x="2" y="1"/>
                  <a:pt x="2" y="0"/>
                  <a:pt x="2" y="0"/>
                </a:cubicBezTo>
                <a:cubicBezTo>
                  <a:pt x="2" y="0"/>
                  <a:pt x="1" y="0"/>
                  <a:pt x="1" y="0"/>
                </a:cubicBezTo>
                <a:cubicBezTo>
                  <a:pt x="1" y="0"/>
                  <a:pt x="0" y="0"/>
                  <a:pt x="0" y="0"/>
                </a:cubicBezTo>
                <a:cubicBezTo>
                  <a:pt x="0" y="0"/>
                  <a:pt x="0" y="0"/>
                  <a:pt x="0" y="0"/>
                </a:cubicBezTo>
                <a:cubicBezTo>
                  <a:pt x="0" y="0"/>
                  <a:pt x="0" y="1"/>
                  <a:pt x="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5" name="Freeform 9"/>
          <p:cNvSpPr/>
          <p:nvPr/>
        </p:nvSpPr>
        <p:spPr bwMode="auto">
          <a:xfrm>
            <a:off x="3041650" y="4164013"/>
            <a:ext cx="31750" cy="31750"/>
          </a:xfrm>
          <a:custGeom>
            <a:avLst/>
            <a:gdLst>
              <a:gd name="T0" fmla="*/ 0 w 1"/>
              <a:gd name="T1" fmla="*/ 2147483646 h 1"/>
              <a:gd name="T2" fmla="*/ 0 w 1"/>
              <a:gd name="T3" fmla="*/ 2147483646 h 1"/>
              <a:gd name="T4" fmla="*/ 0 w 1"/>
              <a:gd name="T5" fmla="*/ 2147483646 h 1"/>
              <a:gd name="T6" fmla="*/ 0 w 1"/>
              <a:gd name="T7" fmla="*/ 2147483646 h 1"/>
              <a:gd name="T8" fmla="*/ 0 w 1"/>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1"/>
                </a:moveTo>
                <a:cubicBezTo>
                  <a:pt x="0" y="1"/>
                  <a:pt x="0" y="1"/>
                  <a:pt x="0" y="1"/>
                </a:cubicBezTo>
                <a:cubicBezTo>
                  <a:pt x="1" y="1"/>
                  <a:pt x="0" y="1"/>
                  <a:pt x="0" y="1"/>
                </a:cubicBezTo>
                <a:cubicBezTo>
                  <a:pt x="0" y="0"/>
                  <a:pt x="0" y="1"/>
                  <a:pt x="0" y="1"/>
                </a:cubicBezTo>
                <a:cubicBezTo>
                  <a:pt x="0" y="1"/>
                  <a:pt x="0" y="1"/>
                  <a:pt x="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6" name="Freeform 10"/>
          <p:cNvSpPr/>
          <p:nvPr/>
        </p:nvSpPr>
        <p:spPr bwMode="auto">
          <a:xfrm>
            <a:off x="5045075" y="2205038"/>
            <a:ext cx="227013" cy="131762"/>
          </a:xfrm>
          <a:custGeom>
            <a:avLst/>
            <a:gdLst>
              <a:gd name="T0" fmla="*/ 0 w 7"/>
              <a:gd name="T1" fmla="*/ 2147483646 h 4"/>
              <a:gd name="T2" fmla="*/ 2147483646 w 7"/>
              <a:gd name="T3" fmla="*/ 2147483646 h 4"/>
              <a:gd name="T4" fmla="*/ 2147483646 w 7"/>
              <a:gd name="T5" fmla="*/ 2147483646 h 4"/>
              <a:gd name="T6" fmla="*/ 2147483646 w 7"/>
              <a:gd name="T7" fmla="*/ 2147483646 h 4"/>
              <a:gd name="T8" fmla="*/ 2147483646 w 7"/>
              <a:gd name="T9" fmla="*/ 2147483646 h 4"/>
              <a:gd name="T10" fmla="*/ 0 w 7"/>
              <a:gd name="T11" fmla="*/ 2147483646 h 4"/>
              <a:gd name="T12" fmla="*/ 2147483646 w 7"/>
              <a:gd name="T13" fmla="*/ 2147483646 h 4"/>
              <a:gd name="T14" fmla="*/ 2147483646 w 7"/>
              <a:gd name="T15" fmla="*/ 2147483646 h 4"/>
              <a:gd name="T16" fmla="*/ 2147483646 w 7"/>
              <a:gd name="T17" fmla="*/ 2147483646 h 4"/>
              <a:gd name="T18" fmla="*/ 2147483646 w 7"/>
              <a:gd name="T19" fmla="*/ 2147483646 h 4"/>
              <a:gd name="T20" fmla="*/ 2147483646 w 7"/>
              <a:gd name="T21" fmla="*/ 2147483646 h 4"/>
              <a:gd name="T22" fmla="*/ 2147483646 w 7"/>
              <a:gd name="T23" fmla="*/ 2147483646 h 4"/>
              <a:gd name="T24" fmla="*/ 2147483646 w 7"/>
              <a:gd name="T25" fmla="*/ 2147483646 h 4"/>
              <a:gd name="T26" fmla="*/ 2147483646 w 7"/>
              <a:gd name="T27" fmla="*/ 2147483646 h 4"/>
              <a:gd name="T28" fmla="*/ 2147483646 w 7"/>
              <a:gd name="T29" fmla="*/ 2147483646 h 4"/>
              <a:gd name="T30" fmla="*/ 2147483646 w 7"/>
              <a:gd name="T31" fmla="*/ 2147483646 h 4"/>
              <a:gd name="T32" fmla="*/ 2147483646 w 7"/>
              <a:gd name="T33" fmla="*/ 2147483646 h 4"/>
              <a:gd name="T34" fmla="*/ 2147483646 w 7"/>
              <a:gd name="T35" fmla="*/ 2147483646 h 4"/>
              <a:gd name="T36" fmla="*/ 2147483646 w 7"/>
              <a:gd name="T37" fmla="*/ 2147483646 h 4"/>
              <a:gd name="T38" fmla="*/ 2147483646 w 7"/>
              <a:gd name="T39" fmla="*/ 2147483646 h 4"/>
              <a:gd name="T40" fmla="*/ 2147483646 w 7"/>
              <a:gd name="T41" fmla="*/ 2147483646 h 4"/>
              <a:gd name="T42" fmla="*/ 2147483646 w 7"/>
              <a:gd name="T43" fmla="*/ 0 h 4"/>
              <a:gd name="T44" fmla="*/ 2147483646 w 7"/>
              <a:gd name="T45" fmla="*/ 0 h 4"/>
              <a:gd name="T46" fmla="*/ 2147483646 w 7"/>
              <a:gd name="T47" fmla="*/ 0 h 4"/>
              <a:gd name="T48" fmla="*/ 2147483646 w 7"/>
              <a:gd name="T49" fmla="*/ 0 h 4"/>
              <a:gd name="T50" fmla="*/ 2147483646 w 7"/>
              <a:gd name="T51" fmla="*/ 0 h 4"/>
              <a:gd name="T52" fmla="*/ 2147483646 w 7"/>
              <a:gd name="T53" fmla="*/ 0 h 4"/>
              <a:gd name="T54" fmla="*/ 2147483646 w 7"/>
              <a:gd name="T55" fmla="*/ 0 h 4"/>
              <a:gd name="T56" fmla="*/ 2147483646 w 7"/>
              <a:gd name="T57" fmla="*/ 2147483646 h 4"/>
              <a:gd name="T58" fmla="*/ 2147483646 w 7"/>
              <a:gd name="T59" fmla="*/ 0 h 4"/>
              <a:gd name="T60" fmla="*/ 2147483646 w 7"/>
              <a:gd name="T61" fmla="*/ 2147483646 h 4"/>
              <a:gd name="T62" fmla="*/ 2147483646 w 7"/>
              <a:gd name="T63" fmla="*/ 2147483646 h 4"/>
              <a:gd name="T64" fmla="*/ 2147483646 w 7"/>
              <a:gd name="T65" fmla="*/ 0 h 4"/>
              <a:gd name="T66" fmla="*/ 2147483646 w 7"/>
              <a:gd name="T67" fmla="*/ 2147483646 h 4"/>
              <a:gd name="T68" fmla="*/ 2147483646 w 7"/>
              <a:gd name="T69" fmla="*/ 2147483646 h 4"/>
              <a:gd name="T70" fmla="*/ 2147483646 w 7"/>
              <a:gd name="T71" fmla="*/ 2147483646 h 4"/>
              <a:gd name="T72" fmla="*/ 2147483646 w 7"/>
              <a:gd name="T73" fmla="*/ 2147483646 h 4"/>
              <a:gd name="T74" fmla="*/ 2147483646 w 7"/>
              <a:gd name="T75" fmla="*/ 2147483646 h 4"/>
              <a:gd name="T76" fmla="*/ 2147483646 w 7"/>
              <a:gd name="T77" fmla="*/ 2147483646 h 4"/>
              <a:gd name="T78" fmla="*/ 2147483646 w 7"/>
              <a:gd name="T79" fmla="*/ 0 h 4"/>
              <a:gd name="T80" fmla="*/ 2147483646 w 7"/>
              <a:gd name="T81" fmla="*/ 0 h 4"/>
              <a:gd name="T82" fmla="*/ 2147483646 w 7"/>
              <a:gd name="T83" fmla="*/ 2147483646 h 4"/>
              <a:gd name="T84" fmla="*/ 2147483646 w 7"/>
              <a:gd name="T85" fmla="*/ 0 h 4"/>
              <a:gd name="T86" fmla="*/ 2147483646 w 7"/>
              <a:gd name="T87" fmla="*/ 2147483646 h 4"/>
              <a:gd name="T88" fmla="*/ 0 w 7"/>
              <a:gd name="T89" fmla="*/ 2147483646 h 4"/>
              <a:gd name="T90" fmla="*/ 0 w 7"/>
              <a:gd name="T91" fmla="*/ 2147483646 h 4"/>
              <a:gd name="T92" fmla="*/ 0 w 7"/>
              <a:gd name="T93" fmla="*/ 2147483646 h 4"/>
              <a:gd name="T94" fmla="*/ 0 w 7"/>
              <a:gd name="T95" fmla="*/ 2147483646 h 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 h="4">
                <a:moveTo>
                  <a:pt x="0" y="1"/>
                </a:moveTo>
                <a:cubicBezTo>
                  <a:pt x="1" y="1"/>
                  <a:pt x="1" y="1"/>
                  <a:pt x="2" y="1"/>
                </a:cubicBezTo>
                <a:cubicBezTo>
                  <a:pt x="2" y="1"/>
                  <a:pt x="2" y="1"/>
                  <a:pt x="1" y="2"/>
                </a:cubicBezTo>
                <a:cubicBezTo>
                  <a:pt x="1" y="2"/>
                  <a:pt x="1" y="2"/>
                  <a:pt x="1" y="2"/>
                </a:cubicBezTo>
                <a:cubicBezTo>
                  <a:pt x="2" y="2"/>
                  <a:pt x="2" y="2"/>
                  <a:pt x="2" y="2"/>
                </a:cubicBezTo>
                <a:cubicBezTo>
                  <a:pt x="2" y="2"/>
                  <a:pt x="1" y="2"/>
                  <a:pt x="0" y="2"/>
                </a:cubicBezTo>
                <a:cubicBezTo>
                  <a:pt x="0" y="2"/>
                  <a:pt x="1" y="2"/>
                  <a:pt x="1" y="2"/>
                </a:cubicBezTo>
                <a:cubicBezTo>
                  <a:pt x="1" y="2"/>
                  <a:pt x="1" y="3"/>
                  <a:pt x="1" y="3"/>
                </a:cubicBezTo>
                <a:cubicBezTo>
                  <a:pt x="2" y="3"/>
                  <a:pt x="1" y="3"/>
                  <a:pt x="2" y="3"/>
                </a:cubicBezTo>
                <a:cubicBezTo>
                  <a:pt x="2" y="3"/>
                  <a:pt x="1" y="3"/>
                  <a:pt x="1" y="3"/>
                </a:cubicBezTo>
                <a:cubicBezTo>
                  <a:pt x="0" y="3"/>
                  <a:pt x="1" y="3"/>
                  <a:pt x="1" y="3"/>
                </a:cubicBezTo>
                <a:cubicBezTo>
                  <a:pt x="2" y="4"/>
                  <a:pt x="2" y="4"/>
                  <a:pt x="2" y="4"/>
                </a:cubicBezTo>
                <a:cubicBezTo>
                  <a:pt x="2" y="4"/>
                  <a:pt x="3" y="4"/>
                  <a:pt x="3" y="4"/>
                </a:cubicBezTo>
                <a:cubicBezTo>
                  <a:pt x="4" y="4"/>
                  <a:pt x="4" y="4"/>
                  <a:pt x="4" y="4"/>
                </a:cubicBezTo>
                <a:cubicBezTo>
                  <a:pt x="4" y="3"/>
                  <a:pt x="4" y="3"/>
                  <a:pt x="5" y="3"/>
                </a:cubicBezTo>
                <a:cubicBezTo>
                  <a:pt x="5" y="3"/>
                  <a:pt x="5" y="3"/>
                  <a:pt x="5" y="3"/>
                </a:cubicBezTo>
                <a:cubicBezTo>
                  <a:pt x="6" y="3"/>
                  <a:pt x="6" y="3"/>
                  <a:pt x="6" y="3"/>
                </a:cubicBezTo>
                <a:cubicBezTo>
                  <a:pt x="6" y="3"/>
                  <a:pt x="6" y="2"/>
                  <a:pt x="7" y="2"/>
                </a:cubicBezTo>
                <a:cubicBezTo>
                  <a:pt x="7" y="2"/>
                  <a:pt x="7" y="2"/>
                  <a:pt x="7" y="2"/>
                </a:cubicBezTo>
                <a:cubicBezTo>
                  <a:pt x="7" y="2"/>
                  <a:pt x="7" y="2"/>
                  <a:pt x="7" y="1"/>
                </a:cubicBezTo>
                <a:cubicBezTo>
                  <a:pt x="7" y="1"/>
                  <a:pt x="7" y="1"/>
                  <a:pt x="7" y="1"/>
                </a:cubicBezTo>
                <a:cubicBezTo>
                  <a:pt x="6" y="1"/>
                  <a:pt x="7" y="1"/>
                  <a:pt x="6" y="0"/>
                </a:cubicBezTo>
                <a:cubicBezTo>
                  <a:pt x="6" y="0"/>
                  <a:pt x="6" y="0"/>
                  <a:pt x="6" y="0"/>
                </a:cubicBezTo>
                <a:cubicBezTo>
                  <a:pt x="7" y="0"/>
                  <a:pt x="7" y="0"/>
                  <a:pt x="6" y="0"/>
                </a:cubicBezTo>
                <a:cubicBezTo>
                  <a:pt x="6" y="0"/>
                  <a:pt x="6" y="0"/>
                  <a:pt x="6" y="0"/>
                </a:cubicBezTo>
                <a:cubicBezTo>
                  <a:pt x="6" y="0"/>
                  <a:pt x="6" y="0"/>
                  <a:pt x="6" y="0"/>
                </a:cubicBezTo>
                <a:cubicBezTo>
                  <a:pt x="6" y="0"/>
                  <a:pt x="5" y="0"/>
                  <a:pt x="5" y="0"/>
                </a:cubicBezTo>
                <a:cubicBezTo>
                  <a:pt x="6" y="0"/>
                  <a:pt x="5" y="0"/>
                  <a:pt x="5" y="0"/>
                </a:cubicBezTo>
                <a:cubicBezTo>
                  <a:pt x="5" y="0"/>
                  <a:pt x="5" y="0"/>
                  <a:pt x="5" y="1"/>
                </a:cubicBezTo>
                <a:cubicBezTo>
                  <a:pt x="5" y="1"/>
                  <a:pt x="5" y="0"/>
                  <a:pt x="4" y="0"/>
                </a:cubicBezTo>
                <a:cubicBezTo>
                  <a:pt x="4" y="0"/>
                  <a:pt x="4" y="1"/>
                  <a:pt x="4" y="1"/>
                </a:cubicBezTo>
                <a:cubicBezTo>
                  <a:pt x="4" y="1"/>
                  <a:pt x="4" y="1"/>
                  <a:pt x="4" y="1"/>
                </a:cubicBezTo>
                <a:cubicBezTo>
                  <a:pt x="4" y="0"/>
                  <a:pt x="4" y="0"/>
                  <a:pt x="4" y="0"/>
                </a:cubicBezTo>
                <a:cubicBezTo>
                  <a:pt x="3" y="1"/>
                  <a:pt x="4" y="1"/>
                  <a:pt x="3" y="1"/>
                </a:cubicBezTo>
                <a:cubicBezTo>
                  <a:pt x="3" y="1"/>
                  <a:pt x="3" y="1"/>
                  <a:pt x="3" y="1"/>
                </a:cubicBezTo>
                <a:cubicBezTo>
                  <a:pt x="3" y="1"/>
                  <a:pt x="3" y="1"/>
                  <a:pt x="3" y="1"/>
                </a:cubicBezTo>
                <a:cubicBezTo>
                  <a:pt x="3" y="1"/>
                  <a:pt x="3" y="1"/>
                  <a:pt x="3" y="1"/>
                </a:cubicBezTo>
                <a:cubicBezTo>
                  <a:pt x="2" y="1"/>
                  <a:pt x="2" y="1"/>
                  <a:pt x="2" y="1"/>
                </a:cubicBezTo>
                <a:cubicBezTo>
                  <a:pt x="2" y="2"/>
                  <a:pt x="2" y="1"/>
                  <a:pt x="2" y="1"/>
                </a:cubicBezTo>
                <a:cubicBezTo>
                  <a:pt x="2" y="1"/>
                  <a:pt x="2" y="1"/>
                  <a:pt x="2" y="0"/>
                </a:cubicBezTo>
                <a:cubicBezTo>
                  <a:pt x="2" y="0"/>
                  <a:pt x="1" y="0"/>
                  <a:pt x="1" y="0"/>
                </a:cubicBezTo>
                <a:cubicBezTo>
                  <a:pt x="1" y="0"/>
                  <a:pt x="1" y="0"/>
                  <a:pt x="1" y="1"/>
                </a:cubicBezTo>
                <a:cubicBezTo>
                  <a:pt x="1" y="1"/>
                  <a:pt x="1" y="0"/>
                  <a:pt x="1" y="0"/>
                </a:cubicBezTo>
                <a:cubicBezTo>
                  <a:pt x="1" y="1"/>
                  <a:pt x="1" y="1"/>
                  <a:pt x="1" y="1"/>
                </a:cubicBezTo>
                <a:cubicBezTo>
                  <a:pt x="1" y="1"/>
                  <a:pt x="1" y="1"/>
                  <a:pt x="0" y="1"/>
                </a:cubicBezTo>
                <a:cubicBezTo>
                  <a:pt x="0" y="1"/>
                  <a:pt x="0" y="1"/>
                  <a:pt x="0" y="1"/>
                </a:cubicBezTo>
                <a:cubicBezTo>
                  <a:pt x="1" y="1"/>
                  <a:pt x="0" y="1"/>
                  <a:pt x="0" y="1"/>
                </a:cubicBezTo>
                <a:cubicBezTo>
                  <a:pt x="0" y="1"/>
                  <a:pt x="0" y="1"/>
                  <a:pt x="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7" name="Freeform 11"/>
          <p:cNvSpPr/>
          <p:nvPr/>
        </p:nvSpPr>
        <p:spPr bwMode="auto">
          <a:xfrm>
            <a:off x="5400675" y="2530475"/>
            <a:ext cx="195263" cy="295275"/>
          </a:xfrm>
          <a:custGeom>
            <a:avLst/>
            <a:gdLst>
              <a:gd name="T0" fmla="*/ 0 w 6"/>
              <a:gd name="T1" fmla="*/ 2147483646 h 9"/>
              <a:gd name="T2" fmla="*/ 0 w 6"/>
              <a:gd name="T3" fmla="*/ 2147483646 h 9"/>
              <a:gd name="T4" fmla="*/ 0 w 6"/>
              <a:gd name="T5" fmla="*/ 2147483646 h 9"/>
              <a:gd name="T6" fmla="*/ 2147483646 w 6"/>
              <a:gd name="T7" fmla="*/ 2147483646 h 9"/>
              <a:gd name="T8" fmla="*/ 2147483646 w 6"/>
              <a:gd name="T9" fmla="*/ 2147483646 h 9"/>
              <a:gd name="T10" fmla="*/ 0 w 6"/>
              <a:gd name="T11" fmla="*/ 2147483646 h 9"/>
              <a:gd name="T12" fmla="*/ 2147483646 w 6"/>
              <a:gd name="T13" fmla="*/ 2147483646 h 9"/>
              <a:gd name="T14" fmla="*/ 2147483646 w 6"/>
              <a:gd name="T15" fmla="*/ 2147483646 h 9"/>
              <a:gd name="T16" fmla="*/ 2147483646 w 6"/>
              <a:gd name="T17" fmla="*/ 2147483646 h 9"/>
              <a:gd name="T18" fmla="*/ 2147483646 w 6"/>
              <a:gd name="T19" fmla="*/ 2147483646 h 9"/>
              <a:gd name="T20" fmla="*/ 2147483646 w 6"/>
              <a:gd name="T21" fmla="*/ 2147483646 h 9"/>
              <a:gd name="T22" fmla="*/ 2147483646 w 6"/>
              <a:gd name="T23" fmla="*/ 2147483646 h 9"/>
              <a:gd name="T24" fmla="*/ 2147483646 w 6"/>
              <a:gd name="T25" fmla="*/ 2147483646 h 9"/>
              <a:gd name="T26" fmla="*/ 2147483646 w 6"/>
              <a:gd name="T27" fmla="*/ 2147483646 h 9"/>
              <a:gd name="T28" fmla="*/ 2147483646 w 6"/>
              <a:gd name="T29" fmla="*/ 2147483646 h 9"/>
              <a:gd name="T30" fmla="*/ 2147483646 w 6"/>
              <a:gd name="T31" fmla="*/ 2147483646 h 9"/>
              <a:gd name="T32" fmla="*/ 2147483646 w 6"/>
              <a:gd name="T33" fmla="*/ 2147483646 h 9"/>
              <a:gd name="T34" fmla="*/ 2147483646 w 6"/>
              <a:gd name="T35" fmla="*/ 2147483646 h 9"/>
              <a:gd name="T36" fmla="*/ 2147483646 w 6"/>
              <a:gd name="T37" fmla="*/ 2147483646 h 9"/>
              <a:gd name="T38" fmla="*/ 2147483646 w 6"/>
              <a:gd name="T39" fmla="*/ 2147483646 h 9"/>
              <a:gd name="T40" fmla="*/ 2147483646 w 6"/>
              <a:gd name="T41" fmla="*/ 2147483646 h 9"/>
              <a:gd name="T42" fmla="*/ 2147483646 w 6"/>
              <a:gd name="T43" fmla="*/ 2147483646 h 9"/>
              <a:gd name="T44" fmla="*/ 2147483646 w 6"/>
              <a:gd name="T45" fmla="*/ 2147483646 h 9"/>
              <a:gd name="T46" fmla="*/ 0 w 6"/>
              <a:gd name="T47" fmla="*/ 2147483646 h 9"/>
              <a:gd name="T48" fmla="*/ 2147483646 w 6"/>
              <a:gd name="T49" fmla="*/ 2147483646 h 9"/>
              <a:gd name="T50" fmla="*/ 2147483646 w 6"/>
              <a:gd name="T51" fmla="*/ 2147483646 h 9"/>
              <a:gd name="T52" fmla="*/ 2147483646 w 6"/>
              <a:gd name="T53" fmla="*/ 2147483646 h 9"/>
              <a:gd name="T54" fmla="*/ 2147483646 w 6"/>
              <a:gd name="T55" fmla="*/ 2147483646 h 9"/>
              <a:gd name="T56" fmla="*/ 2147483646 w 6"/>
              <a:gd name="T57" fmla="*/ 2147483646 h 9"/>
              <a:gd name="T58" fmla="*/ 2147483646 w 6"/>
              <a:gd name="T59" fmla="*/ 2147483646 h 9"/>
              <a:gd name="T60" fmla="*/ 2147483646 w 6"/>
              <a:gd name="T61" fmla="*/ 2147483646 h 9"/>
              <a:gd name="T62" fmla="*/ 2147483646 w 6"/>
              <a:gd name="T63" fmla="*/ 2147483646 h 9"/>
              <a:gd name="T64" fmla="*/ 2147483646 w 6"/>
              <a:gd name="T65" fmla="*/ 2147483646 h 9"/>
              <a:gd name="T66" fmla="*/ 2147483646 w 6"/>
              <a:gd name="T67" fmla="*/ 2147483646 h 9"/>
              <a:gd name="T68" fmla="*/ 2147483646 w 6"/>
              <a:gd name="T69" fmla="*/ 2147483646 h 9"/>
              <a:gd name="T70" fmla="*/ 2147483646 w 6"/>
              <a:gd name="T71" fmla="*/ 2147483646 h 9"/>
              <a:gd name="T72" fmla="*/ 2147483646 w 6"/>
              <a:gd name="T73" fmla="*/ 2147483646 h 9"/>
              <a:gd name="T74" fmla="*/ 2147483646 w 6"/>
              <a:gd name="T75" fmla="*/ 2147483646 h 9"/>
              <a:gd name="T76" fmla="*/ 2147483646 w 6"/>
              <a:gd name="T77" fmla="*/ 2147483646 h 9"/>
              <a:gd name="T78" fmla="*/ 2147483646 w 6"/>
              <a:gd name="T79" fmla="*/ 2147483646 h 9"/>
              <a:gd name="T80" fmla="*/ 2147483646 w 6"/>
              <a:gd name="T81" fmla="*/ 2147483646 h 9"/>
              <a:gd name="T82" fmla="*/ 2147483646 w 6"/>
              <a:gd name="T83" fmla="*/ 2147483646 h 9"/>
              <a:gd name="T84" fmla="*/ 2147483646 w 6"/>
              <a:gd name="T85" fmla="*/ 2147483646 h 9"/>
              <a:gd name="T86" fmla="*/ 2147483646 w 6"/>
              <a:gd name="T87" fmla="*/ 0 h 9"/>
              <a:gd name="T88" fmla="*/ 2147483646 w 6"/>
              <a:gd name="T89" fmla="*/ 0 h 9"/>
              <a:gd name="T90" fmla="*/ 2147483646 w 6"/>
              <a:gd name="T91" fmla="*/ 0 h 9"/>
              <a:gd name="T92" fmla="*/ 2147483646 w 6"/>
              <a:gd name="T93" fmla="*/ 0 h 9"/>
              <a:gd name="T94" fmla="*/ 2147483646 w 6"/>
              <a:gd name="T95" fmla="*/ 0 h 9"/>
              <a:gd name="T96" fmla="*/ 2147483646 w 6"/>
              <a:gd name="T97" fmla="*/ 0 h 9"/>
              <a:gd name="T98" fmla="*/ 2147483646 w 6"/>
              <a:gd name="T99" fmla="*/ 2147483646 h 9"/>
              <a:gd name="T100" fmla="*/ 2147483646 w 6"/>
              <a:gd name="T101" fmla="*/ 2147483646 h 9"/>
              <a:gd name="T102" fmla="*/ 0 w 6"/>
              <a:gd name="T103" fmla="*/ 2147483646 h 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 h="9">
                <a:moveTo>
                  <a:pt x="0" y="1"/>
                </a:moveTo>
                <a:cubicBezTo>
                  <a:pt x="0" y="1"/>
                  <a:pt x="0" y="1"/>
                  <a:pt x="0" y="1"/>
                </a:cubicBezTo>
                <a:cubicBezTo>
                  <a:pt x="0" y="1"/>
                  <a:pt x="0" y="2"/>
                  <a:pt x="0" y="2"/>
                </a:cubicBezTo>
                <a:cubicBezTo>
                  <a:pt x="1" y="2"/>
                  <a:pt x="1" y="2"/>
                  <a:pt x="1" y="2"/>
                </a:cubicBezTo>
                <a:cubicBezTo>
                  <a:pt x="1" y="2"/>
                  <a:pt x="1" y="2"/>
                  <a:pt x="1" y="2"/>
                </a:cubicBezTo>
                <a:cubicBezTo>
                  <a:pt x="0" y="2"/>
                  <a:pt x="0" y="2"/>
                  <a:pt x="0" y="2"/>
                </a:cubicBezTo>
                <a:cubicBezTo>
                  <a:pt x="1" y="2"/>
                  <a:pt x="1" y="2"/>
                  <a:pt x="1" y="2"/>
                </a:cubicBezTo>
                <a:cubicBezTo>
                  <a:pt x="1" y="2"/>
                  <a:pt x="1" y="2"/>
                  <a:pt x="1" y="2"/>
                </a:cubicBezTo>
                <a:cubicBezTo>
                  <a:pt x="1" y="3"/>
                  <a:pt x="1" y="3"/>
                  <a:pt x="1" y="3"/>
                </a:cubicBezTo>
                <a:cubicBezTo>
                  <a:pt x="1" y="3"/>
                  <a:pt x="1" y="3"/>
                  <a:pt x="1" y="4"/>
                </a:cubicBezTo>
                <a:cubicBezTo>
                  <a:pt x="1" y="4"/>
                  <a:pt x="1" y="4"/>
                  <a:pt x="1" y="4"/>
                </a:cubicBezTo>
                <a:cubicBezTo>
                  <a:pt x="2" y="4"/>
                  <a:pt x="2" y="4"/>
                  <a:pt x="2" y="4"/>
                </a:cubicBezTo>
                <a:cubicBezTo>
                  <a:pt x="2" y="4"/>
                  <a:pt x="2" y="4"/>
                  <a:pt x="2" y="5"/>
                </a:cubicBezTo>
                <a:cubicBezTo>
                  <a:pt x="2" y="5"/>
                  <a:pt x="2" y="5"/>
                  <a:pt x="2" y="5"/>
                </a:cubicBezTo>
                <a:cubicBezTo>
                  <a:pt x="2" y="5"/>
                  <a:pt x="2" y="5"/>
                  <a:pt x="2" y="5"/>
                </a:cubicBezTo>
                <a:cubicBezTo>
                  <a:pt x="2" y="5"/>
                  <a:pt x="1" y="5"/>
                  <a:pt x="1" y="6"/>
                </a:cubicBezTo>
                <a:cubicBezTo>
                  <a:pt x="1" y="6"/>
                  <a:pt x="1" y="6"/>
                  <a:pt x="1" y="6"/>
                </a:cubicBezTo>
                <a:cubicBezTo>
                  <a:pt x="1" y="6"/>
                  <a:pt x="2" y="6"/>
                  <a:pt x="1" y="6"/>
                </a:cubicBezTo>
                <a:cubicBezTo>
                  <a:pt x="1" y="7"/>
                  <a:pt x="1" y="7"/>
                  <a:pt x="1" y="7"/>
                </a:cubicBezTo>
                <a:cubicBezTo>
                  <a:pt x="1" y="7"/>
                  <a:pt x="1" y="7"/>
                  <a:pt x="1" y="7"/>
                </a:cubicBezTo>
                <a:cubicBezTo>
                  <a:pt x="2" y="7"/>
                  <a:pt x="2" y="7"/>
                  <a:pt x="2" y="7"/>
                </a:cubicBezTo>
                <a:cubicBezTo>
                  <a:pt x="2" y="7"/>
                  <a:pt x="1" y="8"/>
                  <a:pt x="1" y="8"/>
                </a:cubicBezTo>
                <a:cubicBezTo>
                  <a:pt x="1" y="8"/>
                  <a:pt x="1" y="8"/>
                  <a:pt x="1" y="8"/>
                </a:cubicBezTo>
                <a:cubicBezTo>
                  <a:pt x="1" y="8"/>
                  <a:pt x="0" y="9"/>
                  <a:pt x="0" y="9"/>
                </a:cubicBezTo>
                <a:cubicBezTo>
                  <a:pt x="1" y="9"/>
                  <a:pt x="1" y="8"/>
                  <a:pt x="1" y="8"/>
                </a:cubicBezTo>
                <a:cubicBezTo>
                  <a:pt x="2" y="9"/>
                  <a:pt x="2" y="9"/>
                  <a:pt x="2" y="8"/>
                </a:cubicBezTo>
                <a:cubicBezTo>
                  <a:pt x="2" y="8"/>
                  <a:pt x="2" y="8"/>
                  <a:pt x="2" y="8"/>
                </a:cubicBezTo>
                <a:cubicBezTo>
                  <a:pt x="3" y="8"/>
                  <a:pt x="3" y="8"/>
                  <a:pt x="3" y="8"/>
                </a:cubicBezTo>
                <a:cubicBezTo>
                  <a:pt x="4" y="8"/>
                  <a:pt x="4" y="8"/>
                  <a:pt x="4" y="8"/>
                </a:cubicBezTo>
                <a:cubicBezTo>
                  <a:pt x="5" y="8"/>
                  <a:pt x="5" y="8"/>
                  <a:pt x="5" y="8"/>
                </a:cubicBezTo>
                <a:cubicBezTo>
                  <a:pt x="5" y="7"/>
                  <a:pt x="5" y="7"/>
                  <a:pt x="5" y="7"/>
                </a:cubicBezTo>
                <a:cubicBezTo>
                  <a:pt x="5" y="7"/>
                  <a:pt x="6" y="6"/>
                  <a:pt x="6" y="6"/>
                </a:cubicBezTo>
                <a:cubicBezTo>
                  <a:pt x="6" y="6"/>
                  <a:pt x="5" y="6"/>
                  <a:pt x="5" y="6"/>
                </a:cubicBezTo>
                <a:cubicBezTo>
                  <a:pt x="5" y="6"/>
                  <a:pt x="5" y="6"/>
                  <a:pt x="5" y="6"/>
                </a:cubicBezTo>
                <a:cubicBezTo>
                  <a:pt x="5" y="5"/>
                  <a:pt x="5" y="5"/>
                  <a:pt x="5" y="5"/>
                </a:cubicBezTo>
                <a:cubicBezTo>
                  <a:pt x="5" y="5"/>
                  <a:pt x="4" y="4"/>
                  <a:pt x="4" y="4"/>
                </a:cubicBezTo>
                <a:cubicBezTo>
                  <a:pt x="4" y="4"/>
                  <a:pt x="3" y="4"/>
                  <a:pt x="3" y="4"/>
                </a:cubicBezTo>
                <a:cubicBezTo>
                  <a:pt x="3" y="3"/>
                  <a:pt x="3" y="3"/>
                  <a:pt x="3" y="3"/>
                </a:cubicBezTo>
                <a:cubicBezTo>
                  <a:pt x="3" y="2"/>
                  <a:pt x="2" y="2"/>
                  <a:pt x="3" y="2"/>
                </a:cubicBezTo>
                <a:cubicBezTo>
                  <a:pt x="3" y="2"/>
                  <a:pt x="3" y="2"/>
                  <a:pt x="3" y="1"/>
                </a:cubicBezTo>
                <a:cubicBezTo>
                  <a:pt x="3" y="1"/>
                  <a:pt x="4" y="1"/>
                  <a:pt x="3" y="1"/>
                </a:cubicBezTo>
                <a:cubicBezTo>
                  <a:pt x="3" y="1"/>
                  <a:pt x="3" y="1"/>
                  <a:pt x="3" y="1"/>
                </a:cubicBezTo>
                <a:cubicBezTo>
                  <a:pt x="3" y="1"/>
                  <a:pt x="2" y="1"/>
                  <a:pt x="2" y="1"/>
                </a:cubicBezTo>
                <a:cubicBezTo>
                  <a:pt x="2" y="1"/>
                  <a:pt x="2" y="0"/>
                  <a:pt x="2" y="0"/>
                </a:cubicBezTo>
                <a:cubicBezTo>
                  <a:pt x="2" y="0"/>
                  <a:pt x="3" y="0"/>
                  <a:pt x="3" y="0"/>
                </a:cubicBezTo>
                <a:cubicBezTo>
                  <a:pt x="3" y="0"/>
                  <a:pt x="2" y="0"/>
                  <a:pt x="2" y="0"/>
                </a:cubicBezTo>
                <a:cubicBezTo>
                  <a:pt x="2" y="0"/>
                  <a:pt x="1" y="0"/>
                  <a:pt x="1" y="0"/>
                </a:cubicBezTo>
                <a:cubicBezTo>
                  <a:pt x="1" y="0"/>
                  <a:pt x="1" y="0"/>
                  <a:pt x="1" y="0"/>
                </a:cubicBezTo>
                <a:cubicBezTo>
                  <a:pt x="1" y="0"/>
                  <a:pt x="1" y="0"/>
                  <a:pt x="1" y="0"/>
                </a:cubicBezTo>
                <a:cubicBezTo>
                  <a:pt x="1" y="1"/>
                  <a:pt x="1" y="1"/>
                  <a:pt x="1" y="1"/>
                </a:cubicBezTo>
                <a:cubicBezTo>
                  <a:pt x="1" y="1"/>
                  <a:pt x="1" y="1"/>
                  <a:pt x="1" y="1"/>
                </a:cubicBezTo>
                <a:cubicBezTo>
                  <a:pt x="0" y="1"/>
                  <a:pt x="0" y="1"/>
                  <a:pt x="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8" name="Freeform 12"/>
          <p:cNvSpPr/>
          <p:nvPr/>
        </p:nvSpPr>
        <p:spPr bwMode="auto">
          <a:xfrm>
            <a:off x="5305425" y="2662238"/>
            <a:ext cx="95250" cy="98425"/>
          </a:xfrm>
          <a:custGeom>
            <a:avLst/>
            <a:gdLst>
              <a:gd name="T0" fmla="*/ 2147483646 w 3"/>
              <a:gd name="T1" fmla="*/ 2147483646 h 3"/>
              <a:gd name="T2" fmla="*/ 2147483646 w 3"/>
              <a:gd name="T3" fmla="*/ 2147483646 h 3"/>
              <a:gd name="T4" fmla="*/ 2147483646 w 3"/>
              <a:gd name="T5" fmla="*/ 2147483646 h 3"/>
              <a:gd name="T6" fmla="*/ 2147483646 w 3"/>
              <a:gd name="T7" fmla="*/ 2147483646 h 3"/>
              <a:gd name="T8" fmla="*/ 2147483646 w 3"/>
              <a:gd name="T9" fmla="*/ 2147483646 h 3"/>
              <a:gd name="T10" fmla="*/ 2147483646 w 3"/>
              <a:gd name="T11" fmla="*/ 2147483646 h 3"/>
              <a:gd name="T12" fmla="*/ 2147483646 w 3"/>
              <a:gd name="T13" fmla="*/ 2147483646 h 3"/>
              <a:gd name="T14" fmla="*/ 2147483646 w 3"/>
              <a:gd name="T15" fmla="*/ 2147483646 h 3"/>
              <a:gd name="T16" fmla="*/ 2147483646 w 3"/>
              <a:gd name="T17" fmla="*/ 0 h 3"/>
              <a:gd name="T18" fmla="*/ 2147483646 w 3"/>
              <a:gd name="T19" fmla="*/ 0 h 3"/>
              <a:gd name="T20" fmla="*/ 2147483646 w 3"/>
              <a:gd name="T21" fmla="*/ 0 h 3"/>
              <a:gd name="T22" fmla="*/ 2147483646 w 3"/>
              <a:gd name="T23" fmla="*/ 0 h 3"/>
              <a:gd name="T24" fmla="*/ 2147483646 w 3"/>
              <a:gd name="T25" fmla="*/ 0 h 3"/>
              <a:gd name="T26" fmla="*/ 2147483646 w 3"/>
              <a:gd name="T27" fmla="*/ 0 h 3"/>
              <a:gd name="T28" fmla="*/ 2147483646 w 3"/>
              <a:gd name="T29" fmla="*/ 0 h 3"/>
              <a:gd name="T30" fmla="*/ 2147483646 w 3"/>
              <a:gd name="T31" fmla="*/ 0 h 3"/>
              <a:gd name="T32" fmla="*/ 2147483646 w 3"/>
              <a:gd name="T33" fmla="*/ 0 h 3"/>
              <a:gd name="T34" fmla="*/ 2147483646 w 3"/>
              <a:gd name="T35" fmla="*/ 0 h 3"/>
              <a:gd name="T36" fmla="*/ 2147483646 w 3"/>
              <a:gd name="T37" fmla="*/ 0 h 3"/>
              <a:gd name="T38" fmla="*/ 2147483646 w 3"/>
              <a:gd name="T39" fmla="*/ 0 h 3"/>
              <a:gd name="T40" fmla="*/ 2147483646 w 3"/>
              <a:gd name="T41" fmla="*/ 0 h 3"/>
              <a:gd name="T42" fmla="*/ 2147483646 w 3"/>
              <a:gd name="T43" fmla="*/ 0 h 3"/>
              <a:gd name="T44" fmla="*/ 2147483646 w 3"/>
              <a:gd name="T45" fmla="*/ 0 h 3"/>
              <a:gd name="T46" fmla="*/ 2147483646 w 3"/>
              <a:gd name="T47" fmla="*/ 0 h 3"/>
              <a:gd name="T48" fmla="*/ 2147483646 w 3"/>
              <a:gd name="T49" fmla="*/ 0 h 3"/>
              <a:gd name="T50" fmla="*/ 2147483646 w 3"/>
              <a:gd name="T51" fmla="*/ 0 h 3"/>
              <a:gd name="T52" fmla="*/ 2147483646 w 3"/>
              <a:gd name="T53" fmla="*/ 0 h 3"/>
              <a:gd name="T54" fmla="*/ 2147483646 w 3"/>
              <a:gd name="T55" fmla="*/ 0 h 3"/>
              <a:gd name="T56" fmla="*/ 2147483646 w 3"/>
              <a:gd name="T57" fmla="*/ 0 h 3"/>
              <a:gd name="T58" fmla="*/ 2147483646 w 3"/>
              <a:gd name="T59" fmla="*/ 0 h 3"/>
              <a:gd name="T60" fmla="*/ 2147483646 w 3"/>
              <a:gd name="T61" fmla="*/ 0 h 3"/>
              <a:gd name="T62" fmla="*/ 2147483646 w 3"/>
              <a:gd name="T63" fmla="*/ 0 h 3"/>
              <a:gd name="T64" fmla="*/ 2147483646 w 3"/>
              <a:gd name="T65" fmla="*/ 0 h 3"/>
              <a:gd name="T66" fmla="*/ 2147483646 w 3"/>
              <a:gd name="T67" fmla="*/ 0 h 3"/>
              <a:gd name="T68" fmla="*/ 2147483646 w 3"/>
              <a:gd name="T69" fmla="*/ 0 h 3"/>
              <a:gd name="T70" fmla="*/ 2147483646 w 3"/>
              <a:gd name="T71" fmla="*/ 0 h 3"/>
              <a:gd name="T72" fmla="*/ 2147483646 w 3"/>
              <a:gd name="T73" fmla="*/ 0 h 3"/>
              <a:gd name="T74" fmla="*/ 2147483646 w 3"/>
              <a:gd name="T75" fmla="*/ 2147483646 h 3"/>
              <a:gd name="T76" fmla="*/ 2147483646 w 3"/>
              <a:gd name="T77" fmla="*/ 2147483646 h 3"/>
              <a:gd name="T78" fmla="*/ 2147483646 w 3"/>
              <a:gd name="T79" fmla="*/ 2147483646 h 3"/>
              <a:gd name="T80" fmla="*/ 2147483646 w 3"/>
              <a:gd name="T81" fmla="*/ 2147483646 h 3"/>
              <a:gd name="T82" fmla="*/ 2147483646 w 3"/>
              <a:gd name="T83" fmla="*/ 2147483646 h 3"/>
              <a:gd name="T84" fmla="*/ 2147483646 w 3"/>
              <a:gd name="T85" fmla="*/ 2147483646 h 3"/>
              <a:gd name="T86" fmla="*/ 2147483646 w 3"/>
              <a:gd name="T87" fmla="*/ 2147483646 h 3"/>
              <a:gd name="T88" fmla="*/ 0 w 3"/>
              <a:gd name="T89" fmla="*/ 2147483646 h 3"/>
              <a:gd name="T90" fmla="*/ 2147483646 w 3"/>
              <a:gd name="T91" fmla="*/ 2147483646 h 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 h="3">
                <a:moveTo>
                  <a:pt x="1" y="3"/>
                </a:moveTo>
                <a:cubicBezTo>
                  <a:pt x="1" y="3"/>
                  <a:pt x="2" y="3"/>
                  <a:pt x="2" y="3"/>
                </a:cubicBezTo>
                <a:cubicBezTo>
                  <a:pt x="2" y="3"/>
                  <a:pt x="3" y="3"/>
                  <a:pt x="3" y="3"/>
                </a:cubicBezTo>
                <a:cubicBezTo>
                  <a:pt x="3" y="3"/>
                  <a:pt x="3" y="2"/>
                  <a:pt x="3" y="1"/>
                </a:cubicBezTo>
                <a:cubicBezTo>
                  <a:pt x="3" y="1"/>
                  <a:pt x="3" y="1"/>
                  <a:pt x="3" y="1"/>
                </a:cubicBezTo>
                <a:cubicBezTo>
                  <a:pt x="3" y="1"/>
                  <a:pt x="3" y="1"/>
                  <a:pt x="3" y="1"/>
                </a:cubicBezTo>
                <a:cubicBezTo>
                  <a:pt x="3" y="1"/>
                  <a:pt x="3" y="1"/>
                  <a:pt x="3" y="1"/>
                </a:cubicBezTo>
                <a:cubicBezTo>
                  <a:pt x="3" y="1"/>
                  <a:pt x="3" y="1"/>
                  <a:pt x="3" y="1"/>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2" y="0"/>
                  <a:pt x="2" y="0"/>
                  <a:pt x="2" y="0"/>
                </a:cubicBezTo>
                <a:cubicBezTo>
                  <a:pt x="2" y="0"/>
                  <a:pt x="2" y="0"/>
                  <a:pt x="2" y="0"/>
                </a:cubicBezTo>
                <a:cubicBezTo>
                  <a:pt x="2" y="0"/>
                  <a:pt x="2" y="0"/>
                  <a:pt x="2" y="0"/>
                </a:cubicBezTo>
                <a:cubicBezTo>
                  <a:pt x="2" y="0"/>
                  <a:pt x="1" y="0"/>
                  <a:pt x="1" y="0"/>
                </a:cubicBezTo>
                <a:cubicBezTo>
                  <a:pt x="1" y="0"/>
                  <a:pt x="2" y="0"/>
                  <a:pt x="2" y="0"/>
                </a:cubicBezTo>
                <a:cubicBezTo>
                  <a:pt x="1" y="1"/>
                  <a:pt x="1" y="0"/>
                  <a:pt x="1" y="1"/>
                </a:cubicBezTo>
                <a:cubicBezTo>
                  <a:pt x="0" y="1"/>
                  <a:pt x="1" y="1"/>
                  <a:pt x="1" y="1"/>
                </a:cubicBezTo>
                <a:cubicBezTo>
                  <a:pt x="1" y="1"/>
                  <a:pt x="1" y="1"/>
                  <a:pt x="1" y="1"/>
                </a:cubicBezTo>
                <a:cubicBezTo>
                  <a:pt x="0" y="1"/>
                  <a:pt x="0" y="1"/>
                  <a:pt x="1" y="1"/>
                </a:cubicBezTo>
                <a:cubicBezTo>
                  <a:pt x="1" y="1"/>
                  <a:pt x="1" y="2"/>
                  <a:pt x="1" y="2"/>
                </a:cubicBezTo>
                <a:cubicBezTo>
                  <a:pt x="1" y="2"/>
                  <a:pt x="1" y="2"/>
                  <a:pt x="1" y="2"/>
                </a:cubicBezTo>
                <a:cubicBezTo>
                  <a:pt x="1" y="2"/>
                  <a:pt x="1" y="2"/>
                  <a:pt x="1" y="2"/>
                </a:cubicBezTo>
                <a:cubicBezTo>
                  <a:pt x="1" y="2"/>
                  <a:pt x="0" y="2"/>
                  <a:pt x="0" y="3"/>
                </a:cubicBezTo>
                <a:cubicBezTo>
                  <a:pt x="0" y="3"/>
                  <a:pt x="0" y="3"/>
                  <a:pt x="1" y="3"/>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9" name="Freeform 13"/>
          <p:cNvSpPr/>
          <p:nvPr/>
        </p:nvSpPr>
        <p:spPr bwMode="auto">
          <a:xfrm>
            <a:off x="5400675" y="2530475"/>
            <a:ext cx="33338" cy="33338"/>
          </a:xfrm>
          <a:custGeom>
            <a:avLst/>
            <a:gdLst>
              <a:gd name="T0" fmla="*/ 0 w 1"/>
              <a:gd name="T1" fmla="*/ 2147483646 h 1"/>
              <a:gd name="T2" fmla="*/ 0 w 1"/>
              <a:gd name="T3" fmla="*/ 0 h 1"/>
              <a:gd name="T4" fmla="*/ 0 w 1"/>
              <a:gd name="T5" fmla="*/ 0 h 1"/>
              <a:gd name="T6" fmla="*/ 0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0"/>
                  <a:pt x="0" y="0"/>
                </a:cubicBezTo>
                <a:cubicBezTo>
                  <a:pt x="0" y="0"/>
                  <a:pt x="0" y="0"/>
                  <a:pt x="0" y="0"/>
                </a:cubicBezTo>
                <a:cubicBezTo>
                  <a:pt x="0" y="1"/>
                  <a:pt x="0" y="1"/>
                  <a:pt x="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30" name="Freeform 14"/>
          <p:cNvSpPr/>
          <p:nvPr/>
        </p:nvSpPr>
        <p:spPr bwMode="auto">
          <a:xfrm>
            <a:off x="5724525" y="3021013"/>
            <a:ext cx="33338" cy="66675"/>
          </a:xfrm>
          <a:custGeom>
            <a:avLst/>
            <a:gdLst>
              <a:gd name="T0" fmla="*/ 2147483646 w 1"/>
              <a:gd name="T1" fmla="*/ 2147483646 h 2"/>
              <a:gd name="T2" fmla="*/ 2147483646 w 1"/>
              <a:gd name="T3" fmla="*/ 0 h 2"/>
              <a:gd name="T4" fmla="*/ 0 w 1"/>
              <a:gd name="T5" fmla="*/ 2147483646 h 2"/>
              <a:gd name="T6" fmla="*/ 0 w 1"/>
              <a:gd name="T7" fmla="*/ 2147483646 h 2"/>
              <a:gd name="T8" fmla="*/ 2147483646 w 1"/>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1" y="1"/>
                </a:moveTo>
                <a:cubicBezTo>
                  <a:pt x="1" y="1"/>
                  <a:pt x="1" y="0"/>
                  <a:pt x="1" y="0"/>
                </a:cubicBezTo>
                <a:cubicBezTo>
                  <a:pt x="1" y="1"/>
                  <a:pt x="0" y="1"/>
                  <a:pt x="0" y="1"/>
                </a:cubicBezTo>
                <a:cubicBezTo>
                  <a:pt x="0" y="1"/>
                  <a:pt x="0" y="2"/>
                  <a:pt x="0" y="2"/>
                </a:cubicBezTo>
                <a:cubicBezTo>
                  <a:pt x="1" y="2"/>
                  <a:pt x="1" y="2"/>
                  <a:pt x="1"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31" name="Freeform 15"/>
          <p:cNvSpPr/>
          <p:nvPr/>
        </p:nvSpPr>
        <p:spPr bwMode="auto">
          <a:xfrm>
            <a:off x="5724525" y="3087688"/>
            <a:ext cx="33338" cy="65087"/>
          </a:xfrm>
          <a:custGeom>
            <a:avLst/>
            <a:gdLst>
              <a:gd name="T0" fmla="*/ 0 w 1"/>
              <a:gd name="T1" fmla="*/ 2147483646 h 2"/>
              <a:gd name="T2" fmla="*/ 2147483646 w 1"/>
              <a:gd name="T3" fmla="*/ 2147483646 h 2"/>
              <a:gd name="T4" fmla="*/ 2147483646 w 1"/>
              <a:gd name="T5" fmla="*/ 0 h 2"/>
              <a:gd name="T6" fmla="*/ 0 w 1"/>
              <a:gd name="T7" fmla="*/ 2147483646 h 2"/>
              <a:gd name="T8" fmla="*/ 0 w 1"/>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2"/>
                </a:moveTo>
                <a:cubicBezTo>
                  <a:pt x="0" y="2"/>
                  <a:pt x="1" y="2"/>
                  <a:pt x="1" y="2"/>
                </a:cubicBezTo>
                <a:cubicBezTo>
                  <a:pt x="1" y="1"/>
                  <a:pt x="1" y="0"/>
                  <a:pt x="1" y="0"/>
                </a:cubicBezTo>
                <a:cubicBezTo>
                  <a:pt x="0" y="0"/>
                  <a:pt x="0" y="1"/>
                  <a:pt x="0" y="1"/>
                </a:cubicBezTo>
                <a:cubicBezTo>
                  <a:pt x="0" y="1"/>
                  <a:pt x="0" y="2"/>
                  <a:pt x="0" y="2"/>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32" name="Freeform 16"/>
          <p:cNvSpPr/>
          <p:nvPr/>
        </p:nvSpPr>
        <p:spPr bwMode="auto">
          <a:xfrm>
            <a:off x="5821363" y="3186113"/>
            <a:ext cx="65087" cy="31750"/>
          </a:xfrm>
          <a:custGeom>
            <a:avLst/>
            <a:gdLst>
              <a:gd name="T0" fmla="*/ 2147483646 w 2"/>
              <a:gd name="T1" fmla="*/ 0 h 1"/>
              <a:gd name="T2" fmla="*/ 0 w 2"/>
              <a:gd name="T3" fmla="*/ 0 h 1"/>
              <a:gd name="T4" fmla="*/ 0 w 2"/>
              <a:gd name="T5" fmla="*/ 0 h 1"/>
              <a:gd name="T6" fmla="*/ 2147483646 w 2"/>
              <a:gd name="T7" fmla="*/ 2147483646 h 1"/>
              <a:gd name="T8" fmla="*/ 2147483646 w 2"/>
              <a:gd name="T9" fmla="*/ 2147483646 h 1"/>
              <a:gd name="T10" fmla="*/ 2147483646 w 2"/>
              <a:gd name="T11" fmla="*/ 2147483646 h 1"/>
              <a:gd name="T12" fmla="*/ 2147483646 w 2"/>
              <a:gd name="T13" fmla="*/ 0 h 1"/>
              <a:gd name="T14" fmla="*/ 2147483646 w 2"/>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1">
                <a:moveTo>
                  <a:pt x="1" y="0"/>
                </a:moveTo>
                <a:cubicBezTo>
                  <a:pt x="1" y="0"/>
                  <a:pt x="1" y="0"/>
                  <a:pt x="0" y="0"/>
                </a:cubicBezTo>
                <a:cubicBezTo>
                  <a:pt x="0" y="0"/>
                  <a:pt x="0" y="0"/>
                  <a:pt x="0" y="0"/>
                </a:cubicBezTo>
                <a:cubicBezTo>
                  <a:pt x="0" y="0"/>
                  <a:pt x="1" y="0"/>
                  <a:pt x="1" y="1"/>
                </a:cubicBezTo>
                <a:cubicBezTo>
                  <a:pt x="1" y="1"/>
                  <a:pt x="1" y="1"/>
                  <a:pt x="2" y="1"/>
                </a:cubicBezTo>
                <a:cubicBezTo>
                  <a:pt x="2" y="1"/>
                  <a:pt x="2" y="1"/>
                  <a:pt x="2" y="1"/>
                </a:cubicBezTo>
                <a:cubicBezTo>
                  <a:pt x="2" y="0"/>
                  <a:pt x="2" y="0"/>
                  <a:pt x="2" y="0"/>
                </a:cubicBezTo>
                <a:cubicBezTo>
                  <a:pt x="2" y="0"/>
                  <a:pt x="2"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33" name="Freeform 17"/>
          <p:cNvSpPr/>
          <p:nvPr/>
        </p:nvSpPr>
        <p:spPr bwMode="auto">
          <a:xfrm>
            <a:off x="6080125" y="3249613"/>
            <a:ext cx="98425" cy="0"/>
          </a:xfrm>
          <a:custGeom>
            <a:avLst/>
            <a:gdLst>
              <a:gd name="T0" fmla="*/ 2147483646 w 3"/>
              <a:gd name="T1" fmla="*/ 2147483646 w 3"/>
              <a:gd name="T2" fmla="*/ 0 w 3"/>
              <a:gd name="T3" fmla="*/ 2147483646 w 3"/>
              <a:gd name="T4" fmla="*/ 2147483646 w 3"/>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3">
                <a:moveTo>
                  <a:pt x="2" y="0"/>
                </a:moveTo>
                <a:cubicBezTo>
                  <a:pt x="3" y="0"/>
                  <a:pt x="1" y="0"/>
                  <a:pt x="1" y="0"/>
                </a:cubicBezTo>
                <a:cubicBezTo>
                  <a:pt x="1" y="0"/>
                  <a:pt x="0" y="0"/>
                  <a:pt x="0" y="0"/>
                </a:cubicBezTo>
                <a:cubicBezTo>
                  <a:pt x="0" y="0"/>
                  <a:pt x="1" y="0"/>
                  <a:pt x="1" y="0"/>
                </a:cubicBezTo>
                <a:cubicBezTo>
                  <a:pt x="1" y="0"/>
                  <a:pt x="2" y="0"/>
                  <a:pt x="2"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34" name="Freeform 18"/>
          <p:cNvSpPr/>
          <p:nvPr/>
        </p:nvSpPr>
        <p:spPr bwMode="auto">
          <a:xfrm>
            <a:off x="5045075" y="1552575"/>
            <a:ext cx="4656138" cy="3689350"/>
          </a:xfrm>
          <a:custGeom>
            <a:avLst/>
            <a:gdLst>
              <a:gd name="T0" fmla="*/ 2147483646 w 144"/>
              <a:gd name="T1" fmla="*/ 2147483646 h 113"/>
              <a:gd name="T2" fmla="*/ 2147483646 w 144"/>
              <a:gd name="T3" fmla="*/ 2147483646 h 113"/>
              <a:gd name="T4" fmla="*/ 2147483646 w 144"/>
              <a:gd name="T5" fmla="*/ 2147483646 h 113"/>
              <a:gd name="T6" fmla="*/ 2147483646 w 144"/>
              <a:gd name="T7" fmla="*/ 2147483646 h 113"/>
              <a:gd name="T8" fmla="*/ 2147483646 w 144"/>
              <a:gd name="T9" fmla="*/ 2147483646 h 113"/>
              <a:gd name="T10" fmla="*/ 2147483646 w 144"/>
              <a:gd name="T11" fmla="*/ 2147483646 h 113"/>
              <a:gd name="T12" fmla="*/ 2147483646 w 144"/>
              <a:gd name="T13" fmla="*/ 2147483646 h 113"/>
              <a:gd name="T14" fmla="*/ 2147483646 w 144"/>
              <a:gd name="T15" fmla="*/ 2147483646 h 113"/>
              <a:gd name="T16" fmla="*/ 2147483646 w 144"/>
              <a:gd name="T17" fmla="*/ 2147483646 h 113"/>
              <a:gd name="T18" fmla="*/ 2147483646 w 144"/>
              <a:gd name="T19" fmla="*/ 2147483646 h 113"/>
              <a:gd name="T20" fmla="*/ 2147483646 w 144"/>
              <a:gd name="T21" fmla="*/ 2147483646 h 113"/>
              <a:gd name="T22" fmla="*/ 2147483646 w 144"/>
              <a:gd name="T23" fmla="*/ 2147483646 h 113"/>
              <a:gd name="T24" fmla="*/ 2147483646 w 144"/>
              <a:gd name="T25" fmla="*/ 2147483646 h 113"/>
              <a:gd name="T26" fmla="*/ 2147483646 w 144"/>
              <a:gd name="T27" fmla="*/ 2147483646 h 113"/>
              <a:gd name="T28" fmla="*/ 2147483646 w 144"/>
              <a:gd name="T29" fmla="*/ 2147483646 h 113"/>
              <a:gd name="T30" fmla="*/ 2147483646 w 144"/>
              <a:gd name="T31" fmla="*/ 2147483646 h 113"/>
              <a:gd name="T32" fmla="*/ 2147483646 w 144"/>
              <a:gd name="T33" fmla="*/ 2147483646 h 113"/>
              <a:gd name="T34" fmla="*/ 2147483646 w 144"/>
              <a:gd name="T35" fmla="*/ 2147483646 h 113"/>
              <a:gd name="T36" fmla="*/ 2147483646 w 144"/>
              <a:gd name="T37" fmla="*/ 2147483646 h 113"/>
              <a:gd name="T38" fmla="*/ 2147483646 w 144"/>
              <a:gd name="T39" fmla="*/ 2147483646 h 113"/>
              <a:gd name="T40" fmla="*/ 2147483646 w 144"/>
              <a:gd name="T41" fmla="*/ 2147483646 h 113"/>
              <a:gd name="T42" fmla="*/ 2147483646 w 144"/>
              <a:gd name="T43" fmla="*/ 2147483646 h 113"/>
              <a:gd name="T44" fmla="*/ 2147483646 w 144"/>
              <a:gd name="T45" fmla="*/ 2147483646 h 113"/>
              <a:gd name="T46" fmla="*/ 2147483646 w 144"/>
              <a:gd name="T47" fmla="*/ 2147483646 h 113"/>
              <a:gd name="T48" fmla="*/ 2147483646 w 144"/>
              <a:gd name="T49" fmla="*/ 2147483646 h 113"/>
              <a:gd name="T50" fmla="*/ 2147483646 w 144"/>
              <a:gd name="T51" fmla="*/ 2147483646 h 113"/>
              <a:gd name="T52" fmla="*/ 2147483646 w 144"/>
              <a:gd name="T53" fmla="*/ 2147483646 h 113"/>
              <a:gd name="T54" fmla="*/ 2147483646 w 144"/>
              <a:gd name="T55" fmla="*/ 2147483646 h 113"/>
              <a:gd name="T56" fmla="*/ 2147483646 w 144"/>
              <a:gd name="T57" fmla="*/ 2147483646 h 113"/>
              <a:gd name="T58" fmla="*/ 2147483646 w 144"/>
              <a:gd name="T59" fmla="*/ 2147483646 h 113"/>
              <a:gd name="T60" fmla="*/ 2147483646 w 144"/>
              <a:gd name="T61" fmla="*/ 2147483646 h 113"/>
              <a:gd name="T62" fmla="*/ 2147483646 w 144"/>
              <a:gd name="T63" fmla="*/ 2147483646 h 113"/>
              <a:gd name="T64" fmla="*/ 2147483646 w 144"/>
              <a:gd name="T65" fmla="*/ 2147483646 h 113"/>
              <a:gd name="T66" fmla="*/ 2147483646 w 144"/>
              <a:gd name="T67" fmla="*/ 2147483646 h 113"/>
              <a:gd name="T68" fmla="*/ 2147483646 w 144"/>
              <a:gd name="T69" fmla="*/ 2147483646 h 113"/>
              <a:gd name="T70" fmla="*/ 2147483646 w 144"/>
              <a:gd name="T71" fmla="*/ 2147483646 h 113"/>
              <a:gd name="T72" fmla="*/ 2147483646 w 144"/>
              <a:gd name="T73" fmla="*/ 2147483646 h 113"/>
              <a:gd name="T74" fmla="*/ 2147483646 w 144"/>
              <a:gd name="T75" fmla="*/ 2147483646 h 113"/>
              <a:gd name="T76" fmla="*/ 2147483646 w 144"/>
              <a:gd name="T77" fmla="*/ 2147483646 h 113"/>
              <a:gd name="T78" fmla="*/ 2147483646 w 144"/>
              <a:gd name="T79" fmla="*/ 2147483646 h 113"/>
              <a:gd name="T80" fmla="*/ 2147483646 w 144"/>
              <a:gd name="T81" fmla="*/ 2147483646 h 113"/>
              <a:gd name="T82" fmla="*/ 2147483646 w 144"/>
              <a:gd name="T83" fmla="*/ 2147483646 h 113"/>
              <a:gd name="T84" fmla="*/ 2147483646 w 144"/>
              <a:gd name="T85" fmla="*/ 2147483646 h 113"/>
              <a:gd name="T86" fmla="*/ 2147483646 w 144"/>
              <a:gd name="T87" fmla="*/ 2147483646 h 113"/>
              <a:gd name="T88" fmla="*/ 2147483646 w 144"/>
              <a:gd name="T89" fmla="*/ 2147483646 h 113"/>
              <a:gd name="T90" fmla="*/ 2147483646 w 144"/>
              <a:gd name="T91" fmla="*/ 2147483646 h 113"/>
              <a:gd name="T92" fmla="*/ 2147483646 w 144"/>
              <a:gd name="T93" fmla="*/ 2147483646 h 113"/>
              <a:gd name="T94" fmla="*/ 2147483646 w 144"/>
              <a:gd name="T95" fmla="*/ 2147483646 h 113"/>
              <a:gd name="T96" fmla="*/ 2147483646 w 144"/>
              <a:gd name="T97" fmla="*/ 2147483646 h 113"/>
              <a:gd name="T98" fmla="*/ 2147483646 w 144"/>
              <a:gd name="T99" fmla="*/ 2147483646 h 113"/>
              <a:gd name="T100" fmla="*/ 2147483646 w 144"/>
              <a:gd name="T101" fmla="*/ 2147483646 h 113"/>
              <a:gd name="T102" fmla="*/ 2147483646 w 144"/>
              <a:gd name="T103" fmla="*/ 2147483646 h 113"/>
              <a:gd name="T104" fmla="*/ 2147483646 w 144"/>
              <a:gd name="T105" fmla="*/ 2147483646 h 113"/>
              <a:gd name="T106" fmla="*/ 2147483646 w 144"/>
              <a:gd name="T107" fmla="*/ 2147483646 h 113"/>
              <a:gd name="T108" fmla="*/ 2147483646 w 144"/>
              <a:gd name="T109" fmla="*/ 2147483646 h 113"/>
              <a:gd name="T110" fmla="*/ 2147483646 w 144"/>
              <a:gd name="T111" fmla="*/ 2147483646 h 113"/>
              <a:gd name="T112" fmla="*/ 2147483646 w 144"/>
              <a:gd name="T113" fmla="*/ 2147483646 h 113"/>
              <a:gd name="T114" fmla="*/ 2147483646 w 144"/>
              <a:gd name="T115" fmla="*/ 2147483646 h 113"/>
              <a:gd name="T116" fmla="*/ 2147483646 w 144"/>
              <a:gd name="T117" fmla="*/ 2147483646 h 113"/>
              <a:gd name="T118" fmla="*/ 2147483646 w 144"/>
              <a:gd name="T119" fmla="*/ 2147483646 h 113"/>
              <a:gd name="T120" fmla="*/ 2147483646 w 144"/>
              <a:gd name="T121" fmla="*/ 2147483646 h 113"/>
              <a:gd name="T122" fmla="*/ 2147483646 w 144"/>
              <a:gd name="T123" fmla="*/ 2147483646 h 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4" h="113">
                <a:moveTo>
                  <a:pt x="90" y="67"/>
                </a:moveTo>
                <a:cubicBezTo>
                  <a:pt x="90" y="67"/>
                  <a:pt x="90" y="69"/>
                  <a:pt x="91" y="69"/>
                </a:cubicBezTo>
                <a:cubicBezTo>
                  <a:pt x="91" y="70"/>
                  <a:pt x="91" y="70"/>
                  <a:pt x="91" y="70"/>
                </a:cubicBezTo>
                <a:cubicBezTo>
                  <a:pt x="91" y="71"/>
                  <a:pt x="91" y="71"/>
                  <a:pt x="91" y="71"/>
                </a:cubicBezTo>
                <a:cubicBezTo>
                  <a:pt x="91" y="72"/>
                  <a:pt x="91" y="72"/>
                  <a:pt x="91" y="72"/>
                </a:cubicBezTo>
                <a:cubicBezTo>
                  <a:pt x="91" y="72"/>
                  <a:pt x="91" y="72"/>
                  <a:pt x="91" y="72"/>
                </a:cubicBezTo>
                <a:cubicBezTo>
                  <a:pt x="91" y="72"/>
                  <a:pt x="91" y="72"/>
                  <a:pt x="91" y="72"/>
                </a:cubicBezTo>
                <a:cubicBezTo>
                  <a:pt x="91" y="72"/>
                  <a:pt x="91" y="72"/>
                  <a:pt x="91" y="72"/>
                </a:cubicBezTo>
                <a:cubicBezTo>
                  <a:pt x="91" y="72"/>
                  <a:pt x="91" y="72"/>
                  <a:pt x="91" y="72"/>
                </a:cubicBezTo>
                <a:cubicBezTo>
                  <a:pt x="91" y="73"/>
                  <a:pt x="91" y="73"/>
                  <a:pt x="91" y="73"/>
                </a:cubicBezTo>
                <a:cubicBezTo>
                  <a:pt x="91" y="73"/>
                  <a:pt x="91" y="74"/>
                  <a:pt x="92" y="74"/>
                </a:cubicBezTo>
                <a:cubicBezTo>
                  <a:pt x="92" y="74"/>
                  <a:pt x="92" y="74"/>
                  <a:pt x="92" y="74"/>
                </a:cubicBezTo>
                <a:cubicBezTo>
                  <a:pt x="92" y="74"/>
                  <a:pt x="92" y="74"/>
                  <a:pt x="92" y="74"/>
                </a:cubicBezTo>
                <a:cubicBezTo>
                  <a:pt x="92" y="74"/>
                  <a:pt x="92" y="74"/>
                  <a:pt x="92" y="74"/>
                </a:cubicBezTo>
                <a:cubicBezTo>
                  <a:pt x="92" y="74"/>
                  <a:pt x="92" y="74"/>
                  <a:pt x="92" y="74"/>
                </a:cubicBezTo>
                <a:cubicBezTo>
                  <a:pt x="92" y="74"/>
                  <a:pt x="92" y="74"/>
                  <a:pt x="92" y="74"/>
                </a:cubicBezTo>
                <a:cubicBezTo>
                  <a:pt x="92" y="74"/>
                  <a:pt x="92" y="74"/>
                  <a:pt x="92" y="74"/>
                </a:cubicBezTo>
                <a:cubicBezTo>
                  <a:pt x="92" y="75"/>
                  <a:pt x="92" y="75"/>
                  <a:pt x="93" y="75"/>
                </a:cubicBezTo>
                <a:cubicBezTo>
                  <a:pt x="93" y="75"/>
                  <a:pt x="93" y="75"/>
                  <a:pt x="93" y="75"/>
                </a:cubicBezTo>
                <a:cubicBezTo>
                  <a:pt x="93" y="75"/>
                  <a:pt x="93" y="75"/>
                  <a:pt x="93" y="75"/>
                </a:cubicBezTo>
                <a:cubicBezTo>
                  <a:pt x="93" y="75"/>
                  <a:pt x="93" y="75"/>
                  <a:pt x="93" y="75"/>
                </a:cubicBezTo>
                <a:cubicBezTo>
                  <a:pt x="93" y="75"/>
                  <a:pt x="93" y="75"/>
                  <a:pt x="93" y="75"/>
                </a:cubicBezTo>
                <a:cubicBezTo>
                  <a:pt x="93" y="75"/>
                  <a:pt x="93" y="75"/>
                  <a:pt x="93" y="75"/>
                </a:cubicBezTo>
                <a:cubicBezTo>
                  <a:pt x="93" y="75"/>
                  <a:pt x="93" y="75"/>
                  <a:pt x="93" y="75"/>
                </a:cubicBezTo>
                <a:cubicBezTo>
                  <a:pt x="93" y="75"/>
                  <a:pt x="93" y="75"/>
                  <a:pt x="93" y="75"/>
                </a:cubicBezTo>
                <a:cubicBezTo>
                  <a:pt x="93" y="76"/>
                  <a:pt x="93" y="76"/>
                  <a:pt x="93" y="76"/>
                </a:cubicBezTo>
                <a:cubicBezTo>
                  <a:pt x="94" y="76"/>
                  <a:pt x="93" y="76"/>
                  <a:pt x="94" y="76"/>
                </a:cubicBezTo>
                <a:cubicBezTo>
                  <a:pt x="94" y="77"/>
                  <a:pt x="94" y="77"/>
                  <a:pt x="94" y="78"/>
                </a:cubicBezTo>
                <a:cubicBezTo>
                  <a:pt x="94" y="78"/>
                  <a:pt x="95" y="78"/>
                  <a:pt x="95" y="78"/>
                </a:cubicBezTo>
                <a:cubicBezTo>
                  <a:pt x="95" y="79"/>
                  <a:pt x="96" y="79"/>
                  <a:pt x="96" y="79"/>
                </a:cubicBezTo>
                <a:cubicBezTo>
                  <a:pt x="96" y="79"/>
                  <a:pt x="97" y="79"/>
                  <a:pt x="97" y="79"/>
                </a:cubicBezTo>
                <a:cubicBezTo>
                  <a:pt x="97" y="79"/>
                  <a:pt x="97" y="79"/>
                  <a:pt x="97" y="79"/>
                </a:cubicBezTo>
                <a:cubicBezTo>
                  <a:pt x="97" y="79"/>
                  <a:pt x="97" y="79"/>
                  <a:pt x="97" y="79"/>
                </a:cubicBezTo>
                <a:cubicBezTo>
                  <a:pt x="97" y="79"/>
                  <a:pt x="97" y="79"/>
                  <a:pt x="97" y="79"/>
                </a:cubicBezTo>
                <a:cubicBezTo>
                  <a:pt x="97" y="79"/>
                  <a:pt x="97" y="79"/>
                  <a:pt x="97" y="79"/>
                </a:cubicBezTo>
                <a:cubicBezTo>
                  <a:pt x="97" y="79"/>
                  <a:pt x="97" y="79"/>
                  <a:pt x="97" y="79"/>
                </a:cubicBezTo>
                <a:cubicBezTo>
                  <a:pt x="97" y="79"/>
                  <a:pt x="97" y="79"/>
                  <a:pt x="97" y="79"/>
                </a:cubicBezTo>
                <a:cubicBezTo>
                  <a:pt x="97" y="79"/>
                  <a:pt x="97" y="79"/>
                  <a:pt x="97" y="79"/>
                </a:cubicBezTo>
                <a:cubicBezTo>
                  <a:pt x="97" y="79"/>
                  <a:pt x="97" y="79"/>
                  <a:pt x="97" y="79"/>
                </a:cubicBezTo>
                <a:cubicBezTo>
                  <a:pt x="97" y="79"/>
                  <a:pt x="97" y="79"/>
                  <a:pt x="97" y="79"/>
                </a:cubicBezTo>
                <a:cubicBezTo>
                  <a:pt x="97" y="79"/>
                  <a:pt x="97" y="79"/>
                  <a:pt x="97" y="79"/>
                </a:cubicBezTo>
                <a:cubicBezTo>
                  <a:pt x="97" y="79"/>
                  <a:pt x="97" y="79"/>
                  <a:pt x="97" y="79"/>
                </a:cubicBezTo>
                <a:cubicBezTo>
                  <a:pt x="97" y="79"/>
                  <a:pt x="97" y="79"/>
                  <a:pt x="97" y="79"/>
                </a:cubicBezTo>
                <a:cubicBezTo>
                  <a:pt x="97" y="79"/>
                  <a:pt x="97" y="79"/>
                  <a:pt x="97" y="79"/>
                </a:cubicBezTo>
                <a:cubicBezTo>
                  <a:pt x="97" y="79"/>
                  <a:pt x="97" y="79"/>
                  <a:pt x="97" y="79"/>
                </a:cubicBezTo>
                <a:cubicBezTo>
                  <a:pt x="97" y="79"/>
                  <a:pt x="97" y="79"/>
                  <a:pt x="97" y="79"/>
                </a:cubicBezTo>
                <a:cubicBezTo>
                  <a:pt x="97" y="79"/>
                  <a:pt x="97" y="79"/>
                  <a:pt x="97" y="79"/>
                </a:cubicBezTo>
                <a:cubicBezTo>
                  <a:pt x="97" y="79"/>
                  <a:pt x="97" y="78"/>
                  <a:pt x="97" y="78"/>
                </a:cubicBezTo>
                <a:cubicBezTo>
                  <a:pt x="97" y="78"/>
                  <a:pt x="97" y="78"/>
                  <a:pt x="97" y="78"/>
                </a:cubicBezTo>
                <a:cubicBezTo>
                  <a:pt x="97" y="78"/>
                  <a:pt x="97" y="78"/>
                  <a:pt x="97" y="78"/>
                </a:cubicBezTo>
                <a:cubicBezTo>
                  <a:pt x="97" y="78"/>
                  <a:pt x="97" y="78"/>
                  <a:pt x="97" y="78"/>
                </a:cubicBezTo>
                <a:cubicBezTo>
                  <a:pt x="96" y="78"/>
                  <a:pt x="96" y="77"/>
                  <a:pt x="96" y="77"/>
                </a:cubicBezTo>
                <a:cubicBezTo>
                  <a:pt x="96" y="77"/>
                  <a:pt x="95" y="76"/>
                  <a:pt x="95" y="76"/>
                </a:cubicBezTo>
                <a:cubicBezTo>
                  <a:pt x="95" y="75"/>
                  <a:pt x="95" y="75"/>
                  <a:pt x="95" y="75"/>
                </a:cubicBezTo>
                <a:cubicBezTo>
                  <a:pt x="95" y="75"/>
                  <a:pt x="95" y="75"/>
                  <a:pt x="95" y="75"/>
                </a:cubicBezTo>
                <a:cubicBezTo>
                  <a:pt x="95" y="75"/>
                  <a:pt x="95" y="75"/>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3" y="75"/>
                  <a:pt x="93" y="74"/>
                  <a:pt x="93" y="73"/>
                </a:cubicBezTo>
                <a:cubicBezTo>
                  <a:pt x="93" y="73"/>
                  <a:pt x="92" y="73"/>
                  <a:pt x="92" y="73"/>
                </a:cubicBezTo>
                <a:cubicBezTo>
                  <a:pt x="92" y="73"/>
                  <a:pt x="92" y="73"/>
                  <a:pt x="92" y="72"/>
                </a:cubicBezTo>
                <a:cubicBezTo>
                  <a:pt x="92" y="72"/>
                  <a:pt x="92" y="72"/>
                  <a:pt x="92" y="72"/>
                </a:cubicBezTo>
                <a:cubicBezTo>
                  <a:pt x="92" y="71"/>
                  <a:pt x="93" y="70"/>
                  <a:pt x="93" y="70"/>
                </a:cubicBezTo>
                <a:cubicBezTo>
                  <a:pt x="93" y="70"/>
                  <a:pt x="93" y="70"/>
                  <a:pt x="93" y="70"/>
                </a:cubicBezTo>
                <a:cubicBezTo>
                  <a:pt x="93" y="70"/>
                  <a:pt x="93" y="70"/>
                  <a:pt x="94" y="70"/>
                </a:cubicBezTo>
                <a:cubicBezTo>
                  <a:pt x="94" y="70"/>
                  <a:pt x="94" y="71"/>
                  <a:pt x="94" y="71"/>
                </a:cubicBezTo>
                <a:cubicBezTo>
                  <a:pt x="94" y="71"/>
                  <a:pt x="94" y="71"/>
                  <a:pt x="94" y="71"/>
                </a:cubicBezTo>
                <a:cubicBezTo>
                  <a:pt x="94" y="71"/>
                  <a:pt x="94" y="71"/>
                  <a:pt x="94" y="71"/>
                </a:cubicBezTo>
                <a:cubicBezTo>
                  <a:pt x="95" y="71"/>
                  <a:pt x="95" y="71"/>
                  <a:pt x="95" y="71"/>
                </a:cubicBezTo>
                <a:cubicBezTo>
                  <a:pt x="95" y="71"/>
                  <a:pt x="95" y="71"/>
                  <a:pt x="95" y="71"/>
                </a:cubicBezTo>
                <a:cubicBezTo>
                  <a:pt x="95" y="71"/>
                  <a:pt x="95" y="71"/>
                  <a:pt x="95" y="71"/>
                </a:cubicBezTo>
                <a:cubicBezTo>
                  <a:pt x="95" y="71"/>
                  <a:pt x="95" y="71"/>
                  <a:pt x="95" y="71"/>
                </a:cubicBezTo>
                <a:cubicBezTo>
                  <a:pt x="95" y="71"/>
                  <a:pt x="95" y="71"/>
                  <a:pt x="95" y="71"/>
                </a:cubicBezTo>
                <a:cubicBezTo>
                  <a:pt x="95" y="71"/>
                  <a:pt x="95" y="71"/>
                  <a:pt x="95" y="71"/>
                </a:cubicBezTo>
                <a:cubicBezTo>
                  <a:pt x="95" y="71"/>
                  <a:pt x="95" y="72"/>
                  <a:pt x="95" y="72"/>
                </a:cubicBezTo>
                <a:cubicBezTo>
                  <a:pt x="95" y="72"/>
                  <a:pt x="95" y="72"/>
                  <a:pt x="95" y="72"/>
                </a:cubicBezTo>
                <a:cubicBezTo>
                  <a:pt x="95" y="72"/>
                  <a:pt x="96" y="72"/>
                  <a:pt x="96" y="72"/>
                </a:cubicBezTo>
                <a:cubicBezTo>
                  <a:pt x="96" y="72"/>
                  <a:pt x="96" y="72"/>
                  <a:pt x="96" y="72"/>
                </a:cubicBezTo>
                <a:cubicBezTo>
                  <a:pt x="96" y="72"/>
                  <a:pt x="96" y="72"/>
                  <a:pt x="96" y="72"/>
                </a:cubicBezTo>
                <a:cubicBezTo>
                  <a:pt x="96" y="72"/>
                  <a:pt x="96" y="72"/>
                  <a:pt x="96" y="72"/>
                </a:cubicBezTo>
                <a:cubicBezTo>
                  <a:pt x="96" y="72"/>
                  <a:pt x="96" y="72"/>
                  <a:pt x="96" y="72"/>
                </a:cubicBezTo>
                <a:cubicBezTo>
                  <a:pt x="96" y="72"/>
                  <a:pt x="96" y="72"/>
                  <a:pt x="97" y="72"/>
                </a:cubicBezTo>
                <a:cubicBezTo>
                  <a:pt x="97" y="72"/>
                  <a:pt x="97" y="73"/>
                  <a:pt x="97" y="73"/>
                </a:cubicBezTo>
                <a:cubicBezTo>
                  <a:pt x="97" y="73"/>
                  <a:pt x="97" y="74"/>
                  <a:pt x="97" y="74"/>
                </a:cubicBezTo>
                <a:cubicBezTo>
                  <a:pt x="97" y="74"/>
                  <a:pt x="97" y="73"/>
                  <a:pt x="97" y="73"/>
                </a:cubicBezTo>
                <a:cubicBezTo>
                  <a:pt x="97" y="73"/>
                  <a:pt x="98" y="73"/>
                  <a:pt x="98" y="73"/>
                </a:cubicBezTo>
                <a:cubicBezTo>
                  <a:pt x="98" y="73"/>
                  <a:pt x="98" y="72"/>
                  <a:pt x="98" y="72"/>
                </a:cubicBezTo>
                <a:cubicBezTo>
                  <a:pt x="98" y="72"/>
                  <a:pt x="98" y="72"/>
                  <a:pt x="99" y="72"/>
                </a:cubicBezTo>
                <a:cubicBezTo>
                  <a:pt x="99" y="72"/>
                  <a:pt x="99" y="72"/>
                  <a:pt x="100" y="71"/>
                </a:cubicBezTo>
                <a:cubicBezTo>
                  <a:pt x="100" y="71"/>
                  <a:pt x="100" y="70"/>
                  <a:pt x="100" y="70"/>
                </a:cubicBezTo>
                <a:cubicBezTo>
                  <a:pt x="100" y="69"/>
                  <a:pt x="99" y="69"/>
                  <a:pt x="99" y="68"/>
                </a:cubicBezTo>
                <a:cubicBezTo>
                  <a:pt x="99" y="68"/>
                  <a:pt x="98" y="67"/>
                  <a:pt x="98" y="67"/>
                </a:cubicBezTo>
                <a:cubicBezTo>
                  <a:pt x="98" y="67"/>
                  <a:pt x="97" y="67"/>
                  <a:pt x="97" y="66"/>
                </a:cubicBezTo>
                <a:cubicBezTo>
                  <a:pt x="97" y="66"/>
                  <a:pt x="97" y="66"/>
                  <a:pt x="96" y="66"/>
                </a:cubicBezTo>
                <a:cubicBezTo>
                  <a:pt x="96" y="65"/>
                  <a:pt x="96" y="65"/>
                  <a:pt x="96" y="65"/>
                </a:cubicBezTo>
                <a:cubicBezTo>
                  <a:pt x="96" y="65"/>
                  <a:pt x="96" y="65"/>
                  <a:pt x="96" y="65"/>
                </a:cubicBezTo>
                <a:cubicBezTo>
                  <a:pt x="96" y="64"/>
                  <a:pt x="96" y="64"/>
                  <a:pt x="97" y="64"/>
                </a:cubicBezTo>
                <a:cubicBezTo>
                  <a:pt x="97" y="64"/>
                  <a:pt x="97" y="64"/>
                  <a:pt x="97" y="64"/>
                </a:cubicBezTo>
                <a:cubicBezTo>
                  <a:pt x="97" y="64"/>
                  <a:pt x="97" y="64"/>
                  <a:pt x="97" y="64"/>
                </a:cubicBezTo>
                <a:cubicBezTo>
                  <a:pt x="97" y="64"/>
                  <a:pt x="97" y="64"/>
                  <a:pt x="97" y="64"/>
                </a:cubicBezTo>
                <a:cubicBezTo>
                  <a:pt x="97" y="64"/>
                  <a:pt x="97" y="64"/>
                  <a:pt x="97" y="64"/>
                </a:cubicBezTo>
                <a:cubicBezTo>
                  <a:pt x="97" y="64"/>
                  <a:pt x="97" y="64"/>
                  <a:pt x="97" y="64"/>
                </a:cubicBezTo>
                <a:cubicBezTo>
                  <a:pt x="97" y="64"/>
                  <a:pt x="97" y="64"/>
                  <a:pt x="97" y="64"/>
                </a:cubicBezTo>
                <a:cubicBezTo>
                  <a:pt x="97" y="64"/>
                  <a:pt x="97" y="64"/>
                  <a:pt x="97" y="64"/>
                </a:cubicBezTo>
                <a:cubicBezTo>
                  <a:pt x="97" y="64"/>
                  <a:pt x="97" y="64"/>
                  <a:pt x="97" y="64"/>
                </a:cubicBezTo>
                <a:cubicBezTo>
                  <a:pt x="97" y="64"/>
                  <a:pt x="97" y="64"/>
                  <a:pt x="98" y="64"/>
                </a:cubicBezTo>
                <a:cubicBezTo>
                  <a:pt x="98" y="64"/>
                  <a:pt x="98" y="64"/>
                  <a:pt x="98" y="64"/>
                </a:cubicBezTo>
                <a:cubicBezTo>
                  <a:pt x="98" y="64"/>
                  <a:pt x="98" y="64"/>
                  <a:pt x="98" y="64"/>
                </a:cubicBezTo>
                <a:cubicBezTo>
                  <a:pt x="98" y="63"/>
                  <a:pt x="98" y="63"/>
                  <a:pt x="98" y="63"/>
                </a:cubicBezTo>
                <a:cubicBezTo>
                  <a:pt x="98" y="63"/>
                  <a:pt x="98" y="64"/>
                  <a:pt x="98" y="64"/>
                </a:cubicBezTo>
                <a:cubicBezTo>
                  <a:pt x="98" y="64"/>
                  <a:pt x="98" y="63"/>
                  <a:pt x="99" y="63"/>
                </a:cubicBezTo>
                <a:cubicBezTo>
                  <a:pt x="99" y="63"/>
                  <a:pt x="99" y="64"/>
                  <a:pt x="99" y="64"/>
                </a:cubicBezTo>
                <a:cubicBezTo>
                  <a:pt x="99" y="64"/>
                  <a:pt x="99" y="64"/>
                  <a:pt x="99" y="64"/>
                </a:cubicBezTo>
                <a:cubicBezTo>
                  <a:pt x="99" y="64"/>
                  <a:pt x="99" y="64"/>
                  <a:pt x="100" y="64"/>
                </a:cubicBezTo>
                <a:cubicBezTo>
                  <a:pt x="100" y="63"/>
                  <a:pt x="100" y="63"/>
                  <a:pt x="101" y="63"/>
                </a:cubicBezTo>
                <a:cubicBezTo>
                  <a:pt x="101" y="63"/>
                  <a:pt x="102" y="63"/>
                  <a:pt x="102" y="63"/>
                </a:cubicBezTo>
                <a:cubicBezTo>
                  <a:pt x="102" y="63"/>
                  <a:pt x="102" y="63"/>
                  <a:pt x="102" y="63"/>
                </a:cubicBezTo>
                <a:cubicBezTo>
                  <a:pt x="102" y="63"/>
                  <a:pt x="102" y="63"/>
                  <a:pt x="102" y="63"/>
                </a:cubicBezTo>
                <a:cubicBezTo>
                  <a:pt x="102" y="63"/>
                  <a:pt x="102" y="62"/>
                  <a:pt x="103" y="62"/>
                </a:cubicBezTo>
                <a:cubicBezTo>
                  <a:pt x="103" y="62"/>
                  <a:pt x="103" y="62"/>
                  <a:pt x="103" y="62"/>
                </a:cubicBezTo>
                <a:cubicBezTo>
                  <a:pt x="103" y="62"/>
                  <a:pt x="104" y="62"/>
                  <a:pt x="104" y="62"/>
                </a:cubicBezTo>
                <a:cubicBezTo>
                  <a:pt x="104" y="62"/>
                  <a:pt x="104" y="62"/>
                  <a:pt x="104" y="62"/>
                </a:cubicBezTo>
                <a:cubicBezTo>
                  <a:pt x="104" y="62"/>
                  <a:pt x="105" y="62"/>
                  <a:pt x="105" y="61"/>
                </a:cubicBezTo>
                <a:cubicBezTo>
                  <a:pt x="105" y="61"/>
                  <a:pt x="105" y="61"/>
                  <a:pt x="105" y="61"/>
                </a:cubicBezTo>
                <a:cubicBezTo>
                  <a:pt x="105" y="61"/>
                  <a:pt x="105" y="61"/>
                  <a:pt x="105" y="60"/>
                </a:cubicBezTo>
                <a:cubicBezTo>
                  <a:pt x="105" y="60"/>
                  <a:pt x="106" y="60"/>
                  <a:pt x="106" y="60"/>
                </a:cubicBezTo>
                <a:cubicBezTo>
                  <a:pt x="106" y="60"/>
                  <a:pt x="106" y="60"/>
                  <a:pt x="106" y="60"/>
                </a:cubicBezTo>
                <a:cubicBezTo>
                  <a:pt x="106" y="60"/>
                  <a:pt x="106" y="59"/>
                  <a:pt x="106" y="59"/>
                </a:cubicBezTo>
                <a:cubicBezTo>
                  <a:pt x="106" y="58"/>
                  <a:pt x="106" y="58"/>
                  <a:pt x="107" y="58"/>
                </a:cubicBezTo>
                <a:cubicBezTo>
                  <a:pt x="107" y="58"/>
                  <a:pt x="107" y="58"/>
                  <a:pt x="107" y="58"/>
                </a:cubicBezTo>
                <a:cubicBezTo>
                  <a:pt x="107" y="57"/>
                  <a:pt x="107" y="57"/>
                  <a:pt x="107" y="57"/>
                </a:cubicBezTo>
                <a:cubicBezTo>
                  <a:pt x="107" y="57"/>
                  <a:pt x="107" y="57"/>
                  <a:pt x="107" y="57"/>
                </a:cubicBezTo>
                <a:cubicBezTo>
                  <a:pt x="107" y="57"/>
                  <a:pt x="106" y="57"/>
                  <a:pt x="106" y="56"/>
                </a:cubicBezTo>
                <a:cubicBezTo>
                  <a:pt x="106" y="56"/>
                  <a:pt x="107" y="56"/>
                  <a:pt x="107" y="56"/>
                </a:cubicBezTo>
                <a:cubicBezTo>
                  <a:pt x="107" y="56"/>
                  <a:pt x="106" y="55"/>
                  <a:pt x="106" y="55"/>
                </a:cubicBezTo>
                <a:cubicBezTo>
                  <a:pt x="106" y="55"/>
                  <a:pt x="106" y="55"/>
                  <a:pt x="106" y="55"/>
                </a:cubicBezTo>
                <a:cubicBezTo>
                  <a:pt x="106" y="55"/>
                  <a:pt x="106" y="55"/>
                  <a:pt x="106" y="54"/>
                </a:cubicBezTo>
                <a:cubicBezTo>
                  <a:pt x="106" y="54"/>
                  <a:pt x="105" y="54"/>
                  <a:pt x="105" y="54"/>
                </a:cubicBezTo>
                <a:cubicBezTo>
                  <a:pt x="105" y="53"/>
                  <a:pt x="104" y="53"/>
                  <a:pt x="104" y="53"/>
                </a:cubicBezTo>
                <a:cubicBezTo>
                  <a:pt x="104" y="53"/>
                  <a:pt x="104" y="52"/>
                  <a:pt x="104" y="52"/>
                </a:cubicBezTo>
                <a:cubicBezTo>
                  <a:pt x="104" y="52"/>
                  <a:pt x="104" y="52"/>
                  <a:pt x="104" y="51"/>
                </a:cubicBezTo>
                <a:cubicBezTo>
                  <a:pt x="105" y="51"/>
                  <a:pt x="105" y="51"/>
                  <a:pt x="105" y="51"/>
                </a:cubicBezTo>
                <a:cubicBezTo>
                  <a:pt x="105" y="51"/>
                  <a:pt x="106" y="51"/>
                  <a:pt x="106" y="51"/>
                </a:cubicBezTo>
                <a:cubicBezTo>
                  <a:pt x="106" y="51"/>
                  <a:pt x="106" y="51"/>
                  <a:pt x="106" y="51"/>
                </a:cubicBezTo>
                <a:cubicBezTo>
                  <a:pt x="105" y="51"/>
                  <a:pt x="105" y="50"/>
                  <a:pt x="105" y="50"/>
                </a:cubicBezTo>
                <a:cubicBezTo>
                  <a:pt x="104" y="50"/>
                  <a:pt x="104" y="51"/>
                  <a:pt x="104" y="51"/>
                </a:cubicBezTo>
                <a:cubicBezTo>
                  <a:pt x="104" y="51"/>
                  <a:pt x="103" y="50"/>
                  <a:pt x="103" y="50"/>
                </a:cubicBezTo>
                <a:cubicBezTo>
                  <a:pt x="103" y="50"/>
                  <a:pt x="102" y="50"/>
                  <a:pt x="102" y="49"/>
                </a:cubicBezTo>
                <a:cubicBezTo>
                  <a:pt x="102" y="49"/>
                  <a:pt x="102" y="49"/>
                  <a:pt x="102" y="49"/>
                </a:cubicBezTo>
                <a:cubicBezTo>
                  <a:pt x="102" y="49"/>
                  <a:pt x="103" y="49"/>
                  <a:pt x="103" y="49"/>
                </a:cubicBezTo>
                <a:cubicBezTo>
                  <a:pt x="103" y="49"/>
                  <a:pt x="103" y="48"/>
                  <a:pt x="103" y="48"/>
                </a:cubicBezTo>
                <a:cubicBezTo>
                  <a:pt x="103" y="48"/>
                  <a:pt x="104" y="47"/>
                  <a:pt x="104" y="47"/>
                </a:cubicBezTo>
                <a:cubicBezTo>
                  <a:pt x="104" y="47"/>
                  <a:pt x="105" y="47"/>
                  <a:pt x="105" y="47"/>
                </a:cubicBezTo>
                <a:cubicBezTo>
                  <a:pt x="105" y="47"/>
                  <a:pt x="105" y="47"/>
                  <a:pt x="105" y="48"/>
                </a:cubicBezTo>
                <a:cubicBezTo>
                  <a:pt x="105" y="48"/>
                  <a:pt x="105" y="48"/>
                  <a:pt x="105" y="48"/>
                </a:cubicBezTo>
                <a:cubicBezTo>
                  <a:pt x="105" y="48"/>
                  <a:pt x="105" y="48"/>
                  <a:pt x="105" y="49"/>
                </a:cubicBezTo>
                <a:cubicBezTo>
                  <a:pt x="105" y="49"/>
                  <a:pt x="105" y="49"/>
                  <a:pt x="105" y="49"/>
                </a:cubicBezTo>
                <a:cubicBezTo>
                  <a:pt x="105" y="49"/>
                  <a:pt x="106" y="48"/>
                  <a:pt x="106" y="48"/>
                </a:cubicBezTo>
                <a:cubicBezTo>
                  <a:pt x="106" y="48"/>
                  <a:pt x="106" y="48"/>
                  <a:pt x="106" y="48"/>
                </a:cubicBezTo>
                <a:cubicBezTo>
                  <a:pt x="106" y="48"/>
                  <a:pt x="106" y="48"/>
                  <a:pt x="106" y="48"/>
                </a:cubicBezTo>
                <a:cubicBezTo>
                  <a:pt x="107" y="48"/>
                  <a:pt x="107" y="48"/>
                  <a:pt x="107" y="48"/>
                </a:cubicBezTo>
                <a:cubicBezTo>
                  <a:pt x="107" y="48"/>
                  <a:pt x="107" y="48"/>
                  <a:pt x="107" y="48"/>
                </a:cubicBezTo>
                <a:cubicBezTo>
                  <a:pt x="107" y="48"/>
                  <a:pt x="107" y="48"/>
                  <a:pt x="107" y="48"/>
                </a:cubicBezTo>
                <a:cubicBezTo>
                  <a:pt x="107" y="48"/>
                  <a:pt x="107" y="48"/>
                  <a:pt x="107" y="48"/>
                </a:cubicBezTo>
                <a:cubicBezTo>
                  <a:pt x="107" y="48"/>
                  <a:pt x="107" y="48"/>
                  <a:pt x="107" y="48"/>
                </a:cubicBezTo>
                <a:cubicBezTo>
                  <a:pt x="107" y="48"/>
                  <a:pt x="107" y="48"/>
                  <a:pt x="107" y="48"/>
                </a:cubicBezTo>
                <a:cubicBezTo>
                  <a:pt x="107" y="48"/>
                  <a:pt x="107" y="48"/>
                  <a:pt x="107" y="48"/>
                </a:cubicBezTo>
                <a:cubicBezTo>
                  <a:pt x="107" y="48"/>
                  <a:pt x="107" y="48"/>
                  <a:pt x="107" y="48"/>
                </a:cubicBezTo>
                <a:cubicBezTo>
                  <a:pt x="107" y="49"/>
                  <a:pt x="107" y="49"/>
                  <a:pt x="107" y="49"/>
                </a:cubicBezTo>
                <a:cubicBezTo>
                  <a:pt x="108" y="49"/>
                  <a:pt x="107" y="49"/>
                  <a:pt x="108" y="49"/>
                </a:cubicBezTo>
                <a:cubicBezTo>
                  <a:pt x="108" y="49"/>
                  <a:pt x="107" y="50"/>
                  <a:pt x="107" y="50"/>
                </a:cubicBezTo>
                <a:cubicBezTo>
                  <a:pt x="107" y="50"/>
                  <a:pt x="107" y="50"/>
                  <a:pt x="107" y="50"/>
                </a:cubicBezTo>
                <a:cubicBezTo>
                  <a:pt x="107" y="50"/>
                  <a:pt x="107" y="50"/>
                  <a:pt x="107" y="50"/>
                </a:cubicBezTo>
                <a:cubicBezTo>
                  <a:pt x="107" y="50"/>
                  <a:pt x="108" y="50"/>
                  <a:pt x="108" y="50"/>
                </a:cubicBezTo>
                <a:cubicBezTo>
                  <a:pt x="108" y="50"/>
                  <a:pt x="108" y="50"/>
                  <a:pt x="108" y="50"/>
                </a:cubicBezTo>
                <a:cubicBezTo>
                  <a:pt x="108" y="50"/>
                  <a:pt x="108" y="50"/>
                  <a:pt x="108" y="50"/>
                </a:cubicBezTo>
                <a:cubicBezTo>
                  <a:pt x="108" y="50"/>
                  <a:pt x="108" y="50"/>
                  <a:pt x="108" y="50"/>
                </a:cubicBezTo>
                <a:cubicBezTo>
                  <a:pt x="108" y="50"/>
                  <a:pt x="108" y="50"/>
                  <a:pt x="108" y="50"/>
                </a:cubicBezTo>
                <a:cubicBezTo>
                  <a:pt x="108" y="50"/>
                  <a:pt x="108" y="50"/>
                  <a:pt x="108" y="50"/>
                </a:cubicBezTo>
                <a:cubicBezTo>
                  <a:pt x="108" y="50"/>
                  <a:pt x="108" y="50"/>
                  <a:pt x="109" y="50"/>
                </a:cubicBezTo>
                <a:cubicBezTo>
                  <a:pt x="109" y="50"/>
                  <a:pt x="109" y="50"/>
                  <a:pt x="109" y="50"/>
                </a:cubicBezTo>
                <a:cubicBezTo>
                  <a:pt x="109" y="50"/>
                  <a:pt x="109" y="50"/>
                  <a:pt x="109" y="50"/>
                </a:cubicBezTo>
                <a:cubicBezTo>
                  <a:pt x="109" y="50"/>
                  <a:pt x="109" y="50"/>
                  <a:pt x="109" y="50"/>
                </a:cubicBezTo>
                <a:cubicBezTo>
                  <a:pt x="109" y="50"/>
                  <a:pt x="109" y="51"/>
                  <a:pt x="109" y="51"/>
                </a:cubicBezTo>
                <a:cubicBezTo>
                  <a:pt x="109" y="51"/>
                  <a:pt x="109" y="51"/>
                  <a:pt x="109" y="51"/>
                </a:cubicBezTo>
                <a:cubicBezTo>
                  <a:pt x="109" y="51"/>
                  <a:pt x="109" y="51"/>
                  <a:pt x="109" y="52"/>
                </a:cubicBezTo>
                <a:cubicBezTo>
                  <a:pt x="109" y="52"/>
                  <a:pt x="109" y="52"/>
                  <a:pt x="109" y="52"/>
                </a:cubicBezTo>
                <a:cubicBezTo>
                  <a:pt x="109" y="53"/>
                  <a:pt x="109" y="53"/>
                  <a:pt x="109" y="53"/>
                </a:cubicBezTo>
                <a:cubicBezTo>
                  <a:pt x="110" y="53"/>
                  <a:pt x="110" y="53"/>
                  <a:pt x="110" y="53"/>
                </a:cubicBezTo>
                <a:cubicBezTo>
                  <a:pt x="110" y="53"/>
                  <a:pt x="111" y="53"/>
                  <a:pt x="111" y="53"/>
                </a:cubicBezTo>
                <a:cubicBezTo>
                  <a:pt x="111" y="53"/>
                  <a:pt x="111" y="52"/>
                  <a:pt x="111" y="52"/>
                </a:cubicBezTo>
                <a:cubicBezTo>
                  <a:pt x="111" y="52"/>
                  <a:pt x="111" y="52"/>
                  <a:pt x="111" y="51"/>
                </a:cubicBezTo>
                <a:cubicBezTo>
                  <a:pt x="111" y="51"/>
                  <a:pt x="111" y="50"/>
                  <a:pt x="111" y="50"/>
                </a:cubicBezTo>
                <a:cubicBezTo>
                  <a:pt x="111" y="50"/>
                  <a:pt x="111" y="50"/>
                  <a:pt x="110" y="50"/>
                </a:cubicBezTo>
                <a:cubicBezTo>
                  <a:pt x="110" y="50"/>
                  <a:pt x="110" y="50"/>
                  <a:pt x="110" y="50"/>
                </a:cubicBezTo>
                <a:cubicBezTo>
                  <a:pt x="110" y="50"/>
                  <a:pt x="110" y="49"/>
                  <a:pt x="110" y="49"/>
                </a:cubicBezTo>
                <a:cubicBezTo>
                  <a:pt x="110" y="49"/>
                  <a:pt x="110" y="49"/>
                  <a:pt x="110" y="49"/>
                </a:cubicBezTo>
                <a:cubicBezTo>
                  <a:pt x="110" y="49"/>
                  <a:pt x="110" y="49"/>
                  <a:pt x="110" y="49"/>
                </a:cubicBezTo>
                <a:cubicBezTo>
                  <a:pt x="109" y="49"/>
                  <a:pt x="109" y="49"/>
                  <a:pt x="109" y="48"/>
                </a:cubicBezTo>
                <a:cubicBezTo>
                  <a:pt x="109" y="48"/>
                  <a:pt x="110" y="48"/>
                  <a:pt x="110" y="48"/>
                </a:cubicBezTo>
                <a:cubicBezTo>
                  <a:pt x="110" y="48"/>
                  <a:pt x="110" y="47"/>
                  <a:pt x="110" y="47"/>
                </a:cubicBezTo>
                <a:cubicBezTo>
                  <a:pt x="110" y="47"/>
                  <a:pt x="111" y="46"/>
                  <a:pt x="111" y="46"/>
                </a:cubicBezTo>
                <a:cubicBezTo>
                  <a:pt x="111" y="46"/>
                  <a:pt x="111" y="46"/>
                  <a:pt x="111" y="46"/>
                </a:cubicBezTo>
                <a:cubicBezTo>
                  <a:pt x="111" y="46"/>
                  <a:pt x="111" y="46"/>
                  <a:pt x="111" y="46"/>
                </a:cubicBezTo>
                <a:cubicBezTo>
                  <a:pt x="111" y="46"/>
                  <a:pt x="111" y="46"/>
                  <a:pt x="111" y="46"/>
                </a:cubicBezTo>
                <a:cubicBezTo>
                  <a:pt x="111" y="46"/>
                  <a:pt x="111" y="46"/>
                  <a:pt x="111" y="46"/>
                </a:cubicBezTo>
                <a:cubicBezTo>
                  <a:pt x="111" y="46"/>
                  <a:pt x="111" y="45"/>
                  <a:pt x="112" y="45"/>
                </a:cubicBezTo>
                <a:cubicBezTo>
                  <a:pt x="112" y="45"/>
                  <a:pt x="112" y="45"/>
                  <a:pt x="112" y="46"/>
                </a:cubicBezTo>
                <a:cubicBezTo>
                  <a:pt x="113" y="46"/>
                  <a:pt x="113" y="46"/>
                  <a:pt x="113" y="45"/>
                </a:cubicBezTo>
                <a:cubicBezTo>
                  <a:pt x="114" y="45"/>
                  <a:pt x="114" y="45"/>
                  <a:pt x="114" y="45"/>
                </a:cubicBezTo>
                <a:cubicBezTo>
                  <a:pt x="114" y="44"/>
                  <a:pt x="114" y="44"/>
                  <a:pt x="115" y="44"/>
                </a:cubicBezTo>
                <a:cubicBezTo>
                  <a:pt x="115" y="44"/>
                  <a:pt x="115" y="43"/>
                  <a:pt x="115" y="43"/>
                </a:cubicBezTo>
                <a:cubicBezTo>
                  <a:pt x="115" y="43"/>
                  <a:pt x="116" y="42"/>
                  <a:pt x="116" y="42"/>
                </a:cubicBezTo>
                <a:cubicBezTo>
                  <a:pt x="116" y="42"/>
                  <a:pt x="116" y="41"/>
                  <a:pt x="116" y="41"/>
                </a:cubicBezTo>
                <a:cubicBezTo>
                  <a:pt x="116" y="41"/>
                  <a:pt x="116" y="41"/>
                  <a:pt x="116" y="41"/>
                </a:cubicBezTo>
                <a:cubicBezTo>
                  <a:pt x="117" y="40"/>
                  <a:pt x="116" y="39"/>
                  <a:pt x="116" y="39"/>
                </a:cubicBezTo>
                <a:cubicBezTo>
                  <a:pt x="116" y="38"/>
                  <a:pt x="116" y="38"/>
                  <a:pt x="116" y="38"/>
                </a:cubicBezTo>
                <a:cubicBezTo>
                  <a:pt x="116" y="37"/>
                  <a:pt x="116" y="37"/>
                  <a:pt x="116" y="37"/>
                </a:cubicBezTo>
                <a:cubicBezTo>
                  <a:pt x="116" y="36"/>
                  <a:pt x="116" y="36"/>
                  <a:pt x="116" y="36"/>
                </a:cubicBezTo>
                <a:cubicBezTo>
                  <a:pt x="116" y="36"/>
                  <a:pt x="116" y="36"/>
                  <a:pt x="116" y="36"/>
                </a:cubicBezTo>
                <a:cubicBezTo>
                  <a:pt x="116" y="36"/>
                  <a:pt x="116" y="36"/>
                  <a:pt x="116" y="35"/>
                </a:cubicBezTo>
                <a:cubicBezTo>
                  <a:pt x="116" y="35"/>
                  <a:pt x="115" y="35"/>
                  <a:pt x="115" y="35"/>
                </a:cubicBezTo>
                <a:cubicBezTo>
                  <a:pt x="115" y="35"/>
                  <a:pt x="115" y="35"/>
                  <a:pt x="114" y="34"/>
                </a:cubicBezTo>
                <a:cubicBezTo>
                  <a:pt x="114" y="34"/>
                  <a:pt x="114" y="34"/>
                  <a:pt x="113" y="34"/>
                </a:cubicBezTo>
                <a:cubicBezTo>
                  <a:pt x="113" y="34"/>
                  <a:pt x="114" y="35"/>
                  <a:pt x="114" y="35"/>
                </a:cubicBezTo>
                <a:cubicBezTo>
                  <a:pt x="113" y="35"/>
                  <a:pt x="113" y="35"/>
                  <a:pt x="113" y="35"/>
                </a:cubicBezTo>
                <a:cubicBezTo>
                  <a:pt x="113" y="35"/>
                  <a:pt x="113" y="35"/>
                  <a:pt x="113" y="35"/>
                </a:cubicBezTo>
                <a:cubicBezTo>
                  <a:pt x="113" y="35"/>
                  <a:pt x="112" y="35"/>
                  <a:pt x="112" y="35"/>
                </a:cubicBezTo>
                <a:cubicBezTo>
                  <a:pt x="112" y="35"/>
                  <a:pt x="112" y="34"/>
                  <a:pt x="112" y="34"/>
                </a:cubicBezTo>
                <a:cubicBezTo>
                  <a:pt x="112" y="34"/>
                  <a:pt x="112" y="34"/>
                  <a:pt x="112" y="34"/>
                </a:cubicBezTo>
                <a:cubicBezTo>
                  <a:pt x="112" y="34"/>
                  <a:pt x="111" y="34"/>
                  <a:pt x="111" y="34"/>
                </a:cubicBezTo>
                <a:cubicBezTo>
                  <a:pt x="111" y="34"/>
                  <a:pt x="111" y="34"/>
                  <a:pt x="111" y="34"/>
                </a:cubicBezTo>
                <a:cubicBezTo>
                  <a:pt x="112" y="33"/>
                  <a:pt x="112" y="32"/>
                  <a:pt x="113" y="32"/>
                </a:cubicBezTo>
                <a:cubicBezTo>
                  <a:pt x="113" y="32"/>
                  <a:pt x="113" y="31"/>
                  <a:pt x="113" y="31"/>
                </a:cubicBezTo>
                <a:cubicBezTo>
                  <a:pt x="114" y="31"/>
                  <a:pt x="114" y="31"/>
                  <a:pt x="114" y="30"/>
                </a:cubicBezTo>
                <a:cubicBezTo>
                  <a:pt x="114" y="30"/>
                  <a:pt x="114" y="30"/>
                  <a:pt x="115" y="29"/>
                </a:cubicBezTo>
                <a:cubicBezTo>
                  <a:pt x="115" y="29"/>
                  <a:pt x="117" y="29"/>
                  <a:pt x="117" y="29"/>
                </a:cubicBezTo>
                <a:cubicBezTo>
                  <a:pt x="117" y="29"/>
                  <a:pt x="118" y="29"/>
                  <a:pt x="118" y="29"/>
                </a:cubicBezTo>
                <a:cubicBezTo>
                  <a:pt x="119" y="29"/>
                  <a:pt x="119" y="29"/>
                  <a:pt x="119" y="29"/>
                </a:cubicBezTo>
                <a:cubicBezTo>
                  <a:pt x="120" y="29"/>
                  <a:pt x="119" y="29"/>
                  <a:pt x="119" y="29"/>
                </a:cubicBezTo>
                <a:cubicBezTo>
                  <a:pt x="119" y="29"/>
                  <a:pt x="119" y="29"/>
                  <a:pt x="119" y="29"/>
                </a:cubicBezTo>
                <a:cubicBezTo>
                  <a:pt x="120" y="29"/>
                  <a:pt x="120" y="29"/>
                  <a:pt x="119" y="29"/>
                </a:cubicBezTo>
                <a:cubicBezTo>
                  <a:pt x="119" y="29"/>
                  <a:pt x="120" y="29"/>
                  <a:pt x="120" y="29"/>
                </a:cubicBezTo>
                <a:cubicBezTo>
                  <a:pt x="120" y="29"/>
                  <a:pt x="120" y="29"/>
                  <a:pt x="120" y="29"/>
                </a:cubicBezTo>
                <a:cubicBezTo>
                  <a:pt x="120" y="29"/>
                  <a:pt x="121" y="29"/>
                  <a:pt x="121" y="29"/>
                </a:cubicBezTo>
                <a:cubicBezTo>
                  <a:pt x="121" y="29"/>
                  <a:pt x="121" y="29"/>
                  <a:pt x="121" y="29"/>
                </a:cubicBezTo>
                <a:cubicBezTo>
                  <a:pt x="121" y="29"/>
                  <a:pt x="121" y="29"/>
                  <a:pt x="121" y="29"/>
                </a:cubicBezTo>
                <a:cubicBezTo>
                  <a:pt x="122" y="29"/>
                  <a:pt x="121" y="29"/>
                  <a:pt x="121" y="29"/>
                </a:cubicBezTo>
                <a:cubicBezTo>
                  <a:pt x="121" y="30"/>
                  <a:pt x="121" y="30"/>
                  <a:pt x="121" y="30"/>
                </a:cubicBezTo>
                <a:cubicBezTo>
                  <a:pt x="121" y="30"/>
                  <a:pt x="122" y="30"/>
                  <a:pt x="122" y="29"/>
                </a:cubicBezTo>
                <a:cubicBezTo>
                  <a:pt x="122" y="29"/>
                  <a:pt x="122" y="29"/>
                  <a:pt x="123" y="29"/>
                </a:cubicBezTo>
                <a:cubicBezTo>
                  <a:pt x="123" y="29"/>
                  <a:pt x="123" y="29"/>
                  <a:pt x="123" y="29"/>
                </a:cubicBezTo>
                <a:cubicBezTo>
                  <a:pt x="123" y="29"/>
                  <a:pt x="123" y="29"/>
                  <a:pt x="124" y="29"/>
                </a:cubicBezTo>
                <a:cubicBezTo>
                  <a:pt x="124" y="29"/>
                  <a:pt x="124" y="29"/>
                  <a:pt x="124" y="29"/>
                </a:cubicBezTo>
                <a:cubicBezTo>
                  <a:pt x="124" y="29"/>
                  <a:pt x="124" y="29"/>
                  <a:pt x="124" y="29"/>
                </a:cubicBezTo>
                <a:cubicBezTo>
                  <a:pt x="124" y="29"/>
                  <a:pt x="124" y="29"/>
                  <a:pt x="123" y="29"/>
                </a:cubicBezTo>
                <a:cubicBezTo>
                  <a:pt x="123" y="29"/>
                  <a:pt x="123" y="29"/>
                  <a:pt x="123" y="29"/>
                </a:cubicBezTo>
                <a:cubicBezTo>
                  <a:pt x="124" y="29"/>
                  <a:pt x="124" y="28"/>
                  <a:pt x="124" y="28"/>
                </a:cubicBezTo>
                <a:cubicBezTo>
                  <a:pt x="124" y="28"/>
                  <a:pt x="124" y="28"/>
                  <a:pt x="124" y="28"/>
                </a:cubicBezTo>
                <a:cubicBezTo>
                  <a:pt x="124" y="28"/>
                  <a:pt x="124" y="27"/>
                  <a:pt x="125" y="26"/>
                </a:cubicBezTo>
                <a:cubicBezTo>
                  <a:pt x="125" y="26"/>
                  <a:pt x="125" y="26"/>
                  <a:pt x="126" y="26"/>
                </a:cubicBezTo>
                <a:cubicBezTo>
                  <a:pt x="126" y="26"/>
                  <a:pt x="126" y="26"/>
                  <a:pt x="126" y="26"/>
                </a:cubicBezTo>
                <a:cubicBezTo>
                  <a:pt x="126" y="26"/>
                  <a:pt x="126" y="26"/>
                  <a:pt x="126" y="25"/>
                </a:cubicBezTo>
                <a:cubicBezTo>
                  <a:pt x="127" y="25"/>
                  <a:pt x="126" y="26"/>
                  <a:pt x="126" y="26"/>
                </a:cubicBezTo>
                <a:cubicBezTo>
                  <a:pt x="126" y="26"/>
                  <a:pt x="126" y="27"/>
                  <a:pt x="126" y="27"/>
                </a:cubicBezTo>
                <a:cubicBezTo>
                  <a:pt x="126" y="27"/>
                  <a:pt x="127" y="27"/>
                  <a:pt x="127" y="27"/>
                </a:cubicBezTo>
                <a:cubicBezTo>
                  <a:pt x="127" y="27"/>
                  <a:pt x="127" y="27"/>
                  <a:pt x="127" y="27"/>
                </a:cubicBezTo>
                <a:cubicBezTo>
                  <a:pt x="127" y="27"/>
                  <a:pt x="128" y="26"/>
                  <a:pt x="128" y="26"/>
                </a:cubicBezTo>
                <a:cubicBezTo>
                  <a:pt x="128" y="26"/>
                  <a:pt x="127" y="26"/>
                  <a:pt x="127" y="26"/>
                </a:cubicBezTo>
                <a:cubicBezTo>
                  <a:pt x="127" y="25"/>
                  <a:pt x="127" y="25"/>
                  <a:pt x="128" y="25"/>
                </a:cubicBezTo>
                <a:cubicBezTo>
                  <a:pt x="128" y="25"/>
                  <a:pt x="128" y="25"/>
                  <a:pt x="128" y="25"/>
                </a:cubicBezTo>
                <a:cubicBezTo>
                  <a:pt x="128" y="25"/>
                  <a:pt x="128" y="25"/>
                  <a:pt x="128" y="25"/>
                </a:cubicBezTo>
                <a:cubicBezTo>
                  <a:pt x="128" y="25"/>
                  <a:pt x="128" y="25"/>
                  <a:pt x="128" y="26"/>
                </a:cubicBezTo>
                <a:cubicBezTo>
                  <a:pt x="128" y="26"/>
                  <a:pt x="128" y="26"/>
                  <a:pt x="128" y="26"/>
                </a:cubicBezTo>
                <a:cubicBezTo>
                  <a:pt x="128" y="26"/>
                  <a:pt x="128" y="27"/>
                  <a:pt x="128" y="27"/>
                </a:cubicBezTo>
                <a:cubicBezTo>
                  <a:pt x="128" y="27"/>
                  <a:pt x="128" y="27"/>
                  <a:pt x="128" y="27"/>
                </a:cubicBezTo>
                <a:cubicBezTo>
                  <a:pt x="128" y="27"/>
                  <a:pt x="128" y="27"/>
                  <a:pt x="128" y="27"/>
                </a:cubicBezTo>
                <a:cubicBezTo>
                  <a:pt x="128" y="27"/>
                  <a:pt x="128" y="28"/>
                  <a:pt x="128" y="28"/>
                </a:cubicBezTo>
                <a:cubicBezTo>
                  <a:pt x="128" y="28"/>
                  <a:pt x="128" y="28"/>
                  <a:pt x="127" y="28"/>
                </a:cubicBezTo>
                <a:cubicBezTo>
                  <a:pt x="127" y="28"/>
                  <a:pt x="127" y="29"/>
                  <a:pt x="127" y="29"/>
                </a:cubicBezTo>
                <a:cubicBezTo>
                  <a:pt x="126" y="30"/>
                  <a:pt x="126" y="30"/>
                  <a:pt x="126" y="30"/>
                </a:cubicBezTo>
                <a:cubicBezTo>
                  <a:pt x="126" y="31"/>
                  <a:pt x="126" y="31"/>
                  <a:pt x="126" y="31"/>
                </a:cubicBezTo>
                <a:cubicBezTo>
                  <a:pt x="125" y="31"/>
                  <a:pt x="125" y="31"/>
                  <a:pt x="125" y="31"/>
                </a:cubicBezTo>
                <a:cubicBezTo>
                  <a:pt x="125" y="31"/>
                  <a:pt x="125" y="32"/>
                  <a:pt x="125" y="32"/>
                </a:cubicBezTo>
                <a:cubicBezTo>
                  <a:pt x="125" y="33"/>
                  <a:pt x="125" y="34"/>
                  <a:pt x="125" y="34"/>
                </a:cubicBezTo>
                <a:cubicBezTo>
                  <a:pt x="126" y="35"/>
                  <a:pt x="126" y="35"/>
                  <a:pt x="126" y="36"/>
                </a:cubicBezTo>
                <a:cubicBezTo>
                  <a:pt x="126" y="36"/>
                  <a:pt x="127" y="36"/>
                  <a:pt x="127" y="36"/>
                </a:cubicBezTo>
                <a:cubicBezTo>
                  <a:pt x="127" y="36"/>
                  <a:pt x="127" y="37"/>
                  <a:pt x="127" y="37"/>
                </a:cubicBezTo>
                <a:cubicBezTo>
                  <a:pt x="127" y="37"/>
                  <a:pt x="127" y="38"/>
                  <a:pt x="128" y="38"/>
                </a:cubicBezTo>
                <a:cubicBezTo>
                  <a:pt x="128" y="38"/>
                  <a:pt x="128" y="37"/>
                  <a:pt x="128" y="37"/>
                </a:cubicBezTo>
                <a:cubicBezTo>
                  <a:pt x="128" y="37"/>
                  <a:pt x="128" y="37"/>
                  <a:pt x="128" y="37"/>
                </a:cubicBezTo>
                <a:cubicBezTo>
                  <a:pt x="128" y="37"/>
                  <a:pt x="128" y="36"/>
                  <a:pt x="128" y="36"/>
                </a:cubicBezTo>
                <a:cubicBezTo>
                  <a:pt x="128" y="36"/>
                  <a:pt x="128" y="36"/>
                  <a:pt x="128" y="36"/>
                </a:cubicBezTo>
                <a:cubicBezTo>
                  <a:pt x="128" y="36"/>
                  <a:pt x="128" y="36"/>
                  <a:pt x="128" y="36"/>
                </a:cubicBezTo>
                <a:cubicBezTo>
                  <a:pt x="128" y="35"/>
                  <a:pt x="129" y="36"/>
                  <a:pt x="129" y="36"/>
                </a:cubicBezTo>
                <a:cubicBezTo>
                  <a:pt x="129" y="36"/>
                  <a:pt x="128" y="35"/>
                  <a:pt x="128" y="35"/>
                </a:cubicBezTo>
                <a:cubicBezTo>
                  <a:pt x="128" y="35"/>
                  <a:pt x="129" y="34"/>
                  <a:pt x="129" y="34"/>
                </a:cubicBezTo>
                <a:cubicBezTo>
                  <a:pt x="129" y="34"/>
                  <a:pt x="129" y="34"/>
                  <a:pt x="129" y="34"/>
                </a:cubicBezTo>
                <a:cubicBezTo>
                  <a:pt x="130" y="34"/>
                  <a:pt x="130" y="34"/>
                  <a:pt x="130" y="34"/>
                </a:cubicBezTo>
                <a:cubicBezTo>
                  <a:pt x="130" y="34"/>
                  <a:pt x="130" y="34"/>
                  <a:pt x="130" y="33"/>
                </a:cubicBezTo>
                <a:cubicBezTo>
                  <a:pt x="130" y="33"/>
                  <a:pt x="130" y="33"/>
                  <a:pt x="130" y="33"/>
                </a:cubicBezTo>
                <a:cubicBezTo>
                  <a:pt x="130" y="33"/>
                  <a:pt x="130" y="33"/>
                  <a:pt x="130" y="33"/>
                </a:cubicBezTo>
                <a:cubicBezTo>
                  <a:pt x="129" y="33"/>
                  <a:pt x="130" y="32"/>
                  <a:pt x="130" y="32"/>
                </a:cubicBezTo>
                <a:cubicBezTo>
                  <a:pt x="130" y="32"/>
                  <a:pt x="130" y="32"/>
                  <a:pt x="130" y="32"/>
                </a:cubicBezTo>
                <a:cubicBezTo>
                  <a:pt x="130" y="32"/>
                  <a:pt x="130" y="32"/>
                  <a:pt x="130" y="32"/>
                </a:cubicBezTo>
                <a:cubicBezTo>
                  <a:pt x="130" y="32"/>
                  <a:pt x="130" y="32"/>
                  <a:pt x="130" y="32"/>
                </a:cubicBezTo>
                <a:cubicBezTo>
                  <a:pt x="130" y="32"/>
                  <a:pt x="130" y="32"/>
                  <a:pt x="129" y="31"/>
                </a:cubicBezTo>
                <a:cubicBezTo>
                  <a:pt x="129" y="31"/>
                  <a:pt x="130" y="31"/>
                  <a:pt x="130" y="31"/>
                </a:cubicBezTo>
                <a:cubicBezTo>
                  <a:pt x="130" y="31"/>
                  <a:pt x="129" y="30"/>
                  <a:pt x="129" y="30"/>
                </a:cubicBezTo>
                <a:cubicBezTo>
                  <a:pt x="129" y="30"/>
                  <a:pt x="129" y="30"/>
                  <a:pt x="129" y="30"/>
                </a:cubicBezTo>
                <a:cubicBezTo>
                  <a:pt x="129" y="30"/>
                  <a:pt x="129" y="30"/>
                  <a:pt x="129" y="30"/>
                </a:cubicBezTo>
                <a:cubicBezTo>
                  <a:pt x="129" y="30"/>
                  <a:pt x="129" y="29"/>
                  <a:pt x="129" y="29"/>
                </a:cubicBezTo>
                <a:cubicBezTo>
                  <a:pt x="129" y="29"/>
                  <a:pt x="129" y="29"/>
                  <a:pt x="129" y="28"/>
                </a:cubicBezTo>
                <a:cubicBezTo>
                  <a:pt x="129" y="28"/>
                  <a:pt x="129" y="28"/>
                  <a:pt x="130" y="28"/>
                </a:cubicBezTo>
                <a:cubicBezTo>
                  <a:pt x="130" y="28"/>
                  <a:pt x="130" y="28"/>
                  <a:pt x="130" y="28"/>
                </a:cubicBezTo>
                <a:cubicBezTo>
                  <a:pt x="130" y="28"/>
                  <a:pt x="130" y="28"/>
                  <a:pt x="130" y="28"/>
                </a:cubicBezTo>
                <a:cubicBezTo>
                  <a:pt x="130" y="28"/>
                  <a:pt x="131" y="28"/>
                  <a:pt x="131" y="28"/>
                </a:cubicBezTo>
                <a:cubicBezTo>
                  <a:pt x="131" y="28"/>
                  <a:pt x="131" y="28"/>
                  <a:pt x="131" y="28"/>
                </a:cubicBezTo>
                <a:cubicBezTo>
                  <a:pt x="131" y="28"/>
                  <a:pt x="131" y="28"/>
                  <a:pt x="131" y="28"/>
                </a:cubicBezTo>
                <a:cubicBezTo>
                  <a:pt x="132" y="27"/>
                  <a:pt x="132" y="27"/>
                  <a:pt x="132" y="27"/>
                </a:cubicBezTo>
                <a:cubicBezTo>
                  <a:pt x="132" y="27"/>
                  <a:pt x="132" y="27"/>
                  <a:pt x="132" y="27"/>
                </a:cubicBezTo>
                <a:cubicBezTo>
                  <a:pt x="132" y="27"/>
                  <a:pt x="133" y="28"/>
                  <a:pt x="133" y="28"/>
                </a:cubicBezTo>
                <a:cubicBezTo>
                  <a:pt x="133" y="28"/>
                  <a:pt x="133" y="28"/>
                  <a:pt x="133" y="28"/>
                </a:cubicBezTo>
                <a:cubicBezTo>
                  <a:pt x="133" y="28"/>
                  <a:pt x="133" y="27"/>
                  <a:pt x="133" y="27"/>
                </a:cubicBezTo>
                <a:cubicBezTo>
                  <a:pt x="133" y="27"/>
                  <a:pt x="134" y="27"/>
                  <a:pt x="134" y="27"/>
                </a:cubicBezTo>
                <a:cubicBezTo>
                  <a:pt x="134" y="27"/>
                  <a:pt x="134" y="27"/>
                  <a:pt x="134" y="27"/>
                </a:cubicBezTo>
                <a:cubicBezTo>
                  <a:pt x="134" y="27"/>
                  <a:pt x="134" y="27"/>
                  <a:pt x="134" y="27"/>
                </a:cubicBezTo>
                <a:cubicBezTo>
                  <a:pt x="134" y="27"/>
                  <a:pt x="134" y="26"/>
                  <a:pt x="134" y="26"/>
                </a:cubicBezTo>
                <a:cubicBezTo>
                  <a:pt x="134" y="26"/>
                  <a:pt x="134" y="26"/>
                  <a:pt x="134" y="26"/>
                </a:cubicBezTo>
                <a:cubicBezTo>
                  <a:pt x="134" y="26"/>
                  <a:pt x="134" y="26"/>
                  <a:pt x="134" y="26"/>
                </a:cubicBezTo>
                <a:cubicBezTo>
                  <a:pt x="134" y="26"/>
                  <a:pt x="135" y="26"/>
                  <a:pt x="135" y="26"/>
                </a:cubicBezTo>
                <a:cubicBezTo>
                  <a:pt x="135" y="26"/>
                  <a:pt x="135" y="26"/>
                  <a:pt x="135" y="25"/>
                </a:cubicBezTo>
                <a:cubicBezTo>
                  <a:pt x="136" y="25"/>
                  <a:pt x="137" y="25"/>
                  <a:pt x="137" y="25"/>
                </a:cubicBezTo>
                <a:cubicBezTo>
                  <a:pt x="137" y="25"/>
                  <a:pt x="137" y="25"/>
                  <a:pt x="138" y="25"/>
                </a:cubicBezTo>
                <a:cubicBezTo>
                  <a:pt x="138" y="25"/>
                  <a:pt x="138" y="25"/>
                  <a:pt x="138" y="25"/>
                </a:cubicBezTo>
                <a:cubicBezTo>
                  <a:pt x="138" y="25"/>
                  <a:pt x="138" y="24"/>
                  <a:pt x="138" y="24"/>
                </a:cubicBezTo>
                <a:cubicBezTo>
                  <a:pt x="138" y="24"/>
                  <a:pt x="138" y="24"/>
                  <a:pt x="138" y="24"/>
                </a:cubicBezTo>
                <a:cubicBezTo>
                  <a:pt x="138" y="24"/>
                  <a:pt x="138" y="23"/>
                  <a:pt x="137" y="23"/>
                </a:cubicBezTo>
                <a:cubicBezTo>
                  <a:pt x="137" y="23"/>
                  <a:pt x="137" y="23"/>
                  <a:pt x="137" y="23"/>
                </a:cubicBezTo>
                <a:cubicBezTo>
                  <a:pt x="137" y="23"/>
                  <a:pt x="137" y="23"/>
                  <a:pt x="137" y="23"/>
                </a:cubicBezTo>
                <a:cubicBezTo>
                  <a:pt x="137" y="23"/>
                  <a:pt x="137" y="23"/>
                  <a:pt x="136" y="23"/>
                </a:cubicBezTo>
                <a:cubicBezTo>
                  <a:pt x="136" y="23"/>
                  <a:pt x="136" y="22"/>
                  <a:pt x="136" y="22"/>
                </a:cubicBezTo>
                <a:cubicBezTo>
                  <a:pt x="136" y="22"/>
                  <a:pt x="136" y="22"/>
                  <a:pt x="136" y="22"/>
                </a:cubicBezTo>
                <a:cubicBezTo>
                  <a:pt x="135" y="22"/>
                  <a:pt x="135" y="22"/>
                  <a:pt x="136" y="22"/>
                </a:cubicBezTo>
                <a:cubicBezTo>
                  <a:pt x="136" y="22"/>
                  <a:pt x="136" y="22"/>
                  <a:pt x="136" y="22"/>
                </a:cubicBezTo>
                <a:cubicBezTo>
                  <a:pt x="136" y="22"/>
                  <a:pt x="137" y="22"/>
                  <a:pt x="137" y="22"/>
                </a:cubicBezTo>
                <a:cubicBezTo>
                  <a:pt x="137" y="22"/>
                  <a:pt x="137" y="22"/>
                  <a:pt x="138" y="22"/>
                </a:cubicBezTo>
                <a:cubicBezTo>
                  <a:pt x="138" y="21"/>
                  <a:pt x="138" y="21"/>
                  <a:pt x="138" y="21"/>
                </a:cubicBezTo>
                <a:cubicBezTo>
                  <a:pt x="138" y="21"/>
                  <a:pt x="138" y="21"/>
                  <a:pt x="138" y="21"/>
                </a:cubicBezTo>
                <a:cubicBezTo>
                  <a:pt x="138" y="21"/>
                  <a:pt x="138" y="20"/>
                  <a:pt x="138" y="20"/>
                </a:cubicBezTo>
                <a:cubicBezTo>
                  <a:pt x="138" y="20"/>
                  <a:pt x="138" y="20"/>
                  <a:pt x="138" y="20"/>
                </a:cubicBezTo>
                <a:cubicBezTo>
                  <a:pt x="138" y="20"/>
                  <a:pt x="138" y="20"/>
                  <a:pt x="138" y="20"/>
                </a:cubicBezTo>
                <a:cubicBezTo>
                  <a:pt x="138" y="20"/>
                  <a:pt x="138" y="20"/>
                  <a:pt x="138" y="21"/>
                </a:cubicBezTo>
                <a:cubicBezTo>
                  <a:pt x="138" y="21"/>
                  <a:pt x="138" y="21"/>
                  <a:pt x="139" y="21"/>
                </a:cubicBezTo>
                <a:cubicBezTo>
                  <a:pt x="139" y="21"/>
                  <a:pt x="140" y="21"/>
                  <a:pt x="140" y="21"/>
                </a:cubicBezTo>
                <a:cubicBezTo>
                  <a:pt x="140" y="21"/>
                  <a:pt x="141" y="21"/>
                  <a:pt x="140" y="22"/>
                </a:cubicBezTo>
                <a:cubicBezTo>
                  <a:pt x="140" y="22"/>
                  <a:pt x="141" y="22"/>
                  <a:pt x="141" y="22"/>
                </a:cubicBezTo>
                <a:cubicBezTo>
                  <a:pt x="141" y="22"/>
                  <a:pt x="142" y="22"/>
                  <a:pt x="142" y="22"/>
                </a:cubicBezTo>
                <a:cubicBezTo>
                  <a:pt x="142" y="22"/>
                  <a:pt x="142" y="22"/>
                  <a:pt x="143" y="22"/>
                </a:cubicBezTo>
                <a:cubicBezTo>
                  <a:pt x="143" y="22"/>
                  <a:pt x="143" y="22"/>
                  <a:pt x="143" y="22"/>
                </a:cubicBezTo>
                <a:cubicBezTo>
                  <a:pt x="143" y="22"/>
                  <a:pt x="143" y="22"/>
                  <a:pt x="143" y="22"/>
                </a:cubicBezTo>
                <a:cubicBezTo>
                  <a:pt x="143" y="22"/>
                  <a:pt x="143" y="22"/>
                  <a:pt x="143" y="22"/>
                </a:cubicBezTo>
                <a:cubicBezTo>
                  <a:pt x="142" y="22"/>
                  <a:pt x="143" y="22"/>
                  <a:pt x="143" y="22"/>
                </a:cubicBezTo>
                <a:cubicBezTo>
                  <a:pt x="143" y="22"/>
                  <a:pt x="143" y="21"/>
                  <a:pt x="143" y="21"/>
                </a:cubicBezTo>
                <a:cubicBezTo>
                  <a:pt x="143" y="21"/>
                  <a:pt x="142" y="21"/>
                  <a:pt x="142" y="21"/>
                </a:cubicBezTo>
                <a:cubicBezTo>
                  <a:pt x="143" y="21"/>
                  <a:pt x="143" y="21"/>
                  <a:pt x="143" y="21"/>
                </a:cubicBezTo>
                <a:cubicBezTo>
                  <a:pt x="143" y="21"/>
                  <a:pt x="143" y="21"/>
                  <a:pt x="143" y="21"/>
                </a:cubicBezTo>
                <a:cubicBezTo>
                  <a:pt x="143" y="20"/>
                  <a:pt x="143" y="21"/>
                  <a:pt x="144" y="21"/>
                </a:cubicBezTo>
                <a:cubicBezTo>
                  <a:pt x="144" y="21"/>
                  <a:pt x="144" y="21"/>
                  <a:pt x="144" y="21"/>
                </a:cubicBezTo>
                <a:cubicBezTo>
                  <a:pt x="144" y="20"/>
                  <a:pt x="144" y="20"/>
                  <a:pt x="144" y="20"/>
                </a:cubicBezTo>
                <a:cubicBezTo>
                  <a:pt x="144" y="20"/>
                  <a:pt x="144" y="20"/>
                  <a:pt x="144" y="20"/>
                </a:cubicBezTo>
                <a:cubicBezTo>
                  <a:pt x="143" y="20"/>
                  <a:pt x="143" y="20"/>
                  <a:pt x="143" y="19"/>
                </a:cubicBezTo>
                <a:cubicBezTo>
                  <a:pt x="143" y="19"/>
                  <a:pt x="143" y="19"/>
                  <a:pt x="143" y="19"/>
                </a:cubicBezTo>
                <a:cubicBezTo>
                  <a:pt x="143" y="19"/>
                  <a:pt x="142" y="19"/>
                  <a:pt x="142" y="19"/>
                </a:cubicBezTo>
                <a:cubicBezTo>
                  <a:pt x="142" y="19"/>
                  <a:pt x="142" y="19"/>
                  <a:pt x="142" y="19"/>
                </a:cubicBezTo>
                <a:cubicBezTo>
                  <a:pt x="142" y="19"/>
                  <a:pt x="141" y="19"/>
                  <a:pt x="141" y="19"/>
                </a:cubicBezTo>
                <a:cubicBezTo>
                  <a:pt x="141" y="19"/>
                  <a:pt x="141" y="20"/>
                  <a:pt x="141" y="20"/>
                </a:cubicBezTo>
                <a:cubicBezTo>
                  <a:pt x="141" y="20"/>
                  <a:pt x="140" y="18"/>
                  <a:pt x="140" y="18"/>
                </a:cubicBezTo>
                <a:cubicBezTo>
                  <a:pt x="140" y="18"/>
                  <a:pt x="140" y="18"/>
                  <a:pt x="140" y="18"/>
                </a:cubicBezTo>
                <a:cubicBezTo>
                  <a:pt x="140" y="18"/>
                  <a:pt x="139" y="18"/>
                  <a:pt x="139" y="18"/>
                </a:cubicBezTo>
                <a:cubicBezTo>
                  <a:pt x="139" y="18"/>
                  <a:pt x="138" y="17"/>
                  <a:pt x="138" y="17"/>
                </a:cubicBezTo>
                <a:cubicBezTo>
                  <a:pt x="138" y="17"/>
                  <a:pt x="137" y="17"/>
                  <a:pt x="137" y="17"/>
                </a:cubicBezTo>
                <a:cubicBezTo>
                  <a:pt x="137" y="17"/>
                  <a:pt x="137" y="17"/>
                  <a:pt x="136" y="16"/>
                </a:cubicBezTo>
                <a:cubicBezTo>
                  <a:pt x="136" y="16"/>
                  <a:pt x="136" y="16"/>
                  <a:pt x="135" y="16"/>
                </a:cubicBezTo>
                <a:cubicBezTo>
                  <a:pt x="135" y="16"/>
                  <a:pt x="135" y="16"/>
                  <a:pt x="135" y="16"/>
                </a:cubicBezTo>
                <a:cubicBezTo>
                  <a:pt x="135" y="16"/>
                  <a:pt x="135" y="15"/>
                  <a:pt x="134" y="15"/>
                </a:cubicBezTo>
                <a:cubicBezTo>
                  <a:pt x="134" y="15"/>
                  <a:pt x="134" y="15"/>
                  <a:pt x="133" y="15"/>
                </a:cubicBezTo>
                <a:cubicBezTo>
                  <a:pt x="133" y="15"/>
                  <a:pt x="133" y="15"/>
                  <a:pt x="133" y="15"/>
                </a:cubicBezTo>
                <a:cubicBezTo>
                  <a:pt x="132" y="14"/>
                  <a:pt x="131" y="14"/>
                  <a:pt x="130" y="14"/>
                </a:cubicBezTo>
                <a:cubicBezTo>
                  <a:pt x="130" y="14"/>
                  <a:pt x="129" y="14"/>
                  <a:pt x="129" y="14"/>
                </a:cubicBezTo>
                <a:cubicBezTo>
                  <a:pt x="129" y="14"/>
                  <a:pt x="129" y="14"/>
                  <a:pt x="129" y="15"/>
                </a:cubicBezTo>
                <a:cubicBezTo>
                  <a:pt x="130" y="15"/>
                  <a:pt x="129" y="15"/>
                  <a:pt x="129" y="15"/>
                </a:cubicBezTo>
                <a:cubicBezTo>
                  <a:pt x="129" y="15"/>
                  <a:pt x="129" y="15"/>
                  <a:pt x="130" y="15"/>
                </a:cubicBezTo>
                <a:cubicBezTo>
                  <a:pt x="130" y="15"/>
                  <a:pt x="130" y="15"/>
                  <a:pt x="130" y="15"/>
                </a:cubicBezTo>
                <a:cubicBezTo>
                  <a:pt x="130" y="16"/>
                  <a:pt x="130" y="16"/>
                  <a:pt x="130" y="16"/>
                </a:cubicBezTo>
                <a:cubicBezTo>
                  <a:pt x="130" y="16"/>
                  <a:pt x="130" y="16"/>
                  <a:pt x="130" y="16"/>
                </a:cubicBezTo>
                <a:cubicBezTo>
                  <a:pt x="130" y="16"/>
                  <a:pt x="130" y="16"/>
                  <a:pt x="130" y="16"/>
                </a:cubicBezTo>
                <a:cubicBezTo>
                  <a:pt x="130" y="17"/>
                  <a:pt x="129" y="16"/>
                  <a:pt x="129" y="16"/>
                </a:cubicBezTo>
                <a:cubicBezTo>
                  <a:pt x="129" y="16"/>
                  <a:pt x="129" y="16"/>
                  <a:pt x="129" y="17"/>
                </a:cubicBezTo>
                <a:cubicBezTo>
                  <a:pt x="129" y="17"/>
                  <a:pt x="129" y="16"/>
                  <a:pt x="129" y="16"/>
                </a:cubicBezTo>
                <a:cubicBezTo>
                  <a:pt x="129" y="16"/>
                  <a:pt x="128" y="16"/>
                  <a:pt x="128" y="15"/>
                </a:cubicBezTo>
                <a:cubicBezTo>
                  <a:pt x="128" y="15"/>
                  <a:pt x="128" y="15"/>
                  <a:pt x="128" y="15"/>
                </a:cubicBezTo>
                <a:cubicBezTo>
                  <a:pt x="127" y="15"/>
                  <a:pt x="127" y="15"/>
                  <a:pt x="127" y="15"/>
                </a:cubicBezTo>
                <a:cubicBezTo>
                  <a:pt x="127" y="15"/>
                  <a:pt x="126" y="15"/>
                  <a:pt x="126" y="15"/>
                </a:cubicBezTo>
                <a:cubicBezTo>
                  <a:pt x="125" y="15"/>
                  <a:pt x="125" y="15"/>
                  <a:pt x="124" y="15"/>
                </a:cubicBezTo>
                <a:cubicBezTo>
                  <a:pt x="124" y="15"/>
                  <a:pt x="124" y="15"/>
                  <a:pt x="124" y="15"/>
                </a:cubicBezTo>
                <a:cubicBezTo>
                  <a:pt x="124" y="15"/>
                  <a:pt x="124" y="16"/>
                  <a:pt x="124" y="16"/>
                </a:cubicBezTo>
                <a:cubicBezTo>
                  <a:pt x="124" y="16"/>
                  <a:pt x="123" y="16"/>
                  <a:pt x="123" y="15"/>
                </a:cubicBezTo>
                <a:cubicBezTo>
                  <a:pt x="124" y="15"/>
                  <a:pt x="123" y="15"/>
                  <a:pt x="123" y="15"/>
                </a:cubicBezTo>
                <a:cubicBezTo>
                  <a:pt x="123" y="15"/>
                  <a:pt x="123" y="15"/>
                  <a:pt x="122" y="15"/>
                </a:cubicBezTo>
                <a:cubicBezTo>
                  <a:pt x="122" y="14"/>
                  <a:pt x="122" y="15"/>
                  <a:pt x="122" y="14"/>
                </a:cubicBezTo>
                <a:cubicBezTo>
                  <a:pt x="122" y="14"/>
                  <a:pt x="122" y="14"/>
                  <a:pt x="122" y="14"/>
                </a:cubicBezTo>
                <a:cubicBezTo>
                  <a:pt x="122" y="14"/>
                  <a:pt x="121" y="13"/>
                  <a:pt x="121" y="13"/>
                </a:cubicBezTo>
                <a:cubicBezTo>
                  <a:pt x="120" y="13"/>
                  <a:pt x="119" y="13"/>
                  <a:pt x="119" y="13"/>
                </a:cubicBezTo>
                <a:cubicBezTo>
                  <a:pt x="118" y="13"/>
                  <a:pt x="118" y="13"/>
                  <a:pt x="117" y="13"/>
                </a:cubicBezTo>
                <a:cubicBezTo>
                  <a:pt x="117" y="13"/>
                  <a:pt x="117" y="13"/>
                  <a:pt x="116" y="13"/>
                </a:cubicBezTo>
                <a:cubicBezTo>
                  <a:pt x="116" y="13"/>
                  <a:pt x="115" y="12"/>
                  <a:pt x="115" y="12"/>
                </a:cubicBezTo>
                <a:cubicBezTo>
                  <a:pt x="115" y="12"/>
                  <a:pt x="115" y="12"/>
                  <a:pt x="115" y="12"/>
                </a:cubicBezTo>
                <a:cubicBezTo>
                  <a:pt x="115" y="11"/>
                  <a:pt x="115" y="12"/>
                  <a:pt x="115" y="12"/>
                </a:cubicBezTo>
                <a:cubicBezTo>
                  <a:pt x="115" y="12"/>
                  <a:pt x="115" y="11"/>
                  <a:pt x="115" y="11"/>
                </a:cubicBezTo>
                <a:cubicBezTo>
                  <a:pt x="115" y="11"/>
                  <a:pt x="114" y="11"/>
                  <a:pt x="114" y="11"/>
                </a:cubicBezTo>
                <a:cubicBezTo>
                  <a:pt x="114" y="11"/>
                  <a:pt x="114" y="11"/>
                  <a:pt x="113" y="11"/>
                </a:cubicBezTo>
                <a:cubicBezTo>
                  <a:pt x="113" y="11"/>
                  <a:pt x="113" y="11"/>
                  <a:pt x="113" y="11"/>
                </a:cubicBezTo>
                <a:cubicBezTo>
                  <a:pt x="113" y="11"/>
                  <a:pt x="113" y="11"/>
                  <a:pt x="112" y="11"/>
                </a:cubicBezTo>
                <a:cubicBezTo>
                  <a:pt x="112" y="11"/>
                  <a:pt x="112" y="11"/>
                  <a:pt x="112" y="11"/>
                </a:cubicBezTo>
                <a:cubicBezTo>
                  <a:pt x="112" y="11"/>
                  <a:pt x="111" y="11"/>
                  <a:pt x="111" y="11"/>
                </a:cubicBezTo>
                <a:cubicBezTo>
                  <a:pt x="111" y="11"/>
                  <a:pt x="111" y="11"/>
                  <a:pt x="111" y="11"/>
                </a:cubicBezTo>
                <a:cubicBezTo>
                  <a:pt x="111" y="11"/>
                  <a:pt x="111" y="11"/>
                  <a:pt x="111" y="10"/>
                </a:cubicBezTo>
                <a:cubicBezTo>
                  <a:pt x="111" y="10"/>
                  <a:pt x="111" y="10"/>
                  <a:pt x="111" y="10"/>
                </a:cubicBezTo>
                <a:cubicBezTo>
                  <a:pt x="112" y="10"/>
                  <a:pt x="113" y="11"/>
                  <a:pt x="113" y="11"/>
                </a:cubicBezTo>
                <a:cubicBezTo>
                  <a:pt x="113" y="11"/>
                  <a:pt x="112" y="10"/>
                  <a:pt x="111" y="10"/>
                </a:cubicBezTo>
                <a:cubicBezTo>
                  <a:pt x="111" y="10"/>
                  <a:pt x="109" y="10"/>
                  <a:pt x="109" y="10"/>
                </a:cubicBezTo>
                <a:cubicBezTo>
                  <a:pt x="109" y="10"/>
                  <a:pt x="108" y="10"/>
                  <a:pt x="108" y="10"/>
                </a:cubicBezTo>
                <a:cubicBezTo>
                  <a:pt x="108" y="10"/>
                  <a:pt x="108" y="11"/>
                  <a:pt x="108" y="11"/>
                </a:cubicBezTo>
                <a:cubicBezTo>
                  <a:pt x="108" y="11"/>
                  <a:pt x="108" y="11"/>
                  <a:pt x="108" y="11"/>
                </a:cubicBezTo>
                <a:cubicBezTo>
                  <a:pt x="108" y="11"/>
                  <a:pt x="108" y="11"/>
                  <a:pt x="109" y="11"/>
                </a:cubicBezTo>
                <a:cubicBezTo>
                  <a:pt x="109" y="11"/>
                  <a:pt x="108" y="11"/>
                  <a:pt x="108" y="11"/>
                </a:cubicBezTo>
                <a:cubicBezTo>
                  <a:pt x="109" y="11"/>
                  <a:pt x="108" y="11"/>
                  <a:pt x="108" y="11"/>
                </a:cubicBezTo>
                <a:cubicBezTo>
                  <a:pt x="108" y="11"/>
                  <a:pt x="109" y="12"/>
                  <a:pt x="109" y="12"/>
                </a:cubicBezTo>
                <a:cubicBezTo>
                  <a:pt x="109" y="12"/>
                  <a:pt x="109" y="12"/>
                  <a:pt x="109" y="12"/>
                </a:cubicBezTo>
                <a:cubicBezTo>
                  <a:pt x="109" y="12"/>
                  <a:pt x="109" y="12"/>
                  <a:pt x="108" y="12"/>
                </a:cubicBezTo>
                <a:cubicBezTo>
                  <a:pt x="108" y="12"/>
                  <a:pt x="108" y="12"/>
                  <a:pt x="108" y="12"/>
                </a:cubicBezTo>
                <a:cubicBezTo>
                  <a:pt x="108" y="12"/>
                  <a:pt x="108" y="12"/>
                  <a:pt x="108" y="12"/>
                </a:cubicBezTo>
                <a:cubicBezTo>
                  <a:pt x="107" y="12"/>
                  <a:pt x="108" y="12"/>
                  <a:pt x="108" y="12"/>
                </a:cubicBezTo>
                <a:cubicBezTo>
                  <a:pt x="108" y="12"/>
                  <a:pt x="108" y="12"/>
                  <a:pt x="108" y="12"/>
                </a:cubicBezTo>
                <a:cubicBezTo>
                  <a:pt x="107" y="12"/>
                  <a:pt x="108" y="13"/>
                  <a:pt x="108" y="13"/>
                </a:cubicBezTo>
                <a:cubicBezTo>
                  <a:pt x="107" y="13"/>
                  <a:pt x="107" y="12"/>
                  <a:pt x="107" y="12"/>
                </a:cubicBezTo>
                <a:cubicBezTo>
                  <a:pt x="107" y="12"/>
                  <a:pt x="106" y="12"/>
                  <a:pt x="106" y="12"/>
                </a:cubicBezTo>
                <a:cubicBezTo>
                  <a:pt x="106" y="12"/>
                  <a:pt x="106" y="12"/>
                  <a:pt x="106" y="12"/>
                </a:cubicBezTo>
                <a:cubicBezTo>
                  <a:pt x="105" y="12"/>
                  <a:pt x="105" y="12"/>
                  <a:pt x="105" y="12"/>
                </a:cubicBezTo>
                <a:cubicBezTo>
                  <a:pt x="105" y="12"/>
                  <a:pt x="105" y="12"/>
                  <a:pt x="105" y="12"/>
                </a:cubicBezTo>
                <a:cubicBezTo>
                  <a:pt x="104" y="12"/>
                  <a:pt x="104" y="11"/>
                  <a:pt x="104" y="11"/>
                </a:cubicBezTo>
                <a:cubicBezTo>
                  <a:pt x="104" y="11"/>
                  <a:pt x="104" y="11"/>
                  <a:pt x="104" y="12"/>
                </a:cubicBezTo>
                <a:cubicBezTo>
                  <a:pt x="104" y="12"/>
                  <a:pt x="104" y="12"/>
                  <a:pt x="104" y="12"/>
                </a:cubicBezTo>
                <a:cubicBezTo>
                  <a:pt x="104" y="13"/>
                  <a:pt x="103" y="13"/>
                  <a:pt x="103" y="13"/>
                </a:cubicBezTo>
                <a:cubicBezTo>
                  <a:pt x="103" y="13"/>
                  <a:pt x="103" y="13"/>
                  <a:pt x="103" y="13"/>
                </a:cubicBezTo>
                <a:cubicBezTo>
                  <a:pt x="103" y="13"/>
                  <a:pt x="103" y="13"/>
                  <a:pt x="103" y="13"/>
                </a:cubicBezTo>
                <a:cubicBezTo>
                  <a:pt x="103" y="13"/>
                  <a:pt x="103" y="13"/>
                  <a:pt x="102" y="13"/>
                </a:cubicBezTo>
                <a:cubicBezTo>
                  <a:pt x="102" y="12"/>
                  <a:pt x="102" y="12"/>
                  <a:pt x="102" y="12"/>
                </a:cubicBezTo>
                <a:cubicBezTo>
                  <a:pt x="102" y="12"/>
                  <a:pt x="102" y="12"/>
                  <a:pt x="102" y="12"/>
                </a:cubicBezTo>
                <a:cubicBezTo>
                  <a:pt x="102" y="12"/>
                  <a:pt x="102" y="12"/>
                  <a:pt x="102" y="11"/>
                </a:cubicBezTo>
                <a:cubicBezTo>
                  <a:pt x="101" y="11"/>
                  <a:pt x="101" y="11"/>
                  <a:pt x="101" y="11"/>
                </a:cubicBezTo>
                <a:cubicBezTo>
                  <a:pt x="101" y="11"/>
                  <a:pt x="101" y="11"/>
                  <a:pt x="101" y="11"/>
                </a:cubicBezTo>
                <a:cubicBezTo>
                  <a:pt x="101" y="11"/>
                  <a:pt x="101" y="11"/>
                  <a:pt x="101" y="11"/>
                </a:cubicBezTo>
                <a:cubicBezTo>
                  <a:pt x="101" y="11"/>
                  <a:pt x="101" y="11"/>
                  <a:pt x="100" y="11"/>
                </a:cubicBezTo>
                <a:cubicBezTo>
                  <a:pt x="100" y="11"/>
                  <a:pt x="100" y="11"/>
                  <a:pt x="100" y="11"/>
                </a:cubicBezTo>
                <a:cubicBezTo>
                  <a:pt x="100" y="11"/>
                  <a:pt x="99" y="10"/>
                  <a:pt x="99" y="10"/>
                </a:cubicBezTo>
                <a:cubicBezTo>
                  <a:pt x="99" y="10"/>
                  <a:pt x="100" y="10"/>
                  <a:pt x="100" y="10"/>
                </a:cubicBezTo>
                <a:cubicBezTo>
                  <a:pt x="101" y="11"/>
                  <a:pt x="101" y="11"/>
                  <a:pt x="101" y="11"/>
                </a:cubicBezTo>
                <a:cubicBezTo>
                  <a:pt x="101" y="11"/>
                  <a:pt x="101" y="11"/>
                  <a:pt x="101" y="11"/>
                </a:cubicBezTo>
                <a:cubicBezTo>
                  <a:pt x="101" y="11"/>
                  <a:pt x="101" y="10"/>
                  <a:pt x="101" y="10"/>
                </a:cubicBezTo>
                <a:cubicBezTo>
                  <a:pt x="101" y="10"/>
                  <a:pt x="101" y="9"/>
                  <a:pt x="101" y="9"/>
                </a:cubicBezTo>
                <a:cubicBezTo>
                  <a:pt x="100" y="9"/>
                  <a:pt x="100" y="9"/>
                  <a:pt x="100" y="9"/>
                </a:cubicBezTo>
                <a:cubicBezTo>
                  <a:pt x="100" y="9"/>
                  <a:pt x="100" y="9"/>
                  <a:pt x="100" y="9"/>
                </a:cubicBezTo>
                <a:cubicBezTo>
                  <a:pt x="100" y="9"/>
                  <a:pt x="99" y="9"/>
                  <a:pt x="99" y="9"/>
                </a:cubicBezTo>
                <a:cubicBezTo>
                  <a:pt x="99" y="9"/>
                  <a:pt x="99" y="9"/>
                  <a:pt x="99" y="9"/>
                </a:cubicBezTo>
                <a:cubicBezTo>
                  <a:pt x="98" y="9"/>
                  <a:pt x="98" y="9"/>
                  <a:pt x="98" y="8"/>
                </a:cubicBezTo>
                <a:cubicBezTo>
                  <a:pt x="98" y="8"/>
                  <a:pt x="98" y="8"/>
                  <a:pt x="97" y="8"/>
                </a:cubicBezTo>
                <a:cubicBezTo>
                  <a:pt x="97" y="8"/>
                  <a:pt x="97" y="8"/>
                  <a:pt x="97" y="8"/>
                </a:cubicBezTo>
                <a:cubicBezTo>
                  <a:pt x="97" y="8"/>
                  <a:pt x="97" y="8"/>
                  <a:pt x="97" y="8"/>
                </a:cubicBezTo>
                <a:cubicBezTo>
                  <a:pt x="97" y="8"/>
                  <a:pt x="97" y="9"/>
                  <a:pt x="97" y="9"/>
                </a:cubicBezTo>
                <a:cubicBezTo>
                  <a:pt x="97" y="9"/>
                  <a:pt x="97" y="9"/>
                  <a:pt x="97" y="9"/>
                </a:cubicBezTo>
                <a:cubicBezTo>
                  <a:pt x="97" y="9"/>
                  <a:pt x="97" y="9"/>
                  <a:pt x="97" y="9"/>
                </a:cubicBezTo>
                <a:cubicBezTo>
                  <a:pt x="97" y="10"/>
                  <a:pt x="97" y="9"/>
                  <a:pt x="97" y="10"/>
                </a:cubicBezTo>
                <a:cubicBezTo>
                  <a:pt x="97" y="10"/>
                  <a:pt x="97" y="10"/>
                  <a:pt x="96" y="10"/>
                </a:cubicBezTo>
                <a:cubicBezTo>
                  <a:pt x="96" y="9"/>
                  <a:pt x="95" y="10"/>
                  <a:pt x="95" y="10"/>
                </a:cubicBezTo>
                <a:cubicBezTo>
                  <a:pt x="95" y="10"/>
                  <a:pt x="95" y="9"/>
                  <a:pt x="95" y="9"/>
                </a:cubicBezTo>
                <a:cubicBezTo>
                  <a:pt x="95" y="9"/>
                  <a:pt x="94" y="9"/>
                  <a:pt x="94" y="9"/>
                </a:cubicBezTo>
                <a:cubicBezTo>
                  <a:pt x="93" y="9"/>
                  <a:pt x="93" y="9"/>
                  <a:pt x="93" y="8"/>
                </a:cubicBezTo>
                <a:cubicBezTo>
                  <a:pt x="93" y="8"/>
                  <a:pt x="93" y="8"/>
                  <a:pt x="93" y="9"/>
                </a:cubicBezTo>
                <a:cubicBezTo>
                  <a:pt x="93" y="9"/>
                  <a:pt x="92" y="8"/>
                  <a:pt x="91" y="8"/>
                </a:cubicBezTo>
                <a:cubicBezTo>
                  <a:pt x="91" y="8"/>
                  <a:pt x="91" y="8"/>
                  <a:pt x="91" y="8"/>
                </a:cubicBezTo>
                <a:cubicBezTo>
                  <a:pt x="91" y="9"/>
                  <a:pt x="91" y="9"/>
                  <a:pt x="91" y="9"/>
                </a:cubicBezTo>
                <a:cubicBezTo>
                  <a:pt x="91" y="9"/>
                  <a:pt x="91" y="10"/>
                  <a:pt x="91" y="10"/>
                </a:cubicBezTo>
                <a:cubicBezTo>
                  <a:pt x="91" y="10"/>
                  <a:pt x="91" y="9"/>
                  <a:pt x="91" y="9"/>
                </a:cubicBezTo>
                <a:cubicBezTo>
                  <a:pt x="91" y="9"/>
                  <a:pt x="90" y="8"/>
                  <a:pt x="90" y="8"/>
                </a:cubicBezTo>
                <a:cubicBezTo>
                  <a:pt x="90" y="8"/>
                  <a:pt x="90" y="8"/>
                  <a:pt x="90" y="8"/>
                </a:cubicBezTo>
                <a:cubicBezTo>
                  <a:pt x="89" y="8"/>
                  <a:pt x="89" y="7"/>
                  <a:pt x="89" y="7"/>
                </a:cubicBezTo>
                <a:cubicBezTo>
                  <a:pt x="89" y="7"/>
                  <a:pt x="89" y="7"/>
                  <a:pt x="89" y="7"/>
                </a:cubicBezTo>
                <a:cubicBezTo>
                  <a:pt x="89" y="7"/>
                  <a:pt x="89" y="7"/>
                  <a:pt x="89" y="8"/>
                </a:cubicBezTo>
                <a:cubicBezTo>
                  <a:pt x="88" y="8"/>
                  <a:pt x="88" y="8"/>
                  <a:pt x="88" y="8"/>
                </a:cubicBezTo>
                <a:cubicBezTo>
                  <a:pt x="88" y="8"/>
                  <a:pt x="87" y="9"/>
                  <a:pt x="87" y="9"/>
                </a:cubicBezTo>
                <a:cubicBezTo>
                  <a:pt x="87" y="9"/>
                  <a:pt x="87" y="9"/>
                  <a:pt x="87" y="8"/>
                </a:cubicBezTo>
                <a:cubicBezTo>
                  <a:pt x="87" y="8"/>
                  <a:pt x="87" y="8"/>
                  <a:pt x="86" y="8"/>
                </a:cubicBezTo>
                <a:cubicBezTo>
                  <a:pt x="86" y="7"/>
                  <a:pt x="87" y="8"/>
                  <a:pt x="87" y="8"/>
                </a:cubicBezTo>
                <a:cubicBezTo>
                  <a:pt x="87" y="8"/>
                  <a:pt x="88" y="7"/>
                  <a:pt x="88" y="7"/>
                </a:cubicBezTo>
                <a:cubicBezTo>
                  <a:pt x="88" y="6"/>
                  <a:pt x="88" y="6"/>
                  <a:pt x="89" y="6"/>
                </a:cubicBezTo>
                <a:cubicBezTo>
                  <a:pt x="89" y="6"/>
                  <a:pt x="89" y="6"/>
                  <a:pt x="90" y="6"/>
                </a:cubicBezTo>
                <a:cubicBezTo>
                  <a:pt x="90" y="5"/>
                  <a:pt x="90" y="4"/>
                  <a:pt x="90" y="4"/>
                </a:cubicBezTo>
                <a:cubicBezTo>
                  <a:pt x="90" y="4"/>
                  <a:pt x="90" y="3"/>
                  <a:pt x="90" y="3"/>
                </a:cubicBezTo>
                <a:cubicBezTo>
                  <a:pt x="89" y="3"/>
                  <a:pt x="90" y="3"/>
                  <a:pt x="89" y="3"/>
                </a:cubicBezTo>
                <a:cubicBezTo>
                  <a:pt x="89" y="2"/>
                  <a:pt x="89" y="2"/>
                  <a:pt x="89" y="2"/>
                </a:cubicBezTo>
                <a:cubicBezTo>
                  <a:pt x="89" y="2"/>
                  <a:pt x="88" y="2"/>
                  <a:pt x="88" y="2"/>
                </a:cubicBezTo>
                <a:cubicBezTo>
                  <a:pt x="88" y="2"/>
                  <a:pt x="88" y="2"/>
                  <a:pt x="88" y="2"/>
                </a:cubicBezTo>
                <a:cubicBezTo>
                  <a:pt x="88" y="2"/>
                  <a:pt x="86" y="2"/>
                  <a:pt x="86" y="2"/>
                </a:cubicBezTo>
                <a:cubicBezTo>
                  <a:pt x="85" y="2"/>
                  <a:pt x="85" y="3"/>
                  <a:pt x="85" y="3"/>
                </a:cubicBezTo>
                <a:cubicBezTo>
                  <a:pt x="85" y="3"/>
                  <a:pt x="85" y="3"/>
                  <a:pt x="85" y="3"/>
                </a:cubicBezTo>
                <a:cubicBezTo>
                  <a:pt x="85" y="3"/>
                  <a:pt x="85" y="3"/>
                  <a:pt x="85" y="2"/>
                </a:cubicBezTo>
                <a:cubicBezTo>
                  <a:pt x="85" y="2"/>
                  <a:pt x="85" y="2"/>
                  <a:pt x="85" y="2"/>
                </a:cubicBezTo>
                <a:cubicBezTo>
                  <a:pt x="85" y="2"/>
                  <a:pt x="84" y="2"/>
                  <a:pt x="84" y="2"/>
                </a:cubicBezTo>
                <a:cubicBezTo>
                  <a:pt x="84" y="2"/>
                  <a:pt x="84" y="1"/>
                  <a:pt x="85" y="1"/>
                </a:cubicBezTo>
                <a:cubicBezTo>
                  <a:pt x="85" y="1"/>
                  <a:pt x="85" y="1"/>
                  <a:pt x="85" y="1"/>
                </a:cubicBezTo>
                <a:cubicBezTo>
                  <a:pt x="85" y="1"/>
                  <a:pt x="85" y="1"/>
                  <a:pt x="84" y="0"/>
                </a:cubicBezTo>
                <a:cubicBezTo>
                  <a:pt x="84" y="0"/>
                  <a:pt x="84" y="0"/>
                  <a:pt x="84" y="0"/>
                </a:cubicBezTo>
                <a:cubicBezTo>
                  <a:pt x="83" y="0"/>
                  <a:pt x="83" y="0"/>
                  <a:pt x="83" y="0"/>
                </a:cubicBezTo>
                <a:cubicBezTo>
                  <a:pt x="83" y="0"/>
                  <a:pt x="83" y="0"/>
                  <a:pt x="83" y="0"/>
                </a:cubicBezTo>
                <a:cubicBezTo>
                  <a:pt x="83" y="0"/>
                  <a:pt x="82" y="0"/>
                  <a:pt x="82" y="1"/>
                </a:cubicBezTo>
                <a:cubicBezTo>
                  <a:pt x="82" y="1"/>
                  <a:pt x="82" y="1"/>
                  <a:pt x="82" y="1"/>
                </a:cubicBezTo>
                <a:cubicBezTo>
                  <a:pt x="82" y="2"/>
                  <a:pt x="82" y="2"/>
                  <a:pt x="82" y="2"/>
                </a:cubicBezTo>
                <a:cubicBezTo>
                  <a:pt x="82" y="3"/>
                  <a:pt x="82" y="3"/>
                  <a:pt x="81" y="3"/>
                </a:cubicBezTo>
                <a:cubicBezTo>
                  <a:pt x="81" y="3"/>
                  <a:pt x="81" y="3"/>
                  <a:pt x="80" y="3"/>
                </a:cubicBezTo>
                <a:cubicBezTo>
                  <a:pt x="80" y="3"/>
                  <a:pt x="81" y="3"/>
                  <a:pt x="81" y="4"/>
                </a:cubicBezTo>
                <a:cubicBezTo>
                  <a:pt x="82" y="4"/>
                  <a:pt x="82" y="4"/>
                  <a:pt x="82" y="4"/>
                </a:cubicBezTo>
                <a:cubicBezTo>
                  <a:pt x="82" y="4"/>
                  <a:pt x="81" y="4"/>
                  <a:pt x="81" y="4"/>
                </a:cubicBezTo>
                <a:cubicBezTo>
                  <a:pt x="81" y="4"/>
                  <a:pt x="81" y="4"/>
                  <a:pt x="81" y="4"/>
                </a:cubicBezTo>
                <a:cubicBezTo>
                  <a:pt x="82" y="4"/>
                  <a:pt x="82" y="4"/>
                  <a:pt x="82" y="5"/>
                </a:cubicBezTo>
                <a:cubicBezTo>
                  <a:pt x="82" y="5"/>
                  <a:pt x="82" y="5"/>
                  <a:pt x="82" y="5"/>
                </a:cubicBezTo>
                <a:cubicBezTo>
                  <a:pt x="82" y="5"/>
                  <a:pt x="82" y="5"/>
                  <a:pt x="82" y="5"/>
                </a:cubicBezTo>
                <a:cubicBezTo>
                  <a:pt x="82" y="4"/>
                  <a:pt x="81" y="4"/>
                  <a:pt x="81" y="5"/>
                </a:cubicBezTo>
                <a:cubicBezTo>
                  <a:pt x="81" y="5"/>
                  <a:pt x="81" y="4"/>
                  <a:pt x="81" y="4"/>
                </a:cubicBezTo>
                <a:cubicBezTo>
                  <a:pt x="81" y="4"/>
                  <a:pt x="80" y="4"/>
                  <a:pt x="80" y="4"/>
                </a:cubicBezTo>
                <a:cubicBezTo>
                  <a:pt x="80" y="4"/>
                  <a:pt x="80" y="4"/>
                  <a:pt x="79" y="4"/>
                </a:cubicBezTo>
                <a:cubicBezTo>
                  <a:pt x="79" y="4"/>
                  <a:pt x="79" y="4"/>
                  <a:pt x="79" y="3"/>
                </a:cubicBezTo>
                <a:cubicBezTo>
                  <a:pt x="79" y="3"/>
                  <a:pt x="79" y="3"/>
                  <a:pt x="79" y="3"/>
                </a:cubicBezTo>
                <a:cubicBezTo>
                  <a:pt x="79" y="3"/>
                  <a:pt x="78" y="3"/>
                  <a:pt x="78" y="3"/>
                </a:cubicBezTo>
                <a:cubicBezTo>
                  <a:pt x="78" y="3"/>
                  <a:pt x="78" y="3"/>
                  <a:pt x="78" y="3"/>
                </a:cubicBezTo>
                <a:cubicBezTo>
                  <a:pt x="77" y="4"/>
                  <a:pt x="77" y="3"/>
                  <a:pt x="77" y="3"/>
                </a:cubicBezTo>
                <a:cubicBezTo>
                  <a:pt x="77" y="3"/>
                  <a:pt x="77" y="3"/>
                  <a:pt x="77" y="3"/>
                </a:cubicBezTo>
                <a:cubicBezTo>
                  <a:pt x="77" y="4"/>
                  <a:pt x="76" y="4"/>
                  <a:pt x="76" y="4"/>
                </a:cubicBezTo>
                <a:cubicBezTo>
                  <a:pt x="76" y="4"/>
                  <a:pt x="75" y="4"/>
                  <a:pt x="75" y="4"/>
                </a:cubicBezTo>
                <a:cubicBezTo>
                  <a:pt x="74" y="5"/>
                  <a:pt x="74" y="5"/>
                  <a:pt x="74" y="5"/>
                </a:cubicBezTo>
                <a:cubicBezTo>
                  <a:pt x="74" y="5"/>
                  <a:pt x="74" y="6"/>
                  <a:pt x="74" y="6"/>
                </a:cubicBezTo>
                <a:cubicBezTo>
                  <a:pt x="73" y="6"/>
                  <a:pt x="73" y="6"/>
                  <a:pt x="73" y="6"/>
                </a:cubicBezTo>
                <a:cubicBezTo>
                  <a:pt x="73" y="6"/>
                  <a:pt x="73" y="6"/>
                  <a:pt x="72" y="6"/>
                </a:cubicBezTo>
                <a:cubicBezTo>
                  <a:pt x="72" y="7"/>
                  <a:pt x="72" y="7"/>
                  <a:pt x="72" y="7"/>
                </a:cubicBezTo>
                <a:cubicBezTo>
                  <a:pt x="72" y="7"/>
                  <a:pt x="73" y="7"/>
                  <a:pt x="72" y="7"/>
                </a:cubicBezTo>
                <a:cubicBezTo>
                  <a:pt x="72" y="7"/>
                  <a:pt x="72" y="8"/>
                  <a:pt x="72" y="8"/>
                </a:cubicBezTo>
                <a:cubicBezTo>
                  <a:pt x="72" y="8"/>
                  <a:pt x="72" y="8"/>
                  <a:pt x="71" y="8"/>
                </a:cubicBezTo>
                <a:cubicBezTo>
                  <a:pt x="70" y="8"/>
                  <a:pt x="70" y="8"/>
                  <a:pt x="70" y="8"/>
                </a:cubicBezTo>
                <a:cubicBezTo>
                  <a:pt x="70" y="8"/>
                  <a:pt x="70" y="9"/>
                  <a:pt x="70" y="9"/>
                </a:cubicBezTo>
                <a:cubicBezTo>
                  <a:pt x="70" y="9"/>
                  <a:pt x="70" y="10"/>
                  <a:pt x="70" y="10"/>
                </a:cubicBezTo>
                <a:cubicBezTo>
                  <a:pt x="70" y="10"/>
                  <a:pt x="70" y="10"/>
                  <a:pt x="71" y="10"/>
                </a:cubicBezTo>
                <a:cubicBezTo>
                  <a:pt x="71" y="11"/>
                  <a:pt x="71" y="11"/>
                  <a:pt x="71" y="11"/>
                </a:cubicBezTo>
                <a:cubicBezTo>
                  <a:pt x="71" y="11"/>
                  <a:pt x="72" y="11"/>
                  <a:pt x="72" y="11"/>
                </a:cubicBezTo>
                <a:cubicBezTo>
                  <a:pt x="72" y="11"/>
                  <a:pt x="72" y="12"/>
                  <a:pt x="72" y="12"/>
                </a:cubicBezTo>
                <a:cubicBezTo>
                  <a:pt x="72" y="12"/>
                  <a:pt x="72" y="13"/>
                  <a:pt x="72" y="13"/>
                </a:cubicBezTo>
                <a:cubicBezTo>
                  <a:pt x="72" y="13"/>
                  <a:pt x="72" y="13"/>
                  <a:pt x="72" y="13"/>
                </a:cubicBezTo>
                <a:cubicBezTo>
                  <a:pt x="72" y="13"/>
                  <a:pt x="71" y="13"/>
                  <a:pt x="71" y="13"/>
                </a:cubicBezTo>
                <a:cubicBezTo>
                  <a:pt x="71" y="13"/>
                  <a:pt x="71" y="12"/>
                  <a:pt x="71" y="12"/>
                </a:cubicBezTo>
                <a:cubicBezTo>
                  <a:pt x="72" y="12"/>
                  <a:pt x="72" y="12"/>
                  <a:pt x="72" y="12"/>
                </a:cubicBezTo>
                <a:cubicBezTo>
                  <a:pt x="72" y="12"/>
                  <a:pt x="71" y="11"/>
                  <a:pt x="70" y="11"/>
                </a:cubicBezTo>
                <a:cubicBezTo>
                  <a:pt x="70" y="11"/>
                  <a:pt x="69" y="10"/>
                  <a:pt x="69" y="10"/>
                </a:cubicBezTo>
                <a:cubicBezTo>
                  <a:pt x="69" y="10"/>
                  <a:pt x="69" y="9"/>
                  <a:pt x="69" y="10"/>
                </a:cubicBezTo>
                <a:cubicBezTo>
                  <a:pt x="68" y="10"/>
                  <a:pt x="68" y="10"/>
                  <a:pt x="68" y="10"/>
                </a:cubicBezTo>
                <a:cubicBezTo>
                  <a:pt x="68" y="10"/>
                  <a:pt x="68" y="10"/>
                  <a:pt x="68" y="10"/>
                </a:cubicBezTo>
                <a:cubicBezTo>
                  <a:pt x="69" y="10"/>
                  <a:pt x="69" y="10"/>
                  <a:pt x="69" y="11"/>
                </a:cubicBezTo>
                <a:cubicBezTo>
                  <a:pt x="68" y="11"/>
                  <a:pt x="68" y="10"/>
                  <a:pt x="68" y="10"/>
                </a:cubicBezTo>
                <a:cubicBezTo>
                  <a:pt x="68" y="10"/>
                  <a:pt x="68" y="10"/>
                  <a:pt x="68" y="10"/>
                </a:cubicBezTo>
                <a:cubicBezTo>
                  <a:pt x="67" y="10"/>
                  <a:pt x="67" y="10"/>
                  <a:pt x="67" y="10"/>
                </a:cubicBezTo>
                <a:cubicBezTo>
                  <a:pt x="67" y="10"/>
                  <a:pt x="67" y="11"/>
                  <a:pt x="67" y="11"/>
                </a:cubicBezTo>
                <a:cubicBezTo>
                  <a:pt x="67" y="11"/>
                  <a:pt x="68" y="11"/>
                  <a:pt x="68" y="11"/>
                </a:cubicBezTo>
                <a:cubicBezTo>
                  <a:pt x="68" y="11"/>
                  <a:pt x="68" y="11"/>
                  <a:pt x="68" y="12"/>
                </a:cubicBezTo>
                <a:cubicBezTo>
                  <a:pt x="69" y="12"/>
                  <a:pt x="69" y="12"/>
                  <a:pt x="69" y="12"/>
                </a:cubicBezTo>
                <a:cubicBezTo>
                  <a:pt x="68" y="12"/>
                  <a:pt x="68" y="12"/>
                  <a:pt x="68" y="12"/>
                </a:cubicBezTo>
                <a:cubicBezTo>
                  <a:pt x="68" y="12"/>
                  <a:pt x="67" y="12"/>
                  <a:pt x="67" y="12"/>
                </a:cubicBezTo>
                <a:cubicBezTo>
                  <a:pt x="67" y="12"/>
                  <a:pt x="67" y="12"/>
                  <a:pt x="67" y="12"/>
                </a:cubicBezTo>
                <a:cubicBezTo>
                  <a:pt x="67" y="11"/>
                  <a:pt x="67" y="10"/>
                  <a:pt x="67" y="10"/>
                </a:cubicBezTo>
                <a:cubicBezTo>
                  <a:pt x="66" y="10"/>
                  <a:pt x="66" y="9"/>
                  <a:pt x="66" y="10"/>
                </a:cubicBezTo>
                <a:cubicBezTo>
                  <a:pt x="66" y="10"/>
                  <a:pt x="66" y="10"/>
                  <a:pt x="66" y="11"/>
                </a:cubicBezTo>
                <a:cubicBezTo>
                  <a:pt x="66" y="11"/>
                  <a:pt x="65" y="11"/>
                  <a:pt x="65" y="11"/>
                </a:cubicBezTo>
                <a:cubicBezTo>
                  <a:pt x="65" y="12"/>
                  <a:pt x="65" y="12"/>
                  <a:pt x="65" y="12"/>
                </a:cubicBezTo>
                <a:cubicBezTo>
                  <a:pt x="65" y="12"/>
                  <a:pt x="66" y="13"/>
                  <a:pt x="66" y="13"/>
                </a:cubicBezTo>
                <a:cubicBezTo>
                  <a:pt x="66" y="13"/>
                  <a:pt x="66" y="13"/>
                  <a:pt x="66" y="13"/>
                </a:cubicBezTo>
                <a:cubicBezTo>
                  <a:pt x="66" y="13"/>
                  <a:pt x="66" y="15"/>
                  <a:pt x="66" y="15"/>
                </a:cubicBezTo>
                <a:cubicBezTo>
                  <a:pt x="66" y="15"/>
                  <a:pt x="66" y="16"/>
                  <a:pt x="66" y="16"/>
                </a:cubicBezTo>
                <a:cubicBezTo>
                  <a:pt x="66" y="16"/>
                  <a:pt x="66" y="16"/>
                  <a:pt x="67" y="16"/>
                </a:cubicBezTo>
                <a:cubicBezTo>
                  <a:pt x="67" y="16"/>
                  <a:pt x="67" y="15"/>
                  <a:pt x="67" y="15"/>
                </a:cubicBezTo>
                <a:cubicBezTo>
                  <a:pt x="67" y="15"/>
                  <a:pt x="68" y="15"/>
                  <a:pt x="68" y="15"/>
                </a:cubicBezTo>
                <a:cubicBezTo>
                  <a:pt x="68" y="16"/>
                  <a:pt x="68" y="16"/>
                  <a:pt x="69" y="16"/>
                </a:cubicBezTo>
                <a:cubicBezTo>
                  <a:pt x="69" y="16"/>
                  <a:pt x="69" y="17"/>
                  <a:pt x="69" y="17"/>
                </a:cubicBezTo>
                <a:cubicBezTo>
                  <a:pt x="69" y="17"/>
                  <a:pt x="69" y="17"/>
                  <a:pt x="69" y="18"/>
                </a:cubicBezTo>
                <a:cubicBezTo>
                  <a:pt x="69" y="18"/>
                  <a:pt x="69" y="18"/>
                  <a:pt x="69" y="18"/>
                </a:cubicBezTo>
                <a:cubicBezTo>
                  <a:pt x="70" y="18"/>
                  <a:pt x="69" y="19"/>
                  <a:pt x="69" y="19"/>
                </a:cubicBezTo>
                <a:cubicBezTo>
                  <a:pt x="69" y="19"/>
                  <a:pt x="69" y="19"/>
                  <a:pt x="69" y="19"/>
                </a:cubicBezTo>
                <a:cubicBezTo>
                  <a:pt x="69" y="19"/>
                  <a:pt x="69" y="19"/>
                  <a:pt x="68" y="19"/>
                </a:cubicBezTo>
                <a:cubicBezTo>
                  <a:pt x="68" y="18"/>
                  <a:pt x="68" y="17"/>
                  <a:pt x="68" y="17"/>
                </a:cubicBezTo>
                <a:cubicBezTo>
                  <a:pt x="68" y="17"/>
                  <a:pt x="68" y="16"/>
                  <a:pt x="68" y="16"/>
                </a:cubicBezTo>
                <a:cubicBezTo>
                  <a:pt x="67" y="16"/>
                  <a:pt x="66" y="17"/>
                  <a:pt x="66" y="17"/>
                </a:cubicBezTo>
                <a:cubicBezTo>
                  <a:pt x="66" y="17"/>
                  <a:pt x="66" y="17"/>
                  <a:pt x="67" y="17"/>
                </a:cubicBezTo>
                <a:cubicBezTo>
                  <a:pt x="67" y="18"/>
                  <a:pt x="66" y="18"/>
                  <a:pt x="66" y="19"/>
                </a:cubicBezTo>
                <a:cubicBezTo>
                  <a:pt x="66" y="19"/>
                  <a:pt x="66" y="20"/>
                  <a:pt x="65" y="20"/>
                </a:cubicBezTo>
                <a:cubicBezTo>
                  <a:pt x="65" y="20"/>
                  <a:pt x="66" y="20"/>
                  <a:pt x="66" y="20"/>
                </a:cubicBezTo>
                <a:cubicBezTo>
                  <a:pt x="66" y="21"/>
                  <a:pt x="66" y="21"/>
                  <a:pt x="66" y="21"/>
                </a:cubicBezTo>
                <a:cubicBezTo>
                  <a:pt x="66" y="21"/>
                  <a:pt x="65" y="20"/>
                  <a:pt x="65" y="20"/>
                </a:cubicBezTo>
                <a:cubicBezTo>
                  <a:pt x="65" y="20"/>
                  <a:pt x="64" y="20"/>
                  <a:pt x="64" y="20"/>
                </a:cubicBezTo>
                <a:cubicBezTo>
                  <a:pt x="64" y="20"/>
                  <a:pt x="63" y="20"/>
                  <a:pt x="63" y="19"/>
                </a:cubicBezTo>
                <a:cubicBezTo>
                  <a:pt x="63" y="19"/>
                  <a:pt x="63" y="19"/>
                  <a:pt x="63" y="19"/>
                </a:cubicBezTo>
                <a:cubicBezTo>
                  <a:pt x="62" y="20"/>
                  <a:pt x="62" y="19"/>
                  <a:pt x="63" y="19"/>
                </a:cubicBezTo>
                <a:cubicBezTo>
                  <a:pt x="63" y="19"/>
                  <a:pt x="64" y="19"/>
                  <a:pt x="64" y="19"/>
                </a:cubicBezTo>
                <a:cubicBezTo>
                  <a:pt x="64" y="19"/>
                  <a:pt x="65" y="19"/>
                  <a:pt x="65" y="19"/>
                </a:cubicBezTo>
                <a:cubicBezTo>
                  <a:pt x="65" y="19"/>
                  <a:pt x="66" y="17"/>
                  <a:pt x="66" y="17"/>
                </a:cubicBezTo>
                <a:cubicBezTo>
                  <a:pt x="66" y="17"/>
                  <a:pt x="66" y="16"/>
                  <a:pt x="65" y="16"/>
                </a:cubicBezTo>
                <a:cubicBezTo>
                  <a:pt x="65" y="16"/>
                  <a:pt x="65" y="15"/>
                  <a:pt x="65" y="15"/>
                </a:cubicBezTo>
                <a:cubicBezTo>
                  <a:pt x="65" y="14"/>
                  <a:pt x="65" y="14"/>
                  <a:pt x="65" y="13"/>
                </a:cubicBezTo>
                <a:cubicBezTo>
                  <a:pt x="65" y="13"/>
                  <a:pt x="64" y="12"/>
                  <a:pt x="64" y="12"/>
                </a:cubicBezTo>
                <a:cubicBezTo>
                  <a:pt x="64" y="12"/>
                  <a:pt x="64" y="12"/>
                  <a:pt x="64" y="12"/>
                </a:cubicBezTo>
                <a:cubicBezTo>
                  <a:pt x="65" y="12"/>
                  <a:pt x="65" y="10"/>
                  <a:pt x="65" y="10"/>
                </a:cubicBezTo>
                <a:cubicBezTo>
                  <a:pt x="65" y="10"/>
                  <a:pt x="65" y="10"/>
                  <a:pt x="65" y="10"/>
                </a:cubicBezTo>
                <a:cubicBezTo>
                  <a:pt x="65" y="10"/>
                  <a:pt x="64" y="10"/>
                  <a:pt x="64" y="10"/>
                </a:cubicBezTo>
                <a:cubicBezTo>
                  <a:pt x="64" y="10"/>
                  <a:pt x="64" y="10"/>
                  <a:pt x="63" y="10"/>
                </a:cubicBezTo>
                <a:cubicBezTo>
                  <a:pt x="63" y="10"/>
                  <a:pt x="63" y="10"/>
                  <a:pt x="63" y="9"/>
                </a:cubicBezTo>
                <a:cubicBezTo>
                  <a:pt x="63" y="9"/>
                  <a:pt x="63" y="10"/>
                  <a:pt x="62" y="10"/>
                </a:cubicBezTo>
                <a:cubicBezTo>
                  <a:pt x="62" y="10"/>
                  <a:pt x="62" y="10"/>
                  <a:pt x="62" y="11"/>
                </a:cubicBezTo>
                <a:cubicBezTo>
                  <a:pt x="62" y="12"/>
                  <a:pt x="61" y="12"/>
                  <a:pt x="61" y="12"/>
                </a:cubicBezTo>
                <a:cubicBezTo>
                  <a:pt x="61" y="13"/>
                  <a:pt x="61" y="13"/>
                  <a:pt x="61" y="13"/>
                </a:cubicBezTo>
                <a:cubicBezTo>
                  <a:pt x="61" y="13"/>
                  <a:pt x="61" y="13"/>
                  <a:pt x="61" y="13"/>
                </a:cubicBezTo>
                <a:cubicBezTo>
                  <a:pt x="61" y="13"/>
                  <a:pt x="61" y="14"/>
                  <a:pt x="61" y="14"/>
                </a:cubicBezTo>
                <a:cubicBezTo>
                  <a:pt x="61" y="14"/>
                  <a:pt x="61" y="14"/>
                  <a:pt x="61" y="14"/>
                </a:cubicBezTo>
                <a:cubicBezTo>
                  <a:pt x="61" y="14"/>
                  <a:pt x="61" y="15"/>
                  <a:pt x="61" y="15"/>
                </a:cubicBezTo>
                <a:cubicBezTo>
                  <a:pt x="61" y="15"/>
                  <a:pt x="61" y="15"/>
                  <a:pt x="61" y="15"/>
                </a:cubicBezTo>
                <a:cubicBezTo>
                  <a:pt x="62" y="15"/>
                  <a:pt x="62" y="16"/>
                  <a:pt x="62" y="16"/>
                </a:cubicBezTo>
                <a:cubicBezTo>
                  <a:pt x="62" y="16"/>
                  <a:pt x="62" y="16"/>
                  <a:pt x="62" y="16"/>
                </a:cubicBezTo>
                <a:cubicBezTo>
                  <a:pt x="63" y="16"/>
                  <a:pt x="63" y="17"/>
                  <a:pt x="62" y="17"/>
                </a:cubicBezTo>
                <a:cubicBezTo>
                  <a:pt x="62" y="17"/>
                  <a:pt x="62" y="17"/>
                  <a:pt x="62" y="16"/>
                </a:cubicBezTo>
                <a:cubicBezTo>
                  <a:pt x="61" y="16"/>
                  <a:pt x="61" y="16"/>
                  <a:pt x="61" y="16"/>
                </a:cubicBezTo>
                <a:cubicBezTo>
                  <a:pt x="60" y="16"/>
                  <a:pt x="60" y="15"/>
                  <a:pt x="59" y="15"/>
                </a:cubicBezTo>
                <a:cubicBezTo>
                  <a:pt x="59" y="15"/>
                  <a:pt x="58" y="15"/>
                  <a:pt x="58" y="15"/>
                </a:cubicBezTo>
                <a:cubicBezTo>
                  <a:pt x="58" y="15"/>
                  <a:pt x="58" y="15"/>
                  <a:pt x="57" y="14"/>
                </a:cubicBezTo>
                <a:cubicBezTo>
                  <a:pt x="57" y="14"/>
                  <a:pt x="57" y="15"/>
                  <a:pt x="57" y="15"/>
                </a:cubicBezTo>
                <a:cubicBezTo>
                  <a:pt x="57" y="15"/>
                  <a:pt x="57" y="15"/>
                  <a:pt x="57" y="15"/>
                </a:cubicBezTo>
                <a:cubicBezTo>
                  <a:pt x="57" y="16"/>
                  <a:pt x="57" y="16"/>
                  <a:pt x="57" y="16"/>
                </a:cubicBezTo>
                <a:cubicBezTo>
                  <a:pt x="57" y="16"/>
                  <a:pt x="57" y="16"/>
                  <a:pt x="57" y="16"/>
                </a:cubicBezTo>
                <a:cubicBezTo>
                  <a:pt x="57" y="16"/>
                  <a:pt x="57" y="17"/>
                  <a:pt x="57" y="17"/>
                </a:cubicBezTo>
                <a:cubicBezTo>
                  <a:pt x="57" y="17"/>
                  <a:pt x="57" y="17"/>
                  <a:pt x="56" y="17"/>
                </a:cubicBezTo>
                <a:cubicBezTo>
                  <a:pt x="56" y="17"/>
                  <a:pt x="56" y="17"/>
                  <a:pt x="56" y="17"/>
                </a:cubicBezTo>
                <a:cubicBezTo>
                  <a:pt x="56" y="17"/>
                  <a:pt x="56" y="16"/>
                  <a:pt x="56" y="16"/>
                </a:cubicBezTo>
                <a:cubicBezTo>
                  <a:pt x="56" y="16"/>
                  <a:pt x="56" y="16"/>
                  <a:pt x="56" y="16"/>
                </a:cubicBezTo>
                <a:cubicBezTo>
                  <a:pt x="56" y="16"/>
                  <a:pt x="56" y="16"/>
                  <a:pt x="56" y="16"/>
                </a:cubicBezTo>
                <a:cubicBezTo>
                  <a:pt x="55" y="16"/>
                  <a:pt x="55" y="16"/>
                  <a:pt x="55" y="17"/>
                </a:cubicBezTo>
                <a:cubicBezTo>
                  <a:pt x="54" y="17"/>
                  <a:pt x="54" y="16"/>
                  <a:pt x="54" y="17"/>
                </a:cubicBezTo>
                <a:cubicBezTo>
                  <a:pt x="54" y="17"/>
                  <a:pt x="54" y="17"/>
                  <a:pt x="54" y="17"/>
                </a:cubicBezTo>
                <a:cubicBezTo>
                  <a:pt x="53" y="17"/>
                  <a:pt x="54" y="17"/>
                  <a:pt x="53" y="17"/>
                </a:cubicBezTo>
                <a:cubicBezTo>
                  <a:pt x="53" y="17"/>
                  <a:pt x="53" y="17"/>
                  <a:pt x="53" y="17"/>
                </a:cubicBezTo>
                <a:cubicBezTo>
                  <a:pt x="53" y="17"/>
                  <a:pt x="53" y="17"/>
                  <a:pt x="53" y="18"/>
                </a:cubicBezTo>
                <a:cubicBezTo>
                  <a:pt x="53" y="18"/>
                  <a:pt x="53" y="17"/>
                  <a:pt x="52" y="18"/>
                </a:cubicBezTo>
                <a:cubicBezTo>
                  <a:pt x="52" y="18"/>
                  <a:pt x="52" y="17"/>
                  <a:pt x="52" y="17"/>
                </a:cubicBezTo>
                <a:cubicBezTo>
                  <a:pt x="52" y="18"/>
                  <a:pt x="52" y="17"/>
                  <a:pt x="52" y="17"/>
                </a:cubicBezTo>
                <a:cubicBezTo>
                  <a:pt x="52" y="17"/>
                  <a:pt x="53" y="17"/>
                  <a:pt x="53" y="17"/>
                </a:cubicBezTo>
                <a:cubicBezTo>
                  <a:pt x="53" y="17"/>
                  <a:pt x="53" y="16"/>
                  <a:pt x="53" y="16"/>
                </a:cubicBezTo>
                <a:cubicBezTo>
                  <a:pt x="53" y="16"/>
                  <a:pt x="53" y="16"/>
                  <a:pt x="53" y="16"/>
                </a:cubicBezTo>
                <a:cubicBezTo>
                  <a:pt x="53" y="16"/>
                  <a:pt x="53" y="16"/>
                  <a:pt x="53" y="16"/>
                </a:cubicBezTo>
                <a:cubicBezTo>
                  <a:pt x="52" y="16"/>
                  <a:pt x="52" y="16"/>
                  <a:pt x="52" y="17"/>
                </a:cubicBezTo>
                <a:cubicBezTo>
                  <a:pt x="52" y="17"/>
                  <a:pt x="51" y="17"/>
                  <a:pt x="51" y="17"/>
                </a:cubicBezTo>
                <a:cubicBezTo>
                  <a:pt x="50" y="17"/>
                  <a:pt x="50" y="17"/>
                  <a:pt x="50" y="17"/>
                </a:cubicBezTo>
                <a:cubicBezTo>
                  <a:pt x="50" y="18"/>
                  <a:pt x="50" y="17"/>
                  <a:pt x="50" y="17"/>
                </a:cubicBezTo>
                <a:cubicBezTo>
                  <a:pt x="49" y="17"/>
                  <a:pt x="50" y="18"/>
                  <a:pt x="50" y="18"/>
                </a:cubicBezTo>
                <a:cubicBezTo>
                  <a:pt x="50" y="18"/>
                  <a:pt x="49" y="18"/>
                  <a:pt x="49" y="18"/>
                </a:cubicBezTo>
                <a:cubicBezTo>
                  <a:pt x="49" y="18"/>
                  <a:pt x="49" y="18"/>
                  <a:pt x="49" y="19"/>
                </a:cubicBezTo>
                <a:cubicBezTo>
                  <a:pt x="49" y="19"/>
                  <a:pt x="48" y="19"/>
                  <a:pt x="48" y="19"/>
                </a:cubicBezTo>
                <a:cubicBezTo>
                  <a:pt x="48" y="19"/>
                  <a:pt x="48" y="19"/>
                  <a:pt x="47" y="19"/>
                </a:cubicBezTo>
                <a:cubicBezTo>
                  <a:pt x="47" y="18"/>
                  <a:pt x="47" y="18"/>
                  <a:pt x="47" y="18"/>
                </a:cubicBezTo>
                <a:cubicBezTo>
                  <a:pt x="47" y="18"/>
                  <a:pt x="47" y="18"/>
                  <a:pt x="47" y="18"/>
                </a:cubicBezTo>
                <a:cubicBezTo>
                  <a:pt x="47" y="18"/>
                  <a:pt x="48" y="17"/>
                  <a:pt x="48" y="17"/>
                </a:cubicBezTo>
                <a:cubicBezTo>
                  <a:pt x="48" y="17"/>
                  <a:pt x="48" y="17"/>
                  <a:pt x="48" y="17"/>
                </a:cubicBezTo>
                <a:cubicBezTo>
                  <a:pt x="47" y="17"/>
                  <a:pt x="47" y="17"/>
                  <a:pt x="47" y="17"/>
                </a:cubicBezTo>
                <a:cubicBezTo>
                  <a:pt x="46" y="16"/>
                  <a:pt x="46" y="16"/>
                  <a:pt x="46" y="16"/>
                </a:cubicBezTo>
                <a:cubicBezTo>
                  <a:pt x="46" y="16"/>
                  <a:pt x="46" y="16"/>
                  <a:pt x="46" y="17"/>
                </a:cubicBezTo>
                <a:cubicBezTo>
                  <a:pt x="46" y="17"/>
                  <a:pt x="46" y="17"/>
                  <a:pt x="46" y="17"/>
                </a:cubicBezTo>
                <a:cubicBezTo>
                  <a:pt x="46" y="17"/>
                  <a:pt x="46" y="18"/>
                  <a:pt x="46" y="18"/>
                </a:cubicBezTo>
                <a:cubicBezTo>
                  <a:pt x="46" y="19"/>
                  <a:pt x="46" y="19"/>
                  <a:pt x="47" y="19"/>
                </a:cubicBezTo>
                <a:cubicBezTo>
                  <a:pt x="47" y="19"/>
                  <a:pt x="46" y="20"/>
                  <a:pt x="46" y="20"/>
                </a:cubicBezTo>
                <a:cubicBezTo>
                  <a:pt x="46" y="20"/>
                  <a:pt x="46" y="20"/>
                  <a:pt x="46" y="20"/>
                </a:cubicBezTo>
                <a:cubicBezTo>
                  <a:pt x="46" y="20"/>
                  <a:pt x="46" y="20"/>
                  <a:pt x="45" y="20"/>
                </a:cubicBezTo>
                <a:cubicBezTo>
                  <a:pt x="45" y="20"/>
                  <a:pt x="45" y="20"/>
                  <a:pt x="45" y="20"/>
                </a:cubicBezTo>
                <a:cubicBezTo>
                  <a:pt x="45" y="20"/>
                  <a:pt x="45" y="20"/>
                  <a:pt x="45" y="20"/>
                </a:cubicBezTo>
                <a:cubicBezTo>
                  <a:pt x="45" y="20"/>
                  <a:pt x="44" y="20"/>
                  <a:pt x="44" y="20"/>
                </a:cubicBezTo>
                <a:cubicBezTo>
                  <a:pt x="44" y="21"/>
                  <a:pt x="43" y="21"/>
                  <a:pt x="43" y="21"/>
                </a:cubicBezTo>
                <a:cubicBezTo>
                  <a:pt x="43" y="21"/>
                  <a:pt x="44" y="22"/>
                  <a:pt x="44" y="22"/>
                </a:cubicBezTo>
                <a:cubicBezTo>
                  <a:pt x="44" y="22"/>
                  <a:pt x="44" y="22"/>
                  <a:pt x="44" y="22"/>
                </a:cubicBezTo>
                <a:cubicBezTo>
                  <a:pt x="44" y="22"/>
                  <a:pt x="43" y="22"/>
                  <a:pt x="43" y="22"/>
                </a:cubicBezTo>
                <a:cubicBezTo>
                  <a:pt x="43" y="22"/>
                  <a:pt x="43" y="22"/>
                  <a:pt x="42" y="22"/>
                </a:cubicBezTo>
                <a:cubicBezTo>
                  <a:pt x="42" y="22"/>
                  <a:pt x="42" y="22"/>
                  <a:pt x="42" y="22"/>
                </a:cubicBezTo>
                <a:cubicBezTo>
                  <a:pt x="42" y="21"/>
                  <a:pt x="42" y="21"/>
                  <a:pt x="41" y="21"/>
                </a:cubicBezTo>
                <a:cubicBezTo>
                  <a:pt x="41" y="21"/>
                  <a:pt x="41" y="21"/>
                  <a:pt x="41" y="22"/>
                </a:cubicBezTo>
                <a:cubicBezTo>
                  <a:pt x="41" y="22"/>
                  <a:pt x="41" y="22"/>
                  <a:pt x="41" y="22"/>
                </a:cubicBezTo>
                <a:cubicBezTo>
                  <a:pt x="41" y="22"/>
                  <a:pt x="41" y="22"/>
                  <a:pt x="41" y="22"/>
                </a:cubicBezTo>
                <a:cubicBezTo>
                  <a:pt x="42" y="23"/>
                  <a:pt x="42" y="22"/>
                  <a:pt x="42" y="22"/>
                </a:cubicBezTo>
                <a:cubicBezTo>
                  <a:pt x="42" y="22"/>
                  <a:pt x="42" y="23"/>
                  <a:pt x="42" y="23"/>
                </a:cubicBezTo>
                <a:cubicBezTo>
                  <a:pt x="42" y="23"/>
                  <a:pt x="42" y="23"/>
                  <a:pt x="42" y="23"/>
                </a:cubicBezTo>
                <a:cubicBezTo>
                  <a:pt x="42" y="23"/>
                  <a:pt x="41" y="23"/>
                  <a:pt x="41" y="23"/>
                </a:cubicBezTo>
                <a:cubicBezTo>
                  <a:pt x="41" y="23"/>
                  <a:pt x="41" y="23"/>
                  <a:pt x="41" y="23"/>
                </a:cubicBezTo>
                <a:cubicBezTo>
                  <a:pt x="40" y="23"/>
                  <a:pt x="40" y="23"/>
                  <a:pt x="40" y="22"/>
                </a:cubicBezTo>
                <a:cubicBezTo>
                  <a:pt x="40" y="22"/>
                  <a:pt x="40" y="22"/>
                  <a:pt x="40" y="22"/>
                </a:cubicBezTo>
                <a:cubicBezTo>
                  <a:pt x="40" y="22"/>
                  <a:pt x="40" y="22"/>
                  <a:pt x="40" y="21"/>
                </a:cubicBezTo>
                <a:cubicBezTo>
                  <a:pt x="40" y="21"/>
                  <a:pt x="40" y="21"/>
                  <a:pt x="40" y="21"/>
                </a:cubicBezTo>
                <a:cubicBezTo>
                  <a:pt x="40" y="21"/>
                  <a:pt x="40" y="21"/>
                  <a:pt x="40" y="21"/>
                </a:cubicBezTo>
                <a:cubicBezTo>
                  <a:pt x="40" y="20"/>
                  <a:pt x="39" y="20"/>
                  <a:pt x="39" y="20"/>
                </a:cubicBezTo>
                <a:cubicBezTo>
                  <a:pt x="39" y="20"/>
                  <a:pt x="39" y="20"/>
                  <a:pt x="39" y="20"/>
                </a:cubicBezTo>
                <a:cubicBezTo>
                  <a:pt x="39" y="20"/>
                  <a:pt x="39" y="19"/>
                  <a:pt x="39" y="19"/>
                </a:cubicBezTo>
                <a:cubicBezTo>
                  <a:pt x="38" y="19"/>
                  <a:pt x="38" y="19"/>
                  <a:pt x="38" y="19"/>
                </a:cubicBezTo>
                <a:cubicBezTo>
                  <a:pt x="38" y="19"/>
                  <a:pt x="38" y="19"/>
                  <a:pt x="38" y="19"/>
                </a:cubicBezTo>
                <a:cubicBezTo>
                  <a:pt x="38" y="19"/>
                  <a:pt x="38" y="19"/>
                  <a:pt x="38" y="19"/>
                </a:cubicBezTo>
                <a:cubicBezTo>
                  <a:pt x="38" y="19"/>
                  <a:pt x="39" y="19"/>
                  <a:pt x="39" y="19"/>
                </a:cubicBezTo>
                <a:cubicBezTo>
                  <a:pt x="39" y="19"/>
                  <a:pt x="40" y="20"/>
                  <a:pt x="40" y="20"/>
                </a:cubicBezTo>
                <a:cubicBezTo>
                  <a:pt x="40" y="20"/>
                  <a:pt x="41" y="20"/>
                  <a:pt x="41" y="20"/>
                </a:cubicBezTo>
                <a:cubicBezTo>
                  <a:pt x="42" y="20"/>
                  <a:pt x="42" y="20"/>
                  <a:pt x="43" y="20"/>
                </a:cubicBezTo>
                <a:cubicBezTo>
                  <a:pt x="43" y="20"/>
                  <a:pt x="43" y="20"/>
                  <a:pt x="43" y="20"/>
                </a:cubicBezTo>
                <a:cubicBezTo>
                  <a:pt x="44" y="20"/>
                  <a:pt x="44" y="20"/>
                  <a:pt x="44" y="19"/>
                </a:cubicBezTo>
                <a:cubicBezTo>
                  <a:pt x="44" y="19"/>
                  <a:pt x="44" y="19"/>
                  <a:pt x="44" y="19"/>
                </a:cubicBezTo>
                <a:cubicBezTo>
                  <a:pt x="44" y="18"/>
                  <a:pt x="44" y="18"/>
                  <a:pt x="44" y="18"/>
                </a:cubicBezTo>
                <a:cubicBezTo>
                  <a:pt x="44" y="18"/>
                  <a:pt x="44" y="17"/>
                  <a:pt x="44" y="17"/>
                </a:cubicBezTo>
                <a:cubicBezTo>
                  <a:pt x="43" y="17"/>
                  <a:pt x="43" y="17"/>
                  <a:pt x="43" y="17"/>
                </a:cubicBezTo>
                <a:cubicBezTo>
                  <a:pt x="43" y="17"/>
                  <a:pt x="43" y="17"/>
                  <a:pt x="43" y="17"/>
                </a:cubicBezTo>
                <a:cubicBezTo>
                  <a:pt x="43" y="17"/>
                  <a:pt x="43" y="17"/>
                  <a:pt x="42" y="17"/>
                </a:cubicBezTo>
                <a:cubicBezTo>
                  <a:pt x="42" y="17"/>
                  <a:pt x="42" y="17"/>
                  <a:pt x="42" y="16"/>
                </a:cubicBezTo>
                <a:cubicBezTo>
                  <a:pt x="42" y="16"/>
                  <a:pt x="41" y="16"/>
                  <a:pt x="41" y="16"/>
                </a:cubicBezTo>
                <a:cubicBezTo>
                  <a:pt x="40" y="16"/>
                  <a:pt x="40" y="15"/>
                  <a:pt x="40" y="15"/>
                </a:cubicBezTo>
                <a:cubicBezTo>
                  <a:pt x="40" y="16"/>
                  <a:pt x="39" y="15"/>
                  <a:pt x="39" y="15"/>
                </a:cubicBezTo>
                <a:cubicBezTo>
                  <a:pt x="39" y="15"/>
                  <a:pt x="39" y="15"/>
                  <a:pt x="39" y="15"/>
                </a:cubicBezTo>
                <a:cubicBezTo>
                  <a:pt x="39" y="15"/>
                  <a:pt x="39" y="15"/>
                  <a:pt x="39" y="15"/>
                </a:cubicBezTo>
                <a:cubicBezTo>
                  <a:pt x="38" y="16"/>
                  <a:pt x="39" y="15"/>
                  <a:pt x="38" y="15"/>
                </a:cubicBezTo>
                <a:cubicBezTo>
                  <a:pt x="38" y="15"/>
                  <a:pt x="38" y="15"/>
                  <a:pt x="38" y="15"/>
                </a:cubicBezTo>
                <a:cubicBezTo>
                  <a:pt x="38" y="15"/>
                  <a:pt x="39" y="15"/>
                  <a:pt x="39" y="15"/>
                </a:cubicBezTo>
                <a:cubicBezTo>
                  <a:pt x="38" y="14"/>
                  <a:pt x="38" y="14"/>
                  <a:pt x="38" y="15"/>
                </a:cubicBezTo>
                <a:cubicBezTo>
                  <a:pt x="38" y="15"/>
                  <a:pt x="38" y="15"/>
                  <a:pt x="38" y="15"/>
                </a:cubicBezTo>
                <a:cubicBezTo>
                  <a:pt x="38" y="15"/>
                  <a:pt x="38" y="15"/>
                  <a:pt x="38" y="15"/>
                </a:cubicBezTo>
                <a:cubicBezTo>
                  <a:pt x="38" y="15"/>
                  <a:pt x="38" y="15"/>
                  <a:pt x="38" y="15"/>
                </a:cubicBezTo>
                <a:cubicBezTo>
                  <a:pt x="38" y="15"/>
                  <a:pt x="38" y="15"/>
                  <a:pt x="37" y="15"/>
                </a:cubicBezTo>
                <a:cubicBezTo>
                  <a:pt x="37" y="15"/>
                  <a:pt x="37" y="15"/>
                  <a:pt x="37" y="15"/>
                </a:cubicBezTo>
                <a:cubicBezTo>
                  <a:pt x="37" y="15"/>
                  <a:pt x="37" y="15"/>
                  <a:pt x="37" y="15"/>
                </a:cubicBezTo>
                <a:cubicBezTo>
                  <a:pt x="37" y="15"/>
                  <a:pt x="37" y="15"/>
                  <a:pt x="37" y="15"/>
                </a:cubicBezTo>
                <a:cubicBezTo>
                  <a:pt x="37" y="15"/>
                  <a:pt x="36" y="15"/>
                  <a:pt x="36" y="14"/>
                </a:cubicBezTo>
                <a:cubicBezTo>
                  <a:pt x="36" y="14"/>
                  <a:pt x="36" y="14"/>
                  <a:pt x="36" y="14"/>
                </a:cubicBezTo>
                <a:cubicBezTo>
                  <a:pt x="36" y="14"/>
                  <a:pt x="36" y="14"/>
                  <a:pt x="36" y="14"/>
                </a:cubicBezTo>
                <a:cubicBezTo>
                  <a:pt x="37" y="14"/>
                  <a:pt x="37" y="14"/>
                  <a:pt x="37" y="14"/>
                </a:cubicBezTo>
                <a:cubicBezTo>
                  <a:pt x="37" y="14"/>
                  <a:pt x="37" y="14"/>
                  <a:pt x="37" y="14"/>
                </a:cubicBezTo>
                <a:cubicBezTo>
                  <a:pt x="37" y="14"/>
                  <a:pt x="37" y="14"/>
                  <a:pt x="37" y="14"/>
                </a:cubicBezTo>
                <a:cubicBezTo>
                  <a:pt x="37" y="14"/>
                  <a:pt x="37" y="13"/>
                  <a:pt x="37" y="13"/>
                </a:cubicBezTo>
                <a:cubicBezTo>
                  <a:pt x="36" y="13"/>
                  <a:pt x="36" y="13"/>
                  <a:pt x="36" y="13"/>
                </a:cubicBezTo>
                <a:cubicBezTo>
                  <a:pt x="36" y="13"/>
                  <a:pt x="36" y="13"/>
                  <a:pt x="36" y="13"/>
                </a:cubicBezTo>
                <a:cubicBezTo>
                  <a:pt x="36" y="13"/>
                  <a:pt x="36" y="13"/>
                  <a:pt x="36" y="13"/>
                </a:cubicBezTo>
                <a:cubicBezTo>
                  <a:pt x="36" y="13"/>
                  <a:pt x="36" y="13"/>
                  <a:pt x="35" y="13"/>
                </a:cubicBezTo>
                <a:cubicBezTo>
                  <a:pt x="35" y="13"/>
                  <a:pt x="35" y="13"/>
                  <a:pt x="35" y="13"/>
                </a:cubicBezTo>
                <a:cubicBezTo>
                  <a:pt x="36" y="13"/>
                  <a:pt x="35" y="13"/>
                  <a:pt x="35" y="13"/>
                </a:cubicBezTo>
                <a:cubicBezTo>
                  <a:pt x="35" y="13"/>
                  <a:pt x="35" y="13"/>
                  <a:pt x="35" y="13"/>
                </a:cubicBezTo>
                <a:cubicBezTo>
                  <a:pt x="35" y="13"/>
                  <a:pt x="36" y="13"/>
                  <a:pt x="36" y="13"/>
                </a:cubicBezTo>
                <a:cubicBezTo>
                  <a:pt x="36" y="13"/>
                  <a:pt x="35" y="12"/>
                  <a:pt x="35" y="13"/>
                </a:cubicBezTo>
                <a:cubicBezTo>
                  <a:pt x="35" y="13"/>
                  <a:pt x="35" y="12"/>
                  <a:pt x="35" y="13"/>
                </a:cubicBezTo>
                <a:cubicBezTo>
                  <a:pt x="35" y="13"/>
                  <a:pt x="35" y="13"/>
                  <a:pt x="35" y="13"/>
                </a:cubicBezTo>
                <a:cubicBezTo>
                  <a:pt x="35" y="13"/>
                  <a:pt x="34" y="13"/>
                  <a:pt x="34" y="13"/>
                </a:cubicBezTo>
                <a:cubicBezTo>
                  <a:pt x="34" y="13"/>
                  <a:pt x="34" y="13"/>
                  <a:pt x="35" y="12"/>
                </a:cubicBezTo>
                <a:cubicBezTo>
                  <a:pt x="35" y="12"/>
                  <a:pt x="34" y="13"/>
                  <a:pt x="34" y="13"/>
                </a:cubicBezTo>
                <a:cubicBezTo>
                  <a:pt x="34" y="13"/>
                  <a:pt x="34" y="13"/>
                  <a:pt x="34" y="13"/>
                </a:cubicBezTo>
                <a:cubicBezTo>
                  <a:pt x="34" y="14"/>
                  <a:pt x="34" y="14"/>
                  <a:pt x="33" y="14"/>
                </a:cubicBezTo>
                <a:cubicBezTo>
                  <a:pt x="33" y="14"/>
                  <a:pt x="33" y="14"/>
                  <a:pt x="33" y="14"/>
                </a:cubicBezTo>
                <a:cubicBezTo>
                  <a:pt x="33" y="14"/>
                  <a:pt x="33" y="13"/>
                  <a:pt x="34" y="13"/>
                </a:cubicBezTo>
                <a:cubicBezTo>
                  <a:pt x="34" y="13"/>
                  <a:pt x="34" y="13"/>
                  <a:pt x="34" y="13"/>
                </a:cubicBezTo>
                <a:cubicBezTo>
                  <a:pt x="34" y="13"/>
                  <a:pt x="33" y="13"/>
                  <a:pt x="33" y="13"/>
                </a:cubicBezTo>
                <a:cubicBezTo>
                  <a:pt x="33" y="13"/>
                  <a:pt x="33" y="13"/>
                  <a:pt x="33" y="13"/>
                </a:cubicBezTo>
                <a:cubicBezTo>
                  <a:pt x="33" y="12"/>
                  <a:pt x="33" y="13"/>
                  <a:pt x="33" y="13"/>
                </a:cubicBezTo>
                <a:cubicBezTo>
                  <a:pt x="33" y="13"/>
                  <a:pt x="33" y="13"/>
                  <a:pt x="33" y="13"/>
                </a:cubicBezTo>
                <a:cubicBezTo>
                  <a:pt x="33" y="13"/>
                  <a:pt x="33" y="13"/>
                  <a:pt x="33" y="13"/>
                </a:cubicBezTo>
                <a:cubicBezTo>
                  <a:pt x="33" y="13"/>
                  <a:pt x="33" y="13"/>
                  <a:pt x="33" y="13"/>
                </a:cubicBezTo>
                <a:cubicBezTo>
                  <a:pt x="33" y="14"/>
                  <a:pt x="32" y="13"/>
                  <a:pt x="32" y="13"/>
                </a:cubicBezTo>
                <a:cubicBezTo>
                  <a:pt x="32" y="13"/>
                  <a:pt x="32" y="13"/>
                  <a:pt x="32" y="13"/>
                </a:cubicBezTo>
                <a:cubicBezTo>
                  <a:pt x="32" y="13"/>
                  <a:pt x="32" y="13"/>
                  <a:pt x="32" y="14"/>
                </a:cubicBezTo>
                <a:cubicBezTo>
                  <a:pt x="32" y="14"/>
                  <a:pt x="32" y="14"/>
                  <a:pt x="32" y="14"/>
                </a:cubicBezTo>
                <a:cubicBezTo>
                  <a:pt x="32" y="14"/>
                  <a:pt x="32" y="14"/>
                  <a:pt x="32" y="14"/>
                </a:cubicBezTo>
                <a:cubicBezTo>
                  <a:pt x="32" y="15"/>
                  <a:pt x="32" y="14"/>
                  <a:pt x="32" y="14"/>
                </a:cubicBezTo>
                <a:cubicBezTo>
                  <a:pt x="32" y="14"/>
                  <a:pt x="32" y="14"/>
                  <a:pt x="32" y="14"/>
                </a:cubicBezTo>
                <a:cubicBezTo>
                  <a:pt x="32" y="14"/>
                  <a:pt x="32" y="14"/>
                  <a:pt x="32" y="14"/>
                </a:cubicBezTo>
                <a:cubicBezTo>
                  <a:pt x="31" y="14"/>
                  <a:pt x="32" y="14"/>
                  <a:pt x="31" y="14"/>
                </a:cubicBezTo>
                <a:cubicBezTo>
                  <a:pt x="31" y="14"/>
                  <a:pt x="31" y="14"/>
                  <a:pt x="31" y="14"/>
                </a:cubicBezTo>
                <a:cubicBezTo>
                  <a:pt x="31" y="14"/>
                  <a:pt x="31" y="14"/>
                  <a:pt x="31" y="14"/>
                </a:cubicBezTo>
                <a:cubicBezTo>
                  <a:pt x="31" y="14"/>
                  <a:pt x="31" y="15"/>
                  <a:pt x="31" y="15"/>
                </a:cubicBezTo>
                <a:cubicBezTo>
                  <a:pt x="31" y="15"/>
                  <a:pt x="31" y="14"/>
                  <a:pt x="31" y="14"/>
                </a:cubicBezTo>
                <a:cubicBezTo>
                  <a:pt x="31" y="14"/>
                  <a:pt x="31" y="15"/>
                  <a:pt x="31" y="15"/>
                </a:cubicBezTo>
                <a:cubicBezTo>
                  <a:pt x="31" y="15"/>
                  <a:pt x="31" y="15"/>
                  <a:pt x="31" y="14"/>
                </a:cubicBezTo>
                <a:cubicBezTo>
                  <a:pt x="31" y="14"/>
                  <a:pt x="31" y="15"/>
                  <a:pt x="30" y="15"/>
                </a:cubicBezTo>
                <a:cubicBezTo>
                  <a:pt x="30" y="15"/>
                  <a:pt x="30" y="15"/>
                  <a:pt x="30" y="14"/>
                </a:cubicBezTo>
                <a:cubicBezTo>
                  <a:pt x="30" y="14"/>
                  <a:pt x="30" y="15"/>
                  <a:pt x="30" y="15"/>
                </a:cubicBezTo>
                <a:cubicBezTo>
                  <a:pt x="30" y="15"/>
                  <a:pt x="30" y="15"/>
                  <a:pt x="30" y="15"/>
                </a:cubicBezTo>
                <a:cubicBezTo>
                  <a:pt x="30" y="14"/>
                  <a:pt x="30" y="14"/>
                  <a:pt x="30" y="14"/>
                </a:cubicBezTo>
                <a:cubicBezTo>
                  <a:pt x="29" y="14"/>
                  <a:pt x="30" y="14"/>
                  <a:pt x="30" y="14"/>
                </a:cubicBezTo>
                <a:cubicBezTo>
                  <a:pt x="30" y="14"/>
                  <a:pt x="29" y="14"/>
                  <a:pt x="29" y="14"/>
                </a:cubicBezTo>
                <a:cubicBezTo>
                  <a:pt x="29" y="14"/>
                  <a:pt x="29" y="14"/>
                  <a:pt x="29" y="15"/>
                </a:cubicBezTo>
                <a:cubicBezTo>
                  <a:pt x="29" y="15"/>
                  <a:pt x="29" y="15"/>
                  <a:pt x="29" y="15"/>
                </a:cubicBezTo>
                <a:cubicBezTo>
                  <a:pt x="29" y="15"/>
                  <a:pt x="29" y="15"/>
                  <a:pt x="29" y="15"/>
                </a:cubicBezTo>
                <a:cubicBezTo>
                  <a:pt x="29" y="15"/>
                  <a:pt x="29" y="15"/>
                  <a:pt x="29" y="15"/>
                </a:cubicBezTo>
                <a:cubicBezTo>
                  <a:pt x="29" y="16"/>
                  <a:pt x="29" y="15"/>
                  <a:pt x="29" y="16"/>
                </a:cubicBezTo>
                <a:cubicBezTo>
                  <a:pt x="29" y="16"/>
                  <a:pt x="29" y="16"/>
                  <a:pt x="28" y="16"/>
                </a:cubicBezTo>
                <a:cubicBezTo>
                  <a:pt x="28" y="16"/>
                  <a:pt x="28" y="16"/>
                  <a:pt x="28" y="16"/>
                </a:cubicBezTo>
                <a:cubicBezTo>
                  <a:pt x="29" y="16"/>
                  <a:pt x="28" y="16"/>
                  <a:pt x="28" y="16"/>
                </a:cubicBezTo>
                <a:cubicBezTo>
                  <a:pt x="28" y="16"/>
                  <a:pt x="28" y="16"/>
                  <a:pt x="28" y="16"/>
                </a:cubicBezTo>
                <a:cubicBezTo>
                  <a:pt x="28" y="16"/>
                  <a:pt x="28" y="16"/>
                  <a:pt x="27" y="16"/>
                </a:cubicBezTo>
                <a:cubicBezTo>
                  <a:pt x="27" y="16"/>
                  <a:pt x="27" y="16"/>
                  <a:pt x="27" y="16"/>
                </a:cubicBezTo>
                <a:cubicBezTo>
                  <a:pt x="27" y="17"/>
                  <a:pt x="27" y="17"/>
                  <a:pt x="27" y="17"/>
                </a:cubicBezTo>
                <a:cubicBezTo>
                  <a:pt x="27" y="17"/>
                  <a:pt x="27" y="17"/>
                  <a:pt x="27" y="17"/>
                </a:cubicBezTo>
                <a:cubicBezTo>
                  <a:pt x="28" y="17"/>
                  <a:pt x="27" y="17"/>
                  <a:pt x="27" y="17"/>
                </a:cubicBezTo>
                <a:cubicBezTo>
                  <a:pt x="27" y="17"/>
                  <a:pt x="27" y="17"/>
                  <a:pt x="27" y="17"/>
                </a:cubicBezTo>
                <a:cubicBezTo>
                  <a:pt x="28" y="17"/>
                  <a:pt x="27" y="17"/>
                  <a:pt x="27" y="17"/>
                </a:cubicBezTo>
                <a:cubicBezTo>
                  <a:pt x="27" y="17"/>
                  <a:pt x="27" y="17"/>
                  <a:pt x="27" y="18"/>
                </a:cubicBezTo>
                <a:cubicBezTo>
                  <a:pt x="27" y="18"/>
                  <a:pt x="27" y="18"/>
                  <a:pt x="27" y="18"/>
                </a:cubicBezTo>
                <a:cubicBezTo>
                  <a:pt x="28" y="18"/>
                  <a:pt x="26" y="18"/>
                  <a:pt x="27" y="18"/>
                </a:cubicBezTo>
                <a:cubicBezTo>
                  <a:pt x="27" y="18"/>
                  <a:pt x="26" y="18"/>
                  <a:pt x="26" y="18"/>
                </a:cubicBezTo>
                <a:cubicBezTo>
                  <a:pt x="26" y="18"/>
                  <a:pt x="27" y="18"/>
                  <a:pt x="27" y="18"/>
                </a:cubicBezTo>
                <a:cubicBezTo>
                  <a:pt x="27" y="18"/>
                  <a:pt x="26" y="19"/>
                  <a:pt x="26" y="19"/>
                </a:cubicBezTo>
                <a:cubicBezTo>
                  <a:pt x="26" y="19"/>
                  <a:pt x="26" y="19"/>
                  <a:pt x="26" y="19"/>
                </a:cubicBezTo>
                <a:cubicBezTo>
                  <a:pt x="26" y="19"/>
                  <a:pt x="26" y="19"/>
                  <a:pt x="25" y="19"/>
                </a:cubicBezTo>
                <a:cubicBezTo>
                  <a:pt x="25" y="20"/>
                  <a:pt x="25" y="20"/>
                  <a:pt x="25" y="20"/>
                </a:cubicBezTo>
                <a:cubicBezTo>
                  <a:pt x="25" y="20"/>
                  <a:pt x="25" y="20"/>
                  <a:pt x="26" y="20"/>
                </a:cubicBezTo>
                <a:cubicBezTo>
                  <a:pt x="26" y="20"/>
                  <a:pt x="25" y="20"/>
                  <a:pt x="25" y="20"/>
                </a:cubicBezTo>
                <a:cubicBezTo>
                  <a:pt x="25" y="20"/>
                  <a:pt x="25" y="20"/>
                  <a:pt x="25" y="20"/>
                </a:cubicBezTo>
                <a:cubicBezTo>
                  <a:pt x="25" y="21"/>
                  <a:pt x="25" y="21"/>
                  <a:pt x="25" y="21"/>
                </a:cubicBezTo>
                <a:cubicBezTo>
                  <a:pt x="25" y="21"/>
                  <a:pt x="25" y="21"/>
                  <a:pt x="25" y="21"/>
                </a:cubicBezTo>
                <a:cubicBezTo>
                  <a:pt x="24" y="22"/>
                  <a:pt x="25" y="21"/>
                  <a:pt x="25" y="21"/>
                </a:cubicBezTo>
                <a:cubicBezTo>
                  <a:pt x="25" y="21"/>
                  <a:pt x="25" y="22"/>
                  <a:pt x="25" y="22"/>
                </a:cubicBezTo>
                <a:cubicBezTo>
                  <a:pt x="24" y="22"/>
                  <a:pt x="24" y="22"/>
                  <a:pt x="24" y="22"/>
                </a:cubicBezTo>
                <a:cubicBezTo>
                  <a:pt x="24" y="22"/>
                  <a:pt x="24" y="22"/>
                  <a:pt x="24" y="22"/>
                </a:cubicBezTo>
                <a:cubicBezTo>
                  <a:pt x="24" y="22"/>
                  <a:pt x="23" y="23"/>
                  <a:pt x="23" y="23"/>
                </a:cubicBezTo>
                <a:cubicBezTo>
                  <a:pt x="23" y="23"/>
                  <a:pt x="23" y="23"/>
                  <a:pt x="23" y="23"/>
                </a:cubicBezTo>
                <a:cubicBezTo>
                  <a:pt x="23" y="23"/>
                  <a:pt x="23" y="23"/>
                  <a:pt x="23" y="23"/>
                </a:cubicBezTo>
                <a:cubicBezTo>
                  <a:pt x="23" y="23"/>
                  <a:pt x="24" y="23"/>
                  <a:pt x="24" y="23"/>
                </a:cubicBezTo>
                <a:cubicBezTo>
                  <a:pt x="24" y="23"/>
                  <a:pt x="23" y="24"/>
                  <a:pt x="23" y="24"/>
                </a:cubicBezTo>
                <a:cubicBezTo>
                  <a:pt x="23" y="24"/>
                  <a:pt x="23" y="24"/>
                  <a:pt x="23" y="24"/>
                </a:cubicBezTo>
                <a:cubicBezTo>
                  <a:pt x="23" y="24"/>
                  <a:pt x="23" y="24"/>
                  <a:pt x="23" y="24"/>
                </a:cubicBezTo>
                <a:cubicBezTo>
                  <a:pt x="23" y="24"/>
                  <a:pt x="22" y="24"/>
                  <a:pt x="22" y="24"/>
                </a:cubicBezTo>
                <a:cubicBezTo>
                  <a:pt x="22" y="24"/>
                  <a:pt x="22" y="24"/>
                  <a:pt x="22" y="24"/>
                </a:cubicBezTo>
                <a:cubicBezTo>
                  <a:pt x="22" y="24"/>
                  <a:pt x="22" y="24"/>
                  <a:pt x="22" y="25"/>
                </a:cubicBezTo>
                <a:cubicBezTo>
                  <a:pt x="22" y="25"/>
                  <a:pt x="22" y="25"/>
                  <a:pt x="22" y="25"/>
                </a:cubicBezTo>
                <a:cubicBezTo>
                  <a:pt x="21" y="24"/>
                  <a:pt x="21" y="25"/>
                  <a:pt x="21" y="25"/>
                </a:cubicBezTo>
                <a:cubicBezTo>
                  <a:pt x="21" y="25"/>
                  <a:pt x="21" y="25"/>
                  <a:pt x="21" y="25"/>
                </a:cubicBezTo>
                <a:cubicBezTo>
                  <a:pt x="20" y="25"/>
                  <a:pt x="21" y="25"/>
                  <a:pt x="21" y="25"/>
                </a:cubicBezTo>
                <a:cubicBezTo>
                  <a:pt x="21" y="25"/>
                  <a:pt x="21" y="25"/>
                  <a:pt x="20" y="25"/>
                </a:cubicBezTo>
                <a:cubicBezTo>
                  <a:pt x="20" y="25"/>
                  <a:pt x="20" y="25"/>
                  <a:pt x="20" y="25"/>
                </a:cubicBezTo>
                <a:cubicBezTo>
                  <a:pt x="20" y="25"/>
                  <a:pt x="20" y="25"/>
                  <a:pt x="20" y="26"/>
                </a:cubicBezTo>
                <a:cubicBezTo>
                  <a:pt x="20" y="26"/>
                  <a:pt x="20" y="26"/>
                  <a:pt x="20" y="26"/>
                </a:cubicBezTo>
                <a:cubicBezTo>
                  <a:pt x="20" y="26"/>
                  <a:pt x="19" y="26"/>
                  <a:pt x="20" y="26"/>
                </a:cubicBezTo>
                <a:cubicBezTo>
                  <a:pt x="20" y="26"/>
                  <a:pt x="20" y="26"/>
                  <a:pt x="20" y="26"/>
                </a:cubicBezTo>
                <a:cubicBezTo>
                  <a:pt x="20" y="27"/>
                  <a:pt x="20" y="27"/>
                  <a:pt x="20" y="27"/>
                </a:cubicBezTo>
                <a:cubicBezTo>
                  <a:pt x="19" y="27"/>
                  <a:pt x="20" y="27"/>
                  <a:pt x="20" y="27"/>
                </a:cubicBezTo>
                <a:cubicBezTo>
                  <a:pt x="20" y="27"/>
                  <a:pt x="20" y="27"/>
                  <a:pt x="19" y="27"/>
                </a:cubicBezTo>
                <a:cubicBezTo>
                  <a:pt x="19" y="27"/>
                  <a:pt x="19" y="27"/>
                  <a:pt x="20" y="27"/>
                </a:cubicBezTo>
                <a:cubicBezTo>
                  <a:pt x="20" y="28"/>
                  <a:pt x="19" y="28"/>
                  <a:pt x="20" y="28"/>
                </a:cubicBezTo>
                <a:cubicBezTo>
                  <a:pt x="20" y="28"/>
                  <a:pt x="19" y="28"/>
                  <a:pt x="20" y="28"/>
                </a:cubicBezTo>
                <a:cubicBezTo>
                  <a:pt x="20" y="28"/>
                  <a:pt x="20" y="28"/>
                  <a:pt x="20" y="28"/>
                </a:cubicBezTo>
                <a:cubicBezTo>
                  <a:pt x="20" y="28"/>
                  <a:pt x="20" y="28"/>
                  <a:pt x="20" y="28"/>
                </a:cubicBezTo>
                <a:cubicBezTo>
                  <a:pt x="20" y="29"/>
                  <a:pt x="20" y="28"/>
                  <a:pt x="19" y="28"/>
                </a:cubicBezTo>
                <a:cubicBezTo>
                  <a:pt x="19" y="28"/>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30"/>
                  <a:pt x="20" y="30"/>
                </a:cubicBezTo>
                <a:cubicBezTo>
                  <a:pt x="20" y="30"/>
                  <a:pt x="20" y="30"/>
                  <a:pt x="20" y="30"/>
                </a:cubicBezTo>
                <a:cubicBezTo>
                  <a:pt x="21" y="30"/>
                  <a:pt x="21" y="30"/>
                  <a:pt x="21" y="30"/>
                </a:cubicBezTo>
                <a:cubicBezTo>
                  <a:pt x="21" y="30"/>
                  <a:pt x="21" y="30"/>
                  <a:pt x="22" y="30"/>
                </a:cubicBezTo>
                <a:cubicBezTo>
                  <a:pt x="22" y="30"/>
                  <a:pt x="22" y="30"/>
                  <a:pt x="22"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4" y="29"/>
                </a:cubicBezTo>
                <a:cubicBezTo>
                  <a:pt x="24" y="29"/>
                  <a:pt x="24" y="29"/>
                  <a:pt x="24" y="29"/>
                </a:cubicBezTo>
                <a:cubicBezTo>
                  <a:pt x="24" y="29"/>
                  <a:pt x="24" y="30"/>
                  <a:pt x="24" y="30"/>
                </a:cubicBezTo>
                <a:cubicBezTo>
                  <a:pt x="24" y="30"/>
                  <a:pt x="24" y="30"/>
                  <a:pt x="24" y="30"/>
                </a:cubicBezTo>
                <a:cubicBezTo>
                  <a:pt x="24" y="30"/>
                  <a:pt x="24" y="31"/>
                  <a:pt x="24" y="31"/>
                </a:cubicBezTo>
                <a:cubicBezTo>
                  <a:pt x="24" y="31"/>
                  <a:pt x="24" y="32"/>
                  <a:pt x="24" y="32"/>
                </a:cubicBezTo>
                <a:cubicBezTo>
                  <a:pt x="25" y="32"/>
                  <a:pt x="25" y="32"/>
                  <a:pt x="25" y="33"/>
                </a:cubicBezTo>
                <a:cubicBezTo>
                  <a:pt x="25" y="33"/>
                  <a:pt x="25" y="33"/>
                  <a:pt x="25" y="33"/>
                </a:cubicBezTo>
                <a:cubicBezTo>
                  <a:pt x="25" y="33"/>
                  <a:pt x="25" y="33"/>
                  <a:pt x="25" y="33"/>
                </a:cubicBezTo>
                <a:cubicBezTo>
                  <a:pt x="26" y="33"/>
                  <a:pt x="26" y="33"/>
                  <a:pt x="26" y="33"/>
                </a:cubicBezTo>
                <a:cubicBezTo>
                  <a:pt x="26" y="33"/>
                  <a:pt x="26" y="33"/>
                  <a:pt x="26" y="33"/>
                </a:cubicBezTo>
                <a:cubicBezTo>
                  <a:pt x="27" y="32"/>
                  <a:pt x="27" y="32"/>
                  <a:pt x="27" y="32"/>
                </a:cubicBezTo>
                <a:cubicBezTo>
                  <a:pt x="27" y="32"/>
                  <a:pt x="27" y="31"/>
                  <a:pt x="28" y="31"/>
                </a:cubicBezTo>
                <a:cubicBezTo>
                  <a:pt x="28" y="31"/>
                  <a:pt x="28" y="30"/>
                  <a:pt x="28" y="30"/>
                </a:cubicBezTo>
                <a:cubicBezTo>
                  <a:pt x="28" y="30"/>
                  <a:pt x="28" y="29"/>
                  <a:pt x="28" y="29"/>
                </a:cubicBezTo>
                <a:cubicBezTo>
                  <a:pt x="28" y="29"/>
                  <a:pt x="28" y="29"/>
                  <a:pt x="28" y="29"/>
                </a:cubicBezTo>
                <a:cubicBezTo>
                  <a:pt x="29" y="29"/>
                  <a:pt x="29" y="29"/>
                  <a:pt x="29" y="29"/>
                </a:cubicBezTo>
                <a:cubicBezTo>
                  <a:pt x="29" y="29"/>
                  <a:pt x="29" y="28"/>
                  <a:pt x="29" y="28"/>
                </a:cubicBezTo>
                <a:cubicBezTo>
                  <a:pt x="29" y="28"/>
                  <a:pt x="29" y="28"/>
                  <a:pt x="29" y="28"/>
                </a:cubicBezTo>
                <a:cubicBezTo>
                  <a:pt x="29" y="27"/>
                  <a:pt x="29" y="27"/>
                  <a:pt x="28" y="27"/>
                </a:cubicBezTo>
                <a:cubicBezTo>
                  <a:pt x="28" y="27"/>
                  <a:pt x="28" y="27"/>
                  <a:pt x="28" y="27"/>
                </a:cubicBezTo>
                <a:cubicBezTo>
                  <a:pt x="28" y="27"/>
                  <a:pt x="28" y="26"/>
                  <a:pt x="28" y="26"/>
                </a:cubicBezTo>
                <a:cubicBezTo>
                  <a:pt x="28" y="26"/>
                  <a:pt x="28" y="25"/>
                  <a:pt x="28" y="25"/>
                </a:cubicBezTo>
                <a:cubicBezTo>
                  <a:pt x="28" y="25"/>
                  <a:pt x="28" y="25"/>
                  <a:pt x="28" y="25"/>
                </a:cubicBezTo>
                <a:cubicBezTo>
                  <a:pt x="28" y="25"/>
                  <a:pt x="28" y="25"/>
                  <a:pt x="28" y="25"/>
                </a:cubicBezTo>
                <a:cubicBezTo>
                  <a:pt x="28" y="25"/>
                  <a:pt x="29" y="24"/>
                  <a:pt x="29" y="24"/>
                </a:cubicBezTo>
                <a:cubicBezTo>
                  <a:pt x="29" y="24"/>
                  <a:pt x="29" y="24"/>
                  <a:pt x="29" y="24"/>
                </a:cubicBezTo>
                <a:cubicBezTo>
                  <a:pt x="29" y="24"/>
                  <a:pt x="30" y="23"/>
                  <a:pt x="30" y="23"/>
                </a:cubicBezTo>
                <a:cubicBezTo>
                  <a:pt x="30" y="23"/>
                  <a:pt x="30" y="23"/>
                  <a:pt x="31" y="23"/>
                </a:cubicBezTo>
                <a:cubicBezTo>
                  <a:pt x="31" y="23"/>
                  <a:pt x="31" y="22"/>
                  <a:pt x="31" y="22"/>
                </a:cubicBezTo>
                <a:cubicBezTo>
                  <a:pt x="31" y="22"/>
                  <a:pt x="31" y="22"/>
                  <a:pt x="31" y="22"/>
                </a:cubicBezTo>
                <a:cubicBezTo>
                  <a:pt x="31" y="22"/>
                  <a:pt x="31" y="22"/>
                  <a:pt x="31" y="22"/>
                </a:cubicBezTo>
                <a:cubicBezTo>
                  <a:pt x="31" y="22"/>
                  <a:pt x="31" y="21"/>
                  <a:pt x="31" y="21"/>
                </a:cubicBezTo>
                <a:cubicBezTo>
                  <a:pt x="31" y="21"/>
                  <a:pt x="31" y="21"/>
                  <a:pt x="31" y="21"/>
                </a:cubicBezTo>
                <a:cubicBezTo>
                  <a:pt x="32" y="21"/>
                  <a:pt x="31"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3" y="21"/>
                  <a:pt x="33" y="21"/>
                  <a:pt x="33" y="21"/>
                </a:cubicBezTo>
                <a:cubicBezTo>
                  <a:pt x="33" y="21"/>
                  <a:pt x="33" y="21"/>
                  <a:pt x="33" y="21"/>
                </a:cubicBezTo>
                <a:cubicBezTo>
                  <a:pt x="33" y="21"/>
                  <a:pt x="33" y="21"/>
                  <a:pt x="33" y="21"/>
                </a:cubicBezTo>
                <a:cubicBezTo>
                  <a:pt x="33" y="21"/>
                  <a:pt x="33" y="21"/>
                  <a:pt x="33" y="21"/>
                </a:cubicBezTo>
                <a:cubicBezTo>
                  <a:pt x="33" y="21"/>
                  <a:pt x="33" y="22"/>
                  <a:pt x="33" y="22"/>
                </a:cubicBezTo>
                <a:cubicBezTo>
                  <a:pt x="33" y="22"/>
                  <a:pt x="33" y="22"/>
                  <a:pt x="33" y="23"/>
                </a:cubicBezTo>
                <a:cubicBezTo>
                  <a:pt x="32" y="23"/>
                  <a:pt x="32" y="23"/>
                  <a:pt x="32" y="24"/>
                </a:cubicBezTo>
                <a:cubicBezTo>
                  <a:pt x="32" y="24"/>
                  <a:pt x="31" y="24"/>
                  <a:pt x="31" y="25"/>
                </a:cubicBezTo>
                <a:cubicBezTo>
                  <a:pt x="31" y="25"/>
                  <a:pt x="31" y="25"/>
                  <a:pt x="31" y="25"/>
                </a:cubicBezTo>
                <a:cubicBezTo>
                  <a:pt x="31" y="25"/>
                  <a:pt x="31" y="26"/>
                  <a:pt x="31" y="26"/>
                </a:cubicBezTo>
                <a:cubicBezTo>
                  <a:pt x="31" y="27"/>
                  <a:pt x="31" y="27"/>
                  <a:pt x="31" y="27"/>
                </a:cubicBezTo>
                <a:cubicBezTo>
                  <a:pt x="31" y="27"/>
                  <a:pt x="31" y="27"/>
                  <a:pt x="31" y="27"/>
                </a:cubicBezTo>
                <a:cubicBezTo>
                  <a:pt x="31" y="27"/>
                  <a:pt x="32" y="28"/>
                  <a:pt x="32" y="28"/>
                </a:cubicBezTo>
                <a:cubicBezTo>
                  <a:pt x="32" y="28"/>
                  <a:pt x="32" y="28"/>
                  <a:pt x="32" y="28"/>
                </a:cubicBezTo>
                <a:cubicBezTo>
                  <a:pt x="32" y="28"/>
                  <a:pt x="33" y="28"/>
                  <a:pt x="33" y="28"/>
                </a:cubicBezTo>
                <a:cubicBezTo>
                  <a:pt x="33" y="28"/>
                  <a:pt x="33" y="28"/>
                  <a:pt x="33" y="28"/>
                </a:cubicBezTo>
                <a:cubicBezTo>
                  <a:pt x="34" y="28"/>
                  <a:pt x="34" y="28"/>
                  <a:pt x="34" y="28"/>
                </a:cubicBezTo>
                <a:cubicBezTo>
                  <a:pt x="35" y="27"/>
                  <a:pt x="35" y="27"/>
                  <a:pt x="35" y="27"/>
                </a:cubicBezTo>
                <a:cubicBezTo>
                  <a:pt x="35" y="27"/>
                  <a:pt x="35" y="27"/>
                  <a:pt x="35" y="27"/>
                </a:cubicBezTo>
                <a:cubicBezTo>
                  <a:pt x="35" y="27"/>
                  <a:pt x="35" y="27"/>
                  <a:pt x="35" y="27"/>
                </a:cubicBezTo>
                <a:cubicBezTo>
                  <a:pt x="35" y="27"/>
                  <a:pt x="35" y="27"/>
                  <a:pt x="35" y="27"/>
                </a:cubicBezTo>
                <a:cubicBezTo>
                  <a:pt x="36" y="27"/>
                  <a:pt x="36" y="27"/>
                  <a:pt x="36" y="28"/>
                </a:cubicBezTo>
                <a:cubicBezTo>
                  <a:pt x="36" y="28"/>
                  <a:pt x="36" y="28"/>
                  <a:pt x="36" y="28"/>
                </a:cubicBezTo>
                <a:cubicBezTo>
                  <a:pt x="36" y="28"/>
                  <a:pt x="36" y="28"/>
                  <a:pt x="36" y="28"/>
                </a:cubicBezTo>
                <a:cubicBezTo>
                  <a:pt x="36" y="28"/>
                  <a:pt x="35" y="28"/>
                  <a:pt x="35" y="28"/>
                </a:cubicBezTo>
                <a:cubicBezTo>
                  <a:pt x="35" y="28"/>
                  <a:pt x="35" y="28"/>
                  <a:pt x="35" y="28"/>
                </a:cubicBezTo>
                <a:cubicBezTo>
                  <a:pt x="35" y="28"/>
                  <a:pt x="35" y="28"/>
                  <a:pt x="35" y="28"/>
                </a:cubicBezTo>
                <a:cubicBezTo>
                  <a:pt x="36" y="29"/>
                  <a:pt x="35" y="29"/>
                  <a:pt x="35" y="29"/>
                </a:cubicBezTo>
                <a:cubicBezTo>
                  <a:pt x="35" y="29"/>
                  <a:pt x="35" y="29"/>
                  <a:pt x="35" y="29"/>
                </a:cubicBezTo>
                <a:cubicBezTo>
                  <a:pt x="35" y="29"/>
                  <a:pt x="35" y="29"/>
                  <a:pt x="35" y="29"/>
                </a:cubicBezTo>
                <a:cubicBezTo>
                  <a:pt x="35" y="29"/>
                  <a:pt x="34" y="29"/>
                  <a:pt x="33" y="29"/>
                </a:cubicBezTo>
                <a:cubicBezTo>
                  <a:pt x="33" y="29"/>
                  <a:pt x="32" y="29"/>
                  <a:pt x="32" y="29"/>
                </a:cubicBezTo>
                <a:cubicBezTo>
                  <a:pt x="32" y="29"/>
                  <a:pt x="32" y="30"/>
                  <a:pt x="33" y="30"/>
                </a:cubicBezTo>
                <a:cubicBezTo>
                  <a:pt x="33" y="30"/>
                  <a:pt x="33" y="30"/>
                  <a:pt x="33" y="30"/>
                </a:cubicBezTo>
                <a:cubicBezTo>
                  <a:pt x="33" y="30"/>
                  <a:pt x="33" y="30"/>
                  <a:pt x="33" y="30"/>
                </a:cubicBezTo>
                <a:cubicBezTo>
                  <a:pt x="33" y="30"/>
                  <a:pt x="33" y="30"/>
                  <a:pt x="33" y="30"/>
                </a:cubicBezTo>
                <a:cubicBezTo>
                  <a:pt x="33" y="30"/>
                  <a:pt x="33" y="30"/>
                  <a:pt x="33" y="30"/>
                </a:cubicBezTo>
                <a:cubicBezTo>
                  <a:pt x="33" y="30"/>
                  <a:pt x="33" y="30"/>
                  <a:pt x="33" y="31"/>
                </a:cubicBezTo>
                <a:cubicBezTo>
                  <a:pt x="33" y="31"/>
                  <a:pt x="33" y="31"/>
                  <a:pt x="33" y="31"/>
                </a:cubicBezTo>
                <a:cubicBezTo>
                  <a:pt x="33" y="31"/>
                  <a:pt x="33" y="32"/>
                  <a:pt x="32" y="32"/>
                </a:cubicBezTo>
                <a:cubicBezTo>
                  <a:pt x="32" y="31"/>
                  <a:pt x="32" y="31"/>
                  <a:pt x="31" y="31"/>
                </a:cubicBezTo>
                <a:cubicBezTo>
                  <a:pt x="31" y="31"/>
                  <a:pt x="31" y="31"/>
                  <a:pt x="31" y="31"/>
                </a:cubicBezTo>
                <a:cubicBezTo>
                  <a:pt x="31" y="31"/>
                  <a:pt x="31" y="32"/>
                  <a:pt x="31" y="32"/>
                </a:cubicBezTo>
                <a:cubicBezTo>
                  <a:pt x="31" y="32"/>
                  <a:pt x="31" y="32"/>
                  <a:pt x="31" y="32"/>
                </a:cubicBezTo>
                <a:cubicBezTo>
                  <a:pt x="30" y="32"/>
                  <a:pt x="30" y="32"/>
                  <a:pt x="30" y="33"/>
                </a:cubicBezTo>
                <a:cubicBezTo>
                  <a:pt x="30" y="33"/>
                  <a:pt x="30" y="33"/>
                  <a:pt x="30" y="33"/>
                </a:cubicBezTo>
                <a:cubicBezTo>
                  <a:pt x="30" y="33"/>
                  <a:pt x="30" y="33"/>
                  <a:pt x="30" y="33"/>
                </a:cubicBezTo>
                <a:cubicBezTo>
                  <a:pt x="30" y="33"/>
                  <a:pt x="30" y="33"/>
                  <a:pt x="30" y="33"/>
                </a:cubicBezTo>
                <a:cubicBezTo>
                  <a:pt x="30" y="33"/>
                  <a:pt x="30" y="33"/>
                  <a:pt x="30" y="33"/>
                </a:cubicBezTo>
                <a:cubicBezTo>
                  <a:pt x="30" y="33"/>
                  <a:pt x="30" y="33"/>
                  <a:pt x="30" y="33"/>
                </a:cubicBezTo>
                <a:cubicBezTo>
                  <a:pt x="30" y="33"/>
                  <a:pt x="30" y="33"/>
                  <a:pt x="30" y="33"/>
                </a:cubicBezTo>
                <a:cubicBezTo>
                  <a:pt x="30" y="34"/>
                  <a:pt x="30" y="34"/>
                  <a:pt x="30" y="34"/>
                </a:cubicBezTo>
                <a:cubicBezTo>
                  <a:pt x="30" y="34"/>
                  <a:pt x="30" y="34"/>
                  <a:pt x="30" y="34"/>
                </a:cubicBezTo>
                <a:cubicBezTo>
                  <a:pt x="30" y="34"/>
                  <a:pt x="30" y="34"/>
                  <a:pt x="30" y="34"/>
                </a:cubicBezTo>
                <a:cubicBezTo>
                  <a:pt x="30" y="34"/>
                  <a:pt x="30" y="34"/>
                  <a:pt x="30" y="34"/>
                </a:cubicBezTo>
                <a:cubicBezTo>
                  <a:pt x="30" y="34"/>
                  <a:pt x="30" y="34"/>
                  <a:pt x="30" y="34"/>
                </a:cubicBezTo>
                <a:cubicBezTo>
                  <a:pt x="30" y="34"/>
                  <a:pt x="30" y="34"/>
                  <a:pt x="30" y="34"/>
                </a:cubicBezTo>
                <a:cubicBezTo>
                  <a:pt x="30" y="34"/>
                  <a:pt x="30" y="34"/>
                  <a:pt x="30" y="34"/>
                </a:cubicBezTo>
                <a:cubicBezTo>
                  <a:pt x="30" y="34"/>
                  <a:pt x="30" y="34"/>
                  <a:pt x="30" y="34"/>
                </a:cubicBezTo>
                <a:cubicBezTo>
                  <a:pt x="29" y="34"/>
                  <a:pt x="29" y="34"/>
                  <a:pt x="29" y="34"/>
                </a:cubicBezTo>
                <a:cubicBezTo>
                  <a:pt x="29" y="34"/>
                  <a:pt x="29" y="34"/>
                  <a:pt x="29" y="34"/>
                </a:cubicBezTo>
                <a:cubicBezTo>
                  <a:pt x="29" y="34"/>
                  <a:pt x="29" y="34"/>
                  <a:pt x="29" y="34"/>
                </a:cubicBezTo>
                <a:cubicBezTo>
                  <a:pt x="29" y="34"/>
                  <a:pt x="29" y="34"/>
                  <a:pt x="29" y="34"/>
                </a:cubicBezTo>
                <a:cubicBezTo>
                  <a:pt x="28" y="34"/>
                  <a:pt x="27" y="34"/>
                  <a:pt x="27" y="34"/>
                </a:cubicBezTo>
                <a:cubicBezTo>
                  <a:pt x="27" y="34"/>
                  <a:pt x="27" y="34"/>
                  <a:pt x="26" y="35"/>
                </a:cubicBezTo>
                <a:cubicBezTo>
                  <a:pt x="26" y="35"/>
                  <a:pt x="26" y="35"/>
                  <a:pt x="26" y="35"/>
                </a:cubicBezTo>
                <a:cubicBezTo>
                  <a:pt x="26" y="35"/>
                  <a:pt x="26" y="35"/>
                  <a:pt x="26" y="35"/>
                </a:cubicBezTo>
                <a:cubicBezTo>
                  <a:pt x="26" y="35"/>
                  <a:pt x="26" y="35"/>
                  <a:pt x="26" y="35"/>
                </a:cubicBezTo>
                <a:cubicBezTo>
                  <a:pt x="26" y="35"/>
                  <a:pt x="26" y="35"/>
                  <a:pt x="26" y="35"/>
                </a:cubicBezTo>
                <a:cubicBezTo>
                  <a:pt x="26" y="35"/>
                  <a:pt x="26" y="35"/>
                  <a:pt x="26" y="35"/>
                </a:cubicBezTo>
                <a:cubicBezTo>
                  <a:pt x="26" y="35"/>
                  <a:pt x="26" y="35"/>
                  <a:pt x="26" y="35"/>
                </a:cubicBezTo>
                <a:cubicBezTo>
                  <a:pt x="25" y="35"/>
                  <a:pt x="25" y="34"/>
                  <a:pt x="25" y="34"/>
                </a:cubicBezTo>
                <a:cubicBezTo>
                  <a:pt x="25" y="34"/>
                  <a:pt x="25" y="34"/>
                  <a:pt x="25" y="34"/>
                </a:cubicBezTo>
                <a:cubicBezTo>
                  <a:pt x="25" y="35"/>
                  <a:pt x="25" y="34"/>
                  <a:pt x="25" y="34"/>
                </a:cubicBezTo>
                <a:cubicBezTo>
                  <a:pt x="24" y="34"/>
                  <a:pt x="24" y="35"/>
                  <a:pt x="24" y="35"/>
                </a:cubicBezTo>
                <a:cubicBezTo>
                  <a:pt x="23" y="35"/>
                  <a:pt x="24" y="34"/>
                  <a:pt x="24" y="34"/>
                </a:cubicBezTo>
                <a:cubicBezTo>
                  <a:pt x="24" y="34"/>
                  <a:pt x="23" y="35"/>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2" y="34"/>
                  <a:pt x="22" y="34"/>
                </a:cubicBezTo>
                <a:cubicBezTo>
                  <a:pt x="22" y="34"/>
                  <a:pt x="22" y="34"/>
                  <a:pt x="22" y="34"/>
                </a:cubicBezTo>
                <a:cubicBezTo>
                  <a:pt x="22" y="34"/>
                  <a:pt x="22" y="33"/>
                  <a:pt x="22" y="33"/>
                </a:cubicBezTo>
                <a:cubicBezTo>
                  <a:pt x="23" y="33"/>
                  <a:pt x="23" y="34"/>
                  <a:pt x="23" y="33"/>
                </a:cubicBezTo>
                <a:cubicBezTo>
                  <a:pt x="23" y="33"/>
                  <a:pt x="23" y="33"/>
                  <a:pt x="23" y="33"/>
                </a:cubicBezTo>
                <a:cubicBezTo>
                  <a:pt x="22" y="33"/>
                  <a:pt x="23" y="33"/>
                  <a:pt x="23" y="33"/>
                </a:cubicBezTo>
                <a:cubicBezTo>
                  <a:pt x="23" y="32"/>
                  <a:pt x="23" y="32"/>
                  <a:pt x="23" y="32"/>
                </a:cubicBezTo>
                <a:cubicBezTo>
                  <a:pt x="23" y="32"/>
                  <a:pt x="23" y="32"/>
                  <a:pt x="23" y="32"/>
                </a:cubicBezTo>
                <a:cubicBezTo>
                  <a:pt x="23" y="32"/>
                  <a:pt x="23" y="32"/>
                  <a:pt x="23" y="31"/>
                </a:cubicBezTo>
                <a:cubicBezTo>
                  <a:pt x="23" y="31"/>
                  <a:pt x="23" y="31"/>
                  <a:pt x="23" y="31"/>
                </a:cubicBezTo>
                <a:cubicBezTo>
                  <a:pt x="23" y="31"/>
                  <a:pt x="23" y="31"/>
                  <a:pt x="23" y="31"/>
                </a:cubicBezTo>
                <a:cubicBezTo>
                  <a:pt x="22" y="31"/>
                  <a:pt x="22" y="31"/>
                  <a:pt x="22" y="32"/>
                </a:cubicBezTo>
                <a:cubicBezTo>
                  <a:pt x="23" y="32"/>
                  <a:pt x="22" y="32"/>
                  <a:pt x="22" y="32"/>
                </a:cubicBezTo>
                <a:cubicBezTo>
                  <a:pt x="22" y="32"/>
                  <a:pt x="22" y="32"/>
                  <a:pt x="22" y="31"/>
                </a:cubicBezTo>
                <a:cubicBezTo>
                  <a:pt x="22" y="31"/>
                  <a:pt x="22" y="32"/>
                  <a:pt x="22" y="32"/>
                </a:cubicBezTo>
                <a:cubicBezTo>
                  <a:pt x="21" y="32"/>
                  <a:pt x="22" y="33"/>
                  <a:pt x="21" y="33"/>
                </a:cubicBezTo>
                <a:cubicBezTo>
                  <a:pt x="21" y="33"/>
                  <a:pt x="22" y="33"/>
                  <a:pt x="22" y="33"/>
                </a:cubicBezTo>
                <a:cubicBezTo>
                  <a:pt x="22" y="33"/>
                  <a:pt x="22" y="33"/>
                  <a:pt x="22" y="33"/>
                </a:cubicBezTo>
                <a:cubicBezTo>
                  <a:pt x="22" y="33"/>
                  <a:pt x="22" y="33"/>
                  <a:pt x="22" y="33"/>
                </a:cubicBezTo>
                <a:cubicBezTo>
                  <a:pt x="22" y="34"/>
                  <a:pt x="22" y="34"/>
                  <a:pt x="22" y="34"/>
                </a:cubicBezTo>
                <a:cubicBezTo>
                  <a:pt x="22" y="34"/>
                  <a:pt x="22" y="34"/>
                  <a:pt x="22" y="34"/>
                </a:cubicBezTo>
                <a:cubicBezTo>
                  <a:pt x="22" y="34"/>
                  <a:pt x="22" y="34"/>
                  <a:pt x="22" y="34"/>
                </a:cubicBezTo>
                <a:cubicBezTo>
                  <a:pt x="22" y="34"/>
                  <a:pt x="22" y="34"/>
                  <a:pt x="22" y="34"/>
                </a:cubicBezTo>
                <a:cubicBezTo>
                  <a:pt x="22" y="34"/>
                  <a:pt x="22" y="34"/>
                  <a:pt x="22" y="34"/>
                </a:cubicBezTo>
                <a:cubicBezTo>
                  <a:pt x="22" y="34"/>
                  <a:pt x="22" y="34"/>
                  <a:pt x="22" y="34"/>
                </a:cubicBezTo>
                <a:cubicBezTo>
                  <a:pt x="22" y="34"/>
                  <a:pt x="22" y="34"/>
                  <a:pt x="22" y="34"/>
                </a:cubicBezTo>
                <a:cubicBezTo>
                  <a:pt x="22" y="34"/>
                  <a:pt x="22" y="34"/>
                  <a:pt x="22" y="34"/>
                </a:cubicBezTo>
                <a:cubicBezTo>
                  <a:pt x="22" y="35"/>
                  <a:pt x="22" y="35"/>
                  <a:pt x="22" y="35"/>
                </a:cubicBezTo>
                <a:cubicBezTo>
                  <a:pt x="22" y="35"/>
                  <a:pt x="22" y="35"/>
                  <a:pt x="22" y="35"/>
                </a:cubicBezTo>
                <a:cubicBezTo>
                  <a:pt x="22" y="35"/>
                  <a:pt x="22" y="35"/>
                  <a:pt x="22" y="35"/>
                </a:cubicBezTo>
                <a:cubicBezTo>
                  <a:pt x="21" y="35"/>
                  <a:pt x="21" y="35"/>
                  <a:pt x="21" y="35"/>
                </a:cubicBezTo>
                <a:cubicBezTo>
                  <a:pt x="21" y="35"/>
                  <a:pt x="21" y="35"/>
                  <a:pt x="20" y="35"/>
                </a:cubicBezTo>
                <a:cubicBezTo>
                  <a:pt x="20" y="35"/>
                  <a:pt x="20" y="35"/>
                  <a:pt x="20" y="35"/>
                </a:cubicBezTo>
                <a:cubicBezTo>
                  <a:pt x="20" y="35"/>
                  <a:pt x="20" y="35"/>
                  <a:pt x="20" y="35"/>
                </a:cubicBezTo>
                <a:cubicBezTo>
                  <a:pt x="20" y="35"/>
                  <a:pt x="20" y="35"/>
                  <a:pt x="20" y="35"/>
                </a:cubicBezTo>
                <a:cubicBezTo>
                  <a:pt x="20" y="35"/>
                  <a:pt x="20" y="35"/>
                  <a:pt x="20" y="35"/>
                </a:cubicBezTo>
                <a:cubicBezTo>
                  <a:pt x="20" y="35"/>
                  <a:pt x="20" y="35"/>
                  <a:pt x="19" y="36"/>
                </a:cubicBezTo>
                <a:cubicBezTo>
                  <a:pt x="19" y="36"/>
                  <a:pt x="19" y="36"/>
                  <a:pt x="19" y="36"/>
                </a:cubicBezTo>
                <a:cubicBezTo>
                  <a:pt x="19" y="36"/>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7" y="37"/>
                  <a:pt x="17" y="37"/>
                  <a:pt x="17" y="37"/>
                </a:cubicBezTo>
                <a:cubicBezTo>
                  <a:pt x="17" y="37"/>
                  <a:pt x="17" y="37"/>
                  <a:pt x="17" y="38"/>
                </a:cubicBezTo>
                <a:cubicBezTo>
                  <a:pt x="17" y="38"/>
                  <a:pt x="17" y="38"/>
                  <a:pt x="17" y="38"/>
                </a:cubicBezTo>
                <a:cubicBezTo>
                  <a:pt x="17" y="38"/>
                  <a:pt x="17" y="38"/>
                  <a:pt x="17" y="38"/>
                </a:cubicBezTo>
                <a:cubicBezTo>
                  <a:pt x="16" y="38"/>
                  <a:pt x="17" y="38"/>
                  <a:pt x="17" y="38"/>
                </a:cubicBezTo>
                <a:cubicBezTo>
                  <a:pt x="17" y="38"/>
                  <a:pt x="16" y="39"/>
                  <a:pt x="16" y="39"/>
                </a:cubicBezTo>
                <a:cubicBezTo>
                  <a:pt x="16" y="39"/>
                  <a:pt x="16" y="39"/>
                  <a:pt x="16" y="39"/>
                </a:cubicBezTo>
                <a:cubicBezTo>
                  <a:pt x="15" y="39"/>
                  <a:pt x="15" y="39"/>
                  <a:pt x="15" y="40"/>
                </a:cubicBezTo>
                <a:cubicBezTo>
                  <a:pt x="15" y="40"/>
                  <a:pt x="15" y="40"/>
                  <a:pt x="14" y="39"/>
                </a:cubicBezTo>
                <a:cubicBezTo>
                  <a:pt x="14" y="39"/>
                  <a:pt x="14" y="39"/>
                  <a:pt x="14" y="39"/>
                </a:cubicBezTo>
                <a:cubicBezTo>
                  <a:pt x="14" y="40"/>
                  <a:pt x="14" y="40"/>
                  <a:pt x="14" y="40"/>
                </a:cubicBezTo>
                <a:cubicBezTo>
                  <a:pt x="14" y="40"/>
                  <a:pt x="14" y="40"/>
                  <a:pt x="14" y="40"/>
                </a:cubicBezTo>
                <a:cubicBezTo>
                  <a:pt x="13" y="40"/>
                  <a:pt x="13" y="40"/>
                  <a:pt x="13" y="40"/>
                </a:cubicBezTo>
                <a:cubicBezTo>
                  <a:pt x="12" y="40"/>
                  <a:pt x="12" y="40"/>
                  <a:pt x="12" y="40"/>
                </a:cubicBezTo>
                <a:cubicBezTo>
                  <a:pt x="12" y="40"/>
                  <a:pt x="12" y="41"/>
                  <a:pt x="12" y="41"/>
                </a:cubicBezTo>
                <a:cubicBezTo>
                  <a:pt x="12" y="41"/>
                  <a:pt x="13" y="41"/>
                  <a:pt x="14" y="41"/>
                </a:cubicBezTo>
                <a:cubicBezTo>
                  <a:pt x="14" y="42"/>
                  <a:pt x="14" y="42"/>
                  <a:pt x="14" y="42"/>
                </a:cubicBezTo>
                <a:cubicBezTo>
                  <a:pt x="14" y="42"/>
                  <a:pt x="14" y="42"/>
                  <a:pt x="14" y="43"/>
                </a:cubicBezTo>
                <a:cubicBezTo>
                  <a:pt x="14" y="44"/>
                  <a:pt x="14" y="44"/>
                  <a:pt x="14" y="44"/>
                </a:cubicBezTo>
                <a:cubicBezTo>
                  <a:pt x="14" y="44"/>
                  <a:pt x="14" y="45"/>
                  <a:pt x="14" y="45"/>
                </a:cubicBezTo>
                <a:cubicBezTo>
                  <a:pt x="14" y="45"/>
                  <a:pt x="14" y="45"/>
                  <a:pt x="14" y="45"/>
                </a:cubicBezTo>
                <a:cubicBezTo>
                  <a:pt x="14" y="45"/>
                  <a:pt x="14" y="45"/>
                  <a:pt x="14" y="45"/>
                </a:cubicBezTo>
                <a:cubicBezTo>
                  <a:pt x="14" y="45"/>
                  <a:pt x="14" y="45"/>
                  <a:pt x="14" y="45"/>
                </a:cubicBezTo>
                <a:cubicBezTo>
                  <a:pt x="14" y="45"/>
                  <a:pt x="14" y="45"/>
                  <a:pt x="14" y="45"/>
                </a:cubicBezTo>
                <a:cubicBezTo>
                  <a:pt x="14" y="45"/>
                  <a:pt x="14" y="45"/>
                  <a:pt x="14" y="45"/>
                </a:cubicBezTo>
                <a:cubicBezTo>
                  <a:pt x="14" y="45"/>
                  <a:pt x="14" y="45"/>
                  <a:pt x="14" y="45"/>
                </a:cubicBezTo>
                <a:cubicBezTo>
                  <a:pt x="13" y="45"/>
                  <a:pt x="12" y="45"/>
                  <a:pt x="12" y="45"/>
                </a:cubicBezTo>
                <a:cubicBezTo>
                  <a:pt x="11" y="45"/>
                  <a:pt x="10" y="45"/>
                  <a:pt x="10" y="45"/>
                </a:cubicBezTo>
                <a:cubicBezTo>
                  <a:pt x="10" y="45"/>
                  <a:pt x="9" y="45"/>
                  <a:pt x="9" y="45"/>
                </a:cubicBezTo>
                <a:cubicBezTo>
                  <a:pt x="9" y="45"/>
                  <a:pt x="9" y="45"/>
                  <a:pt x="8" y="45"/>
                </a:cubicBezTo>
                <a:cubicBezTo>
                  <a:pt x="8" y="46"/>
                  <a:pt x="8" y="46"/>
                  <a:pt x="8" y="46"/>
                </a:cubicBezTo>
                <a:cubicBezTo>
                  <a:pt x="8" y="46"/>
                  <a:pt x="8" y="46"/>
                  <a:pt x="8" y="46"/>
                </a:cubicBezTo>
                <a:cubicBezTo>
                  <a:pt x="8" y="46"/>
                  <a:pt x="8" y="46"/>
                  <a:pt x="8" y="46"/>
                </a:cubicBezTo>
                <a:cubicBezTo>
                  <a:pt x="8" y="46"/>
                  <a:pt x="8" y="46"/>
                  <a:pt x="8" y="46"/>
                </a:cubicBezTo>
                <a:cubicBezTo>
                  <a:pt x="8" y="47"/>
                  <a:pt x="8" y="47"/>
                  <a:pt x="8" y="47"/>
                </a:cubicBezTo>
                <a:cubicBezTo>
                  <a:pt x="8" y="47"/>
                  <a:pt x="8" y="47"/>
                  <a:pt x="8" y="47"/>
                </a:cubicBezTo>
                <a:cubicBezTo>
                  <a:pt x="8" y="47"/>
                  <a:pt x="8" y="47"/>
                  <a:pt x="8" y="47"/>
                </a:cubicBezTo>
                <a:cubicBezTo>
                  <a:pt x="8" y="47"/>
                  <a:pt x="8" y="47"/>
                  <a:pt x="8" y="47"/>
                </a:cubicBezTo>
                <a:cubicBezTo>
                  <a:pt x="8" y="47"/>
                  <a:pt x="8" y="47"/>
                  <a:pt x="8" y="47"/>
                </a:cubicBezTo>
                <a:cubicBezTo>
                  <a:pt x="8" y="47"/>
                  <a:pt x="8" y="47"/>
                  <a:pt x="8" y="47"/>
                </a:cubicBezTo>
                <a:cubicBezTo>
                  <a:pt x="8" y="47"/>
                  <a:pt x="8" y="47"/>
                  <a:pt x="8" y="47"/>
                </a:cubicBezTo>
                <a:cubicBezTo>
                  <a:pt x="8" y="47"/>
                  <a:pt x="8" y="47"/>
                  <a:pt x="8" y="47"/>
                </a:cubicBezTo>
                <a:cubicBezTo>
                  <a:pt x="8" y="47"/>
                  <a:pt x="8" y="48"/>
                  <a:pt x="8" y="48"/>
                </a:cubicBezTo>
                <a:cubicBezTo>
                  <a:pt x="8" y="48"/>
                  <a:pt x="8" y="48"/>
                  <a:pt x="8" y="48"/>
                </a:cubicBezTo>
                <a:cubicBezTo>
                  <a:pt x="9" y="48"/>
                  <a:pt x="8" y="49"/>
                  <a:pt x="8" y="49"/>
                </a:cubicBezTo>
                <a:cubicBezTo>
                  <a:pt x="8" y="49"/>
                  <a:pt x="8" y="49"/>
                  <a:pt x="8" y="49"/>
                </a:cubicBezTo>
                <a:cubicBezTo>
                  <a:pt x="8" y="49"/>
                  <a:pt x="8" y="50"/>
                  <a:pt x="8" y="50"/>
                </a:cubicBezTo>
                <a:cubicBezTo>
                  <a:pt x="8" y="50"/>
                  <a:pt x="8" y="51"/>
                  <a:pt x="8" y="51"/>
                </a:cubicBezTo>
                <a:cubicBezTo>
                  <a:pt x="8" y="51"/>
                  <a:pt x="9" y="51"/>
                  <a:pt x="9" y="51"/>
                </a:cubicBezTo>
                <a:cubicBezTo>
                  <a:pt x="9" y="51"/>
                  <a:pt x="9" y="51"/>
                  <a:pt x="9" y="51"/>
                </a:cubicBezTo>
                <a:cubicBezTo>
                  <a:pt x="9" y="51"/>
                  <a:pt x="9" y="51"/>
                  <a:pt x="9" y="51"/>
                </a:cubicBezTo>
                <a:cubicBezTo>
                  <a:pt x="9" y="51"/>
                  <a:pt x="9" y="51"/>
                  <a:pt x="9" y="51"/>
                </a:cubicBezTo>
                <a:cubicBezTo>
                  <a:pt x="9" y="51"/>
                  <a:pt x="9" y="51"/>
                  <a:pt x="9" y="51"/>
                </a:cubicBezTo>
                <a:cubicBezTo>
                  <a:pt x="9" y="51"/>
                  <a:pt x="9" y="51"/>
                  <a:pt x="9" y="51"/>
                </a:cubicBezTo>
                <a:cubicBezTo>
                  <a:pt x="9" y="51"/>
                  <a:pt x="10" y="51"/>
                  <a:pt x="10" y="52"/>
                </a:cubicBezTo>
                <a:cubicBezTo>
                  <a:pt x="10" y="52"/>
                  <a:pt x="10" y="52"/>
                  <a:pt x="11" y="52"/>
                </a:cubicBezTo>
                <a:cubicBezTo>
                  <a:pt x="11" y="51"/>
                  <a:pt x="11" y="51"/>
                  <a:pt x="11" y="51"/>
                </a:cubicBezTo>
                <a:cubicBezTo>
                  <a:pt x="12" y="51"/>
                  <a:pt x="11" y="51"/>
                  <a:pt x="12" y="51"/>
                </a:cubicBezTo>
                <a:cubicBezTo>
                  <a:pt x="12" y="51"/>
                  <a:pt x="14" y="51"/>
                  <a:pt x="14" y="50"/>
                </a:cubicBezTo>
                <a:cubicBezTo>
                  <a:pt x="14" y="50"/>
                  <a:pt x="14" y="50"/>
                  <a:pt x="14" y="50"/>
                </a:cubicBezTo>
                <a:cubicBezTo>
                  <a:pt x="14" y="50"/>
                  <a:pt x="15" y="50"/>
                  <a:pt x="15" y="49"/>
                </a:cubicBezTo>
                <a:cubicBezTo>
                  <a:pt x="15" y="49"/>
                  <a:pt x="15" y="49"/>
                  <a:pt x="15" y="49"/>
                </a:cubicBezTo>
                <a:cubicBezTo>
                  <a:pt x="15" y="48"/>
                  <a:pt x="15" y="48"/>
                  <a:pt x="15" y="48"/>
                </a:cubicBezTo>
                <a:cubicBezTo>
                  <a:pt x="15" y="47"/>
                  <a:pt x="16" y="47"/>
                  <a:pt x="16" y="47"/>
                </a:cubicBezTo>
                <a:cubicBezTo>
                  <a:pt x="16" y="47"/>
                  <a:pt x="16" y="47"/>
                  <a:pt x="16" y="47"/>
                </a:cubicBezTo>
                <a:cubicBezTo>
                  <a:pt x="16" y="47"/>
                  <a:pt x="17" y="47"/>
                  <a:pt x="17" y="46"/>
                </a:cubicBezTo>
                <a:cubicBezTo>
                  <a:pt x="17" y="46"/>
                  <a:pt x="17" y="46"/>
                  <a:pt x="17" y="46"/>
                </a:cubicBezTo>
                <a:cubicBezTo>
                  <a:pt x="17" y="46"/>
                  <a:pt x="17" y="46"/>
                  <a:pt x="17" y="46"/>
                </a:cubicBezTo>
                <a:cubicBezTo>
                  <a:pt x="17" y="46"/>
                  <a:pt x="17" y="46"/>
                  <a:pt x="17" y="46"/>
                </a:cubicBezTo>
                <a:cubicBezTo>
                  <a:pt x="17" y="46"/>
                  <a:pt x="17" y="46"/>
                  <a:pt x="17" y="46"/>
                </a:cubicBezTo>
                <a:cubicBezTo>
                  <a:pt x="17" y="46"/>
                  <a:pt x="17" y="46"/>
                  <a:pt x="17" y="46"/>
                </a:cubicBezTo>
                <a:cubicBezTo>
                  <a:pt x="17" y="46"/>
                  <a:pt x="17" y="46"/>
                  <a:pt x="17" y="46"/>
                </a:cubicBezTo>
                <a:cubicBezTo>
                  <a:pt x="17" y="46"/>
                  <a:pt x="17" y="46"/>
                  <a:pt x="17" y="46"/>
                </a:cubicBezTo>
                <a:cubicBezTo>
                  <a:pt x="17" y="46"/>
                  <a:pt x="17" y="46"/>
                  <a:pt x="17" y="46"/>
                </a:cubicBezTo>
                <a:cubicBezTo>
                  <a:pt x="17" y="46"/>
                  <a:pt x="18" y="45"/>
                  <a:pt x="18" y="45"/>
                </a:cubicBezTo>
                <a:cubicBezTo>
                  <a:pt x="18" y="45"/>
                  <a:pt x="19" y="45"/>
                  <a:pt x="19" y="45"/>
                </a:cubicBezTo>
                <a:cubicBezTo>
                  <a:pt x="20" y="45"/>
                  <a:pt x="20" y="45"/>
                  <a:pt x="20" y="45"/>
                </a:cubicBezTo>
                <a:cubicBezTo>
                  <a:pt x="20" y="45"/>
                  <a:pt x="20" y="45"/>
                  <a:pt x="20" y="45"/>
                </a:cubicBezTo>
                <a:cubicBezTo>
                  <a:pt x="20" y="45"/>
                  <a:pt x="20" y="45"/>
                  <a:pt x="20" y="45"/>
                </a:cubicBezTo>
                <a:cubicBezTo>
                  <a:pt x="20" y="45"/>
                  <a:pt x="20" y="45"/>
                  <a:pt x="20" y="45"/>
                </a:cubicBezTo>
                <a:cubicBezTo>
                  <a:pt x="20" y="45"/>
                  <a:pt x="20" y="45"/>
                  <a:pt x="20" y="45"/>
                </a:cubicBezTo>
                <a:cubicBezTo>
                  <a:pt x="20" y="45"/>
                  <a:pt x="20" y="45"/>
                  <a:pt x="20" y="45"/>
                </a:cubicBezTo>
                <a:cubicBezTo>
                  <a:pt x="20" y="45"/>
                  <a:pt x="20" y="45"/>
                  <a:pt x="20" y="45"/>
                </a:cubicBezTo>
                <a:cubicBezTo>
                  <a:pt x="20" y="45"/>
                  <a:pt x="20" y="45"/>
                  <a:pt x="20" y="45"/>
                </a:cubicBezTo>
                <a:cubicBezTo>
                  <a:pt x="20" y="45"/>
                  <a:pt x="21" y="45"/>
                  <a:pt x="21" y="45"/>
                </a:cubicBezTo>
                <a:cubicBezTo>
                  <a:pt x="21" y="45"/>
                  <a:pt x="21" y="45"/>
                  <a:pt x="21" y="45"/>
                </a:cubicBezTo>
                <a:cubicBezTo>
                  <a:pt x="21" y="45"/>
                  <a:pt x="21" y="45"/>
                  <a:pt x="21" y="44"/>
                </a:cubicBezTo>
                <a:cubicBezTo>
                  <a:pt x="21" y="44"/>
                  <a:pt x="21" y="44"/>
                  <a:pt x="21" y="44"/>
                </a:cubicBezTo>
                <a:cubicBezTo>
                  <a:pt x="21" y="44"/>
                  <a:pt x="21" y="44"/>
                  <a:pt x="21" y="44"/>
                </a:cubicBezTo>
                <a:cubicBezTo>
                  <a:pt x="21" y="44"/>
                  <a:pt x="21" y="44"/>
                  <a:pt x="21" y="44"/>
                </a:cubicBezTo>
                <a:cubicBezTo>
                  <a:pt x="22" y="44"/>
                  <a:pt x="22" y="44"/>
                  <a:pt x="22" y="44"/>
                </a:cubicBezTo>
                <a:cubicBezTo>
                  <a:pt x="23" y="45"/>
                  <a:pt x="23" y="45"/>
                  <a:pt x="23" y="45"/>
                </a:cubicBezTo>
                <a:cubicBezTo>
                  <a:pt x="23" y="46"/>
                  <a:pt x="24" y="46"/>
                  <a:pt x="24" y="46"/>
                </a:cubicBezTo>
                <a:cubicBezTo>
                  <a:pt x="24" y="47"/>
                  <a:pt x="25" y="47"/>
                  <a:pt x="26" y="47"/>
                </a:cubicBezTo>
                <a:cubicBezTo>
                  <a:pt x="26" y="48"/>
                  <a:pt x="26" y="48"/>
                  <a:pt x="26" y="48"/>
                </a:cubicBezTo>
                <a:cubicBezTo>
                  <a:pt x="26" y="48"/>
                  <a:pt x="27" y="48"/>
                  <a:pt x="27" y="49"/>
                </a:cubicBezTo>
                <a:cubicBezTo>
                  <a:pt x="27" y="49"/>
                  <a:pt x="27" y="49"/>
                  <a:pt x="27" y="49"/>
                </a:cubicBezTo>
                <a:cubicBezTo>
                  <a:pt x="27" y="49"/>
                  <a:pt x="26" y="50"/>
                  <a:pt x="27" y="50"/>
                </a:cubicBezTo>
                <a:cubicBezTo>
                  <a:pt x="27" y="50"/>
                  <a:pt x="27" y="50"/>
                  <a:pt x="27" y="49"/>
                </a:cubicBezTo>
                <a:cubicBezTo>
                  <a:pt x="27" y="49"/>
                  <a:pt x="27" y="49"/>
                  <a:pt x="27" y="49"/>
                </a:cubicBezTo>
                <a:cubicBezTo>
                  <a:pt x="27" y="49"/>
                  <a:pt x="27" y="48"/>
                  <a:pt x="27" y="48"/>
                </a:cubicBezTo>
                <a:cubicBezTo>
                  <a:pt x="27" y="48"/>
                  <a:pt x="27" y="48"/>
                  <a:pt x="27" y="48"/>
                </a:cubicBezTo>
                <a:cubicBezTo>
                  <a:pt x="27" y="48"/>
                  <a:pt x="28" y="48"/>
                  <a:pt x="28" y="48"/>
                </a:cubicBezTo>
                <a:cubicBezTo>
                  <a:pt x="28" y="48"/>
                  <a:pt x="28" y="48"/>
                  <a:pt x="28" y="48"/>
                </a:cubicBezTo>
                <a:cubicBezTo>
                  <a:pt x="29" y="48"/>
                  <a:pt x="28" y="47"/>
                  <a:pt x="28" y="47"/>
                </a:cubicBezTo>
                <a:cubicBezTo>
                  <a:pt x="28" y="47"/>
                  <a:pt x="27" y="47"/>
                  <a:pt x="27" y="47"/>
                </a:cubicBezTo>
                <a:cubicBezTo>
                  <a:pt x="27" y="47"/>
                  <a:pt x="27" y="47"/>
                  <a:pt x="27" y="46"/>
                </a:cubicBezTo>
                <a:cubicBezTo>
                  <a:pt x="27" y="46"/>
                  <a:pt x="26" y="46"/>
                  <a:pt x="26" y="46"/>
                </a:cubicBezTo>
                <a:cubicBezTo>
                  <a:pt x="26" y="46"/>
                  <a:pt x="26" y="46"/>
                  <a:pt x="26" y="46"/>
                </a:cubicBezTo>
                <a:cubicBezTo>
                  <a:pt x="25" y="46"/>
                  <a:pt x="25" y="45"/>
                  <a:pt x="25" y="45"/>
                </a:cubicBezTo>
                <a:cubicBezTo>
                  <a:pt x="25" y="45"/>
                  <a:pt x="25" y="45"/>
                  <a:pt x="24" y="45"/>
                </a:cubicBezTo>
                <a:cubicBezTo>
                  <a:pt x="24" y="45"/>
                  <a:pt x="24" y="44"/>
                  <a:pt x="24" y="44"/>
                </a:cubicBezTo>
                <a:cubicBezTo>
                  <a:pt x="24" y="44"/>
                  <a:pt x="24" y="44"/>
                  <a:pt x="24" y="44"/>
                </a:cubicBezTo>
                <a:cubicBezTo>
                  <a:pt x="24" y="43"/>
                  <a:pt x="24" y="44"/>
                  <a:pt x="24" y="43"/>
                </a:cubicBezTo>
                <a:cubicBezTo>
                  <a:pt x="24" y="43"/>
                  <a:pt x="24" y="43"/>
                  <a:pt x="24" y="43"/>
                </a:cubicBezTo>
                <a:cubicBezTo>
                  <a:pt x="24" y="43"/>
                  <a:pt x="25" y="43"/>
                  <a:pt x="25" y="43"/>
                </a:cubicBezTo>
                <a:cubicBezTo>
                  <a:pt x="25" y="43"/>
                  <a:pt x="25" y="43"/>
                  <a:pt x="25" y="43"/>
                </a:cubicBezTo>
                <a:cubicBezTo>
                  <a:pt x="25" y="43"/>
                  <a:pt x="25" y="43"/>
                  <a:pt x="25" y="43"/>
                </a:cubicBezTo>
                <a:cubicBezTo>
                  <a:pt x="25" y="43"/>
                  <a:pt x="25" y="43"/>
                  <a:pt x="25" y="43"/>
                </a:cubicBezTo>
                <a:cubicBezTo>
                  <a:pt x="25" y="43"/>
                  <a:pt x="25" y="43"/>
                  <a:pt x="25" y="43"/>
                </a:cubicBezTo>
                <a:cubicBezTo>
                  <a:pt x="25" y="43"/>
                  <a:pt x="25" y="43"/>
                  <a:pt x="25" y="43"/>
                </a:cubicBezTo>
                <a:cubicBezTo>
                  <a:pt x="25" y="43"/>
                  <a:pt x="25" y="43"/>
                  <a:pt x="25" y="43"/>
                </a:cubicBezTo>
                <a:cubicBezTo>
                  <a:pt x="25" y="43"/>
                  <a:pt x="25" y="43"/>
                  <a:pt x="25" y="43"/>
                </a:cubicBezTo>
                <a:cubicBezTo>
                  <a:pt x="25" y="43"/>
                  <a:pt x="25" y="43"/>
                  <a:pt x="25" y="43"/>
                </a:cubicBezTo>
                <a:cubicBezTo>
                  <a:pt x="25" y="43"/>
                  <a:pt x="25" y="43"/>
                  <a:pt x="25" y="43"/>
                </a:cubicBezTo>
                <a:cubicBezTo>
                  <a:pt x="25" y="44"/>
                  <a:pt x="25" y="44"/>
                  <a:pt x="25" y="44"/>
                </a:cubicBezTo>
                <a:cubicBezTo>
                  <a:pt x="25" y="44"/>
                  <a:pt x="25" y="44"/>
                  <a:pt x="26" y="43"/>
                </a:cubicBezTo>
                <a:cubicBezTo>
                  <a:pt x="26" y="43"/>
                  <a:pt x="26" y="44"/>
                  <a:pt x="26" y="44"/>
                </a:cubicBezTo>
                <a:cubicBezTo>
                  <a:pt x="26" y="44"/>
                  <a:pt x="26" y="44"/>
                  <a:pt x="26" y="44"/>
                </a:cubicBezTo>
                <a:cubicBezTo>
                  <a:pt x="26" y="44"/>
                  <a:pt x="26" y="44"/>
                  <a:pt x="26" y="45"/>
                </a:cubicBezTo>
                <a:cubicBezTo>
                  <a:pt x="26" y="45"/>
                  <a:pt x="27" y="45"/>
                  <a:pt x="27" y="45"/>
                </a:cubicBezTo>
                <a:cubicBezTo>
                  <a:pt x="27" y="45"/>
                  <a:pt x="27" y="45"/>
                  <a:pt x="28" y="45"/>
                </a:cubicBezTo>
                <a:cubicBezTo>
                  <a:pt x="28" y="45"/>
                  <a:pt x="28" y="45"/>
                  <a:pt x="28" y="45"/>
                </a:cubicBezTo>
                <a:cubicBezTo>
                  <a:pt x="28" y="45"/>
                  <a:pt x="28" y="45"/>
                  <a:pt x="28" y="45"/>
                </a:cubicBezTo>
                <a:cubicBezTo>
                  <a:pt x="28" y="45"/>
                  <a:pt x="28" y="46"/>
                  <a:pt x="28" y="46"/>
                </a:cubicBezTo>
                <a:cubicBezTo>
                  <a:pt x="28" y="46"/>
                  <a:pt x="28" y="46"/>
                  <a:pt x="28" y="46"/>
                </a:cubicBezTo>
                <a:cubicBezTo>
                  <a:pt x="28" y="46"/>
                  <a:pt x="28" y="46"/>
                  <a:pt x="28" y="46"/>
                </a:cubicBezTo>
                <a:cubicBezTo>
                  <a:pt x="28" y="46"/>
                  <a:pt x="28" y="46"/>
                  <a:pt x="28" y="46"/>
                </a:cubicBezTo>
                <a:cubicBezTo>
                  <a:pt x="28" y="46"/>
                  <a:pt x="28" y="46"/>
                  <a:pt x="28" y="46"/>
                </a:cubicBezTo>
                <a:cubicBezTo>
                  <a:pt x="28" y="46"/>
                  <a:pt x="28" y="46"/>
                  <a:pt x="28" y="46"/>
                </a:cubicBezTo>
                <a:cubicBezTo>
                  <a:pt x="29" y="46"/>
                  <a:pt x="29" y="46"/>
                  <a:pt x="29" y="46"/>
                </a:cubicBezTo>
                <a:cubicBezTo>
                  <a:pt x="29" y="46"/>
                  <a:pt x="29" y="46"/>
                  <a:pt x="29" y="46"/>
                </a:cubicBezTo>
                <a:cubicBezTo>
                  <a:pt x="29" y="46"/>
                  <a:pt x="29" y="46"/>
                  <a:pt x="29" y="46"/>
                </a:cubicBezTo>
                <a:cubicBezTo>
                  <a:pt x="29" y="46"/>
                  <a:pt x="29" y="46"/>
                  <a:pt x="29" y="46"/>
                </a:cubicBezTo>
                <a:cubicBezTo>
                  <a:pt x="29" y="46"/>
                  <a:pt x="29" y="46"/>
                  <a:pt x="29" y="46"/>
                </a:cubicBezTo>
                <a:cubicBezTo>
                  <a:pt x="29" y="46"/>
                  <a:pt x="29" y="46"/>
                  <a:pt x="29" y="46"/>
                </a:cubicBezTo>
                <a:cubicBezTo>
                  <a:pt x="29" y="46"/>
                  <a:pt x="29" y="47"/>
                  <a:pt x="29" y="47"/>
                </a:cubicBezTo>
                <a:cubicBezTo>
                  <a:pt x="29" y="47"/>
                  <a:pt x="29" y="47"/>
                  <a:pt x="29" y="48"/>
                </a:cubicBezTo>
                <a:cubicBezTo>
                  <a:pt x="29" y="48"/>
                  <a:pt x="29" y="48"/>
                  <a:pt x="29" y="48"/>
                </a:cubicBezTo>
                <a:cubicBezTo>
                  <a:pt x="29" y="48"/>
                  <a:pt x="29" y="48"/>
                  <a:pt x="29" y="48"/>
                </a:cubicBezTo>
                <a:cubicBezTo>
                  <a:pt x="29" y="48"/>
                  <a:pt x="29" y="48"/>
                  <a:pt x="29" y="48"/>
                </a:cubicBezTo>
                <a:cubicBezTo>
                  <a:pt x="29" y="48"/>
                  <a:pt x="29" y="48"/>
                  <a:pt x="29" y="48"/>
                </a:cubicBezTo>
                <a:cubicBezTo>
                  <a:pt x="29" y="48"/>
                  <a:pt x="29" y="48"/>
                  <a:pt x="29" y="48"/>
                </a:cubicBezTo>
                <a:cubicBezTo>
                  <a:pt x="29" y="48"/>
                  <a:pt x="29" y="48"/>
                  <a:pt x="29" y="48"/>
                </a:cubicBezTo>
                <a:cubicBezTo>
                  <a:pt x="29" y="48"/>
                  <a:pt x="29" y="48"/>
                  <a:pt x="29" y="48"/>
                </a:cubicBezTo>
                <a:cubicBezTo>
                  <a:pt x="29" y="49"/>
                  <a:pt x="29" y="49"/>
                  <a:pt x="29" y="49"/>
                </a:cubicBezTo>
                <a:cubicBezTo>
                  <a:pt x="29" y="49"/>
                  <a:pt x="29" y="49"/>
                  <a:pt x="29" y="49"/>
                </a:cubicBezTo>
                <a:cubicBezTo>
                  <a:pt x="30" y="49"/>
                  <a:pt x="30" y="49"/>
                  <a:pt x="30" y="49"/>
                </a:cubicBezTo>
                <a:cubicBezTo>
                  <a:pt x="30" y="49"/>
                  <a:pt x="30" y="49"/>
                  <a:pt x="30" y="49"/>
                </a:cubicBezTo>
                <a:cubicBezTo>
                  <a:pt x="30" y="49"/>
                  <a:pt x="30" y="49"/>
                  <a:pt x="30" y="49"/>
                </a:cubicBezTo>
                <a:cubicBezTo>
                  <a:pt x="31" y="49"/>
                  <a:pt x="30" y="49"/>
                  <a:pt x="30" y="49"/>
                </a:cubicBezTo>
                <a:cubicBezTo>
                  <a:pt x="31" y="50"/>
                  <a:pt x="32" y="50"/>
                  <a:pt x="32" y="50"/>
                </a:cubicBezTo>
                <a:cubicBezTo>
                  <a:pt x="32" y="50"/>
                  <a:pt x="32" y="50"/>
                  <a:pt x="32" y="50"/>
                </a:cubicBezTo>
                <a:cubicBezTo>
                  <a:pt x="32" y="50"/>
                  <a:pt x="31" y="50"/>
                  <a:pt x="31" y="50"/>
                </a:cubicBezTo>
                <a:cubicBezTo>
                  <a:pt x="31" y="50"/>
                  <a:pt x="31" y="50"/>
                  <a:pt x="30" y="50"/>
                </a:cubicBezTo>
                <a:cubicBezTo>
                  <a:pt x="30" y="50"/>
                  <a:pt x="31" y="50"/>
                  <a:pt x="31" y="50"/>
                </a:cubicBezTo>
                <a:cubicBezTo>
                  <a:pt x="31" y="51"/>
                  <a:pt x="31" y="51"/>
                  <a:pt x="31" y="51"/>
                </a:cubicBezTo>
                <a:cubicBezTo>
                  <a:pt x="31" y="51"/>
                  <a:pt x="31" y="51"/>
                  <a:pt x="31" y="51"/>
                </a:cubicBezTo>
                <a:cubicBezTo>
                  <a:pt x="31" y="51"/>
                  <a:pt x="32" y="51"/>
                  <a:pt x="32" y="51"/>
                </a:cubicBezTo>
                <a:cubicBezTo>
                  <a:pt x="32" y="51"/>
                  <a:pt x="32" y="51"/>
                  <a:pt x="32" y="50"/>
                </a:cubicBezTo>
                <a:cubicBezTo>
                  <a:pt x="32" y="50"/>
                  <a:pt x="32" y="50"/>
                  <a:pt x="32" y="50"/>
                </a:cubicBezTo>
                <a:cubicBezTo>
                  <a:pt x="32" y="50"/>
                  <a:pt x="32" y="50"/>
                  <a:pt x="32" y="50"/>
                </a:cubicBezTo>
                <a:cubicBezTo>
                  <a:pt x="32" y="50"/>
                  <a:pt x="32" y="50"/>
                  <a:pt x="32" y="50"/>
                </a:cubicBezTo>
                <a:cubicBezTo>
                  <a:pt x="32" y="50"/>
                  <a:pt x="32" y="50"/>
                  <a:pt x="32" y="50"/>
                </a:cubicBezTo>
                <a:cubicBezTo>
                  <a:pt x="32" y="50"/>
                  <a:pt x="33" y="50"/>
                  <a:pt x="33" y="50"/>
                </a:cubicBezTo>
                <a:cubicBezTo>
                  <a:pt x="33" y="50"/>
                  <a:pt x="33" y="50"/>
                  <a:pt x="33" y="50"/>
                </a:cubicBezTo>
                <a:cubicBezTo>
                  <a:pt x="33" y="49"/>
                  <a:pt x="33" y="49"/>
                  <a:pt x="33" y="49"/>
                </a:cubicBezTo>
                <a:cubicBezTo>
                  <a:pt x="32" y="49"/>
                  <a:pt x="32" y="49"/>
                  <a:pt x="32" y="48"/>
                </a:cubicBezTo>
                <a:cubicBezTo>
                  <a:pt x="32" y="48"/>
                  <a:pt x="32" y="48"/>
                  <a:pt x="32" y="48"/>
                </a:cubicBezTo>
                <a:cubicBezTo>
                  <a:pt x="32" y="48"/>
                  <a:pt x="32" y="48"/>
                  <a:pt x="32" y="48"/>
                </a:cubicBezTo>
                <a:cubicBezTo>
                  <a:pt x="32" y="48"/>
                  <a:pt x="32" y="48"/>
                  <a:pt x="32" y="48"/>
                </a:cubicBezTo>
                <a:cubicBezTo>
                  <a:pt x="32" y="47"/>
                  <a:pt x="33" y="47"/>
                  <a:pt x="33" y="47"/>
                </a:cubicBezTo>
                <a:cubicBezTo>
                  <a:pt x="33" y="47"/>
                  <a:pt x="33"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5" y="48"/>
                  <a:pt x="35" y="47"/>
                  <a:pt x="35" y="47"/>
                </a:cubicBezTo>
                <a:cubicBezTo>
                  <a:pt x="35" y="47"/>
                  <a:pt x="35" y="47"/>
                  <a:pt x="36" y="47"/>
                </a:cubicBezTo>
                <a:cubicBezTo>
                  <a:pt x="36" y="47"/>
                  <a:pt x="36" y="47"/>
                  <a:pt x="36" y="47"/>
                </a:cubicBezTo>
                <a:cubicBezTo>
                  <a:pt x="36" y="47"/>
                  <a:pt x="36" y="47"/>
                  <a:pt x="36" y="47"/>
                </a:cubicBezTo>
                <a:cubicBezTo>
                  <a:pt x="36" y="47"/>
                  <a:pt x="36" y="47"/>
                  <a:pt x="36" y="47"/>
                </a:cubicBezTo>
                <a:cubicBezTo>
                  <a:pt x="36" y="47"/>
                  <a:pt x="36" y="47"/>
                  <a:pt x="36" y="47"/>
                </a:cubicBezTo>
                <a:cubicBezTo>
                  <a:pt x="36" y="47"/>
                  <a:pt x="36" y="47"/>
                  <a:pt x="36" y="47"/>
                </a:cubicBezTo>
                <a:cubicBezTo>
                  <a:pt x="36" y="47"/>
                  <a:pt x="36" y="47"/>
                  <a:pt x="36" y="47"/>
                </a:cubicBezTo>
                <a:cubicBezTo>
                  <a:pt x="36" y="47"/>
                  <a:pt x="36" y="47"/>
                  <a:pt x="36" y="47"/>
                </a:cubicBezTo>
                <a:cubicBezTo>
                  <a:pt x="36" y="47"/>
                  <a:pt x="36" y="46"/>
                  <a:pt x="36" y="46"/>
                </a:cubicBezTo>
                <a:cubicBezTo>
                  <a:pt x="36" y="46"/>
                  <a:pt x="35" y="46"/>
                  <a:pt x="35" y="46"/>
                </a:cubicBezTo>
                <a:cubicBezTo>
                  <a:pt x="35" y="45"/>
                  <a:pt x="36" y="45"/>
                  <a:pt x="36" y="45"/>
                </a:cubicBezTo>
                <a:cubicBezTo>
                  <a:pt x="36" y="45"/>
                  <a:pt x="36" y="45"/>
                  <a:pt x="36" y="45"/>
                </a:cubicBezTo>
                <a:cubicBezTo>
                  <a:pt x="36" y="45"/>
                  <a:pt x="36" y="45"/>
                  <a:pt x="36" y="45"/>
                </a:cubicBezTo>
                <a:cubicBezTo>
                  <a:pt x="36" y="45"/>
                  <a:pt x="36" y="45"/>
                  <a:pt x="36" y="45"/>
                </a:cubicBezTo>
                <a:cubicBezTo>
                  <a:pt x="36" y="45"/>
                  <a:pt x="36" y="45"/>
                  <a:pt x="36" y="45"/>
                </a:cubicBezTo>
                <a:cubicBezTo>
                  <a:pt x="36" y="45"/>
                  <a:pt x="36" y="45"/>
                  <a:pt x="36" y="45"/>
                </a:cubicBezTo>
                <a:cubicBezTo>
                  <a:pt x="36" y="45"/>
                  <a:pt x="36" y="44"/>
                  <a:pt x="36" y="44"/>
                </a:cubicBezTo>
                <a:cubicBezTo>
                  <a:pt x="36" y="44"/>
                  <a:pt x="36" y="44"/>
                  <a:pt x="37" y="44"/>
                </a:cubicBezTo>
                <a:cubicBezTo>
                  <a:pt x="37" y="43"/>
                  <a:pt x="37" y="43"/>
                  <a:pt x="37" y="43"/>
                </a:cubicBezTo>
                <a:cubicBezTo>
                  <a:pt x="37" y="43"/>
                  <a:pt x="37" y="43"/>
                  <a:pt x="37" y="43"/>
                </a:cubicBezTo>
                <a:cubicBezTo>
                  <a:pt x="37" y="43"/>
                  <a:pt x="37" y="43"/>
                  <a:pt x="37" y="43"/>
                </a:cubicBezTo>
                <a:cubicBezTo>
                  <a:pt x="37" y="43"/>
                  <a:pt x="37" y="43"/>
                  <a:pt x="37" y="43"/>
                </a:cubicBezTo>
                <a:cubicBezTo>
                  <a:pt x="37" y="43"/>
                  <a:pt x="37" y="43"/>
                  <a:pt x="37" y="43"/>
                </a:cubicBezTo>
                <a:cubicBezTo>
                  <a:pt x="37" y="42"/>
                  <a:pt x="37" y="42"/>
                  <a:pt x="38" y="42"/>
                </a:cubicBezTo>
                <a:cubicBezTo>
                  <a:pt x="38" y="42"/>
                  <a:pt x="38" y="42"/>
                  <a:pt x="38" y="42"/>
                </a:cubicBezTo>
                <a:cubicBezTo>
                  <a:pt x="39" y="42"/>
                  <a:pt x="39" y="42"/>
                  <a:pt x="39" y="42"/>
                </a:cubicBezTo>
                <a:cubicBezTo>
                  <a:pt x="39" y="42"/>
                  <a:pt x="39" y="42"/>
                  <a:pt x="40" y="42"/>
                </a:cubicBezTo>
                <a:cubicBezTo>
                  <a:pt x="40" y="42"/>
                  <a:pt x="39" y="43"/>
                  <a:pt x="39" y="43"/>
                </a:cubicBezTo>
                <a:cubicBezTo>
                  <a:pt x="39" y="43"/>
                  <a:pt x="39" y="43"/>
                  <a:pt x="39" y="43"/>
                </a:cubicBezTo>
                <a:cubicBezTo>
                  <a:pt x="39" y="43"/>
                  <a:pt x="39" y="43"/>
                  <a:pt x="39" y="44"/>
                </a:cubicBezTo>
                <a:cubicBezTo>
                  <a:pt x="40" y="44"/>
                  <a:pt x="40" y="44"/>
                  <a:pt x="40" y="44"/>
                </a:cubicBezTo>
                <a:cubicBezTo>
                  <a:pt x="40" y="44"/>
                  <a:pt x="40" y="44"/>
                  <a:pt x="40" y="44"/>
                </a:cubicBezTo>
                <a:cubicBezTo>
                  <a:pt x="41" y="44"/>
                  <a:pt x="41" y="43"/>
                  <a:pt x="41" y="43"/>
                </a:cubicBezTo>
                <a:cubicBezTo>
                  <a:pt x="41" y="43"/>
                  <a:pt x="41" y="44"/>
                  <a:pt x="41" y="44"/>
                </a:cubicBezTo>
                <a:cubicBezTo>
                  <a:pt x="41" y="44"/>
                  <a:pt x="41" y="44"/>
                  <a:pt x="42" y="44"/>
                </a:cubicBezTo>
                <a:cubicBezTo>
                  <a:pt x="42" y="44"/>
                  <a:pt x="42" y="44"/>
                  <a:pt x="42" y="43"/>
                </a:cubicBezTo>
                <a:cubicBezTo>
                  <a:pt x="42" y="43"/>
                  <a:pt x="42" y="43"/>
                  <a:pt x="41" y="43"/>
                </a:cubicBezTo>
                <a:cubicBezTo>
                  <a:pt x="41" y="43"/>
                  <a:pt x="41" y="43"/>
                  <a:pt x="41" y="43"/>
                </a:cubicBezTo>
                <a:cubicBezTo>
                  <a:pt x="41" y="43"/>
                  <a:pt x="41" y="43"/>
                  <a:pt x="40" y="42"/>
                </a:cubicBezTo>
                <a:cubicBezTo>
                  <a:pt x="40" y="42"/>
                  <a:pt x="41" y="42"/>
                  <a:pt x="41" y="42"/>
                </a:cubicBezTo>
                <a:cubicBezTo>
                  <a:pt x="41" y="42"/>
                  <a:pt x="41" y="42"/>
                  <a:pt x="41" y="42"/>
                </a:cubicBezTo>
                <a:cubicBezTo>
                  <a:pt x="41" y="42"/>
                  <a:pt x="42" y="42"/>
                  <a:pt x="42" y="42"/>
                </a:cubicBezTo>
                <a:cubicBezTo>
                  <a:pt x="42" y="42"/>
                  <a:pt x="42" y="42"/>
                  <a:pt x="43" y="42"/>
                </a:cubicBezTo>
                <a:cubicBezTo>
                  <a:pt x="43" y="42"/>
                  <a:pt x="43" y="42"/>
                  <a:pt x="43" y="41"/>
                </a:cubicBezTo>
                <a:cubicBezTo>
                  <a:pt x="43" y="41"/>
                  <a:pt x="43" y="41"/>
                  <a:pt x="43" y="41"/>
                </a:cubicBezTo>
                <a:cubicBezTo>
                  <a:pt x="43" y="41"/>
                  <a:pt x="43" y="41"/>
                  <a:pt x="43" y="41"/>
                </a:cubicBezTo>
                <a:cubicBezTo>
                  <a:pt x="43" y="41"/>
                  <a:pt x="43" y="41"/>
                  <a:pt x="43" y="41"/>
                </a:cubicBezTo>
                <a:cubicBezTo>
                  <a:pt x="43" y="41"/>
                  <a:pt x="43" y="41"/>
                  <a:pt x="43" y="41"/>
                </a:cubicBezTo>
                <a:cubicBezTo>
                  <a:pt x="43" y="41"/>
                  <a:pt x="43" y="41"/>
                  <a:pt x="43" y="41"/>
                </a:cubicBezTo>
                <a:cubicBezTo>
                  <a:pt x="43" y="41"/>
                  <a:pt x="43" y="41"/>
                  <a:pt x="43" y="41"/>
                </a:cubicBezTo>
                <a:cubicBezTo>
                  <a:pt x="43" y="41"/>
                  <a:pt x="43" y="41"/>
                  <a:pt x="43" y="41"/>
                </a:cubicBezTo>
                <a:cubicBezTo>
                  <a:pt x="43" y="41"/>
                  <a:pt x="44" y="41"/>
                  <a:pt x="44" y="41"/>
                </a:cubicBezTo>
                <a:cubicBezTo>
                  <a:pt x="44" y="42"/>
                  <a:pt x="43" y="42"/>
                  <a:pt x="43" y="42"/>
                </a:cubicBezTo>
                <a:cubicBezTo>
                  <a:pt x="43" y="42"/>
                  <a:pt x="43" y="42"/>
                  <a:pt x="43" y="42"/>
                </a:cubicBezTo>
                <a:cubicBezTo>
                  <a:pt x="43" y="42"/>
                  <a:pt x="43" y="43"/>
                  <a:pt x="42" y="43"/>
                </a:cubicBezTo>
                <a:cubicBezTo>
                  <a:pt x="42" y="43"/>
                  <a:pt x="42" y="43"/>
                  <a:pt x="42" y="43"/>
                </a:cubicBezTo>
                <a:cubicBezTo>
                  <a:pt x="42" y="43"/>
                  <a:pt x="42" y="44"/>
                  <a:pt x="42" y="44"/>
                </a:cubicBezTo>
                <a:cubicBezTo>
                  <a:pt x="43" y="44"/>
                  <a:pt x="43" y="44"/>
                  <a:pt x="43" y="44"/>
                </a:cubicBezTo>
                <a:cubicBezTo>
                  <a:pt x="43" y="44"/>
                  <a:pt x="44" y="45"/>
                  <a:pt x="44" y="45"/>
                </a:cubicBezTo>
                <a:cubicBezTo>
                  <a:pt x="44" y="45"/>
                  <a:pt x="44" y="45"/>
                  <a:pt x="44" y="45"/>
                </a:cubicBezTo>
                <a:cubicBezTo>
                  <a:pt x="44" y="45"/>
                  <a:pt x="44" y="45"/>
                  <a:pt x="44" y="45"/>
                </a:cubicBezTo>
                <a:cubicBezTo>
                  <a:pt x="44" y="45"/>
                  <a:pt x="44" y="45"/>
                  <a:pt x="44" y="45"/>
                </a:cubicBezTo>
                <a:cubicBezTo>
                  <a:pt x="44" y="45"/>
                  <a:pt x="45" y="45"/>
                  <a:pt x="45" y="45"/>
                </a:cubicBezTo>
                <a:cubicBezTo>
                  <a:pt x="45" y="45"/>
                  <a:pt x="45" y="45"/>
                  <a:pt x="45" y="45"/>
                </a:cubicBezTo>
                <a:cubicBezTo>
                  <a:pt x="45" y="45"/>
                  <a:pt x="45" y="45"/>
                  <a:pt x="45" y="46"/>
                </a:cubicBezTo>
                <a:cubicBezTo>
                  <a:pt x="45" y="46"/>
                  <a:pt x="46" y="46"/>
                  <a:pt x="46" y="46"/>
                </a:cubicBezTo>
                <a:cubicBezTo>
                  <a:pt x="46" y="46"/>
                  <a:pt x="46" y="47"/>
                  <a:pt x="46" y="47"/>
                </a:cubicBezTo>
                <a:cubicBezTo>
                  <a:pt x="46" y="47"/>
                  <a:pt x="46" y="47"/>
                  <a:pt x="46" y="47"/>
                </a:cubicBezTo>
                <a:cubicBezTo>
                  <a:pt x="46" y="47"/>
                  <a:pt x="46" y="47"/>
                  <a:pt x="46" y="47"/>
                </a:cubicBezTo>
                <a:cubicBezTo>
                  <a:pt x="46" y="47"/>
                  <a:pt x="45" y="47"/>
                  <a:pt x="45" y="47"/>
                </a:cubicBezTo>
                <a:cubicBezTo>
                  <a:pt x="45" y="47"/>
                  <a:pt x="45" y="47"/>
                  <a:pt x="45" y="47"/>
                </a:cubicBezTo>
                <a:cubicBezTo>
                  <a:pt x="45" y="47"/>
                  <a:pt x="45" y="47"/>
                  <a:pt x="45" y="47"/>
                </a:cubicBezTo>
                <a:cubicBezTo>
                  <a:pt x="45" y="47"/>
                  <a:pt x="45" y="47"/>
                  <a:pt x="45" y="47"/>
                </a:cubicBezTo>
                <a:cubicBezTo>
                  <a:pt x="45" y="47"/>
                  <a:pt x="45" y="47"/>
                  <a:pt x="45" y="47"/>
                </a:cubicBezTo>
                <a:cubicBezTo>
                  <a:pt x="44" y="47"/>
                  <a:pt x="44" y="47"/>
                  <a:pt x="44" y="47"/>
                </a:cubicBezTo>
                <a:cubicBezTo>
                  <a:pt x="44" y="47"/>
                  <a:pt x="44" y="47"/>
                  <a:pt x="43" y="47"/>
                </a:cubicBezTo>
                <a:cubicBezTo>
                  <a:pt x="43" y="47"/>
                  <a:pt x="42" y="47"/>
                  <a:pt x="42" y="47"/>
                </a:cubicBezTo>
                <a:cubicBezTo>
                  <a:pt x="41" y="47"/>
                  <a:pt x="41" y="46"/>
                  <a:pt x="41" y="46"/>
                </a:cubicBezTo>
                <a:cubicBezTo>
                  <a:pt x="41" y="46"/>
                  <a:pt x="40" y="46"/>
                  <a:pt x="40" y="46"/>
                </a:cubicBezTo>
                <a:cubicBezTo>
                  <a:pt x="39" y="46"/>
                  <a:pt x="39" y="46"/>
                  <a:pt x="38" y="47"/>
                </a:cubicBezTo>
                <a:cubicBezTo>
                  <a:pt x="38" y="47"/>
                  <a:pt x="37" y="47"/>
                  <a:pt x="37" y="47"/>
                </a:cubicBezTo>
                <a:cubicBezTo>
                  <a:pt x="36" y="47"/>
                  <a:pt x="36" y="47"/>
                  <a:pt x="37" y="47"/>
                </a:cubicBezTo>
                <a:cubicBezTo>
                  <a:pt x="37" y="47"/>
                  <a:pt x="37" y="47"/>
                  <a:pt x="36" y="47"/>
                </a:cubicBezTo>
                <a:cubicBezTo>
                  <a:pt x="36" y="48"/>
                  <a:pt x="36" y="48"/>
                  <a:pt x="36" y="48"/>
                </a:cubicBezTo>
                <a:cubicBezTo>
                  <a:pt x="36" y="48"/>
                  <a:pt x="35" y="48"/>
                  <a:pt x="35" y="48"/>
                </a:cubicBezTo>
                <a:cubicBezTo>
                  <a:pt x="35" y="48"/>
                  <a:pt x="35" y="48"/>
                  <a:pt x="34" y="48"/>
                </a:cubicBezTo>
                <a:cubicBezTo>
                  <a:pt x="34" y="48"/>
                  <a:pt x="34" y="49"/>
                  <a:pt x="35" y="49"/>
                </a:cubicBezTo>
                <a:cubicBezTo>
                  <a:pt x="35" y="49"/>
                  <a:pt x="35" y="49"/>
                  <a:pt x="35" y="49"/>
                </a:cubicBezTo>
                <a:cubicBezTo>
                  <a:pt x="34" y="49"/>
                  <a:pt x="34" y="49"/>
                  <a:pt x="34" y="49"/>
                </a:cubicBezTo>
                <a:cubicBezTo>
                  <a:pt x="34" y="49"/>
                  <a:pt x="34" y="49"/>
                  <a:pt x="34" y="50"/>
                </a:cubicBezTo>
                <a:cubicBezTo>
                  <a:pt x="34" y="50"/>
                  <a:pt x="35" y="50"/>
                  <a:pt x="35" y="50"/>
                </a:cubicBezTo>
                <a:cubicBezTo>
                  <a:pt x="35" y="50"/>
                  <a:pt x="35" y="50"/>
                  <a:pt x="35" y="50"/>
                </a:cubicBezTo>
                <a:cubicBezTo>
                  <a:pt x="35" y="50"/>
                  <a:pt x="35" y="50"/>
                  <a:pt x="35" y="50"/>
                </a:cubicBezTo>
                <a:cubicBezTo>
                  <a:pt x="35" y="50"/>
                  <a:pt x="35" y="51"/>
                  <a:pt x="35" y="51"/>
                </a:cubicBezTo>
                <a:cubicBezTo>
                  <a:pt x="36" y="51"/>
                  <a:pt x="36" y="51"/>
                  <a:pt x="36" y="51"/>
                </a:cubicBezTo>
                <a:cubicBezTo>
                  <a:pt x="36" y="51"/>
                  <a:pt x="36" y="51"/>
                  <a:pt x="36" y="51"/>
                </a:cubicBezTo>
                <a:cubicBezTo>
                  <a:pt x="37" y="51"/>
                  <a:pt x="37" y="51"/>
                  <a:pt x="37" y="51"/>
                </a:cubicBezTo>
                <a:cubicBezTo>
                  <a:pt x="37" y="51"/>
                  <a:pt x="38" y="51"/>
                  <a:pt x="38" y="51"/>
                </a:cubicBezTo>
                <a:cubicBezTo>
                  <a:pt x="38" y="51"/>
                  <a:pt x="38" y="51"/>
                  <a:pt x="39" y="51"/>
                </a:cubicBezTo>
                <a:cubicBezTo>
                  <a:pt x="39" y="51"/>
                  <a:pt x="39" y="51"/>
                  <a:pt x="40" y="51"/>
                </a:cubicBezTo>
                <a:cubicBezTo>
                  <a:pt x="40" y="51"/>
                  <a:pt x="40" y="51"/>
                  <a:pt x="40" y="51"/>
                </a:cubicBezTo>
                <a:cubicBezTo>
                  <a:pt x="41" y="51"/>
                  <a:pt x="41" y="51"/>
                  <a:pt x="41" y="51"/>
                </a:cubicBezTo>
                <a:cubicBezTo>
                  <a:pt x="41" y="51"/>
                  <a:pt x="41" y="51"/>
                  <a:pt x="41" y="51"/>
                </a:cubicBezTo>
                <a:cubicBezTo>
                  <a:pt x="41" y="51"/>
                  <a:pt x="41" y="51"/>
                  <a:pt x="42" y="51"/>
                </a:cubicBezTo>
                <a:cubicBezTo>
                  <a:pt x="42" y="51"/>
                  <a:pt x="42" y="51"/>
                  <a:pt x="42" y="51"/>
                </a:cubicBezTo>
                <a:cubicBezTo>
                  <a:pt x="42" y="51"/>
                  <a:pt x="42" y="51"/>
                  <a:pt x="42" y="51"/>
                </a:cubicBezTo>
                <a:cubicBezTo>
                  <a:pt x="42" y="51"/>
                  <a:pt x="42" y="51"/>
                  <a:pt x="42" y="51"/>
                </a:cubicBezTo>
                <a:cubicBezTo>
                  <a:pt x="42" y="51"/>
                  <a:pt x="42" y="51"/>
                  <a:pt x="42" y="51"/>
                </a:cubicBezTo>
                <a:cubicBezTo>
                  <a:pt x="42" y="51"/>
                  <a:pt x="42" y="51"/>
                  <a:pt x="42" y="51"/>
                </a:cubicBezTo>
                <a:cubicBezTo>
                  <a:pt x="41" y="51"/>
                  <a:pt x="41" y="51"/>
                  <a:pt x="41" y="51"/>
                </a:cubicBezTo>
                <a:cubicBezTo>
                  <a:pt x="41" y="51"/>
                  <a:pt x="41" y="51"/>
                  <a:pt x="41" y="51"/>
                </a:cubicBezTo>
                <a:cubicBezTo>
                  <a:pt x="41" y="51"/>
                  <a:pt x="41" y="51"/>
                  <a:pt x="41" y="51"/>
                </a:cubicBezTo>
                <a:cubicBezTo>
                  <a:pt x="41" y="52"/>
                  <a:pt x="41" y="52"/>
                  <a:pt x="41" y="53"/>
                </a:cubicBezTo>
                <a:cubicBezTo>
                  <a:pt x="41" y="53"/>
                  <a:pt x="41" y="53"/>
                  <a:pt x="41" y="53"/>
                </a:cubicBezTo>
                <a:cubicBezTo>
                  <a:pt x="41" y="53"/>
                  <a:pt x="41" y="53"/>
                  <a:pt x="41" y="53"/>
                </a:cubicBezTo>
                <a:cubicBezTo>
                  <a:pt x="41" y="53"/>
                  <a:pt x="41" y="53"/>
                  <a:pt x="41" y="53"/>
                </a:cubicBezTo>
                <a:cubicBezTo>
                  <a:pt x="41" y="53"/>
                  <a:pt x="41" y="53"/>
                  <a:pt x="41" y="53"/>
                </a:cubicBezTo>
                <a:cubicBezTo>
                  <a:pt x="41" y="53"/>
                  <a:pt x="41" y="53"/>
                  <a:pt x="41" y="53"/>
                </a:cubicBezTo>
                <a:cubicBezTo>
                  <a:pt x="41" y="53"/>
                  <a:pt x="41" y="53"/>
                  <a:pt x="41" y="53"/>
                </a:cubicBezTo>
                <a:cubicBezTo>
                  <a:pt x="41" y="53"/>
                  <a:pt x="41" y="53"/>
                  <a:pt x="41" y="53"/>
                </a:cubicBezTo>
                <a:cubicBezTo>
                  <a:pt x="41" y="53"/>
                  <a:pt x="41" y="53"/>
                  <a:pt x="41" y="53"/>
                </a:cubicBezTo>
                <a:cubicBezTo>
                  <a:pt x="41" y="53"/>
                  <a:pt x="41" y="54"/>
                  <a:pt x="41" y="54"/>
                </a:cubicBezTo>
                <a:cubicBezTo>
                  <a:pt x="41" y="54"/>
                  <a:pt x="41" y="54"/>
                  <a:pt x="41" y="54"/>
                </a:cubicBezTo>
                <a:cubicBezTo>
                  <a:pt x="41" y="54"/>
                  <a:pt x="41" y="54"/>
                  <a:pt x="41" y="54"/>
                </a:cubicBezTo>
                <a:cubicBezTo>
                  <a:pt x="41" y="54"/>
                  <a:pt x="41" y="54"/>
                  <a:pt x="41" y="54"/>
                </a:cubicBezTo>
                <a:cubicBezTo>
                  <a:pt x="41" y="55"/>
                  <a:pt x="40" y="55"/>
                  <a:pt x="40" y="55"/>
                </a:cubicBezTo>
                <a:cubicBezTo>
                  <a:pt x="40" y="55"/>
                  <a:pt x="40" y="55"/>
                  <a:pt x="40" y="55"/>
                </a:cubicBezTo>
                <a:cubicBezTo>
                  <a:pt x="40" y="55"/>
                  <a:pt x="40" y="55"/>
                  <a:pt x="40" y="55"/>
                </a:cubicBezTo>
                <a:cubicBezTo>
                  <a:pt x="40" y="55"/>
                  <a:pt x="40" y="55"/>
                  <a:pt x="40" y="55"/>
                </a:cubicBezTo>
                <a:cubicBezTo>
                  <a:pt x="40" y="55"/>
                  <a:pt x="40" y="55"/>
                  <a:pt x="40" y="55"/>
                </a:cubicBezTo>
                <a:cubicBezTo>
                  <a:pt x="40" y="55"/>
                  <a:pt x="40" y="55"/>
                  <a:pt x="40" y="56"/>
                </a:cubicBezTo>
                <a:cubicBezTo>
                  <a:pt x="40" y="56"/>
                  <a:pt x="39" y="56"/>
                  <a:pt x="39" y="56"/>
                </a:cubicBezTo>
                <a:cubicBezTo>
                  <a:pt x="38" y="56"/>
                  <a:pt x="38" y="55"/>
                  <a:pt x="38" y="55"/>
                </a:cubicBezTo>
                <a:cubicBezTo>
                  <a:pt x="38" y="55"/>
                  <a:pt x="38" y="55"/>
                  <a:pt x="38" y="55"/>
                </a:cubicBezTo>
                <a:cubicBezTo>
                  <a:pt x="38" y="55"/>
                  <a:pt x="38" y="55"/>
                  <a:pt x="37" y="55"/>
                </a:cubicBezTo>
                <a:cubicBezTo>
                  <a:pt x="37" y="55"/>
                  <a:pt x="37" y="56"/>
                  <a:pt x="37" y="56"/>
                </a:cubicBezTo>
                <a:cubicBezTo>
                  <a:pt x="36" y="56"/>
                  <a:pt x="35" y="56"/>
                  <a:pt x="35" y="56"/>
                </a:cubicBezTo>
                <a:cubicBezTo>
                  <a:pt x="35" y="55"/>
                  <a:pt x="34" y="55"/>
                  <a:pt x="34" y="55"/>
                </a:cubicBezTo>
                <a:cubicBezTo>
                  <a:pt x="34" y="55"/>
                  <a:pt x="34" y="55"/>
                  <a:pt x="34" y="55"/>
                </a:cubicBezTo>
                <a:cubicBezTo>
                  <a:pt x="33" y="55"/>
                  <a:pt x="33" y="55"/>
                  <a:pt x="33" y="55"/>
                </a:cubicBezTo>
                <a:cubicBezTo>
                  <a:pt x="33" y="55"/>
                  <a:pt x="33" y="55"/>
                  <a:pt x="33" y="55"/>
                </a:cubicBezTo>
                <a:cubicBezTo>
                  <a:pt x="33" y="55"/>
                  <a:pt x="33" y="55"/>
                  <a:pt x="32" y="55"/>
                </a:cubicBezTo>
                <a:cubicBezTo>
                  <a:pt x="32" y="55"/>
                  <a:pt x="32" y="55"/>
                  <a:pt x="32" y="55"/>
                </a:cubicBezTo>
                <a:cubicBezTo>
                  <a:pt x="32" y="54"/>
                  <a:pt x="31" y="54"/>
                  <a:pt x="31" y="54"/>
                </a:cubicBezTo>
                <a:cubicBezTo>
                  <a:pt x="31" y="54"/>
                  <a:pt x="30" y="54"/>
                  <a:pt x="30" y="55"/>
                </a:cubicBezTo>
                <a:cubicBezTo>
                  <a:pt x="30" y="55"/>
                  <a:pt x="29" y="55"/>
                  <a:pt x="29" y="55"/>
                </a:cubicBezTo>
                <a:cubicBezTo>
                  <a:pt x="30" y="56"/>
                  <a:pt x="30" y="56"/>
                  <a:pt x="29" y="56"/>
                </a:cubicBezTo>
                <a:cubicBezTo>
                  <a:pt x="29" y="57"/>
                  <a:pt x="29" y="56"/>
                  <a:pt x="28" y="56"/>
                </a:cubicBezTo>
                <a:cubicBezTo>
                  <a:pt x="27" y="56"/>
                  <a:pt x="27" y="56"/>
                  <a:pt x="27" y="56"/>
                </a:cubicBezTo>
                <a:cubicBezTo>
                  <a:pt x="26" y="56"/>
                  <a:pt x="26" y="55"/>
                  <a:pt x="26" y="55"/>
                </a:cubicBezTo>
                <a:cubicBezTo>
                  <a:pt x="26" y="55"/>
                  <a:pt x="26" y="55"/>
                  <a:pt x="26" y="55"/>
                </a:cubicBezTo>
                <a:cubicBezTo>
                  <a:pt x="25" y="55"/>
                  <a:pt x="25" y="54"/>
                  <a:pt x="25" y="54"/>
                </a:cubicBezTo>
                <a:cubicBezTo>
                  <a:pt x="24" y="54"/>
                  <a:pt x="24" y="54"/>
                  <a:pt x="24" y="54"/>
                </a:cubicBezTo>
                <a:cubicBezTo>
                  <a:pt x="24"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2" y="54"/>
                </a:cubicBezTo>
                <a:cubicBezTo>
                  <a:pt x="22" y="53"/>
                  <a:pt x="22" y="53"/>
                  <a:pt x="23" y="53"/>
                </a:cubicBezTo>
                <a:cubicBezTo>
                  <a:pt x="23" y="53"/>
                  <a:pt x="23" y="52"/>
                  <a:pt x="23" y="52"/>
                </a:cubicBezTo>
                <a:cubicBezTo>
                  <a:pt x="23" y="52"/>
                  <a:pt x="23" y="51"/>
                  <a:pt x="23" y="51"/>
                </a:cubicBezTo>
                <a:cubicBezTo>
                  <a:pt x="23" y="51"/>
                  <a:pt x="23" y="51"/>
                  <a:pt x="23" y="51"/>
                </a:cubicBezTo>
                <a:cubicBezTo>
                  <a:pt x="23" y="51"/>
                  <a:pt x="22" y="51"/>
                  <a:pt x="22" y="50"/>
                </a:cubicBezTo>
                <a:cubicBezTo>
                  <a:pt x="22" y="50"/>
                  <a:pt x="21" y="51"/>
                  <a:pt x="21" y="51"/>
                </a:cubicBezTo>
                <a:cubicBezTo>
                  <a:pt x="21" y="51"/>
                  <a:pt x="21" y="51"/>
                  <a:pt x="21" y="51"/>
                </a:cubicBezTo>
                <a:cubicBezTo>
                  <a:pt x="21" y="51"/>
                  <a:pt x="21" y="51"/>
                  <a:pt x="21" y="51"/>
                </a:cubicBezTo>
                <a:cubicBezTo>
                  <a:pt x="21" y="51"/>
                  <a:pt x="20" y="51"/>
                  <a:pt x="20" y="51"/>
                </a:cubicBezTo>
                <a:cubicBezTo>
                  <a:pt x="20" y="51"/>
                  <a:pt x="19" y="51"/>
                  <a:pt x="19" y="51"/>
                </a:cubicBezTo>
                <a:cubicBezTo>
                  <a:pt x="19" y="51"/>
                  <a:pt x="18" y="51"/>
                  <a:pt x="18" y="51"/>
                </a:cubicBezTo>
                <a:cubicBezTo>
                  <a:pt x="18" y="51"/>
                  <a:pt x="18" y="51"/>
                  <a:pt x="17" y="51"/>
                </a:cubicBezTo>
                <a:cubicBezTo>
                  <a:pt x="17" y="51"/>
                  <a:pt x="17" y="51"/>
                  <a:pt x="17" y="51"/>
                </a:cubicBezTo>
                <a:cubicBezTo>
                  <a:pt x="16" y="51"/>
                  <a:pt x="16" y="51"/>
                  <a:pt x="16" y="51"/>
                </a:cubicBezTo>
                <a:cubicBezTo>
                  <a:pt x="16" y="51"/>
                  <a:pt x="16" y="51"/>
                  <a:pt x="15" y="51"/>
                </a:cubicBezTo>
                <a:cubicBezTo>
                  <a:pt x="15" y="51"/>
                  <a:pt x="15" y="52"/>
                  <a:pt x="15" y="52"/>
                </a:cubicBezTo>
                <a:cubicBezTo>
                  <a:pt x="14" y="52"/>
                  <a:pt x="14" y="52"/>
                  <a:pt x="14" y="52"/>
                </a:cubicBezTo>
                <a:cubicBezTo>
                  <a:pt x="14" y="52"/>
                  <a:pt x="14" y="52"/>
                  <a:pt x="14" y="52"/>
                </a:cubicBezTo>
                <a:cubicBezTo>
                  <a:pt x="14" y="52"/>
                  <a:pt x="14" y="52"/>
                  <a:pt x="14" y="52"/>
                </a:cubicBezTo>
                <a:cubicBezTo>
                  <a:pt x="13" y="52"/>
                  <a:pt x="13" y="52"/>
                  <a:pt x="13" y="52"/>
                </a:cubicBezTo>
                <a:cubicBezTo>
                  <a:pt x="13" y="52"/>
                  <a:pt x="13" y="52"/>
                  <a:pt x="13" y="52"/>
                </a:cubicBezTo>
                <a:cubicBezTo>
                  <a:pt x="13" y="52"/>
                  <a:pt x="13" y="52"/>
                  <a:pt x="13" y="52"/>
                </a:cubicBezTo>
                <a:cubicBezTo>
                  <a:pt x="13" y="52"/>
                  <a:pt x="13" y="52"/>
                  <a:pt x="13" y="52"/>
                </a:cubicBezTo>
                <a:cubicBezTo>
                  <a:pt x="13" y="53"/>
                  <a:pt x="13" y="52"/>
                  <a:pt x="13" y="52"/>
                </a:cubicBezTo>
                <a:cubicBezTo>
                  <a:pt x="12" y="52"/>
                  <a:pt x="12" y="52"/>
                  <a:pt x="11" y="52"/>
                </a:cubicBezTo>
                <a:cubicBezTo>
                  <a:pt x="11" y="52"/>
                  <a:pt x="11" y="52"/>
                  <a:pt x="10" y="52"/>
                </a:cubicBezTo>
                <a:cubicBezTo>
                  <a:pt x="10" y="52"/>
                  <a:pt x="10" y="52"/>
                  <a:pt x="10" y="52"/>
                </a:cubicBezTo>
                <a:cubicBezTo>
                  <a:pt x="10" y="53"/>
                  <a:pt x="9" y="53"/>
                  <a:pt x="9" y="54"/>
                </a:cubicBezTo>
                <a:cubicBezTo>
                  <a:pt x="9" y="54"/>
                  <a:pt x="8" y="54"/>
                  <a:pt x="8" y="54"/>
                </a:cubicBezTo>
                <a:cubicBezTo>
                  <a:pt x="8" y="54"/>
                  <a:pt x="7" y="54"/>
                  <a:pt x="7" y="55"/>
                </a:cubicBezTo>
                <a:cubicBezTo>
                  <a:pt x="7" y="55"/>
                  <a:pt x="7" y="55"/>
                  <a:pt x="7" y="55"/>
                </a:cubicBezTo>
                <a:cubicBezTo>
                  <a:pt x="7" y="56"/>
                  <a:pt x="7" y="56"/>
                  <a:pt x="7" y="57"/>
                </a:cubicBezTo>
                <a:cubicBezTo>
                  <a:pt x="7" y="57"/>
                  <a:pt x="6" y="58"/>
                  <a:pt x="5" y="58"/>
                </a:cubicBezTo>
                <a:cubicBezTo>
                  <a:pt x="5" y="58"/>
                  <a:pt x="5" y="58"/>
                  <a:pt x="5" y="58"/>
                </a:cubicBezTo>
                <a:cubicBezTo>
                  <a:pt x="5" y="58"/>
                  <a:pt x="5" y="58"/>
                  <a:pt x="5" y="58"/>
                </a:cubicBezTo>
                <a:cubicBezTo>
                  <a:pt x="5" y="58"/>
                  <a:pt x="5" y="58"/>
                  <a:pt x="5" y="58"/>
                </a:cubicBezTo>
                <a:cubicBezTo>
                  <a:pt x="4" y="58"/>
                  <a:pt x="4" y="58"/>
                  <a:pt x="4" y="58"/>
                </a:cubicBezTo>
                <a:cubicBezTo>
                  <a:pt x="4" y="58"/>
                  <a:pt x="4" y="58"/>
                  <a:pt x="4" y="58"/>
                </a:cubicBezTo>
                <a:cubicBezTo>
                  <a:pt x="4" y="59"/>
                  <a:pt x="4" y="59"/>
                  <a:pt x="4" y="59"/>
                </a:cubicBezTo>
                <a:cubicBezTo>
                  <a:pt x="4" y="59"/>
                  <a:pt x="4" y="59"/>
                  <a:pt x="4" y="59"/>
                </a:cubicBezTo>
                <a:cubicBezTo>
                  <a:pt x="4" y="59"/>
                  <a:pt x="4" y="59"/>
                  <a:pt x="4" y="59"/>
                </a:cubicBezTo>
                <a:cubicBezTo>
                  <a:pt x="4" y="59"/>
                  <a:pt x="4" y="59"/>
                  <a:pt x="3" y="60"/>
                </a:cubicBezTo>
                <a:cubicBezTo>
                  <a:pt x="3" y="60"/>
                  <a:pt x="3" y="61"/>
                  <a:pt x="3" y="61"/>
                </a:cubicBezTo>
                <a:cubicBezTo>
                  <a:pt x="3" y="61"/>
                  <a:pt x="2" y="62"/>
                  <a:pt x="1" y="62"/>
                </a:cubicBezTo>
                <a:cubicBezTo>
                  <a:pt x="1" y="62"/>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4"/>
                </a:cubicBezTo>
                <a:cubicBezTo>
                  <a:pt x="1" y="64"/>
                  <a:pt x="0" y="64"/>
                  <a:pt x="0" y="64"/>
                </a:cubicBezTo>
                <a:cubicBezTo>
                  <a:pt x="0" y="64"/>
                  <a:pt x="0" y="64"/>
                  <a:pt x="0" y="64"/>
                </a:cubicBezTo>
                <a:cubicBezTo>
                  <a:pt x="1" y="64"/>
                  <a:pt x="1" y="64"/>
                  <a:pt x="1" y="65"/>
                </a:cubicBezTo>
                <a:cubicBezTo>
                  <a:pt x="1" y="65"/>
                  <a:pt x="1" y="65"/>
                  <a:pt x="1" y="65"/>
                </a:cubicBezTo>
                <a:cubicBezTo>
                  <a:pt x="1" y="66"/>
                  <a:pt x="1" y="66"/>
                  <a:pt x="1" y="66"/>
                </a:cubicBezTo>
                <a:cubicBezTo>
                  <a:pt x="1" y="66"/>
                  <a:pt x="1" y="67"/>
                  <a:pt x="1" y="67"/>
                </a:cubicBezTo>
                <a:cubicBezTo>
                  <a:pt x="1" y="67"/>
                  <a:pt x="1" y="67"/>
                  <a:pt x="1" y="68"/>
                </a:cubicBezTo>
                <a:cubicBezTo>
                  <a:pt x="1" y="68"/>
                  <a:pt x="1" y="68"/>
                  <a:pt x="1" y="68"/>
                </a:cubicBezTo>
                <a:cubicBezTo>
                  <a:pt x="1" y="68"/>
                  <a:pt x="1" y="68"/>
                  <a:pt x="1" y="68"/>
                </a:cubicBezTo>
                <a:cubicBezTo>
                  <a:pt x="1" y="68"/>
                  <a:pt x="1" y="68"/>
                  <a:pt x="1" y="68"/>
                </a:cubicBezTo>
                <a:cubicBezTo>
                  <a:pt x="0" y="68"/>
                  <a:pt x="0" y="68"/>
                  <a:pt x="0" y="68"/>
                </a:cubicBezTo>
                <a:cubicBezTo>
                  <a:pt x="0" y="68"/>
                  <a:pt x="0" y="68"/>
                  <a:pt x="0" y="68"/>
                </a:cubicBezTo>
                <a:cubicBezTo>
                  <a:pt x="0" y="68"/>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1" y="71"/>
                  <a:pt x="1" y="71"/>
                  <a:pt x="1" y="71"/>
                </a:cubicBezTo>
                <a:cubicBezTo>
                  <a:pt x="1" y="71"/>
                  <a:pt x="1" y="72"/>
                  <a:pt x="1" y="72"/>
                </a:cubicBezTo>
                <a:cubicBezTo>
                  <a:pt x="1" y="72"/>
                  <a:pt x="1" y="72"/>
                  <a:pt x="1" y="72"/>
                </a:cubicBezTo>
                <a:cubicBezTo>
                  <a:pt x="1" y="72"/>
                  <a:pt x="1" y="72"/>
                  <a:pt x="1" y="72"/>
                </a:cubicBezTo>
                <a:cubicBezTo>
                  <a:pt x="1" y="72"/>
                  <a:pt x="1" y="72"/>
                  <a:pt x="1" y="72"/>
                </a:cubicBezTo>
                <a:cubicBezTo>
                  <a:pt x="1" y="72"/>
                  <a:pt x="1" y="72"/>
                  <a:pt x="1" y="72"/>
                </a:cubicBezTo>
                <a:cubicBezTo>
                  <a:pt x="1" y="72"/>
                  <a:pt x="1" y="72"/>
                  <a:pt x="1" y="72"/>
                </a:cubicBezTo>
                <a:cubicBezTo>
                  <a:pt x="1" y="72"/>
                  <a:pt x="1" y="72"/>
                  <a:pt x="2" y="72"/>
                </a:cubicBezTo>
                <a:cubicBezTo>
                  <a:pt x="2" y="72"/>
                  <a:pt x="2" y="73"/>
                  <a:pt x="2" y="73"/>
                </a:cubicBezTo>
                <a:cubicBezTo>
                  <a:pt x="2" y="73"/>
                  <a:pt x="2" y="73"/>
                  <a:pt x="2" y="73"/>
                </a:cubicBezTo>
                <a:cubicBezTo>
                  <a:pt x="2" y="73"/>
                  <a:pt x="2" y="73"/>
                  <a:pt x="2" y="73"/>
                </a:cubicBezTo>
                <a:cubicBezTo>
                  <a:pt x="2" y="73"/>
                  <a:pt x="2" y="73"/>
                  <a:pt x="3" y="73"/>
                </a:cubicBezTo>
                <a:cubicBezTo>
                  <a:pt x="3" y="73"/>
                  <a:pt x="3" y="73"/>
                  <a:pt x="3" y="73"/>
                </a:cubicBezTo>
                <a:cubicBezTo>
                  <a:pt x="3" y="73"/>
                  <a:pt x="3" y="73"/>
                  <a:pt x="3" y="73"/>
                </a:cubicBezTo>
                <a:cubicBezTo>
                  <a:pt x="3" y="73"/>
                  <a:pt x="3" y="73"/>
                  <a:pt x="3" y="74"/>
                </a:cubicBezTo>
                <a:cubicBezTo>
                  <a:pt x="3" y="74"/>
                  <a:pt x="3" y="74"/>
                  <a:pt x="3" y="74"/>
                </a:cubicBezTo>
                <a:cubicBezTo>
                  <a:pt x="3" y="74"/>
                  <a:pt x="3" y="74"/>
                  <a:pt x="3" y="74"/>
                </a:cubicBezTo>
                <a:cubicBezTo>
                  <a:pt x="3" y="74"/>
                  <a:pt x="3" y="74"/>
                  <a:pt x="3" y="74"/>
                </a:cubicBezTo>
                <a:cubicBezTo>
                  <a:pt x="3" y="74"/>
                  <a:pt x="3" y="74"/>
                  <a:pt x="3" y="75"/>
                </a:cubicBezTo>
                <a:cubicBezTo>
                  <a:pt x="3" y="75"/>
                  <a:pt x="3" y="75"/>
                  <a:pt x="3" y="75"/>
                </a:cubicBezTo>
                <a:cubicBezTo>
                  <a:pt x="3" y="75"/>
                  <a:pt x="3" y="75"/>
                  <a:pt x="3" y="75"/>
                </a:cubicBezTo>
                <a:cubicBezTo>
                  <a:pt x="3" y="75"/>
                  <a:pt x="3" y="75"/>
                  <a:pt x="3" y="75"/>
                </a:cubicBezTo>
                <a:cubicBezTo>
                  <a:pt x="3" y="75"/>
                  <a:pt x="3" y="75"/>
                  <a:pt x="3" y="75"/>
                </a:cubicBezTo>
                <a:cubicBezTo>
                  <a:pt x="4" y="75"/>
                  <a:pt x="4" y="75"/>
                  <a:pt x="4" y="75"/>
                </a:cubicBezTo>
                <a:cubicBezTo>
                  <a:pt x="4" y="75"/>
                  <a:pt x="4" y="75"/>
                  <a:pt x="4" y="75"/>
                </a:cubicBezTo>
                <a:cubicBezTo>
                  <a:pt x="4" y="76"/>
                  <a:pt x="5" y="76"/>
                  <a:pt x="6" y="76"/>
                </a:cubicBezTo>
                <a:cubicBezTo>
                  <a:pt x="6" y="76"/>
                  <a:pt x="6" y="77"/>
                  <a:pt x="6" y="77"/>
                </a:cubicBezTo>
                <a:cubicBezTo>
                  <a:pt x="6" y="77"/>
                  <a:pt x="6" y="77"/>
                  <a:pt x="6" y="77"/>
                </a:cubicBezTo>
                <a:cubicBezTo>
                  <a:pt x="6" y="77"/>
                  <a:pt x="6" y="77"/>
                  <a:pt x="6" y="77"/>
                </a:cubicBezTo>
                <a:cubicBezTo>
                  <a:pt x="6" y="77"/>
                  <a:pt x="6" y="77"/>
                  <a:pt x="6" y="77"/>
                </a:cubicBezTo>
                <a:cubicBezTo>
                  <a:pt x="6" y="77"/>
                  <a:pt x="7" y="77"/>
                  <a:pt x="7" y="77"/>
                </a:cubicBezTo>
                <a:cubicBezTo>
                  <a:pt x="7" y="77"/>
                  <a:pt x="7" y="77"/>
                  <a:pt x="7" y="77"/>
                </a:cubicBezTo>
                <a:cubicBezTo>
                  <a:pt x="7" y="77"/>
                  <a:pt x="7" y="77"/>
                  <a:pt x="7" y="77"/>
                </a:cubicBezTo>
                <a:cubicBezTo>
                  <a:pt x="7" y="77"/>
                  <a:pt x="7" y="77"/>
                  <a:pt x="7" y="77"/>
                </a:cubicBezTo>
                <a:cubicBezTo>
                  <a:pt x="7" y="77"/>
                  <a:pt x="9" y="76"/>
                  <a:pt x="9" y="76"/>
                </a:cubicBezTo>
                <a:cubicBezTo>
                  <a:pt x="9" y="76"/>
                  <a:pt x="10" y="76"/>
                  <a:pt x="10" y="76"/>
                </a:cubicBezTo>
                <a:cubicBezTo>
                  <a:pt x="10" y="76"/>
                  <a:pt x="10" y="76"/>
                  <a:pt x="10" y="76"/>
                </a:cubicBezTo>
                <a:cubicBezTo>
                  <a:pt x="10" y="76"/>
                  <a:pt x="10" y="76"/>
                  <a:pt x="10" y="76"/>
                </a:cubicBezTo>
                <a:cubicBezTo>
                  <a:pt x="10" y="76"/>
                  <a:pt x="10" y="76"/>
                  <a:pt x="10" y="76"/>
                </a:cubicBezTo>
                <a:cubicBezTo>
                  <a:pt x="10" y="76"/>
                  <a:pt x="10" y="76"/>
                  <a:pt x="10" y="76"/>
                </a:cubicBezTo>
                <a:cubicBezTo>
                  <a:pt x="10" y="76"/>
                  <a:pt x="10" y="76"/>
                  <a:pt x="10" y="76"/>
                </a:cubicBezTo>
                <a:cubicBezTo>
                  <a:pt x="10" y="76"/>
                  <a:pt x="10" y="76"/>
                  <a:pt x="11" y="76"/>
                </a:cubicBezTo>
                <a:cubicBezTo>
                  <a:pt x="11" y="76"/>
                  <a:pt x="11" y="76"/>
                  <a:pt x="11" y="76"/>
                </a:cubicBezTo>
                <a:cubicBezTo>
                  <a:pt x="11" y="77"/>
                  <a:pt x="11" y="77"/>
                  <a:pt x="11" y="77"/>
                </a:cubicBezTo>
                <a:cubicBezTo>
                  <a:pt x="11" y="77"/>
                  <a:pt x="11" y="77"/>
                  <a:pt x="11" y="77"/>
                </a:cubicBezTo>
                <a:cubicBezTo>
                  <a:pt x="11" y="77"/>
                  <a:pt x="11" y="77"/>
                  <a:pt x="11" y="77"/>
                </a:cubicBezTo>
                <a:cubicBezTo>
                  <a:pt x="11" y="77"/>
                  <a:pt x="12" y="77"/>
                  <a:pt x="12" y="77"/>
                </a:cubicBezTo>
                <a:cubicBezTo>
                  <a:pt x="12" y="77"/>
                  <a:pt x="12" y="77"/>
                  <a:pt x="12" y="77"/>
                </a:cubicBezTo>
                <a:cubicBezTo>
                  <a:pt x="12" y="77"/>
                  <a:pt x="12" y="77"/>
                  <a:pt x="12" y="77"/>
                </a:cubicBezTo>
                <a:cubicBezTo>
                  <a:pt x="12" y="77"/>
                  <a:pt x="12" y="77"/>
                  <a:pt x="12" y="77"/>
                </a:cubicBezTo>
                <a:cubicBezTo>
                  <a:pt x="12" y="77"/>
                  <a:pt x="12" y="77"/>
                  <a:pt x="12" y="77"/>
                </a:cubicBezTo>
                <a:cubicBezTo>
                  <a:pt x="12" y="77"/>
                  <a:pt x="12" y="77"/>
                  <a:pt x="12" y="77"/>
                </a:cubicBezTo>
                <a:cubicBezTo>
                  <a:pt x="12" y="77"/>
                  <a:pt x="12" y="77"/>
                  <a:pt x="12" y="76"/>
                </a:cubicBezTo>
                <a:cubicBezTo>
                  <a:pt x="12" y="76"/>
                  <a:pt x="12" y="76"/>
                  <a:pt x="12" y="76"/>
                </a:cubicBezTo>
                <a:cubicBezTo>
                  <a:pt x="12" y="76"/>
                  <a:pt x="13" y="76"/>
                  <a:pt x="13" y="76"/>
                </a:cubicBezTo>
                <a:cubicBezTo>
                  <a:pt x="13" y="76"/>
                  <a:pt x="13" y="76"/>
                  <a:pt x="13" y="76"/>
                </a:cubicBezTo>
                <a:cubicBezTo>
                  <a:pt x="13" y="76"/>
                  <a:pt x="13" y="76"/>
                  <a:pt x="13" y="76"/>
                </a:cubicBezTo>
                <a:cubicBezTo>
                  <a:pt x="13" y="76"/>
                  <a:pt x="13" y="76"/>
                  <a:pt x="13" y="76"/>
                </a:cubicBezTo>
                <a:cubicBezTo>
                  <a:pt x="14" y="76"/>
                  <a:pt x="14" y="76"/>
                  <a:pt x="14" y="76"/>
                </a:cubicBezTo>
                <a:cubicBezTo>
                  <a:pt x="14" y="76"/>
                  <a:pt x="14" y="76"/>
                  <a:pt x="14" y="76"/>
                </a:cubicBezTo>
                <a:cubicBezTo>
                  <a:pt x="14" y="76"/>
                  <a:pt x="14" y="76"/>
                  <a:pt x="14" y="76"/>
                </a:cubicBezTo>
                <a:cubicBezTo>
                  <a:pt x="14" y="76"/>
                  <a:pt x="14" y="76"/>
                  <a:pt x="14" y="76"/>
                </a:cubicBezTo>
                <a:cubicBezTo>
                  <a:pt x="14" y="76"/>
                  <a:pt x="14" y="76"/>
                  <a:pt x="14" y="76"/>
                </a:cubicBezTo>
                <a:cubicBezTo>
                  <a:pt x="14" y="76"/>
                  <a:pt x="14" y="76"/>
                  <a:pt x="14" y="76"/>
                </a:cubicBezTo>
                <a:cubicBezTo>
                  <a:pt x="14" y="76"/>
                  <a:pt x="14" y="76"/>
                  <a:pt x="14" y="76"/>
                </a:cubicBezTo>
                <a:cubicBezTo>
                  <a:pt x="14" y="76"/>
                  <a:pt x="14" y="76"/>
                  <a:pt x="14" y="76"/>
                </a:cubicBezTo>
                <a:cubicBezTo>
                  <a:pt x="14" y="76"/>
                  <a:pt x="14" y="76"/>
                  <a:pt x="14" y="76"/>
                </a:cubicBezTo>
                <a:cubicBezTo>
                  <a:pt x="14" y="76"/>
                  <a:pt x="14" y="76"/>
                  <a:pt x="14" y="76"/>
                </a:cubicBezTo>
                <a:cubicBezTo>
                  <a:pt x="14" y="76"/>
                  <a:pt x="14" y="76"/>
                  <a:pt x="14" y="76"/>
                </a:cubicBezTo>
                <a:cubicBezTo>
                  <a:pt x="15" y="76"/>
                  <a:pt x="15" y="76"/>
                  <a:pt x="15" y="76"/>
                </a:cubicBezTo>
                <a:cubicBezTo>
                  <a:pt x="15" y="76"/>
                  <a:pt x="15" y="76"/>
                  <a:pt x="15" y="76"/>
                </a:cubicBezTo>
                <a:cubicBezTo>
                  <a:pt x="15" y="75"/>
                  <a:pt x="15" y="75"/>
                  <a:pt x="15" y="75"/>
                </a:cubicBezTo>
                <a:cubicBezTo>
                  <a:pt x="15" y="75"/>
                  <a:pt x="15" y="75"/>
                  <a:pt x="16" y="75"/>
                </a:cubicBezTo>
                <a:cubicBezTo>
                  <a:pt x="16" y="75"/>
                  <a:pt x="16" y="75"/>
                  <a:pt x="16" y="75"/>
                </a:cubicBezTo>
                <a:cubicBezTo>
                  <a:pt x="16" y="75"/>
                  <a:pt x="16" y="75"/>
                  <a:pt x="16" y="75"/>
                </a:cubicBezTo>
                <a:cubicBezTo>
                  <a:pt x="16" y="75"/>
                  <a:pt x="16" y="75"/>
                  <a:pt x="16" y="75"/>
                </a:cubicBezTo>
                <a:cubicBezTo>
                  <a:pt x="16" y="75"/>
                  <a:pt x="16" y="75"/>
                  <a:pt x="16" y="75"/>
                </a:cubicBezTo>
                <a:cubicBezTo>
                  <a:pt x="16" y="75"/>
                  <a:pt x="16" y="75"/>
                  <a:pt x="16" y="75"/>
                </a:cubicBezTo>
                <a:cubicBezTo>
                  <a:pt x="16" y="75"/>
                  <a:pt x="16" y="75"/>
                  <a:pt x="16" y="75"/>
                </a:cubicBezTo>
                <a:cubicBezTo>
                  <a:pt x="16" y="75"/>
                  <a:pt x="16" y="75"/>
                  <a:pt x="16" y="75"/>
                </a:cubicBezTo>
                <a:cubicBezTo>
                  <a:pt x="16" y="75"/>
                  <a:pt x="16" y="75"/>
                  <a:pt x="16" y="75"/>
                </a:cubicBezTo>
                <a:cubicBezTo>
                  <a:pt x="16" y="75"/>
                  <a:pt x="16" y="75"/>
                  <a:pt x="16" y="75"/>
                </a:cubicBezTo>
                <a:cubicBezTo>
                  <a:pt x="16" y="75"/>
                  <a:pt x="16" y="75"/>
                  <a:pt x="16" y="75"/>
                </a:cubicBezTo>
                <a:cubicBezTo>
                  <a:pt x="16" y="75"/>
                  <a:pt x="16" y="75"/>
                  <a:pt x="16" y="75"/>
                </a:cubicBezTo>
                <a:cubicBezTo>
                  <a:pt x="17" y="75"/>
                  <a:pt x="17" y="76"/>
                  <a:pt x="17" y="76"/>
                </a:cubicBezTo>
                <a:cubicBezTo>
                  <a:pt x="17" y="76"/>
                  <a:pt x="17" y="77"/>
                  <a:pt x="18" y="77"/>
                </a:cubicBezTo>
                <a:cubicBezTo>
                  <a:pt x="18" y="77"/>
                  <a:pt x="18" y="77"/>
                  <a:pt x="18" y="77"/>
                </a:cubicBezTo>
                <a:cubicBezTo>
                  <a:pt x="18" y="77"/>
                  <a:pt x="18" y="77"/>
                  <a:pt x="18" y="77"/>
                </a:cubicBezTo>
                <a:cubicBezTo>
                  <a:pt x="18" y="77"/>
                  <a:pt x="18" y="77"/>
                  <a:pt x="18" y="77"/>
                </a:cubicBezTo>
                <a:cubicBezTo>
                  <a:pt x="18" y="77"/>
                  <a:pt x="18" y="77"/>
                  <a:pt x="18" y="77"/>
                </a:cubicBezTo>
                <a:cubicBezTo>
                  <a:pt x="18" y="77"/>
                  <a:pt x="18" y="77"/>
                  <a:pt x="18" y="77"/>
                </a:cubicBezTo>
                <a:cubicBezTo>
                  <a:pt x="18" y="77"/>
                  <a:pt x="18" y="77"/>
                  <a:pt x="18" y="77"/>
                </a:cubicBezTo>
                <a:cubicBezTo>
                  <a:pt x="19" y="77"/>
                  <a:pt x="19" y="77"/>
                  <a:pt x="20" y="77"/>
                </a:cubicBezTo>
                <a:cubicBezTo>
                  <a:pt x="20" y="77"/>
                  <a:pt x="20" y="77"/>
                  <a:pt x="20" y="77"/>
                </a:cubicBezTo>
                <a:cubicBezTo>
                  <a:pt x="20" y="77"/>
                  <a:pt x="20" y="77"/>
                  <a:pt x="20" y="77"/>
                </a:cubicBezTo>
                <a:cubicBezTo>
                  <a:pt x="20" y="77"/>
                  <a:pt x="20" y="77"/>
                  <a:pt x="20" y="77"/>
                </a:cubicBezTo>
                <a:cubicBezTo>
                  <a:pt x="20" y="77"/>
                  <a:pt x="20" y="77"/>
                  <a:pt x="21" y="77"/>
                </a:cubicBezTo>
                <a:cubicBezTo>
                  <a:pt x="21" y="78"/>
                  <a:pt x="21" y="78"/>
                  <a:pt x="21" y="78"/>
                </a:cubicBezTo>
                <a:cubicBezTo>
                  <a:pt x="21" y="79"/>
                  <a:pt x="21" y="79"/>
                  <a:pt x="21" y="79"/>
                </a:cubicBezTo>
                <a:cubicBezTo>
                  <a:pt x="21" y="79"/>
                  <a:pt x="21" y="79"/>
                  <a:pt x="21" y="79"/>
                </a:cubicBezTo>
                <a:cubicBezTo>
                  <a:pt x="21" y="79"/>
                  <a:pt x="21" y="79"/>
                  <a:pt x="21" y="79"/>
                </a:cubicBezTo>
                <a:cubicBezTo>
                  <a:pt x="21" y="79"/>
                  <a:pt x="21" y="79"/>
                  <a:pt x="21" y="79"/>
                </a:cubicBezTo>
                <a:cubicBezTo>
                  <a:pt x="20" y="79"/>
                  <a:pt x="20" y="79"/>
                  <a:pt x="20" y="79"/>
                </a:cubicBezTo>
                <a:cubicBezTo>
                  <a:pt x="20" y="79"/>
                  <a:pt x="20" y="79"/>
                  <a:pt x="20" y="80"/>
                </a:cubicBezTo>
                <a:cubicBezTo>
                  <a:pt x="20" y="80"/>
                  <a:pt x="20" y="80"/>
                  <a:pt x="20" y="80"/>
                </a:cubicBezTo>
                <a:cubicBezTo>
                  <a:pt x="20" y="80"/>
                  <a:pt x="20" y="80"/>
                  <a:pt x="20" y="80"/>
                </a:cubicBezTo>
                <a:cubicBezTo>
                  <a:pt x="20" y="80"/>
                  <a:pt x="20" y="80"/>
                  <a:pt x="20" y="80"/>
                </a:cubicBezTo>
                <a:cubicBezTo>
                  <a:pt x="20" y="80"/>
                  <a:pt x="20" y="80"/>
                  <a:pt x="20" y="80"/>
                </a:cubicBezTo>
                <a:cubicBezTo>
                  <a:pt x="20" y="80"/>
                  <a:pt x="20" y="80"/>
                  <a:pt x="20" y="80"/>
                </a:cubicBezTo>
                <a:cubicBezTo>
                  <a:pt x="20" y="80"/>
                  <a:pt x="20" y="80"/>
                  <a:pt x="20" y="80"/>
                </a:cubicBezTo>
                <a:cubicBezTo>
                  <a:pt x="20" y="81"/>
                  <a:pt x="20" y="81"/>
                  <a:pt x="20" y="81"/>
                </a:cubicBezTo>
                <a:cubicBezTo>
                  <a:pt x="20" y="81"/>
                  <a:pt x="20" y="81"/>
                  <a:pt x="20" y="81"/>
                </a:cubicBezTo>
                <a:cubicBezTo>
                  <a:pt x="20" y="81"/>
                  <a:pt x="20" y="81"/>
                  <a:pt x="20" y="81"/>
                </a:cubicBezTo>
                <a:cubicBezTo>
                  <a:pt x="20" y="81"/>
                  <a:pt x="20" y="81"/>
                  <a:pt x="20" y="81"/>
                </a:cubicBezTo>
                <a:cubicBezTo>
                  <a:pt x="20" y="81"/>
                  <a:pt x="20" y="82"/>
                  <a:pt x="20" y="82"/>
                </a:cubicBezTo>
                <a:cubicBezTo>
                  <a:pt x="20" y="82"/>
                  <a:pt x="20" y="82"/>
                  <a:pt x="20" y="82"/>
                </a:cubicBezTo>
                <a:cubicBezTo>
                  <a:pt x="20" y="82"/>
                  <a:pt x="20" y="82"/>
                  <a:pt x="20" y="83"/>
                </a:cubicBezTo>
                <a:cubicBezTo>
                  <a:pt x="20" y="83"/>
                  <a:pt x="20" y="83"/>
                  <a:pt x="20" y="83"/>
                </a:cubicBezTo>
                <a:cubicBezTo>
                  <a:pt x="20" y="83"/>
                  <a:pt x="20" y="83"/>
                  <a:pt x="21" y="83"/>
                </a:cubicBezTo>
                <a:cubicBezTo>
                  <a:pt x="21" y="83"/>
                  <a:pt x="21" y="83"/>
                  <a:pt x="21" y="83"/>
                </a:cubicBezTo>
                <a:cubicBezTo>
                  <a:pt x="21" y="83"/>
                  <a:pt x="21" y="83"/>
                  <a:pt x="21" y="83"/>
                </a:cubicBezTo>
                <a:cubicBezTo>
                  <a:pt x="21" y="83"/>
                  <a:pt x="21" y="83"/>
                  <a:pt x="21" y="83"/>
                </a:cubicBezTo>
                <a:cubicBezTo>
                  <a:pt x="21" y="83"/>
                  <a:pt x="22" y="84"/>
                  <a:pt x="22" y="84"/>
                </a:cubicBezTo>
                <a:cubicBezTo>
                  <a:pt x="22" y="84"/>
                  <a:pt x="22" y="84"/>
                  <a:pt x="22" y="84"/>
                </a:cubicBezTo>
                <a:cubicBezTo>
                  <a:pt x="22" y="84"/>
                  <a:pt x="22" y="84"/>
                  <a:pt x="22" y="84"/>
                </a:cubicBezTo>
                <a:cubicBezTo>
                  <a:pt x="22" y="84"/>
                  <a:pt x="22" y="84"/>
                  <a:pt x="22" y="84"/>
                </a:cubicBezTo>
                <a:cubicBezTo>
                  <a:pt x="22" y="84"/>
                  <a:pt x="22" y="84"/>
                  <a:pt x="22" y="84"/>
                </a:cubicBezTo>
                <a:cubicBezTo>
                  <a:pt x="22" y="84"/>
                  <a:pt x="22" y="84"/>
                  <a:pt x="22" y="84"/>
                </a:cubicBezTo>
                <a:cubicBezTo>
                  <a:pt x="22" y="84"/>
                  <a:pt x="22" y="84"/>
                  <a:pt x="22" y="84"/>
                </a:cubicBezTo>
                <a:cubicBezTo>
                  <a:pt x="22" y="84"/>
                  <a:pt x="22" y="85"/>
                  <a:pt x="22" y="85"/>
                </a:cubicBezTo>
                <a:cubicBezTo>
                  <a:pt x="22" y="85"/>
                  <a:pt x="22" y="85"/>
                  <a:pt x="22" y="85"/>
                </a:cubicBezTo>
                <a:cubicBezTo>
                  <a:pt x="22" y="85"/>
                  <a:pt x="22" y="85"/>
                  <a:pt x="22" y="85"/>
                </a:cubicBezTo>
                <a:cubicBezTo>
                  <a:pt x="22" y="85"/>
                  <a:pt x="22" y="85"/>
                  <a:pt x="22" y="85"/>
                </a:cubicBezTo>
                <a:cubicBezTo>
                  <a:pt x="22" y="85"/>
                  <a:pt x="22" y="86"/>
                  <a:pt x="22" y="86"/>
                </a:cubicBezTo>
                <a:cubicBezTo>
                  <a:pt x="22" y="86"/>
                  <a:pt x="22" y="86"/>
                  <a:pt x="22" y="86"/>
                </a:cubicBezTo>
                <a:cubicBezTo>
                  <a:pt x="22" y="86"/>
                  <a:pt x="23" y="86"/>
                  <a:pt x="23" y="86"/>
                </a:cubicBezTo>
                <a:cubicBezTo>
                  <a:pt x="23" y="86"/>
                  <a:pt x="23" y="86"/>
                  <a:pt x="23" y="86"/>
                </a:cubicBezTo>
                <a:cubicBezTo>
                  <a:pt x="23" y="86"/>
                  <a:pt x="23" y="87"/>
                  <a:pt x="23" y="87"/>
                </a:cubicBezTo>
                <a:cubicBezTo>
                  <a:pt x="23" y="88"/>
                  <a:pt x="23" y="89"/>
                  <a:pt x="23" y="89"/>
                </a:cubicBezTo>
                <a:cubicBezTo>
                  <a:pt x="23" y="89"/>
                  <a:pt x="24" y="90"/>
                  <a:pt x="23" y="90"/>
                </a:cubicBezTo>
                <a:cubicBezTo>
                  <a:pt x="23" y="91"/>
                  <a:pt x="23" y="91"/>
                  <a:pt x="23" y="91"/>
                </a:cubicBezTo>
                <a:cubicBezTo>
                  <a:pt x="23" y="91"/>
                  <a:pt x="23" y="91"/>
                  <a:pt x="23" y="92"/>
                </a:cubicBezTo>
                <a:cubicBezTo>
                  <a:pt x="22" y="92"/>
                  <a:pt x="22" y="94"/>
                  <a:pt x="22" y="94"/>
                </a:cubicBezTo>
                <a:cubicBezTo>
                  <a:pt x="22" y="94"/>
                  <a:pt x="22" y="94"/>
                  <a:pt x="22" y="94"/>
                </a:cubicBezTo>
                <a:cubicBezTo>
                  <a:pt x="22" y="94"/>
                  <a:pt x="22" y="94"/>
                  <a:pt x="22" y="94"/>
                </a:cubicBezTo>
                <a:cubicBezTo>
                  <a:pt x="22" y="94"/>
                  <a:pt x="22" y="94"/>
                  <a:pt x="22" y="95"/>
                </a:cubicBezTo>
                <a:cubicBezTo>
                  <a:pt x="22" y="95"/>
                  <a:pt x="22" y="95"/>
                  <a:pt x="22" y="95"/>
                </a:cubicBezTo>
                <a:cubicBezTo>
                  <a:pt x="22" y="95"/>
                  <a:pt x="22" y="95"/>
                  <a:pt x="22" y="95"/>
                </a:cubicBezTo>
                <a:cubicBezTo>
                  <a:pt x="22" y="95"/>
                  <a:pt x="22" y="95"/>
                  <a:pt x="22" y="95"/>
                </a:cubicBezTo>
                <a:cubicBezTo>
                  <a:pt x="22" y="95"/>
                  <a:pt x="22" y="95"/>
                  <a:pt x="22" y="95"/>
                </a:cubicBezTo>
                <a:cubicBezTo>
                  <a:pt x="22" y="95"/>
                  <a:pt x="22" y="95"/>
                  <a:pt x="22" y="95"/>
                </a:cubicBezTo>
                <a:cubicBezTo>
                  <a:pt x="22" y="95"/>
                  <a:pt x="22" y="95"/>
                  <a:pt x="22" y="95"/>
                </a:cubicBezTo>
                <a:cubicBezTo>
                  <a:pt x="22" y="95"/>
                  <a:pt x="22" y="95"/>
                  <a:pt x="22" y="96"/>
                </a:cubicBezTo>
                <a:cubicBezTo>
                  <a:pt x="22" y="96"/>
                  <a:pt x="22" y="96"/>
                  <a:pt x="22" y="96"/>
                </a:cubicBezTo>
                <a:cubicBezTo>
                  <a:pt x="22" y="96"/>
                  <a:pt x="22" y="96"/>
                  <a:pt x="22" y="96"/>
                </a:cubicBezTo>
                <a:cubicBezTo>
                  <a:pt x="22" y="96"/>
                  <a:pt x="22" y="96"/>
                  <a:pt x="22" y="96"/>
                </a:cubicBezTo>
                <a:cubicBezTo>
                  <a:pt x="22" y="96"/>
                  <a:pt x="22" y="96"/>
                  <a:pt x="22" y="96"/>
                </a:cubicBezTo>
                <a:cubicBezTo>
                  <a:pt x="22" y="96"/>
                  <a:pt x="22" y="96"/>
                  <a:pt x="22" y="96"/>
                </a:cubicBezTo>
                <a:cubicBezTo>
                  <a:pt x="22" y="97"/>
                  <a:pt x="23" y="98"/>
                  <a:pt x="23" y="98"/>
                </a:cubicBezTo>
                <a:cubicBezTo>
                  <a:pt x="23" y="99"/>
                  <a:pt x="23" y="99"/>
                  <a:pt x="24" y="100"/>
                </a:cubicBezTo>
                <a:cubicBezTo>
                  <a:pt x="24" y="101"/>
                  <a:pt x="24" y="102"/>
                  <a:pt x="24" y="102"/>
                </a:cubicBezTo>
                <a:cubicBezTo>
                  <a:pt x="24" y="103"/>
                  <a:pt x="24" y="104"/>
                  <a:pt x="24" y="104"/>
                </a:cubicBezTo>
                <a:cubicBezTo>
                  <a:pt x="24" y="105"/>
                  <a:pt x="24" y="105"/>
                  <a:pt x="24" y="105"/>
                </a:cubicBezTo>
                <a:cubicBezTo>
                  <a:pt x="24" y="105"/>
                  <a:pt x="24" y="105"/>
                  <a:pt x="24" y="105"/>
                </a:cubicBezTo>
                <a:cubicBezTo>
                  <a:pt x="24" y="105"/>
                  <a:pt x="24" y="105"/>
                  <a:pt x="24" y="105"/>
                </a:cubicBezTo>
                <a:cubicBezTo>
                  <a:pt x="24" y="105"/>
                  <a:pt x="24" y="105"/>
                  <a:pt x="24" y="105"/>
                </a:cubicBezTo>
                <a:cubicBezTo>
                  <a:pt x="24" y="105"/>
                  <a:pt x="24" y="105"/>
                  <a:pt x="25" y="105"/>
                </a:cubicBezTo>
                <a:cubicBezTo>
                  <a:pt x="25" y="105"/>
                  <a:pt x="25" y="105"/>
                  <a:pt x="25" y="105"/>
                </a:cubicBezTo>
                <a:cubicBezTo>
                  <a:pt x="25" y="105"/>
                  <a:pt x="25" y="106"/>
                  <a:pt x="25" y="106"/>
                </a:cubicBezTo>
                <a:cubicBezTo>
                  <a:pt x="25" y="106"/>
                  <a:pt x="25" y="106"/>
                  <a:pt x="25" y="106"/>
                </a:cubicBezTo>
                <a:cubicBezTo>
                  <a:pt x="25" y="106"/>
                  <a:pt x="25" y="106"/>
                  <a:pt x="25" y="106"/>
                </a:cubicBezTo>
                <a:cubicBezTo>
                  <a:pt x="25" y="106"/>
                  <a:pt x="25" y="106"/>
                  <a:pt x="25" y="106"/>
                </a:cubicBezTo>
                <a:cubicBezTo>
                  <a:pt x="25" y="106"/>
                  <a:pt x="25" y="106"/>
                  <a:pt x="25" y="106"/>
                </a:cubicBezTo>
                <a:cubicBezTo>
                  <a:pt x="25" y="106"/>
                  <a:pt x="25" y="106"/>
                  <a:pt x="25" y="106"/>
                </a:cubicBezTo>
                <a:cubicBezTo>
                  <a:pt x="25" y="106"/>
                  <a:pt x="25" y="106"/>
                  <a:pt x="25" y="106"/>
                </a:cubicBezTo>
                <a:cubicBezTo>
                  <a:pt x="25" y="106"/>
                  <a:pt x="25" y="107"/>
                  <a:pt x="25" y="107"/>
                </a:cubicBezTo>
                <a:cubicBezTo>
                  <a:pt x="26" y="107"/>
                  <a:pt x="26" y="107"/>
                  <a:pt x="26" y="108"/>
                </a:cubicBezTo>
                <a:cubicBezTo>
                  <a:pt x="26" y="108"/>
                  <a:pt x="26" y="108"/>
                  <a:pt x="26" y="108"/>
                </a:cubicBezTo>
                <a:cubicBezTo>
                  <a:pt x="26" y="108"/>
                  <a:pt x="26" y="109"/>
                  <a:pt x="26" y="110"/>
                </a:cubicBezTo>
                <a:cubicBezTo>
                  <a:pt x="26" y="110"/>
                  <a:pt x="26" y="111"/>
                  <a:pt x="26" y="111"/>
                </a:cubicBezTo>
                <a:cubicBezTo>
                  <a:pt x="26" y="111"/>
                  <a:pt x="26" y="111"/>
                  <a:pt x="26" y="112"/>
                </a:cubicBezTo>
                <a:cubicBezTo>
                  <a:pt x="26" y="112"/>
                  <a:pt x="26" y="112"/>
                  <a:pt x="26" y="113"/>
                </a:cubicBezTo>
                <a:cubicBezTo>
                  <a:pt x="26" y="113"/>
                  <a:pt x="27" y="113"/>
                  <a:pt x="27" y="113"/>
                </a:cubicBezTo>
                <a:cubicBezTo>
                  <a:pt x="27" y="113"/>
                  <a:pt x="27" y="113"/>
                  <a:pt x="28" y="113"/>
                </a:cubicBezTo>
                <a:cubicBezTo>
                  <a:pt x="28" y="113"/>
                  <a:pt x="28" y="113"/>
                  <a:pt x="28" y="113"/>
                </a:cubicBezTo>
                <a:cubicBezTo>
                  <a:pt x="28" y="113"/>
                  <a:pt x="29" y="113"/>
                  <a:pt x="29" y="113"/>
                </a:cubicBezTo>
                <a:cubicBezTo>
                  <a:pt x="29" y="113"/>
                  <a:pt x="29" y="113"/>
                  <a:pt x="29" y="113"/>
                </a:cubicBezTo>
                <a:cubicBezTo>
                  <a:pt x="30" y="112"/>
                  <a:pt x="30" y="112"/>
                  <a:pt x="30" y="112"/>
                </a:cubicBezTo>
                <a:cubicBezTo>
                  <a:pt x="31" y="113"/>
                  <a:pt x="31" y="112"/>
                  <a:pt x="31" y="112"/>
                </a:cubicBezTo>
                <a:cubicBezTo>
                  <a:pt x="32" y="113"/>
                  <a:pt x="32" y="113"/>
                  <a:pt x="32" y="113"/>
                </a:cubicBezTo>
                <a:cubicBezTo>
                  <a:pt x="32" y="112"/>
                  <a:pt x="33" y="112"/>
                  <a:pt x="33" y="112"/>
                </a:cubicBezTo>
                <a:cubicBezTo>
                  <a:pt x="33" y="112"/>
                  <a:pt x="34" y="112"/>
                  <a:pt x="34" y="112"/>
                </a:cubicBezTo>
                <a:cubicBezTo>
                  <a:pt x="34" y="112"/>
                  <a:pt x="36" y="110"/>
                  <a:pt x="36" y="110"/>
                </a:cubicBezTo>
                <a:cubicBezTo>
                  <a:pt x="36" y="110"/>
                  <a:pt x="37" y="109"/>
                  <a:pt x="37" y="109"/>
                </a:cubicBezTo>
                <a:cubicBezTo>
                  <a:pt x="37" y="108"/>
                  <a:pt x="37" y="108"/>
                  <a:pt x="38" y="108"/>
                </a:cubicBezTo>
                <a:cubicBezTo>
                  <a:pt x="38" y="108"/>
                  <a:pt x="38" y="108"/>
                  <a:pt x="38" y="107"/>
                </a:cubicBezTo>
                <a:cubicBezTo>
                  <a:pt x="39" y="107"/>
                  <a:pt x="39" y="107"/>
                  <a:pt x="39" y="106"/>
                </a:cubicBezTo>
                <a:cubicBezTo>
                  <a:pt x="39" y="106"/>
                  <a:pt x="39" y="106"/>
                  <a:pt x="40" y="105"/>
                </a:cubicBezTo>
                <a:cubicBezTo>
                  <a:pt x="40" y="105"/>
                  <a:pt x="40" y="105"/>
                  <a:pt x="40" y="105"/>
                </a:cubicBezTo>
                <a:cubicBezTo>
                  <a:pt x="40" y="105"/>
                  <a:pt x="40" y="105"/>
                  <a:pt x="40" y="105"/>
                </a:cubicBezTo>
                <a:cubicBezTo>
                  <a:pt x="40" y="105"/>
                  <a:pt x="40" y="105"/>
                  <a:pt x="40" y="105"/>
                </a:cubicBezTo>
                <a:cubicBezTo>
                  <a:pt x="40" y="105"/>
                  <a:pt x="40" y="105"/>
                  <a:pt x="40" y="105"/>
                </a:cubicBezTo>
                <a:cubicBezTo>
                  <a:pt x="40" y="105"/>
                  <a:pt x="40" y="105"/>
                  <a:pt x="40" y="105"/>
                </a:cubicBezTo>
                <a:cubicBezTo>
                  <a:pt x="40" y="105"/>
                  <a:pt x="40" y="104"/>
                  <a:pt x="40" y="104"/>
                </a:cubicBezTo>
                <a:cubicBezTo>
                  <a:pt x="40" y="104"/>
                  <a:pt x="40" y="104"/>
                  <a:pt x="40" y="104"/>
                </a:cubicBezTo>
                <a:cubicBezTo>
                  <a:pt x="40" y="104"/>
                  <a:pt x="40" y="104"/>
                  <a:pt x="40" y="104"/>
                </a:cubicBezTo>
                <a:cubicBezTo>
                  <a:pt x="40" y="104"/>
                  <a:pt x="40" y="104"/>
                  <a:pt x="40" y="104"/>
                </a:cubicBezTo>
                <a:cubicBezTo>
                  <a:pt x="40" y="104"/>
                  <a:pt x="40" y="104"/>
                  <a:pt x="40" y="104"/>
                </a:cubicBezTo>
                <a:cubicBezTo>
                  <a:pt x="40" y="104"/>
                  <a:pt x="40" y="103"/>
                  <a:pt x="40" y="103"/>
                </a:cubicBezTo>
                <a:cubicBezTo>
                  <a:pt x="41" y="103"/>
                  <a:pt x="42" y="102"/>
                  <a:pt x="42" y="102"/>
                </a:cubicBezTo>
                <a:cubicBezTo>
                  <a:pt x="42" y="101"/>
                  <a:pt x="42" y="100"/>
                  <a:pt x="42" y="100"/>
                </a:cubicBezTo>
                <a:cubicBezTo>
                  <a:pt x="42" y="99"/>
                  <a:pt x="42" y="98"/>
                  <a:pt x="42" y="98"/>
                </a:cubicBezTo>
                <a:cubicBezTo>
                  <a:pt x="41" y="98"/>
                  <a:pt x="41" y="98"/>
                  <a:pt x="41" y="98"/>
                </a:cubicBezTo>
                <a:cubicBezTo>
                  <a:pt x="42" y="97"/>
                  <a:pt x="43" y="96"/>
                  <a:pt x="44" y="95"/>
                </a:cubicBezTo>
                <a:cubicBezTo>
                  <a:pt x="44" y="95"/>
                  <a:pt x="45" y="95"/>
                  <a:pt x="45" y="95"/>
                </a:cubicBezTo>
                <a:cubicBezTo>
                  <a:pt x="45" y="94"/>
                  <a:pt x="46" y="93"/>
                  <a:pt x="46" y="93"/>
                </a:cubicBezTo>
                <a:cubicBezTo>
                  <a:pt x="47" y="93"/>
                  <a:pt x="46" y="93"/>
                  <a:pt x="46" y="92"/>
                </a:cubicBezTo>
                <a:cubicBezTo>
                  <a:pt x="46" y="92"/>
                  <a:pt x="46" y="90"/>
                  <a:pt x="46" y="90"/>
                </a:cubicBezTo>
                <a:cubicBezTo>
                  <a:pt x="46" y="90"/>
                  <a:pt x="46" y="90"/>
                  <a:pt x="46" y="90"/>
                </a:cubicBezTo>
                <a:cubicBezTo>
                  <a:pt x="46" y="90"/>
                  <a:pt x="46" y="90"/>
                  <a:pt x="46" y="90"/>
                </a:cubicBezTo>
                <a:cubicBezTo>
                  <a:pt x="46" y="90"/>
                  <a:pt x="46" y="90"/>
                  <a:pt x="46" y="90"/>
                </a:cubicBezTo>
                <a:cubicBezTo>
                  <a:pt x="46" y="90"/>
                  <a:pt x="46" y="90"/>
                  <a:pt x="46" y="90"/>
                </a:cubicBezTo>
                <a:cubicBezTo>
                  <a:pt x="46" y="89"/>
                  <a:pt x="46" y="89"/>
                  <a:pt x="46" y="89"/>
                </a:cubicBezTo>
                <a:cubicBezTo>
                  <a:pt x="46" y="89"/>
                  <a:pt x="46" y="89"/>
                  <a:pt x="46" y="89"/>
                </a:cubicBezTo>
                <a:cubicBezTo>
                  <a:pt x="46" y="89"/>
                  <a:pt x="46" y="89"/>
                  <a:pt x="46" y="89"/>
                </a:cubicBezTo>
                <a:cubicBezTo>
                  <a:pt x="46" y="89"/>
                  <a:pt x="46" y="89"/>
                  <a:pt x="46" y="89"/>
                </a:cubicBezTo>
                <a:cubicBezTo>
                  <a:pt x="46" y="89"/>
                  <a:pt x="45" y="88"/>
                  <a:pt x="45" y="88"/>
                </a:cubicBezTo>
                <a:cubicBezTo>
                  <a:pt x="45" y="88"/>
                  <a:pt x="45" y="86"/>
                  <a:pt x="45" y="86"/>
                </a:cubicBezTo>
                <a:cubicBezTo>
                  <a:pt x="45" y="86"/>
                  <a:pt x="45" y="85"/>
                  <a:pt x="45" y="85"/>
                </a:cubicBezTo>
                <a:cubicBezTo>
                  <a:pt x="45" y="85"/>
                  <a:pt x="45" y="84"/>
                  <a:pt x="45" y="84"/>
                </a:cubicBezTo>
                <a:cubicBezTo>
                  <a:pt x="45" y="84"/>
                  <a:pt x="45" y="84"/>
                  <a:pt x="45" y="84"/>
                </a:cubicBezTo>
                <a:cubicBezTo>
                  <a:pt x="45" y="84"/>
                  <a:pt x="45" y="84"/>
                  <a:pt x="45" y="84"/>
                </a:cubicBezTo>
                <a:cubicBezTo>
                  <a:pt x="45" y="84"/>
                  <a:pt x="45" y="84"/>
                  <a:pt x="45" y="84"/>
                </a:cubicBezTo>
                <a:cubicBezTo>
                  <a:pt x="45" y="84"/>
                  <a:pt x="45" y="84"/>
                  <a:pt x="45" y="84"/>
                </a:cubicBezTo>
                <a:cubicBezTo>
                  <a:pt x="45" y="84"/>
                  <a:pt x="45" y="84"/>
                  <a:pt x="45" y="84"/>
                </a:cubicBezTo>
                <a:cubicBezTo>
                  <a:pt x="45" y="84"/>
                  <a:pt x="45" y="84"/>
                  <a:pt x="45" y="84"/>
                </a:cubicBezTo>
                <a:cubicBezTo>
                  <a:pt x="45" y="84"/>
                  <a:pt x="45" y="84"/>
                  <a:pt x="45" y="83"/>
                </a:cubicBezTo>
                <a:cubicBezTo>
                  <a:pt x="45" y="83"/>
                  <a:pt x="46" y="82"/>
                  <a:pt x="46" y="82"/>
                </a:cubicBezTo>
                <a:cubicBezTo>
                  <a:pt x="46" y="82"/>
                  <a:pt x="46" y="82"/>
                  <a:pt x="46" y="82"/>
                </a:cubicBezTo>
                <a:cubicBezTo>
                  <a:pt x="46" y="82"/>
                  <a:pt x="46" y="82"/>
                  <a:pt x="46" y="82"/>
                </a:cubicBezTo>
                <a:cubicBezTo>
                  <a:pt x="46" y="82"/>
                  <a:pt x="46" y="82"/>
                  <a:pt x="46" y="82"/>
                </a:cubicBezTo>
                <a:cubicBezTo>
                  <a:pt x="46" y="82"/>
                  <a:pt x="46" y="82"/>
                  <a:pt x="46" y="82"/>
                </a:cubicBezTo>
                <a:cubicBezTo>
                  <a:pt x="46" y="82"/>
                  <a:pt x="47" y="82"/>
                  <a:pt x="47" y="82"/>
                </a:cubicBezTo>
                <a:cubicBezTo>
                  <a:pt x="47" y="82"/>
                  <a:pt x="48" y="80"/>
                  <a:pt x="48" y="80"/>
                </a:cubicBezTo>
                <a:cubicBezTo>
                  <a:pt x="49" y="79"/>
                  <a:pt x="50" y="79"/>
                  <a:pt x="50" y="78"/>
                </a:cubicBezTo>
                <a:cubicBezTo>
                  <a:pt x="50" y="78"/>
                  <a:pt x="50" y="78"/>
                  <a:pt x="50" y="78"/>
                </a:cubicBezTo>
                <a:cubicBezTo>
                  <a:pt x="50" y="78"/>
                  <a:pt x="51" y="78"/>
                  <a:pt x="51" y="77"/>
                </a:cubicBezTo>
                <a:cubicBezTo>
                  <a:pt x="51" y="77"/>
                  <a:pt x="52" y="75"/>
                  <a:pt x="52" y="75"/>
                </a:cubicBezTo>
                <a:cubicBezTo>
                  <a:pt x="53" y="75"/>
                  <a:pt x="53" y="73"/>
                  <a:pt x="54" y="73"/>
                </a:cubicBezTo>
                <a:cubicBezTo>
                  <a:pt x="54" y="73"/>
                  <a:pt x="54" y="72"/>
                  <a:pt x="54" y="71"/>
                </a:cubicBezTo>
                <a:cubicBezTo>
                  <a:pt x="54" y="71"/>
                  <a:pt x="54" y="71"/>
                  <a:pt x="54" y="71"/>
                </a:cubicBezTo>
                <a:cubicBezTo>
                  <a:pt x="53" y="71"/>
                  <a:pt x="53" y="71"/>
                  <a:pt x="52" y="71"/>
                </a:cubicBezTo>
                <a:cubicBezTo>
                  <a:pt x="52" y="72"/>
                  <a:pt x="51" y="71"/>
                  <a:pt x="51" y="71"/>
                </a:cubicBezTo>
                <a:cubicBezTo>
                  <a:pt x="51" y="72"/>
                  <a:pt x="51" y="72"/>
                  <a:pt x="50" y="72"/>
                </a:cubicBezTo>
                <a:cubicBezTo>
                  <a:pt x="50" y="72"/>
                  <a:pt x="50" y="72"/>
                  <a:pt x="50" y="72"/>
                </a:cubicBezTo>
                <a:cubicBezTo>
                  <a:pt x="50" y="72"/>
                  <a:pt x="49" y="72"/>
                  <a:pt x="49" y="72"/>
                </a:cubicBezTo>
                <a:cubicBezTo>
                  <a:pt x="48" y="72"/>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0"/>
                  <a:pt x="48" y="70"/>
                </a:cubicBezTo>
                <a:cubicBezTo>
                  <a:pt x="47" y="70"/>
                  <a:pt x="47" y="70"/>
                  <a:pt x="47" y="70"/>
                </a:cubicBezTo>
                <a:cubicBezTo>
                  <a:pt x="47" y="70"/>
                  <a:pt x="47" y="70"/>
                  <a:pt x="47" y="70"/>
                </a:cubicBezTo>
                <a:cubicBezTo>
                  <a:pt x="47" y="70"/>
                  <a:pt x="47" y="70"/>
                  <a:pt x="47" y="70"/>
                </a:cubicBezTo>
                <a:cubicBezTo>
                  <a:pt x="47" y="70"/>
                  <a:pt x="47" y="70"/>
                  <a:pt x="47" y="70"/>
                </a:cubicBezTo>
                <a:cubicBezTo>
                  <a:pt x="47" y="70"/>
                  <a:pt x="47" y="69"/>
                  <a:pt x="46" y="69"/>
                </a:cubicBezTo>
                <a:cubicBezTo>
                  <a:pt x="46" y="69"/>
                  <a:pt x="46" y="69"/>
                  <a:pt x="46" y="69"/>
                </a:cubicBezTo>
                <a:cubicBezTo>
                  <a:pt x="46" y="69"/>
                  <a:pt x="45" y="68"/>
                  <a:pt x="45" y="68"/>
                </a:cubicBezTo>
                <a:cubicBezTo>
                  <a:pt x="45" y="68"/>
                  <a:pt x="44" y="67"/>
                  <a:pt x="44" y="67"/>
                </a:cubicBezTo>
                <a:cubicBezTo>
                  <a:pt x="44" y="67"/>
                  <a:pt x="44" y="67"/>
                  <a:pt x="44" y="66"/>
                </a:cubicBezTo>
                <a:cubicBezTo>
                  <a:pt x="44" y="66"/>
                  <a:pt x="44" y="66"/>
                  <a:pt x="44" y="66"/>
                </a:cubicBezTo>
                <a:cubicBezTo>
                  <a:pt x="44" y="66"/>
                  <a:pt x="44" y="66"/>
                  <a:pt x="44" y="66"/>
                </a:cubicBezTo>
                <a:cubicBezTo>
                  <a:pt x="44" y="66"/>
                  <a:pt x="44" y="66"/>
                  <a:pt x="44" y="66"/>
                </a:cubicBezTo>
                <a:cubicBezTo>
                  <a:pt x="44" y="66"/>
                  <a:pt x="44" y="66"/>
                  <a:pt x="44" y="66"/>
                </a:cubicBezTo>
                <a:cubicBezTo>
                  <a:pt x="44" y="66"/>
                  <a:pt x="44" y="66"/>
                  <a:pt x="44" y="66"/>
                </a:cubicBezTo>
                <a:cubicBezTo>
                  <a:pt x="43" y="66"/>
                  <a:pt x="43" y="66"/>
                  <a:pt x="43" y="66"/>
                </a:cubicBezTo>
                <a:cubicBezTo>
                  <a:pt x="43" y="66"/>
                  <a:pt x="43" y="66"/>
                  <a:pt x="43" y="66"/>
                </a:cubicBezTo>
                <a:cubicBezTo>
                  <a:pt x="43" y="66"/>
                  <a:pt x="43" y="66"/>
                  <a:pt x="43" y="66"/>
                </a:cubicBezTo>
                <a:cubicBezTo>
                  <a:pt x="43" y="65"/>
                  <a:pt x="43" y="65"/>
                  <a:pt x="43" y="64"/>
                </a:cubicBezTo>
                <a:cubicBezTo>
                  <a:pt x="42" y="64"/>
                  <a:pt x="42" y="63"/>
                  <a:pt x="42" y="63"/>
                </a:cubicBezTo>
                <a:cubicBezTo>
                  <a:pt x="42" y="63"/>
                  <a:pt x="42" y="63"/>
                  <a:pt x="42" y="63"/>
                </a:cubicBezTo>
                <a:cubicBezTo>
                  <a:pt x="42" y="62"/>
                  <a:pt x="41" y="62"/>
                  <a:pt x="41" y="62"/>
                </a:cubicBezTo>
                <a:cubicBezTo>
                  <a:pt x="41" y="62"/>
                  <a:pt x="41" y="62"/>
                  <a:pt x="41" y="61"/>
                </a:cubicBezTo>
                <a:cubicBezTo>
                  <a:pt x="41" y="61"/>
                  <a:pt x="40" y="59"/>
                  <a:pt x="40" y="59"/>
                </a:cubicBezTo>
                <a:cubicBezTo>
                  <a:pt x="40" y="58"/>
                  <a:pt x="40" y="58"/>
                  <a:pt x="40" y="58"/>
                </a:cubicBezTo>
                <a:cubicBezTo>
                  <a:pt x="40" y="58"/>
                  <a:pt x="39" y="58"/>
                  <a:pt x="39" y="58"/>
                </a:cubicBezTo>
                <a:cubicBezTo>
                  <a:pt x="39" y="57"/>
                  <a:pt x="40" y="58"/>
                  <a:pt x="40" y="58"/>
                </a:cubicBezTo>
                <a:cubicBezTo>
                  <a:pt x="40" y="58"/>
                  <a:pt x="40" y="58"/>
                  <a:pt x="40" y="58"/>
                </a:cubicBezTo>
                <a:cubicBezTo>
                  <a:pt x="40" y="58"/>
                  <a:pt x="40" y="58"/>
                  <a:pt x="40" y="58"/>
                </a:cubicBezTo>
                <a:cubicBezTo>
                  <a:pt x="40" y="58"/>
                  <a:pt x="40" y="58"/>
                  <a:pt x="40" y="58"/>
                </a:cubicBezTo>
                <a:cubicBezTo>
                  <a:pt x="40" y="58"/>
                  <a:pt x="41" y="58"/>
                  <a:pt x="41" y="58"/>
                </a:cubicBezTo>
                <a:cubicBezTo>
                  <a:pt x="41" y="58"/>
                  <a:pt x="41" y="58"/>
                  <a:pt x="41" y="58"/>
                </a:cubicBezTo>
                <a:cubicBezTo>
                  <a:pt x="41" y="58"/>
                  <a:pt x="42" y="59"/>
                  <a:pt x="42" y="59"/>
                </a:cubicBezTo>
                <a:cubicBezTo>
                  <a:pt x="42" y="60"/>
                  <a:pt x="42" y="60"/>
                  <a:pt x="43" y="60"/>
                </a:cubicBezTo>
                <a:cubicBezTo>
                  <a:pt x="43" y="60"/>
                  <a:pt x="42" y="60"/>
                  <a:pt x="42" y="61"/>
                </a:cubicBezTo>
                <a:cubicBezTo>
                  <a:pt x="42" y="61"/>
                  <a:pt x="43" y="61"/>
                  <a:pt x="43" y="61"/>
                </a:cubicBezTo>
                <a:cubicBezTo>
                  <a:pt x="43" y="61"/>
                  <a:pt x="44" y="62"/>
                  <a:pt x="44" y="63"/>
                </a:cubicBezTo>
                <a:cubicBezTo>
                  <a:pt x="44" y="63"/>
                  <a:pt x="44" y="63"/>
                  <a:pt x="44" y="63"/>
                </a:cubicBezTo>
                <a:cubicBezTo>
                  <a:pt x="44" y="63"/>
                  <a:pt x="44" y="64"/>
                  <a:pt x="45" y="64"/>
                </a:cubicBezTo>
                <a:cubicBezTo>
                  <a:pt x="45" y="64"/>
                  <a:pt x="45" y="65"/>
                  <a:pt x="45" y="65"/>
                </a:cubicBezTo>
                <a:cubicBezTo>
                  <a:pt x="45" y="65"/>
                  <a:pt x="46" y="65"/>
                  <a:pt x="46" y="66"/>
                </a:cubicBezTo>
                <a:cubicBezTo>
                  <a:pt x="46" y="66"/>
                  <a:pt x="47" y="67"/>
                  <a:pt x="47" y="67"/>
                </a:cubicBezTo>
                <a:cubicBezTo>
                  <a:pt x="47" y="67"/>
                  <a:pt x="47" y="67"/>
                  <a:pt x="47" y="67"/>
                </a:cubicBezTo>
                <a:cubicBezTo>
                  <a:pt x="47" y="67"/>
                  <a:pt x="47" y="67"/>
                  <a:pt x="47" y="67"/>
                </a:cubicBezTo>
                <a:cubicBezTo>
                  <a:pt x="47" y="67"/>
                  <a:pt x="47" y="67"/>
                  <a:pt x="47" y="67"/>
                </a:cubicBezTo>
                <a:cubicBezTo>
                  <a:pt x="47" y="67"/>
                  <a:pt x="47" y="67"/>
                  <a:pt x="47" y="67"/>
                </a:cubicBezTo>
                <a:cubicBezTo>
                  <a:pt x="47" y="67"/>
                  <a:pt x="47" y="67"/>
                  <a:pt x="47" y="67"/>
                </a:cubicBezTo>
                <a:cubicBezTo>
                  <a:pt x="47" y="67"/>
                  <a:pt x="47" y="67"/>
                  <a:pt x="47" y="68"/>
                </a:cubicBezTo>
                <a:cubicBezTo>
                  <a:pt x="47" y="68"/>
                  <a:pt x="47" y="68"/>
                  <a:pt x="47" y="68"/>
                </a:cubicBezTo>
                <a:cubicBezTo>
                  <a:pt x="47" y="68"/>
                  <a:pt x="47" y="68"/>
                  <a:pt x="47" y="68"/>
                </a:cubicBezTo>
                <a:cubicBezTo>
                  <a:pt x="47" y="68"/>
                  <a:pt x="47" y="69"/>
                  <a:pt x="48" y="70"/>
                </a:cubicBezTo>
                <a:cubicBezTo>
                  <a:pt x="48" y="70"/>
                  <a:pt x="48" y="70"/>
                  <a:pt x="48" y="70"/>
                </a:cubicBezTo>
                <a:cubicBezTo>
                  <a:pt x="48" y="70"/>
                  <a:pt x="49" y="70"/>
                  <a:pt x="49" y="70"/>
                </a:cubicBezTo>
                <a:cubicBezTo>
                  <a:pt x="49" y="70"/>
                  <a:pt x="50" y="70"/>
                  <a:pt x="50" y="70"/>
                </a:cubicBezTo>
                <a:cubicBezTo>
                  <a:pt x="51" y="70"/>
                  <a:pt x="52" y="69"/>
                  <a:pt x="53" y="69"/>
                </a:cubicBezTo>
                <a:cubicBezTo>
                  <a:pt x="53" y="68"/>
                  <a:pt x="54" y="68"/>
                  <a:pt x="54" y="68"/>
                </a:cubicBezTo>
                <a:cubicBezTo>
                  <a:pt x="54" y="68"/>
                  <a:pt x="55" y="67"/>
                  <a:pt x="55" y="67"/>
                </a:cubicBezTo>
                <a:cubicBezTo>
                  <a:pt x="55" y="67"/>
                  <a:pt x="55" y="67"/>
                  <a:pt x="55" y="67"/>
                </a:cubicBezTo>
                <a:cubicBezTo>
                  <a:pt x="55" y="67"/>
                  <a:pt x="55" y="67"/>
                  <a:pt x="55" y="67"/>
                </a:cubicBezTo>
                <a:cubicBezTo>
                  <a:pt x="55" y="67"/>
                  <a:pt x="55" y="67"/>
                  <a:pt x="55" y="67"/>
                </a:cubicBezTo>
                <a:cubicBezTo>
                  <a:pt x="55" y="67"/>
                  <a:pt x="55" y="67"/>
                  <a:pt x="55" y="67"/>
                </a:cubicBezTo>
                <a:cubicBezTo>
                  <a:pt x="55" y="67"/>
                  <a:pt x="55" y="67"/>
                  <a:pt x="55" y="67"/>
                </a:cubicBezTo>
                <a:cubicBezTo>
                  <a:pt x="55" y="67"/>
                  <a:pt x="55" y="67"/>
                  <a:pt x="55" y="67"/>
                </a:cubicBezTo>
                <a:cubicBezTo>
                  <a:pt x="55" y="67"/>
                  <a:pt x="55" y="67"/>
                  <a:pt x="55" y="67"/>
                </a:cubicBezTo>
                <a:cubicBezTo>
                  <a:pt x="55" y="67"/>
                  <a:pt x="55" y="67"/>
                  <a:pt x="55" y="67"/>
                </a:cubicBezTo>
                <a:cubicBezTo>
                  <a:pt x="55" y="67"/>
                  <a:pt x="55" y="67"/>
                  <a:pt x="56" y="67"/>
                </a:cubicBezTo>
                <a:cubicBezTo>
                  <a:pt x="56" y="67"/>
                  <a:pt x="56" y="67"/>
                  <a:pt x="56" y="67"/>
                </a:cubicBezTo>
                <a:cubicBezTo>
                  <a:pt x="56" y="67"/>
                  <a:pt x="56" y="67"/>
                  <a:pt x="56" y="67"/>
                </a:cubicBezTo>
                <a:cubicBezTo>
                  <a:pt x="56" y="67"/>
                  <a:pt x="56" y="67"/>
                  <a:pt x="56" y="67"/>
                </a:cubicBezTo>
                <a:cubicBezTo>
                  <a:pt x="56" y="67"/>
                  <a:pt x="56" y="67"/>
                  <a:pt x="56" y="67"/>
                </a:cubicBezTo>
                <a:cubicBezTo>
                  <a:pt x="56" y="67"/>
                  <a:pt x="56" y="67"/>
                  <a:pt x="56" y="67"/>
                </a:cubicBezTo>
                <a:cubicBezTo>
                  <a:pt x="56" y="67"/>
                  <a:pt x="56" y="67"/>
                  <a:pt x="56" y="67"/>
                </a:cubicBezTo>
                <a:cubicBezTo>
                  <a:pt x="56" y="67"/>
                  <a:pt x="57" y="67"/>
                  <a:pt x="57" y="66"/>
                </a:cubicBezTo>
                <a:cubicBezTo>
                  <a:pt x="57" y="66"/>
                  <a:pt x="57" y="66"/>
                  <a:pt x="57" y="66"/>
                </a:cubicBezTo>
                <a:cubicBezTo>
                  <a:pt x="58" y="66"/>
                  <a:pt x="58" y="66"/>
                  <a:pt x="58" y="66"/>
                </a:cubicBezTo>
                <a:cubicBezTo>
                  <a:pt x="58" y="66"/>
                  <a:pt x="58" y="65"/>
                  <a:pt x="58" y="65"/>
                </a:cubicBezTo>
                <a:cubicBezTo>
                  <a:pt x="59" y="65"/>
                  <a:pt x="59" y="65"/>
                  <a:pt x="59" y="65"/>
                </a:cubicBezTo>
                <a:cubicBezTo>
                  <a:pt x="59" y="65"/>
                  <a:pt x="59" y="64"/>
                  <a:pt x="59" y="64"/>
                </a:cubicBezTo>
                <a:cubicBezTo>
                  <a:pt x="59" y="64"/>
                  <a:pt x="59" y="64"/>
                  <a:pt x="59" y="64"/>
                </a:cubicBezTo>
                <a:cubicBezTo>
                  <a:pt x="59" y="64"/>
                  <a:pt x="59" y="64"/>
                  <a:pt x="59" y="64"/>
                </a:cubicBezTo>
                <a:cubicBezTo>
                  <a:pt x="60" y="63"/>
                  <a:pt x="60" y="63"/>
                  <a:pt x="60" y="63"/>
                </a:cubicBezTo>
                <a:cubicBezTo>
                  <a:pt x="60" y="63"/>
                  <a:pt x="60" y="62"/>
                  <a:pt x="60" y="62"/>
                </a:cubicBezTo>
                <a:cubicBezTo>
                  <a:pt x="59" y="62"/>
                  <a:pt x="59" y="62"/>
                  <a:pt x="59" y="62"/>
                </a:cubicBezTo>
                <a:cubicBezTo>
                  <a:pt x="59" y="62"/>
                  <a:pt x="58" y="62"/>
                  <a:pt x="58" y="61"/>
                </a:cubicBezTo>
                <a:cubicBezTo>
                  <a:pt x="58" y="61"/>
                  <a:pt x="58" y="61"/>
                  <a:pt x="58" y="61"/>
                </a:cubicBezTo>
                <a:cubicBezTo>
                  <a:pt x="58" y="61"/>
                  <a:pt x="58" y="61"/>
                  <a:pt x="58" y="61"/>
                </a:cubicBezTo>
                <a:cubicBezTo>
                  <a:pt x="58" y="61"/>
                  <a:pt x="58" y="61"/>
                  <a:pt x="58" y="61"/>
                </a:cubicBezTo>
                <a:cubicBezTo>
                  <a:pt x="58" y="61"/>
                  <a:pt x="58" y="61"/>
                  <a:pt x="58" y="61"/>
                </a:cubicBezTo>
                <a:cubicBezTo>
                  <a:pt x="58" y="61"/>
                  <a:pt x="58" y="61"/>
                  <a:pt x="58" y="61"/>
                </a:cubicBezTo>
                <a:cubicBezTo>
                  <a:pt x="58" y="61"/>
                  <a:pt x="58" y="61"/>
                  <a:pt x="58" y="61"/>
                </a:cubicBezTo>
                <a:cubicBezTo>
                  <a:pt x="58" y="61"/>
                  <a:pt x="58" y="61"/>
                  <a:pt x="58" y="61"/>
                </a:cubicBezTo>
                <a:cubicBezTo>
                  <a:pt x="58" y="61"/>
                  <a:pt x="58" y="61"/>
                  <a:pt x="58" y="61"/>
                </a:cubicBezTo>
                <a:cubicBezTo>
                  <a:pt x="57" y="61"/>
                  <a:pt x="57" y="61"/>
                  <a:pt x="57" y="61"/>
                </a:cubicBezTo>
                <a:cubicBezTo>
                  <a:pt x="57" y="61"/>
                  <a:pt x="57" y="61"/>
                  <a:pt x="57" y="61"/>
                </a:cubicBezTo>
                <a:cubicBezTo>
                  <a:pt x="57" y="61"/>
                  <a:pt x="57" y="60"/>
                  <a:pt x="57" y="60"/>
                </a:cubicBezTo>
                <a:cubicBezTo>
                  <a:pt x="57" y="60"/>
                  <a:pt x="57" y="60"/>
                  <a:pt x="57" y="60"/>
                </a:cubicBezTo>
                <a:cubicBezTo>
                  <a:pt x="57" y="60"/>
                  <a:pt x="56" y="61"/>
                  <a:pt x="56" y="61"/>
                </a:cubicBezTo>
                <a:cubicBezTo>
                  <a:pt x="56" y="61"/>
                  <a:pt x="55" y="61"/>
                  <a:pt x="55" y="61"/>
                </a:cubicBezTo>
                <a:cubicBezTo>
                  <a:pt x="54" y="61"/>
                  <a:pt x="54" y="61"/>
                  <a:pt x="54" y="61"/>
                </a:cubicBezTo>
                <a:cubicBezTo>
                  <a:pt x="54" y="61"/>
                  <a:pt x="54" y="61"/>
                  <a:pt x="54" y="61"/>
                </a:cubicBezTo>
                <a:cubicBezTo>
                  <a:pt x="54" y="61"/>
                  <a:pt x="54" y="61"/>
                  <a:pt x="54" y="61"/>
                </a:cubicBezTo>
                <a:cubicBezTo>
                  <a:pt x="54" y="61"/>
                  <a:pt x="54" y="61"/>
                  <a:pt x="54" y="61"/>
                </a:cubicBezTo>
                <a:cubicBezTo>
                  <a:pt x="54" y="61"/>
                  <a:pt x="54" y="61"/>
                  <a:pt x="54" y="61"/>
                </a:cubicBezTo>
                <a:cubicBezTo>
                  <a:pt x="54" y="61"/>
                  <a:pt x="54" y="61"/>
                  <a:pt x="54" y="61"/>
                </a:cubicBezTo>
                <a:cubicBezTo>
                  <a:pt x="53" y="61"/>
                  <a:pt x="53" y="61"/>
                  <a:pt x="53" y="61"/>
                </a:cubicBezTo>
                <a:cubicBezTo>
                  <a:pt x="53" y="61"/>
                  <a:pt x="53" y="61"/>
                  <a:pt x="53" y="61"/>
                </a:cubicBezTo>
                <a:cubicBezTo>
                  <a:pt x="53" y="61"/>
                  <a:pt x="54" y="60"/>
                  <a:pt x="54" y="60"/>
                </a:cubicBezTo>
                <a:cubicBezTo>
                  <a:pt x="54" y="60"/>
                  <a:pt x="54" y="60"/>
                  <a:pt x="53" y="60"/>
                </a:cubicBezTo>
                <a:cubicBezTo>
                  <a:pt x="53" y="60"/>
                  <a:pt x="53" y="60"/>
                  <a:pt x="53" y="60"/>
                </a:cubicBezTo>
                <a:cubicBezTo>
                  <a:pt x="53" y="60"/>
                  <a:pt x="53" y="60"/>
                  <a:pt x="53" y="60"/>
                </a:cubicBezTo>
                <a:cubicBezTo>
                  <a:pt x="53" y="60"/>
                  <a:pt x="53" y="60"/>
                  <a:pt x="53" y="60"/>
                </a:cubicBezTo>
                <a:cubicBezTo>
                  <a:pt x="53" y="60"/>
                  <a:pt x="53" y="60"/>
                  <a:pt x="53" y="60"/>
                </a:cubicBezTo>
                <a:cubicBezTo>
                  <a:pt x="53" y="60"/>
                  <a:pt x="53" y="60"/>
                  <a:pt x="53" y="60"/>
                </a:cubicBezTo>
                <a:cubicBezTo>
                  <a:pt x="53" y="60"/>
                  <a:pt x="53" y="60"/>
                  <a:pt x="53" y="60"/>
                </a:cubicBezTo>
                <a:cubicBezTo>
                  <a:pt x="53" y="60"/>
                  <a:pt x="53" y="60"/>
                  <a:pt x="53" y="60"/>
                </a:cubicBezTo>
                <a:cubicBezTo>
                  <a:pt x="53" y="60"/>
                  <a:pt x="52" y="59"/>
                  <a:pt x="52" y="59"/>
                </a:cubicBezTo>
                <a:cubicBezTo>
                  <a:pt x="52" y="59"/>
                  <a:pt x="52" y="59"/>
                  <a:pt x="52" y="59"/>
                </a:cubicBezTo>
                <a:cubicBezTo>
                  <a:pt x="52" y="58"/>
                  <a:pt x="51" y="58"/>
                  <a:pt x="51" y="58"/>
                </a:cubicBezTo>
                <a:cubicBezTo>
                  <a:pt x="51" y="58"/>
                  <a:pt x="51" y="58"/>
                  <a:pt x="51" y="58"/>
                </a:cubicBezTo>
                <a:cubicBezTo>
                  <a:pt x="51" y="58"/>
                  <a:pt x="51" y="58"/>
                  <a:pt x="51" y="58"/>
                </a:cubicBezTo>
                <a:cubicBezTo>
                  <a:pt x="51" y="58"/>
                  <a:pt x="51" y="58"/>
                  <a:pt x="51" y="57"/>
                </a:cubicBezTo>
                <a:cubicBezTo>
                  <a:pt x="51" y="57"/>
                  <a:pt x="51" y="57"/>
                  <a:pt x="51" y="57"/>
                </a:cubicBezTo>
                <a:cubicBezTo>
                  <a:pt x="51" y="57"/>
                  <a:pt x="51" y="57"/>
                  <a:pt x="51" y="57"/>
                </a:cubicBezTo>
                <a:cubicBezTo>
                  <a:pt x="51" y="57"/>
                  <a:pt x="51" y="57"/>
                  <a:pt x="51" y="57"/>
                </a:cubicBezTo>
                <a:cubicBezTo>
                  <a:pt x="51" y="57"/>
                  <a:pt x="51" y="57"/>
                  <a:pt x="51" y="57"/>
                </a:cubicBezTo>
                <a:cubicBezTo>
                  <a:pt x="51" y="57"/>
                  <a:pt x="51" y="57"/>
                  <a:pt x="51" y="57"/>
                </a:cubicBezTo>
                <a:cubicBezTo>
                  <a:pt x="51" y="57"/>
                  <a:pt x="51" y="57"/>
                  <a:pt x="51" y="57"/>
                </a:cubicBezTo>
                <a:cubicBezTo>
                  <a:pt x="51" y="57"/>
                  <a:pt x="51" y="57"/>
                  <a:pt x="51" y="57"/>
                </a:cubicBezTo>
                <a:cubicBezTo>
                  <a:pt x="51" y="57"/>
                  <a:pt x="51" y="57"/>
                  <a:pt x="51" y="57"/>
                </a:cubicBezTo>
                <a:cubicBezTo>
                  <a:pt x="51" y="57"/>
                  <a:pt x="51" y="57"/>
                  <a:pt x="51" y="57"/>
                </a:cubicBezTo>
                <a:cubicBezTo>
                  <a:pt x="51" y="57"/>
                  <a:pt x="51" y="57"/>
                  <a:pt x="51" y="57"/>
                </a:cubicBezTo>
                <a:cubicBezTo>
                  <a:pt x="51" y="57"/>
                  <a:pt x="51" y="57"/>
                  <a:pt x="51" y="57"/>
                </a:cubicBezTo>
                <a:cubicBezTo>
                  <a:pt x="51" y="57"/>
                  <a:pt x="51" y="57"/>
                  <a:pt x="51" y="57"/>
                </a:cubicBezTo>
                <a:cubicBezTo>
                  <a:pt x="51" y="57"/>
                  <a:pt x="51" y="57"/>
                  <a:pt x="51" y="57"/>
                </a:cubicBezTo>
                <a:cubicBezTo>
                  <a:pt x="51" y="57"/>
                  <a:pt x="51" y="57"/>
                  <a:pt x="51" y="57"/>
                </a:cubicBezTo>
                <a:cubicBezTo>
                  <a:pt x="51" y="57"/>
                  <a:pt x="52" y="57"/>
                  <a:pt x="52" y="57"/>
                </a:cubicBezTo>
                <a:cubicBezTo>
                  <a:pt x="52" y="57"/>
                  <a:pt x="52" y="57"/>
                  <a:pt x="52" y="57"/>
                </a:cubicBezTo>
                <a:cubicBezTo>
                  <a:pt x="52" y="57"/>
                  <a:pt x="52" y="57"/>
                  <a:pt x="52" y="57"/>
                </a:cubicBezTo>
                <a:cubicBezTo>
                  <a:pt x="52" y="56"/>
                  <a:pt x="52" y="56"/>
                  <a:pt x="52" y="56"/>
                </a:cubicBezTo>
                <a:cubicBezTo>
                  <a:pt x="52" y="56"/>
                  <a:pt x="52" y="56"/>
                  <a:pt x="52" y="57"/>
                </a:cubicBezTo>
                <a:cubicBezTo>
                  <a:pt x="52" y="57"/>
                  <a:pt x="52" y="57"/>
                  <a:pt x="52" y="57"/>
                </a:cubicBezTo>
                <a:cubicBezTo>
                  <a:pt x="52" y="57"/>
                  <a:pt x="53" y="57"/>
                  <a:pt x="53" y="58"/>
                </a:cubicBezTo>
                <a:cubicBezTo>
                  <a:pt x="53" y="58"/>
                  <a:pt x="53" y="58"/>
                  <a:pt x="54" y="58"/>
                </a:cubicBezTo>
                <a:cubicBezTo>
                  <a:pt x="54" y="58"/>
                  <a:pt x="54" y="59"/>
                  <a:pt x="54" y="59"/>
                </a:cubicBezTo>
                <a:cubicBezTo>
                  <a:pt x="55" y="59"/>
                  <a:pt x="55" y="59"/>
                  <a:pt x="55" y="59"/>
                </a:cubicBezTo>
                <a:cubicBezTo>
                  <a:pt x="56" y="59"/>
                  <a:pt x="56" y="59"/>
                  <a:pt x="56" y="59"/>
                </a:cubicBezTo>
                <a:cubicBezTo>
                  <a:pt x="56" y="59"/>
                  <a:pt x="57" y="59"/>
                  <a:pt x="57" y="59"/>
                </a:cubicBezTo>
                <a:cubicBezTo>
                  <a:pt x="57" y="59"/>
                  <a:pt x="57" y="59"/>
                  <a:pt x="58" y="59"/>
                </a:cubicBezTo>
                <a:cubicBezTo>
                  <a:pt x="58" y="60"/>
                  <a:pt x="58" y="60"/>
                  <a:pt x="58" y="60"/>
                </a:cubicBezTo>
                <a:cubicBezTo>
                  <a:pt x="59" y="60"/>
                  <a:pt x="60" y="60"/>
                  <a:pt x="61" y="60"/>
                </a:cubicBezTo>
                <a:cubicBezTo>
                  <a:pt x="61" y="60"/>
                  <a:pt x="61" y="60"/>
                  <a:pt x="61" y="60"/>
                </a:cubicBezTo>
                <a:cubicBezTo>
                  <a:pt x="61" y="60"/>
                  <a:pt x="61" y="60"/>
                  <a:pt x="61" y="60"/>
                </a:cubicBezTo>
                <a:cubicBezTo>
                  <a:pt x="61" y="60"/>
                  <a:pt x="61" y="60"/>
                  <a:pt x="62" y="60"/>
                </a:cubicBezTo>
                <a:cubicBezTo>
                  <a:pt x="62" y="60"/>
                  <a:pt x="62" y="60"/>
                  <a:pt x="62" y="60"/>
                </a:cubicBezTo>
                <a:cubicBezTo>
                  <a:pt x="62" y="60"/>
                  <a:pt x="62" y="60"/>
                  <a:pt x="62" y="60"/>
                </a:cubicBezTo>
                <a:cubicBezTo>
                  <a:pt x="62" y="60"/>
                  <a:pt x="63" y="60"/>
                  <a:pt x="63" y="60"/>
                </a:cubicBezTo>
                <a:cubicBezTo>
                  <a:pt x="63" y="60"/>
                  <a:pt x="63" y="60"/>
                  <a:pt x="63" y="60"/>
                </a:cubicBezTo>
                <a:cubicBezTo>
                  <a:pt x="64" y="60"/>
                  <a:pt x="65" y="60"/>
                  <a:pt x="65" y="60"/>
                </a:cubicBezTo>
                <a:cubicBezTo>
                  <a:pt x="65" y="60"/>
                  <a:pt x="65" y="61"/>
                  <a:pt x="66" y="61"/>
                </a:cubicBezTo>
                <a:cubicBezTo>
                  <a:pt x="66" y="61"/>
                  <a:pt x="66" y="61"/>
                  <a:pt x="66" y="61"/>
                </a:cubicBezTo>
                <a:cubicBezTo>
                  <a:pt x="66" y="61"/>
                  <a:pt x="66" y="62"/>
                  <a:pt x="66" y="62"/>
                </a:cubicBezTo>
                <a:cubicBezTo>
                  <a:pt x="66" y="62"/>
                  <a:pt x="66" y="62"/>
                  <a:pt x="66" y="62"/>
                </a:cubicBezTo>
                <a:cubicBezTo>
                  <a:pt x="66" y="62"/>
                  <a:pt x="66" y="62"/>
                  <a:pt x="66" y="62"/>
                </a:cubicBezTo>
                <a:cubicBezTo>
                  <a:pt x="66" y="62"/>
                  <a:pt x="66" y="62"/>
                  <a:pt x="66" y="62"/>
                </a:cubicBezTo>
                <a:cubicBezTo>
                  <a:pt x="66" y="62"/>
                  <a:pt x="66" y="62"/>
                  <a:pt x="66" y="62"/>
                </a:cubicBezTo>
                <a:cubicBezTo>
                  <a:pt x="67" y="62"/>
                  <a:pt x="67" y="61"/>
                  <a:pt x="67" y="61"/>
                </a:cubicBezTo>
                <a:cubicBezTo>
                  <a:pt x="67" y="61"/>
                  <a:pt x="67" y="62"/>
                  <a:pt x="67" y="62"/>
                </a:cubicBezTo>
                <a:cubicBezTo>
                  <a:pt x="67" y="62"/>
                  <a:pt x="68" y="62"/>
                  <a:pt x="68" y="62"/>
                </a:cubicBezTo>
                <a:cubicBezTo>
                  <a:pt x="68" y="62"/>
                  <a:pt x="68" y="63"/>
                  <a:pt x="68" y="63"/>
                </a:cubicBezTo>
                <a:cubicBezTo>
                  <a:pt x="67" y="63"/>
                  <a:pt x="67" y="62"/>
                  <a:pt x="67" y="63"/>
                </a:cubicBezTo>
                <a:cubicBezTo>
                  <a:pt x="67" y="63"/>
                  <a:pt x="68" y="64"/>
                  <a:pt x="69" y="64"/>
                </a:cubicBezTo>
                <a:cubicBezTo>
                  <a:pt x="69" y="64"/>
                  <a:pt x="69" y="64"/>
                  <a:pt x="69" y="64"/>
                </a:cubicBezTo>
                <a:cubicBezTo>
                  <a:pt x="70" y="64"/>
                  <a:pt x="70" y="63"/>
                  <a:pt x="70" y="63"/>
                </a:cubicBezTo>
                <a:cubicBezTo>
                  <a:pt x="70" y="63"/>
                  <a:pt x="70" y="64"/>
                  <a:pt x="70" y="64"/>
                </a:cubicBezTo>
                <a:cubicBezTo>
                  <a:pt x="70" y="64"/>
                  <a:pt x="70" y="65"/>
                  <a:pt x="70" y="65"/>
                </a:cubicBezTo>
                <a:cubicBezTo>
                  <a:pt x="70" y="65"/>
                  <a:pt x="70" y="66"/>
                  <a:pt x="71" y="66"/>
                </a:cubicBezTo>
                <a:cubicBezTo>
                  <a:pt x="71" y="67"/>
                  <a:pt x="71" y="68"/>
                  <a:pt x="72" y="69"/>
                </a:cubicBezTo>
                <a:cubicBezTo>
                  <a:pt x="72" y="69"/>
                  <a:pt x="72" y="69"/>
                  <a:pt x="72" y="70"/>
                </a:cubicBezTo>
                <a:cubicBezTo>
                  <a:pt x="72" y="70"/>
                  <a:pt x="73" y="71"/>
                  <a:pt x="73" y="71"/>
                </a:cubicBezTo>
                <a:cubicBezTo>
                  <a:pt x="73" y="71"/>
                  <a:pt x="74" y="73"/>
                  <a:pt x="74" y="73"/>
                </a:cubicBezTo>
                <a:cubicBezTo>
                  <a:pt x="74" y="74"/>
                  <a:pt x="75" y="74"/>
                  <a:pt x="75" y="74"/>
                </a:cubicBezTo>
                <a:cubicBezTo>
                  <a:pt x="75" y="74"/>
                  <a:pt x="75" y="74"/>
                  <a:pt x="75" y="73"/>
                </a:cubicBezTo>
                <a:cubicBezTo>
                  <a:pt x="75" y="73"/>
                  <a:pt x="76" y="73"/>
                  <a:pt x="76" y="73"/>
                </a:cubicBezTo>
                <a:cubicBezTo>
                  <a:pt x="76" y="73"/>
                  <a:pt x="76" y="73"/>
                  <a:pt x="76" y="73"/>
                </a:cubicBezTo>
                <a:cubicBezTo>
                  <a:pt x="76" y="73"/>
                  <a:pt x="77" y="72"/>
                  <a:pt x="77" y="72"/>
                </a:cubicBezTo>
                <a:cubicBezTo>
                  <a:pt x="77" y="72"/>
                  <a:pt x="77" y="71"/>
                  <a:pt x="76" y="71"/>
                </a:cubicBezTo>
                <a:cubicBezTo>
                  <a:pt x="76" y="71"/>
                  <a:pt x="77" y="71"/>
                  <a:pt x="77" y="71"/>
                </a:cubicBezTo>
                <a:cubicBezTo>
                  <a:pt x="77" y="70"/>
                  <a:pt x="77" y="70"/>
                  <a:pt x="77" y="69"/>
                </a:cubicBezTo>
                <a:cubicBezTo>
                  <a:pt x="77" y="69"/>
                  <a:pt x="77" y="68"/>
                  <a:pt x="77" y="68"/>
                </a:cubicBezTo>
                <a:cubicBezTo>
                  <a:pt x="77" y="68"/>
                  <a:pt x="77" y="68"/>
                  <a:pt x="77" y="68"/>
                </a:cubicBezTo>
                <a:cubicBezTo>
                  <a:pt x="77" y="68"/>
                  <a:pt x="78" y="67"/>
                  <a:pt x="78" y="67"/>
                </a:cubicBezTo>
                <a:cubicBezTo>
                  <a:pt x="78" y="67"/>
                  <a:pt x="78" y="67"/>
                  <a:pt x="78" y="67"/>
                </a:cubicBezTo>
                <a:cubicBezTo>
                  <a:pt x="79" y="66"/>
                  <a:pt x="80" y="65"/>
                  <a:pt x="80" y="65"/>
                </a:cubicBezTo>
                <a:cubicBezTo>
                  <a:pt x="81" y="65"/>
                  <a:pt x="81" y="65"/>
                  <a:pt x="81" y="65"/>
                </a:cubicBezTo>
                <a:cubicBezTo>
                  <a:pt x="81" y="65"/>
                  <a:pt x="81" y="64"/>
                  <a:pt x="81" y="64"/>
                </a:cubicBezTo>
                <a:cubicBezTo>
                  <a:pt x="81" y="64"/>
                  <a:pt x="81" y="64"/>
                  <a:pt x="81" y="63"/>
                </a:cubicBezTo>
                <a:cubicBezTo>
                  <a:pt x="81" y="63"/>
                  <a:pt x="82" y="63"/>
                  <a:pt x="82" y="63"/>
                </a:cubicBezTo>
                <a:cubicBezTo>
                  <a:pt x="82" y="63"/>
                  <a:pt x="82" y="63"/>
                  <a:pt x="83" y="63"/>
                </a:cubicBezTo>
                <a:cubicBezTo>
                  <a:pt x="83" y="63"/>
                  <a:pt x="83" y="63"/>
                  <a:pt x="83" y="63"/>
                </a:cubicBezTo>
                <a:cubicBezTo>
                  <a:pt x="83" y="63"/>
                  <a:pt x="83" y="63"/>
                  <a:pt x="83" y="63"/>
                </a:cubicBezTo>
                <a:cubicBezTo>
                  <a:pt x="83" y="63"/>
                  <a:pt x="83" y="63"/>
                  <a:pt x="83" y="63"/>
                </a:cubicBezTo>
                <a:cubicBezTo>
                  <a:pt x="83" y="63"/>
                  <a:pt x="83" y="63"/>
                  <a:pt x="83" y="63"/>
                </a:cubicBezTo>
                <a:cubicBezTo>
                  <a:pt x="83" y="63"/>
                  <a:pt x="83" y="63"/>
                  <a:pt x="83" y="63"/>
                </a:cubicBezTo>
                <a:cubicBezTo>
                  <a:pt x="83" y="63"/>
                  <a:pt x="83" y="63"/>
                  <a:pt x="83" y="63"/>
                </a:cubicBezTo>
                <a:cubicBezTo>
                  <a:pt x="83" y="63"/>
                  <a:pt x="83" y="63"/>
                  <a:pt x="83" y="63"/>
                </a:cubicBezTo>
                <a:cubicBezTo>
                  <a:pt x="83" y="63"/>
                  <a:pt x="83" y="63"/>
                  <a:pt x="83" y="63"/>
                </a:cubicBezTo>
                <a:cubicBezTo>
                  <a:pt x="83" y="63"/>
                  <a:pt x="83" y="63"/>
                  <a:pt x="83" y="63"/>
                </a:cubicBezTo>
                <a:cubicBezTo>
                  <a:pt x="83" y="63"/>
                  <a:pt x="83" y="63"/>
                  <a:pt x="83" y="63"/>
                </a:cubicBezTo>
                <a:cubicBezTo>
                  <a:pt x="83" y="63"/>
                  <a:pt x="83" y="63"/>
                  <a:pt x="83" y="63"/>
                </a:cubicBezTo>
                <a:cubicBezTo>
                  <a:pt x="83" y="63"/>
                  <a:pt x="83" y="63"/>
                  <a:pt x="83" y="63"/>
                </a:cubicBezTo>
                <a:cubicBezTo>
                  <a:pt x="83" y="63"/>
                  <a:pt x="83" y="63"/>
                  <a:pt x="83" y="63"/>
                </a:cubicBezTo>
                <a:cubicBezTo>
                  <a:pt x="83" y="63"/>
                  <a:pt x="84" y="63"/>
                  <a:pt x="84" y="63"/>
                </a:cubicBezTo>
                <a:cubicBezTo>
                  <a:pt x="84" y="63"/>
                  <a:pt x="84" y="63"/>
                  <a:pt x="84" y="63"/>
                </a:cubicBezTo>
                <a:cubicBezTo>
                  <a:pt x="84" y="63"/>
                  <a:pt x="84" y="63"/>
                  <a:pt x="84" y="63"/>
                </a:cubicBezTo>
                <a:cubicBezTo>
                  <a:pt x="84" y="63"/>
                  <a:pt x="84" y="63"/>
                  <a:pt x="84" y="62"/>
                </a:cubicBezTo>
                <a:cubicBezTo>
                  <a:pt x="84" y="62"/>
                  <a:pt x="85" y="63"/>
                  <a:pt x="85" y="63"/>
                </a:cubicBezTo>
                <a:cubicBezTo>
                  <a:pt x="85" y="63"/>
                  <a:pt x="85" y="63"/>
                  <a:pt x="85" y="64"/>
                </a:cubicBezTo>
                <a:cubicBezTo>
                  <a:pt x="85" y="64"/>
                  <a:pt x="85" y="64"/>
                  <a:pt x="85" y="64"/>
                </a:cubicBezTo>
                <a:cubicBezTo>
                  <a:pt x="85" y="64"/>
                  <a:pt x="85" y="64"/>
                  <a:pt x="85" y="64"/>
                </a:cubicBezTo>
                <a:cubicBezTo>
                  <a:pt x="85" y="64"/>
                  <a:pt x="85" y="64"/>
                  <a:pt x="85" y="64"/>
                </a:cubicBezTo>
                <a:cubicBezTo>
                  <a:pt x="85" y="64"/>
                  <a:pt x="85" y="64"/>
                  <a:pt x="85" y="64"/>
                </a:cubicBezTo>
                <a:cubicBezTo>
                  <a:pt x="85" y="64"/>
                  <a:pt x="85" y="64"/>
                  <a:pt x="85" y="64"/>
                </a:cubicBezTo>
                <a:cubicBezTo>
                  <a:pt x="85" y="64"/>
                  <a:pt x="85" y="64"/>
                  <a:pt x="85" y="64"/>
                </a:cubicBezTo>
                <a:cubicBezTo>
                  <a:pt x="85" y="64"/>
                  <a:pt x="86" y="64"/>
                  <a:pt x="86" y="64"/>
                </a:cubicBezTo>
                <a:cubicBezTo>
                  <a:pt x="86" y="64"/>
                  <a:pt x="86" y="64"/>
                  <a:pt x="86" y="64"/>
                </a:cubicBezTo>
                <a:cubicBezTo>
                  <a:pt x="86" y="65"/>
                  <a:pt x="86" y="65"/>
                  <a:pt x="87" y="65"/>
                </a:cubicBezTo>
                <a:cubicBezTo>
                  <a:pt x="87" y="66"/>
                  <a:pt x="87" y="66"/>
                  <a:pt x="87" y="66"/>
                </a:cubicBezTo>
                <a:cubicBezTo>
                  <a:pt x="88" y="67"/>
                  <a:pt x="87" y="67"/>
                  <a:pt x="87" y="67"/>
                </a:cubicBezTo>
                <a:cubicBezTo>
                  <a:pt x="87" y="68"/>
                  <a:pt x="88" y="68"/>
                  <a:pt x="88" y="68"/>
                </a:cubicBezTo>
                <a:cubicBezTo>
                  <a:pt x="88" y="68"/>
                  <a:pt x="88" y="68"/>
                  <a:pt x="89" y="68"/>
                </a:cubicBezTo>
                <a:cubicBezTo>
                  <a:pt x="89" y="67"/>
                  <a:pt x="89" y="67"/>
                  <a:pt x="89" y="67"/>
                </a:cubicBezTo>
                <a:cubicBezTo>
                  <a:pt x="90" y="67"/>
                  <a:pt x="90" y="67"/>
                  <a:pt x="90" y="67"/>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35" name="Freeform 19"/>
          <p:cNvSpPr/>
          <p:nvPr/>
        </p:nvSpPr>
        <p:spPr bwMode="auto">
          <a:xfrm>
            <a:off x="6630988" y="4524375"/>
            <a:ext cx="192087" cy="390525"/>
          </a:xfrm>
          <a:custGeom>
            <a:avLst/>
            <a:gdLst>
              <a:gd name="T0" fmla="*/ 2147483646 w 6"/>
              <a:gd name="T1" fmla="*/ 0 h 12"/>
              <a:gd name="T2" fmla="*/ 2147483646 w 6"/>
              <a:gd name="T3" fmla="*/ 0 h 12"/>
              <a:gd name="T4" fmla="*/ 2147483646 w 6"/>
              <a:gd name="T5" fmla="*/ 2147483646 h 12"/>
              <a:gd name="T6" fmla="*/ 2147483646 w 6"/>
              <a:gd name="T7" fmla="*/ 2147483646 h 12"/>
              <a:gd name="T8" fmla="*/ 2147483646 w 6"/>
              <a:gd name="T9" fmla="*/ 2147483646 h 12"/>
              <a:gd name="T10" fmla="*/ 2147483646 w 6"/>
              <a:gd name="T11" fmla="*/ 2147483646 h 12"/>
              <a:gd name="T12" fmla="*/ 2147483646 w 6"/>
              <a:gd name="T13" fmla="*/ 2147483646 h 12"/>
              <a:gd name="T14" fmla="*/ 2147483646 w 6"/>
              <a:gd name="T15" fmla="*/ 2147483646 h 12"/>
              <a:gd name="T16" fmla="*/ 2147483646 w 6"/>
              <a:gd name="T17" fmla="*/ 2147483646 h 12"/>
              <a:gd name="T18" fmla="*/ 2147483646 w 6"/>
              <a:gd name="T19" fmla="*/ 2147483646 h 12"/>
              <a:gd name="T20" fmla="*/ 2147483646 w 6"/>
              <a:gd name="T21" fmla="*/ 2147483646 h 12"/>
              <a:gd name="T22" fmla="*/ 0 w 6"/>
              <a:gd name="T23" fmla="*/ 2147483646 h 12"/>
              <a:gd name="T24" fmla="*/ 2147483646 w 6"/>
              <a:gd name="T25" fmla="*/ 2147483646 h 12"/>
              <a:gd name="T26" fmla="*/ 0 w 6"/>
              <a:gd name="T27" fmla="*/ 2147483646 h 12"/>
              <a:gd name="T28" fmla="*/ 0 w 6"/>
              <a:gd name="T29" fmla="*/ 2147483646 h 12"/>
              <a:gd name="T30" fmla="*/ 0 w 6"/>
              <a:gd name="T31" fmla="*/ 2147483646 h 12"/>
              <a:gd name="T32" fmla="*/ 0 w 6"/>
              <a:gd name="T33" fmla="*/ 2147483646 h 12"/>
              <a:gd name="T34" fmla="*/ 0 w 6"/>
              <a:gd name="T35" fmla="*/ 2147483646 h 12"/>
              <a:gd name="T36" fmla="*/ 2147483646 w 6"/>
              <a:gd name="T37" fmla="*/ 2147483646 h 12"/>
              <a:gd name="T38" fmla="*/ 2147483646 w 6"/>
              <a:gd name="T39" fmla="*/ 2147483646 h 12"/>
              <a:gd name="T40" fmla="*/ 2147483646 w 6"/>
              <a:gd name="T41" fmla="*/ 2147483646 h 12"/>
              <a:gd name="T42" fmla="*/ 2147483646 w 6"/>
              <a:gd name="T43" fmla="*/ 2147483646 h 12"/>
              <a:gd name="T44" fmla="*/ 2147483646 w 6"/>
              <a:gd name="T45" fmla="*/ 2147483646 h 12"/>
              <a:gd name="T46" fmla="*/ 2147483646 w 6"/>
              <a:gd name="T47" fmla="*/ 2147483646 h 12"/>
              <a:gd name="T48" fmla="*/ 2147483646 w 6"/>
              <a:gd name="T49" fmla="*/ 2147483646 h 12"/>
              <a:gd name="T50" fmla="*/ 2147483646 w 6"/>
              <a:gd name="T51" fmla="*/ 2147483646 h 12"/>
              <a:gd name="T52" fmla="*/ 2147483646 w 6"/>
              <a:gd name="T53" fmla="*/ 2147483646 h 12"/>
              <a:gd name="T54" fmla="*/ 2147483646 w 6"/>
              <a:gd name="T55" fmla="*/ 2147483646 h 12"/>
              <a:gd name="T56" fmla="*/ 2147483646 w 6"/>
              <a:gd name="T57" fmla="*/ 0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 h="12">
                <a:moveTo>
                  <a:pt x="4" y="0"/>
                </a:moveTo>
                <a:cubicBezTo>
                  <a:pt x="4" y="0"/>
                  <a:pt x="4" y="0"/>
                  <a:pt x="4" y="0"/>
                </a:cubicBezTo>
                <a:cubicBezTo>
                  <a:pt x="4" y="0"/>
                  <a:pt x="4" y="1"/>
                  <a:pt x="4" y="1"/>
                </a:cubicBezTo>
                <a:cubicBezTo>
                  <a:pt x="4" y="1"/>
                  <a:pt x="4" y="1"/>
                  <a:pt x="4" y="1"/>
                </a:cubicBezTo>
                <a:cubicBezTo>
                  <a:pt x="4" y="1"/>
                  <a:pt x="4" y="1"/>
                  <a:pt x="3" y="2"/>
                </a:cubicBezTo>
                <a:cubicBezTo>
                  <a:pt x="3" y="2"/>
                  <a:pt x="3" y="2"/>
                  <a:pt x="3" y="2"/>
                </a:cubicBezTo>
                <a:cubicBezTo>
                  <a:pt x="3" y="2"/>
                  <a:pt x="3" y="2"/>
                  <a:pt x="3" y="2"/>
                </a:cubicBezTo>
                <a:cubicBezTo>
                  <a:pt x="2" y="3"/>
                  <a:pt x="2" y="3"/>
                  <a:pt x="2" y="3"/>
                </a:cubicBezTo>
                <a:cubicBezTo>
                  <a:pt x="2" y="3"/>
                  <a:pt x="2" y="3"/>
                  <a:pt x="2" y="3"/>
                </a:cubicBezTo>
                <a:cubicBezTo>
                  <a:pt x="1" y="3"/>
                  <a:pt x="1" y="3"/>
                  <a:pt x="1" y="3"/>
                </a:cubicBezTo>
                <a:cubicBezTo>
                  <a:pt x="1" y="3"/>
                  <a:pt x="1" y="3"/>
                  <a:pt x="1" y="3"/>
                </a:cubicBezTo>
                <a:cubicBezTo>
                  <a:pt x="1" y="3"/>
                  <a:pt x="0" y="4"/>
                  <a:pt x="0" y="4"/>
                </a:cubicBezTo>
                <a:cubicBezTo>
                  <a:pt x="0" y="5"/>
                  <a:pt x="1" y="6"/>
                  <a:pt x="1" y="7"/>
                </a:cubicBezTo>
                <a:cubicBezTo>
                  <a:pt x="1" y="7"/>
                  <a:pt x="1" y="7"/>
                  <a:pt x="0" y="8"/>
                </a:cubicBezTo>
                <a:cubicBezTo>
                  <a:pt x="0" y="8"/>
                  <a:pt x="0" y="9"/>
                  <a:pt x="0" y="9"/>
                </a:cubicBezTo>
                <a:cubicBezTo>
                  <a:pt x="0" y="9"/>
                  <a:pt x="0" y="9"/>
                  <a:pt x="0" y="9"/>
                </a:cubicBezTo>
                <a:cubicBezTo>
                  <a:pt x="0" y="10"/>
                  <a:pt x="0" y="10"/>
                  <a:pt x="0" y="10"/>
                </a:cubicBezTo>
                <a:cubicBezTo>
                  <a:pt x="0" y="10"/>
                  <a:pt x="0" y="11"/>
                  <a:pt x="0" y="11"/>
                </a:cubicBezTo>
                <a:cubicBezTo>
                  <a:pt x="0" y="12"/>
                  <a:pt x="1" y="12"/>
                  <a:pt x="1" y="12"/>
                </a:cubicBezTo>
                <a:cubicBezTo>
                  <a:pt x="1" y="12"/>
                  <a:pt x="1" y="12"/>
                  <a:pt x="1" y="12"/>
                </a:cubicBezTo>
                <a:cubicBezTo>
                  <a:pt x="2" y="12"/>
                  <a:pt x="3" y="12"/>
                  <a:pt x="3" y="12"/>
                </a:cubicBezTo>
                <a:cubicBezTo>
                  <a:pt x="3" y="12"/>
                  <a:pt x="3" y="11"/>
                  <a:pt x="3" y="11"/>
                </a:cubicBezTo>
                <a:cubicBezTo>
                  <a:pt x="3" y="11"/>
                  <a:pt x="4" y="10"/>
                  <a:pt x="4" y="9"/>
                </a:cubicBezTo>
                <a:cubicBezTo>
                  <a:pt x="4" y="9"/>
                  <a:pt x="4" y="6"/>
                  <a:pt x="5" y="6"/>
                </a:cubicBezTo>
                <a:cubicBezTo>
                  <a:pt x="5" y="5"/>
                  <a:pt x="5" y="4"/>
                  <a:pt x="5" y="4"/>
                </a:cubicBezTo>
                <a:cubicBezTo>
                  <a:pt x="5" y="3"/>
                  <a:pt x="5" y="3"/>
                  <a:pt x="5" y="3"/>
                </a:cubicBezTo>
                <a:cubicBezTo>
                  <a:pt x="5" y="3"/>
                  <a:pt x="5" y="3"/>
                  <a:pt x="6" y="3"/>
                </a:cubicBezTo>
                <a:cubicBezTo>
                  <a:pt x="6" y="3"/>
                  <a:pt x="5" y="1"/>
                  <a:pt x="5" y="1"/>
                </a:cubicBezTo>
                <a:cubicBezTo>
                  <a:pt x="5" y="0"/>
                  <a:pt x="5" y="0"/>
                  <a:pt x="4"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36" name="Freeform 20"/>
          <p:cNvSpPr/>
          <p:nvPr/>
        </p:nvSpPr>
        <p:spPr bwMode="auto">
          <a:xfrm>
            <a:off x="7534275" y="3937000"/>
            <a:ext cx="65088" cy="95250"/>
          </a:xfrm>
          <a:custGeom>
            <a:avLst/>
            <a:gdLst>
              <a:gd name="T0" fmla="*/ 2147483646 w 2"/>
              <a:gd name="T1" fmla="*/ 0 h 3"/>
              <a:gd name="T2" fmla="*/ 0 w 2"/>
              <a:gd name="T3" fmla="*/ 0 h 3"/>
              <a:gd name="T4" fmla="*/ 0 w 2"/>
              <a:gd name="T5" fmla="*/ 2147483646 h 3"/>
              <a:gd name="T6" fmla="*/ 0 w 2"/>
              <a:gd name="T7" fmla="*/ 2147483646 h 3"/>
              <a:gd name="T8" fmla="*/ 2147483646 w 2"/>
              <a:gd name="T9" fmla="*/ 2147483646 h 3"/>
              <a:gd name="T10" fmla="*/ 2147483646 w 2"/>
              <a:gd name="T11" fmla="*/ 2147483646 h 3"/>
              <a:gd name="T12" fmla="*/ 2147483646 w 2"/>
              <a:gd name="T13" fmla="*/ 2147483646 h 3"/>
              <a:gd name="T14" fmla="*/ 2147483646 w 2"/>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1" y="0"/>
                </a:moveTo>
                <a:cubicBezTo>
                  <a:pt x="0" y="0"/>
                  <a:pt x="0" y="0"/>
                  <a:pt x="0" y="0"/>
                </a:cubicBezTo>
                <a:cubicBezTo>
                  <a:pt x="0" y="0"/>
                  <a:pt x="0" y="0"/>
                  <a:pt x="0" y="1"/>
                </a:cubicBezTo>
                <a:cubicBezTo>
                  <a:pt x="0" y="1"/>
                  <a:pt x="0" y="1"/>
                  <a:pt x="0" y="1"/>
                </a:cubicBezTo>
                <a:cubicBezTo>
                  <a:pt x="0" y="2"/>
                  <a:pt x="0" y="3"/>
                  <a:pt x="1" y="3"/>
                </a:cubicBezTo>
                <a:cubicBezTo>
                  <a:pt x="1" y="3"/>
                  <a:pt x="1" y="2"/>
                  <a:pt x="1" y="2"/>
                </a:cubicBezTo>
                <a:cubicBezTo>
                  <a:pt x="2" y="2"/>
                  <a:pt x="2" y="2"/>
                  <a:pt x="2" y="2"/>
                </a:cubicBezTo>
                <a:cubicBezTo>
                  <a:pt x="2" y="1"/>
                  <a:pt x="1"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37" name="Freeform 21"/>
          <p:cNvSpPr/>
          <p:nvPr/>
        </p:nvSpPr>
        <p:spPr bwMode="auto">
          <a:xfrm>
            <a:off x="7923213" y="4032250"/>
            <a:ext cx="322262" cy="327025"/>
          </a:xfrm>
          <a:custGeom>
            <a:avLst/>
            <a:gdLst>
              <a:gd name="T0" fmla="*/ 2147483646 w 10"/>
              <a:gd name="T1" fmla="*/ 2147483646 h 10"/>
              <a:gd name="T2" fmla="*/ 2147483646 w 10"/>
              <a:gd name="T3" fmla="*/ 2147483646 h 10"/>
              <a:gd name="T4" fmla="*/ 2147483646 w 10"/>
              <a:gd name="T5" fmla="*/ 2147483646 h 10"/>
              <a:gd name="T6" fmla="*/ 2147483646 w 10"/>
              <a:gd name="T7" fmla="*/ 2147483646 h 10"/>
              <a:gd name="T8" fmla="*/ 2147483646 w 10"/>
              <a:gd name="T9" fmla="*/ 2147483646 h 10"/>
              <a:gd name="T10" fmla="*/ 2147483646 w 10"/>
              <a:gd name="T11" fmla="*/ 2147483646 h 10"/>
              <a:gd name="T12" fmla="*/ 2147483646 w 10"/>
              <a:gd name="T13" fmla="*/ 2147483646 h 10"/>
              <a:gd name="T14" fmla="*/ 2147483646 w 10"/>
              <a:gd name="T15" fmla="*/ 2147483646 h 10"/>
              <a:gd name="T16" fmla="*/ 2147483646 w 10"/>
              <a:gd name="T17" fmla="*/ 2147483646 h 10"/>
              <a:gd name="T18" fmla="*/ 2147483646 w 10"/>
              <a:gd name="T19" fmla="*/ 2147483646 h 10"/>
              <a:gd name="T20" fmla="*/ 2147483646 w 10"/>
              <a:gd name="T21" fmla="*/ 2147483646 h 10"/>
              <a:gd name="T22" fmla="*/ 2147483646 w 10"/>
              <a:gd name="T23" fmla="*/ 2147483646 h 10"/>
              <a:gd name="T24" fmla="*/ 2147483646 w 10"/>
              <a:gd name="T25" fmla="*/ 2147483646 h 10"/>
              <a:gd name="T26" fmla="*/ 2147483646 w 10"/>
              <a:gd name="T27" fmla="*/ 2147483646 h 10"/>
              <a:gd name="T28" fmla="*/ 2147483646 w 10"/>
              <a:gd name="T29" fmla="*/ 2147483646 h 10"/>
              <a:gd name="T30" fmla="*/ 2147483646 w 10"/>
              <a:gd name="T31" fmla="*/ 2147483646 h 10"/>
              <a:gd name="T32" fmla="*/ 2147483646 w 10"/>
              <a:gd name="T33" fmla="*/ 2147483646 h 10"/>
              <a:gd name="T34" fmla="*/ 2147483646 w 10"/>
              <a:gd name="T35" fmla="*/ 2147483646 h 10"/>
              <a:gd name="T36" fmla="*/ 2147483646 w 10"/>
              <a:gd name="T37" fmla="*/ 2147483646 h 10"/>
              <a:gd name="T38" fmla="*/ 2147483646 w 10"/>
              <a:gd name="T39" fmla="*/ 2147483646 h 10"/>
              <a:gd name="T40" fmla="*/ 2147483646 w 10"/>
              <a:gd name="T41" fmla="*/ 0 h 10"/>
              <a:gd name="T42" fmla="*/ 2147483646 w 10"/>
              <a:gd name="T43" fmla="*/ 0 h 10"/>
              <a:gd name="T44" fmla="*/ 0 w 10"/>
              <a:gd name="T45" fmla="*/ 0 h 10"/>
              <a:gd name="T46" fmla="*/ 2147483646 w 10"/>
              <a:gd name="T47" fmla="*/ 2147483646 h 10"/>
              <a:gd name="T48" fmla="*/ 2147483646 w 10"/>
              <a:gd name="T49" fmla="*/ 2147483646 h 10"/>
              <a:gd name="T50" fmla="*/ 2147483646 w 10"/>
              <a:gd name="T51" fmla="*/ 2147483646 h 10"/>
              <a:gd name="T52" fmla="*/ 2147483646 w 10"/>
              <a:gd name="T53" fmla="*/ 2147483646 h 10"/>
              <a:gd name="T54" fmla="*/ 2147483646 w 10"/>
              <a:gd name="T55" fmla="*/ 2147483646 h 10"/>
              <a:gd name="T56" fmla="*/ 2147483646 w 10"/>
              <a:gd name="T57" fmla="*/ 2147483646 h 10"/>
              <a:gd name="T58" fmla="*/ 2147483646 w 10"/>
              <a:gd name="T59" fmla="*/ 2147483646 h 10"/>
              <a:gd name="T60" fmla="*/ 2147483646 w 10"/>
              <a:gd name="T61" fmla="*/ 2147483646 h 10"/>
              <a:gd name="T62" fmla="*/ 2147483646 w 10"/>
              <a:gd name="T63" fmla="*/ 2147483646 h 10"/>
              <a:gd name="T64" fmla="*/ 2147483646 w 10"/>
              <a:gd name="T65" fmla="*/ 2147483646 h 10"/>
              <a:gd name="T66" fmla="*/ 2147483646 w 10"/>
              <a:gd name="T67" fmla="*/ 2147483646 h 10"/>
              <a:gd name="T68" fmla="*/ 2147483646 w 10"/>
              <a:gd name="T69" fmla="*/ 2147483646 h 10"/>
              <a:gd name="T70" fmla="*/ 2147483646 w 10"/>
              <a:gd name="T71" fmla="*/ 2147483646 h 10"/>
              <a:gd name="T72" fmla="*/ 2147483646 w 10"/>
              <a:gd name="T73" fmla="*/ 2147483646 h 10"/>
              <a:gd name="T74" fmla="*/ 2147483646 w 10"/>
              <a:gd name="T75" fmla="*/ 2147483646 h 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 h="10">
                <a:moveTo>
                  <a:pt x="10" y="9"/>
                </a:moveTo>
                <a:cubicBezTo>
                  <a:pt x="10" y="9"/>
                  <a:pt x="10" y="9"/>
                  <a:pt x="10" y="9"/>
                </a:cubicBezTo>
                <a:cubicBezTo>
                  <a:pt x="10" y="9"/>
                  <a:pt x="10" y="8"/>
                  <a:pt x="10" y="8"/>
                </a:cubicBezTo>
                <a:cubicBezTo>
                  <a:pt x="10" y="8"/>
                  <a:pt x="10" y="8"/>
                  <a:pt x="10" y="8"/>
                </a:cubicBezTo>
                <a:cubicBezTo>
                  <a:pt x="10" y="8"/>
                  <a:pt x="10" y="7"/>
                  <a:pt x="10" y="7"/>
                </a:cubicBezTo>
                <a:cubicBezTo>
                  <a:pt x="10" y="7"/>
                  <a:pt x="10" y="7"/>
                  <a:pt x="10" y="7"/>
                </a:cubicBezTo>
                <a:cubicBezTo>
                  <a:pt x="10" y="6"/>
                  <a:pt x="9" y="6"/>
                  <a:pt x="9" y="6"/>
                </a:cubicBezTo>
                <a:cubicBezTo>
                  <a:pt x="9" y="6"/>
                  <a:pt x="9" y="6"/>
                  <a:pt x="9" y="6"/>
                </a:cubicBezTo>
                <a:cubicBezTo>
                  <a:pt x="8" y="5"/>
                  <a:pt x="8" y="5"/>
                  <a:pt x="8" y="5"/>
                </a:cubicBezTo>
                <a:cubicBezTo>
                  <a:pt x="8" y="5"/>
                  <a:pt x="8" y="5"/>
                  <a:pt x="8" y="5"/>
                </a:cubicBezTo>
                <a:cubicBezTo>
                  <a:pt x="8" y="5"/>
                  <a:pt x="7" y="4"/>
                  <a:pt x="7" y="4"/>
                </a:cubicBezTo>
                <a:cubicBezTo>
                  <a:pt x="7" y="4"/>
                  <a:pt x="8" y="4"/>
                  <a:pt x="7" y="4"/>
                </a:cubicBezTo>
                <a:cubicBezTo>
                  <a:pt x="7" y="4"/>
                  <a:pt x="7" y="4"/>
                  <a:pt x="7" y="4"/>
                </a:cubicBezTo>
                <a:cubicBezTo>
                  <a:pt x="7" y="3"/>
                  <a:pt x="7" y="3"/>
                  <a:pt x="7" y="3"/>
                </a:cubicBezTo>
                <a:cubicBezTo>
                  <a:pt x="6" y="3"/>
                  <a:pt x="6" y="3"/>
                  <a:pt x="6" y="3"/>
                </a:cubicBezTo>
                <a:cubicBezTo>
                  <a:pt x="6" y="3"/>
                  <a:pt x="6" y="3"/>
                  <a:pt x="6" y="3"/>
                </a:cubicBezTo>
                <a:cubicBezTo>
                  <a:pt x="6" y="3"/>
                  <a:pt x="5" y="3"/>
                  <a:pt x="5" y="3"/>
                </a:cubicBezTo>
                <a:cubicBezTo>
                  <a:pt x="5" y="3"/>
                  <a:pt x="5" y="2"/>
                  <a:pt x="5" y="2"/>
                </a:cubicBezTo>
                <a:cubicBezTo>
                  <a:pt x="4" y="2"/>
                  <a:pt x="4" y="2"/>
                  <a:pt x="4" y="2"/>
                </a:cubicBezTo>
                <a:cubicBezTo>
                  <a:pt x="4" y="2"/>
                  <a:pt x="3" y="1"/>
                  <a:pt x="3" y="1"/>
                </a:cubicBezTo>
                <a:cubicBezTo>
                  <a:pt x="3" y="1"/>
                  <a:pt x="2" y="0"/>
                  <a:pt x="2" y="0"/>
                </a:cubicBezTo>
                <a:cubicBezTo>
                  <a:pt x="2" y="0"/>
                  <a:pt x="1" y="0"/>
                  <a:pt x="1" y="0"/>
                </a:cubicBezTo>
                <a:cubicBezTo>
                  <a:pt x="1" y="0"/>
                  <a:pt x="1" y="0"/>
                  <a:pt x="0" y="0"/>
                </a:cubicBezTo>
                <a:cubicBezTo>
                  <a:pt x="0" y="0"/>
                  <a:pt x="1" y="1"/>
                  <a:pt x="1" y="1"/>
                </a:cubicBezTo>
                <a:cubicBezTo>
                  <a:pt x="1" y="1"/>
                  <a:pt x="2" y="1"/>
                  <a:pt x="2" y="1"/>
                </a:cubicBezTo>
                <a:cubicBezTo>
                  <a:pt x="2" y="1"/>
                  <a:pt x="1" y="2"/>
                  <a:pt x="2" y="2"/>
                </a:cubicBezTo>
                <a:cubicBezTo>
                  <a:pt x="2" y="2"/>
                  <a:pt x="2" y="2"/>
                  <a:pt x="3" y="2"/>
                </a:cubicBezTo>
                <a:cubicBezTo>
                  <a:pt x="3" y="3"/>
                  <a:pt x="3" y="3"/>
                  <a:pt x="3" y="3"/>
                </a:cubicBezTo>
                <a:cubicBezTo>
                  <a:pt x="3" y="3"/>
                  <a:pt x="4" y="3"/>
                  <a:pt x="4" y="3"/>
                </a:cubicBezTo>
                <a:cubicBezTo>
                  <a:pt x="4" y="3"/>
                  <a:pt x="4" y="4"/>
                  <a:pt x="4" y="4"/>
                </a:cubicBezTo>
                <a:cubicBezTo>
                  <a:pt x="5" y="5"/>
                  <a:pt x="5" y="5"/>
                  <a:pt x="5" y="5"/>
                </a:cubicBezTo>
                <a:cubicBezTo>
                  <a:pt x="5" y="5"/>
                  <a:pt x="5" y="5"/>
                  <a:pt x="5" y="5"/>
                </a:cubicBezTo>
                <a:cubicBezTo>
                  <a:pt x="6" y="6"/>
                  <a:pt x="6" y="6"/>
                  <a:pt x="6" y="7"/>
                </a:cubicBezTo>
                <a:cubicBezTo>
                  <a:pt x="6" y="7"/>
                  <a:pt x="7" y="8"/>
                  <a:pt x="8" y="8"/>
                </a:cubicBezTo>
                <a:cubicBezTo>
                  <a:pt x="8" y="8"/>
                  <a:pt x="9" y="9"/>
                  <a:pt x="9" y="9"/>
                </a:cubicBezTo>
                <a:cubicBezTo>
                  <a:pt x="9" y="9"/>
                  <a:pt x="10" y="10"/>
                  <a:pt x="10" y="10"/>
                </a:cubicBezTo>
                <a:cubicBezTo>
                  <a:pt x="10" y="9"/>
                  <a:pt x="9" y="9"/>
                  <a:pt x="9" y="9"/>
                </a:cubicBezTo>
                <a:cubicBezTo>
                  <a:pt x="10" y="9"/>
                  <a:pt x="10" y="9"/>
                  <a:pt x="10" y="9"/>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38" name="Freeform 22"/>
          <p:cNvSpPr/>
          <p:nvPr/>
        </p:nvSpPr>
        <p:spPr bwMode="auto">
          <a:xfrm>
            <a:off x="8245475" y="4327525"/>
            <a:ext cx="260350" cy="98425"/>
          </a:xfrm>
          <a:custGeom>
            <a:avLst/>
            <a:gdLst>
              <a:gd name="T0" fmla="*/ 2147483646 w 8"/>
              <a:gd name="T1" fmla="*/ 2147483646 h 3"/>
              <a:gd name="T2" fmla="*/ 2147483646 w 8"/>
              <a:gd name="T3" fmla="*/ 2147483646 h 3"/>
              <a:gd name="T4" fmla="*/ 2147483646 w 8"/>
              <a:gd name="T5" fmla="*/ 2147483646 h 3"/>
              <a:gd name="T6" fmla="*/ 2147483646 w 8"/>
              <a:gd name="T7" fmla="*/ 2147483646 h 3"/>
              <a:gd name="T8" fmla="*/ 2147483646 w 8"/>
              <a:gd name="T9" fmla="*/ 2147483646 h 3"/>
              <a:gd name="T10" fmla="*/ 2147483646 w 8"/>
              <a:gd name="T11" fmla="*/ 2147483646 h 3"/>
              <a:gd name="T12" fmla="*/ 2147483646 w 8"/>
              <a:gd name="T13" fmla="*/ 2147483646 h 3"/>
              <a:gd name="T14" fmla="*/ 2147483646 w 8"/>
              <a:gd name="T15" fmla="*/ 2147483646 h 3"/>
              <a:gd name="T16" fmla="*/ 2147483646 w 8"/>
              <a:gd name="T17" fmla="*/ 0 h 3"/>
              <a:gd name="T18" fmla="*/ 2147483646 w 8"/>
              <a:gd name="T19" fmla="*/ 2147483646 h 3"/>
              <a:gd name="T20" fmla="*/ 2147483646 w 8"/>
              <a:gd name="T21" fmla="*/ 2147483646 h 3"/>
              <a:gd name="T22" fmla="*/ 0 w 8"/>
              <a:gd name="T23" fmla="*/ 2147483646 h 3"/>
              <a:gd name="T24" fmla="*/ 2147483646 w 8"/>
              <a:gd name="T25" fmla="*/ 2147483646 h 3"/>
              <a:gd name="T26" fmla="*/ 2147483646 w 8"/>
              <a:gd name="T27" fmla="*/ 2147483646 h 3"/>
              <a:gd name="T28" fmla="*/ 2147483646 w 8"/>
              <a:gd name="T29" fmla="*/ 2147483646 h 3"/>
              <a:gd name="T30" fmla="*/ 2147483646 w 8"/>
              <a:gd name="T31" fmla="*/ 2147483646 h 3"/>
              <a:gd name="T32" fmla="*/ 2147483646 w 8"/>
              <a:gd name="T33" fmla="*/ 2147483646 h 3"/>
              <a:gd name="T34" fmla="*/ 2147483646 w 8"/>
              <a:gd name="T35" fmla="*/ 2147483646 h 3"/>
              <a:gd name="T36" fmla="*/ 2147483646 w 8"/>
              <a:gd name="T37" fmla="*/ 2147483646 h 3"/>
              <a:gd name="T38" fmla="*/ 2147483646 w 8"/>
              <a:gd name="T39" fmla="*/ 2147483646 h 3"/>
              <a:gd name="T40" fmla="*/ 2147483646 w 8"/>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 h="3">
                <a:moveTo>
                  <a:pt x="7" y="2"/>
                </a:moveTo>
                <a:cubicBezTo>
                  <a:pt x="7" y="2"/>
                  <a:pt x="7" y="2"/>
                  <a:pt x="7" y="1"/>
                </a:cubicBezTo>
                <a:cubicBezTo>
                  <a:pt x="7" y="1"/>
                  <a:pt x="7" y="1"/>
                  <a:pt x="7" y="1"/>
                </a:cubicBezTo>
                <a:cubicBezTo>
                  <a:pt x="7" y="1"/>
                  <a:pt x="7" y="1"/>
                  <a:pt x="7" y="1"/>
                </a:cubicBezTo>
                <a:cubicBezTo>
                  <a:pt x="7" y="1"/>
                  <a:pt x="6" y="1"/>
                  <a:pt x="5" y="1"/>
                </a:cubicBezTo>
                <a:cubicBezTo>
                  <a:pt x="5" y="1"/>
                  <a:pt x="5" y="1"/>
                  <a:pt x="5" y="1"/>
                </a:cubicBezTo>
                <a:cubicBezTo>
                  <a:pt x="4" y="1"/>
                  <a:pt x="4" y="1"/>
                  <a:pt x="4" y="1"/>
                </a:cubicBezTo>
                <a:cubicBezTo>
                  <a:pt x="3" y="1"/>
                  <a:pt x="3" y="1"/>
                  <a:pt x="3" y="1"/>
                </a:cubicBezTo>
                <a:cubicBezTo>
                  <a:pt x="3" y="1"/>
                  <a:pt x="2" y="0"/>
                  <a:pt x="2" y="0"/>
                </a:cubicBezTo>
                <a:cubicBezTo>
                  <a:pt x="2" y="0"/>
                  <a:pt x="2" y="1"/>
                  <a:pt x="1" y="1"/>
                </a:cubicBezTo>
                <a:cubicBezTo>
                  <a:pt x="1" y="1"/>
                  <a:pt x="1" y="1"/>
                  <a:pt x="1" y="1"/>
                </a:cubicBezTo>
                <a:cubicBezTo>
                  <a:pt x="1" y="1"/>
                  <a:pt x="0" y="1"/>
                  <a:pt x="0" y="1"/>
                </a:cubicBezTo>
                <a:cubicBezTo>
                  <a:pt x="0" y="1"/>
                  <a:pt x="1" y="1"/>
                  <a:pt x="1" y="1"/>
                </a:cubicBezTo>
                <a:cubicBezTo>
                  <a:pt x="1" y="1"/>
                  <a:pt x="1" y="1"/>
                  <a:pt x="1" y="2"/>
                </a:cubicBezTo>
                <a:cubicBezTo>
                  <a:pt x="1" y="2"/>
                  <a:pt x="2" y="2"/>
                  <a:pt x="2" y="2"/>
                </a:cubicBezTo>
                <a:cubicBezTo>
                  <a:pt x="2" y="2"/>
                  <a:pt x="3" y="2"/>
                  <a:pt x="4" y="2"/>
                </a:cubicBezTo>
                <a:cubicBezTo>
                  <a:pt x="4" y="2"/>
                  <a:pt x="4" y="2"/>
                  <a:pt x="5" y="2"/>
                </a:cubicBezTo>
                <a:cubicBezTo>
                  <a:pt x="5" y="3"/>
                  <a:pt x="6" y="2"/>
                  <a:pt x="7" y="2"/>
                </a:cubicBezTo>
                <a:cubicBezTo>
                  <a:pt x="7" y="2"/>
                  <a:pt x="7" y="2"/>
                  <a:pt x="8" y="3"/>
                </a:cubicBezTo>
                <a:cubicBezTo>
                  <a:pt x="8" y="3"/>
                  <a:pt x="8" y="2"/>
                  <a:pt x="8" y="2"/>
                </a:cubicBezTo>
                <a:cubicBezTo>
                  <a:pt x="8" y="2"/>
                  <a:pt x="7" y="2"/>
                  <a:pt x="7" y="2"/>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39" name="Freeform 23"/>
          <p:cNvSpPr/>
          <p:nvPr/>
        </p:nvSpPr>
        <p:spPr bwMode="auto">
          <a:xfrm>
            <a:off x="8505825" y="4392613"/>
            <a:ext cx="31750" cy="0"/>
          </a:xfrm>
          <a:custGeom>
            <a:avLst/>
            <a:gdLst>
              <a:gd name="T0" fmla="*/ 0 w 1"/>
              <a:gd name="T1" fmla="*/ 2147483646 w 1"/>
              <a:gd name="T2" fmla="*/ 2147483646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0" y="0"/>
                  <a:pt x="1" y="0"/>
                </a:cubicBezTo>
                <a:cubicBezTo>
                  <a:pt x="1" y="0"/>
                  <a:pt x="1" y="0"/>
                  <a:pt x="1" y="0"/>
                </a:cubicBezTo>
                <a:cubicBezTo>
                  <a:pt x="1"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0" name="Freeform 24"/>
          <p:cNvSpPr/>
          <p:nvPr/>
        </p:nvSpPr>
        <p:spPr bwMode="auto">
          <a:xfrm>
            <a:off x="8537575" y="4392613"/>
            <a:ext cx="31750" cy="33337"/>
          </a:xfrm>
          <a:custGeom>
            <a:avLst/>
            <a:gdLst>
              <a:gd name="T0" fmla="*/ 0 w 1"/>
              <a:gd name="T1" fmla="*/ 0 h 1"/>
              <a:gd name="T2" fmla="*/ 0 w 1"/>
              <a:gd name="T3" fmla="*/ 2147483646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0"/>
                  <a:pt x="0" y="1"/>
                  <a:pt x="0" y="1"/>
                </a:cubicBezTo>
                <a:cubicBezTo>
                  <a:pt x="1" y="1"/>
                  <a:pt x="1"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1" name="Freeform 25"/>
          <p:cNvSpPr/>
          <p:nvPr/>
        </p:nvSpPr>
        <p:spPr bwMode="auto">
          <a:xfrm>
            <a:off x="8569325" y="4392613"/>
            <a:ext cx="31750" cy="33337"/>
          </a:xfrm>
          <a:custGeom>
            <a:avLst/>
            <a:gdLst>
              <a:gd name="T0" fmla="*/ 2147483646 w 1"/>
              <a:gd name="T1" fmla="*/ 2147483646 h 1"/>
              <a:gd name="T2" fmla="*/ 0 w 1"/>
              <a:gd name="T3" fmla="*/ 0 h 1"/>
              <a:gd name="T4" fmla="*/ 0 w 1"/>
              <a:gd name="T5" fmla="*/ 2147483646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0" y="0"/>
                </a:cubicBezTo>
                <a:cubicBezTo>
                  <a:pt x="0" y="0"/>
                  <a:pt x="0" y="0"/>
                  <a:pt x="0" y="1"/>
                </a:cubicBezTo>
                <a:cubicBezTo>
                  <a:pt x="0" y="1"/>
                  <a:pt x="0" y="1"/>
                  <a:pt x="1"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2" name="Freeform 26"/>
          <p:cNvSpPr/>
          <p:nvPr/>
        </p:nvSpPr>
        <p:spPr bwMode="auto">
          <a:xfrm>
            <a:off x="8569325" y="4392613"/>
            <a:ext cx="65088" cy="33337"/>
          </a:xfrm>
          <a:custGeom>
            <a:avLst/>
            <a:gdLst>
              <a:gd name="T0" fmla="*/ 2147483646 w 2"/>
              <a:gd name="T1" fmla="*/ 0 h 1"/>
              <a:gd name="T2" fmla="*/ 2147483646 w 2"/>
              <a:gd name="T3" fmla="*/ 0 h 1"/>
              <a:gd name="T4" fmla="*/ 2147483646 w 2"/>
              <a:gd name="T5" fmla="*/ 2147483646 h 1"/>
              <a:gd name="T6" fmla="*/ 2147483646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cubicBezTo>
                  <a:pt x="2" y="0"/>
                  <a:pt x="1" y="0"/>
                  <a:pt x="1" y="0"/>
                </a:cubicBezTo>
                <a:cubicBezTo>
                  <a:pt x="0" y="0"/>
                  <a:pt x="1" y="1"/>
                  <a:pt x="1" y="1"/>
                </a:cubicBezTo>
                <a:cubicBezTo>
                  <a:pt x="2" y="1"/>
                  <a:pt x="2" y="1"/>
                  <a:pt x="2"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3" name="Freeform 27"/>
          <p:cNvSpPr/>
          <p:nvPr/>
        </p:nvSpPr>
        <p:spPr bwMode="auto">
          <a:xfrm>
            <a:off x="8634413" y="4425950"/>
            <a:ext cx="63500" cy="31750"/>
          </a:xfrm>
          <a:custGeom>
            <a:avLst/>
            <a:gdLst>
              <a:gd name="T0" fmla="*/ 0 w 2"/>
              <a:gd name="T1" fmla="*/ 0 h 1"/>
              <a:gd name="T2" fmla="*/ 0 w 2"/>
              <a:gd name="T3" fmla="*/ 0 h 1"/>
              <a:gd name="T4" fmla="*/ 2147483646 w 2"/>
              <a:gd name="T5" fmla="*/ 2147483646 h 1"/>
              <a:gd name="T6" fmla="*/ 2147483646 w 2"/>
              <a:gd name="T7" fmla="*/ 2147483646 h 1"/>
              <a:gd name="T8" fmla="*/ 0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0"/>
                </a:moveTo>
                <a:cubicBezTo>
                  <a:pt x="0" y="0"/>
                  <a:pt x="0" y="0"/>
                  <a:pt x="0" y="0"/>
                </a:cubicBezTo>
                <a:cubicBezTo>
                  <a:pt x="1" y="1"/>
                  <a:pt x="1" y="1"/>
                  <a:pt x="1" y="1"/>
                </a:cubicBezTo>
                <a:cubicBezTo>
                  <a:pt x="2" y="1"/>
                  <a:pt x="2" y="1"/>
                  <a:pt x="2" y="1"/>
                </a:cubicBezTo>
                <a:cubicBezTo>
                  <a:pt x="2" y="1"/>
                  <a:pt x="1"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4" name="Freeform 28"/>
          <p:cNvSpPr/>
          <p:nvPr/>
        </p:nvSpPr>
        <p:spPr bwMode="auto">
          <a:xfrm>
            <a:off x="8634413" y="4392613"/>
            <a:ext cx="96837" cy="33337"/>
          </a:xfrm>
          <a:custGeom>
            <a:avLst/>
            <a:gdLst>
              <a:gd name="T0" fmla="*/ 2147483646 w 3"/>
              <a:gd name="T1" fmla="*/ 2147483646 h 1"/>
              <a:gd name="T2" fmla="*/ 2147483646 w 3"/>
              <a:gd name="T3" fmla="*/ 0 h 1"/>
              <a:gd name="T4" fmla="*/ 2147483646 w 3"/>
              <a:gd name="T5" fmla="*/ 2147483646 h 1"/>
              <a:gd name="T6" fmla="*/ 2147483646 w 3"/>
              <a:gd name="T7" fmla="*/ 0 h 1"/>
              <a:gd name="T8" fmla="*/ 0 w 3"/>
              <a:gd name="T9" fmla="*/ 2147483646 h 1"/>
              <a:gd name="T10" fmla="*/ 2147483646 w 3"/>
              <a:gd name="T11" fmla="*/ 2147483646 h 1"/>
              <a:gd name="T12" fmla="*/ 2147483646 w 3"/>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
                <a:moveTo>
                  <a:pt x="2" y="1"/>
                </a:moveTo>
                <a:cubicBezTo>
                  <a:pt x="3" y="1"/>
                  <a:pt x="3" y="1"/>
                  <a:pt x="3" y="0"/>
                </a:cubicBezTo>
                <a:cubicBezTo>
                  <a:pt x="3" y="0"/>
                  <a:pt x="3" y="0"/>
                  <a:pt x="2" y="1"/>
                </a:cubicBezTo>
                <a:cubicBezTo>
                  <a:pt x="2" y="1"/>
                  <a:pt x="2" y="0"/>
                  <a:pt x="1" y="0"/>
                </a:cubicBezTo>
                <a:cubicBezTo>
                  <a:pt x="1" y="0"/>
                  <a:pt x="1" y="0"/>
                  <a:pt x="0" y="1"/>
                </a:cubicBezTo>
                <a:cubicBezTo>
                  <a:pt x="0" y="1"/>
                  <a:pt x="1" y="1"/>
                  <a:pt x="2" y="1"/>
                </a:cubicBezTo>
                <a:cubicBezTo>
                  <a:pt x="2" y="1"/>
                  <a:pt x="2" y="1"/>
                  <a:pt x="2"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5" name="Freeform 29"/>
          <p:cNvSpPr/>
          <p:nvPr/>
        </p:nvSpPr>
        <p:spPr bwMode="auto">
          <a:xfrm>
            <a:off x="8763000" y="4392613"/>
            <a:ext cx="65088" cy="65087"/>
          </a:xfrm>
          <a:custGeom>
            <a:avLst/>
            <a:gdLst>
              <a:gd name="T0" fmla="*/ 0 w 2"/>
              <a:gd name="T1" fmla="*/ 2147483646 h 2"/>
              <a:gd name="T2" fmla="*/ 2147483646 w 2"/>
              <a:gd name="T3" fmla="*/ 2147483646 h 2"/>
              <a:gd name="T4" fmla="*/ 2147483646 w 2"/>
              <a:gd name="T5" fmla="*/ 2147483646 h 2"/>
              <a:gd name="T6" fmla="*/ 2147483646 w 2"/>
              <a:gd name="T7" fmla="*/ 2147483646 h 2"/>
              <a:gd name="T8" fmla="*/ 2147483646 w 2"/>
              <a:gd name="T9" fmla="*/ 2147483646 h 2"/>
              <a:gd name="T10" fmla="*/ 2147483646 w 2"/>
              <a:gd name="T11" fmla="*/ 2147483646 h 2"/>
              <a:gd name="T12" fmla="*/ 2147483646 w 2"/>
              <a:gd name="T13" fmla="*/ 2147483646 h 2"/>
              <a:gd name="T14" fmla="*/ 2147483646 w 2"/>
              <a:gd name="T15" fmla="*/ 2147483646 h 2"/>
              <a:gd name="T16" fmla="*/ 2147483646 w 2"/>
              <a:gd name="T17" fmla="*/ 2147483646 h 2"/>
              <a:gd name="T18" fmla="*/ 2147483646 w 2"/>
              <a:gd name="T19" fmla="*/ 2147483646 h 2"/>
              <a:gd name="T20" fmla="*/ 2147483646 w 2"/>
              <a:gd name="T21" fmla="*/ 2147483646 h 2"/>
              <a:gd name="T22" fmla="*/ 2147483646 w 2"/>
              <a:gd name="T23" fmla="*/ 2147483646 h 2"/>
              <a:gd name="T24" fmla="*/ 2147483646 w 2"/>
              <a:gd name="T25" fmla="*/ 2147483646 h 2"/>
              <a:gd name="T26" fmla="*/ 2147483646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 h="2">
                <a:moveTo>
                  <a:pt x="0" y="2"/>
                </a:moveTo>
                <a:cubicBezTo>
                  <a:pt x="0" y="2"/>
                  <a:pt x="0" y="2"/>
                  <a:pt x="1" y="2"/>
                </a:cubicBezTo>
                <a:cubicBezTo>
                  <a:pt x="1" y="2"/>
                  <a:pt x="1" y="2"/>
                  <a:pt x="1" y="2"/>
                </a:cubicBezTo>
                <a:cubicBezTo>
                  <a:pt x="1" y="2"/>
                  <a:pt x="1" y="2"/>
                  <a:pt x="1" y="2"/>
                </a:cubicBezTo>
                <a:cubicBezTo>
                  <a:pt x="1" y="2"/>
                  <a:pt x="1" y="2"/>
                  <a:pt x="1" y="2"/>
                </a:cubicBezTo>
                <a:cubicBezTo>
                  <a:pt x="1" y="2"/>
                  <a:pt x="1" y="2"/>
                  <a:pt x="1" y="2"/>
                </a:cubicBezTo>
                <a:cubicBezTo>
                  <a:pt x="1" y="2"/>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2" y="1"/>
                  <a:pt x="2" y="1"/>
                </a:cubicBezTo>
                <a:cubicBezTo>
                  <a:pt x="2" y="1"/>
                  <a:pt x="2" y="1"/>
                  <a:pt x="2" y="1"/>
                </a:cubicBezTo>
                <a:cubicBezTo>
                  <a:pt x="2" y="0"/>
                  <a:pt x="1" y="1"/>
                  <a:pt x="1" y="1"/>
                </a:cubicBezTo>
                <a:cubicBezTo>
                  <a:pt x="1" y="1"/>
                  <a:pt x="1" y="1"/>
                  <a:pt x="1" y="1"/>
                </a:cubicBezTo>
                <a:cubicBezTo>
                  <a:pt x="1" y="1"/>
                  <a:pt x="1" y="1"/>
                  <a:pt x="1" y="1"/>
                </a:cubicBezTo>
                <a:cubicBezTo>
                  <a:pt x="1" y="1"/>
                  <a:pt x="1" y="1"/>
                  <a:pt x="0" y="1"/>
                </a:cubicBezTo>
                <a:cubicBezTo>
                  <a:pt x="0" y="1"/>
                  <a:pt x="0" y="1"/>
                  <a:pt x="0" y="1"/>
                </a:cubicBezTo>
                <a:cubicBezTo>
                  <a:pt x="0" y="1"/>
                  <a:pt x="0" y="1"/>
                  <a:pt x="0" y="1"/>
                </a:cubicBezTo>
                <a:cubicBezTo>
                  <a:pt x="0" y="1"/>
                  <a:pt x="0" y="1"/>
                  <a:pt x="0" y="1"/>
                </a:cubicBezTo>
                <a:cubicBezTo>
                  <a:pt x="0" y="2"/>
                  <a:pt x="0" y="2"/>
                  <a:pt x="0" y="2"/>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6" name="Freeform 30"/>
          <p:cNvSpPr/>
          <p:nvPr/>
        </p:nvSpPr>
        <p:spPr bwMode="auto">
          <a:xfrm>
            <a:off x="8601075" y="4130675"/>
            <a:ext cx="130175" cy="196850"/>
          </a:xfrm>
          <a:custGeom>
            <a:avLst/>
            <a:gdLst>
              <a:gd name="T0" fmla="*/ 2147483646 w 4"/>
              <a:gd name="T1" fmla="*/ 0 h 6"/>
              <a:gd name="T2" fmla="*/ 2147483646 w 4"/>
              <a:gd name="T3" fmla="*/ 2147483646 h 6"/>
              <a:gd name="T4" fmla="*/ 2147483646 w 4"/>
              <a:gd name="T5" fmla="*/ 2147483646 h 6"/>
              <a:gd name="T6" fmla="*/ 2147483646 w 4"/>
              <a:gd name="T7" fmla="*/ 2147483646 h 6"/>
              <a:gd name="T8" fmla="*/ 2147483646 w 4"/>
              <a:gd name="T9" fmla="*/ 2147483646 h 6"/>
              <a:gd name="T10" fmla="*/ 0 w 4"/>
              <a:gd name="T11" fmla="*/ 2147483646 h 6"/>
              <a:gd name="T12" fmla="*/ 0 w 4"/>
              <a:gd name="T13" fmla="*/ 2147483646 h 6"/>
              <a:gd name="T14" fmla="*/ 0 w 4"/>
              <a:gd name="T15" fmla="*/ 2147483646 h 6"/>
              <a:gd name="T16" fmla="*/ 0 w 4"/>
              <a:gd name="T17" fmla="*/ 2147483646 h 6"/>
              <a:gd name="T18" fmla="*/ 0 w 4"/>
              <a:gd name="T19" fmla="*/ 2147483646 h 6"/>
              <a:gd name="T20" fmla="*/ 0 w 4"/>
              <a:gd name="T21" fmla="*/ 2147483646 h 6"/>
              <a:gd name="T22" fmla="*/ 2147483646 w 4"/>
              <a:gd name="T23" fmla="*/ 2147483646 h 6"/>
              <a:gd name="T24" fmla="*/ 2147483646 w 4"/>
              <a:gd name="T25" fmla="*/ 2147483646 h 6"/>
              <a:gd name="T26" fmla="*/ 2147483646 w 4"/>
              <a:gd name="T27" fmla="*/ 2147483646 h 6"/>
              <a:gd name="T28" fmla="*/ 2147483646 w 4"/>
              <a:gd name="T29" fmla="*/ 2147483646 h 6"/>
              <a:gd name="T30" fmla="*/ 2147483646 w 4"/>
              <a:gd name="T31" fmla="*/ 2147483646 h 6"/>
              <a:gd name="T32" fmla="*/ 2147483646 w 4"/>
              <a:gd name="T33" fmla="*/ 2147483646 h 6"/>
              <a:gd name="T34" fmla="*/ 2147483646 w 4"/>
              <a:gd name="T35" fmla="*/ 2147483646 h 6"/>
              <a:gd name="T36" fmla="*/ 2147483646 w 4"/>
              <a:gd name="T37" fmla="*/ 2147483646 h 6"/>
              <a:gd name="T38" fmla="*/ 2147483646 w 4"/>
              <a:gd name="T39" fmla="*/ 2147483646 h 6"/>
              <a:gd name="T40" fmla="*/ 2147483646 w 4"/>
              <a:gd name="T41" fmla="*/ 2147483646 h 6"/>
              <a:gd name="T42" fmla="*/ 2147483646 w 4"/>
              <a:gd name="T43" fmla="*/ 2147483646 h 6"/>
              <a:gd name="T44" fmla="*/ 2147483646 w 4"/>
              <a:gd name="T45" fmla="*/ 2147483646 h 6"/>
              <a:gd name="T46" fmla="*/ 2147483646 w 4"/>
              <a:gd name="T47" fmla="*/ 2147483646 h 6"/>
              <a:gd name="T48" fmla="*/ 2147483646 w 4"/>
              <a:gd name="T49" fmla="*/ 2147483646 h 6"/>
              <a:gd name="T50" fmla="*/ 2147483646 w 4"/>
              <a:gd name="T51" fmla="*/ 2147483646 h 6"/>
              <a:gd name="T52" fmla="*/ 2147483646 w 4"/>
              <a:gd name="T53" fmla="*/ 2147483646 h 6"/>
              <a:gd name="T54" fmla="*/ 2147483646 w 4"/>
              <a:gd name="T55" fmla="*/ 2147483646 h 6"/>
              <a:gd name="T56" fmla="*/ 2147483646 w 4"/>
              <a:gd name="T57" fmla="*/ 2147483646 h 6"/>
              <a:gd name="T58" fmla="*/ 2147483646 w 4"/>
              <a:gd name="T59" fmla="*/ 2147483646 h 6"/>
              <a:gd name="T60" fmla="*/ 2147483646 w 4"/>
              <a:gd name="T61" fmla="*/ 2147483646 h 6"/>
              <a:gd name="T62" fmla="*/ 0 w 4"/>
              <a:gd name="T63" fmla="*/ 2147483646 h 6"/>
              <a:gd name="T64" fmla="*/ 2147483646 w 4"/>
              <a:gd name="T65" fmla="*/ 2147483646 h 6"/>
              <a:gd name="T66" fmla="*/ 2147483646 w 4"/>
              <a:gd name="T67" fmla="*/ 2147483646 h 6"/>
              <a:gd name="T68" fmla="*/ 2147483646 w 4"/>
              <a:gd name="T69" fmla="*/ 2147483646 h 6"/>
              <a:gd name="T70" fmla="*/ 2147483646 w 4"/>
              <a:gd name="T71" fmla="*/ 2147483646 h 6"/>
              <a:gd name="T72" fmla="*/ 2147483646 w 4"/>
              <a:gd name="T73" fmla="*/ 2147483646 h 6"/>
              <a:gd name="T74" fmla="*/ 2147483646 w 4"/>
              <a:gd name="T75" fmla="*/ 2147483646 h 6"/>
              <a:gd name="T76" fmla="*/ 2147483646 w 4"/>
              <a:gd name="T77" fmla="*/ 0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 h="6">
                <a:moveTo>
                  <a:pt x="4" y="0"/>
                </a:moveTo>
                <a:cubicBezTo>
                  <a:pt x="4" y="0"/>
                  <a:pt x="4" y="1"/>
                  <a:pt x="3" y="1"/>
                </a:cubicBezTo>
                <a:cubicBezTo>
                  <a:pt x="3" y="1"/>
                  <a:pt x="3" y="1"/>
                  <a:pt x="2" y="1"/>
                </a:cubicBezTo>
                <a:cubicBezTo>
                  <a:pt x="2" y="1"/>
                  <a:pt x="2" y="1"/>
                  <a:pt x="1" y="1"/>
                </a:cubicBezTo>
                <a:cubicBezTo>
                  <a:pt x="1" y="0"/>
                  <a:pt x="1" y="0"/>
                  <a:pt x="1" y="1"/>
                </a:cubicBezTo>
                <a:cubicBezTo>
                  <a:pt x="1" y="1"/>
                  <a:pt x="1" y="1"/>
                  <a:pt x="0" y="1"/>
                </a:cubicBezTo>
                <a:cubicBezTo>
                  <a:pt x="0" y="1"/>
                  <a:pt x="0" y="2"/>
                  <a:pt x="0" y="2"/>
                </a:cubicBezTo>
                <a:cubicBezTo>
                  <a:pt x="0" y="2"/>
                  <a:pt x="0" y="2"/>
                  <a:pt x="0" y="3"/>
                </a:cubicBezTo>
                <a:cubicBezTo>
                  <a:pt x="0" y="3"/>
                  <a:pt x="0" y="3"/>
                  <a:pt x="0" y="3"/>
                </a:cubicBezTo>
                <a:cubicBezTo>
                  <a:pt x="0" y="4"/>
                  <a:pt x="0" y="4"/>
                  <a:pt x="0" y="4"/>
                </a:cubicBezTo>
                <a:cubicBezTo>
                  <a:pt x="0" y="4"/>
                  <a:pt x="0" y="4"/>
                  <a:pt x="0" y="4"/>
                </a:cubicBezTo>
                <a:cubicBezTo>
                  <a:pt x="1" y="5"/>
                  <a:pt x="1" y="5"/>
                  <a:pt x="1" y="5"/>
                </a:cubicBezTo>
                <a:cubicBezTo>
                  <a:pt x="0" y="6"/>
                  <a:pt x="0" y="6"/>
                  <a:pt x="1" y="6"/>
                </a:cubicBezTo>
                <a:cubicBezTo>
                  <a:pt x="1" y="6"/>
                  <a:pt x="1" y="6"/>
                  <a:pt x="1" y="6"/>
                </a:cubicBezTo>
                <a:cubicBezTo>
                  <a:pt x="1" y="6"/>
                  <a:pt x="1" y="5"/>
                  <a:pt x="1" y="4"/>
                </a:cubicBezTo>
                <a:cubicBezTo>
                  <a:pt x="1" y="4"/>
                  <a:pt x="1" y="4"/>
                  <a:pt x="1" y="4"/>
                </a:cubicBezTo>
                <a:cubicBezTo>
                  <a:pt x="1" y="4"/>
                  <a:pt x="2" y="4"/>
                  <a:pt x="2" y="4"/>
                </a:cubicBezTo>
                <a:cubicBezTo>
                  <a:pt x="2" y="4"/>
                  <a:pt x="1" y="4"/>
                  <a:pt x="2" y="4"/>
                </a:cubicBezTo>
                <a:cubicBezTo>
                  <a:pt x="2" y="5"/>
                  <a:pt x="2" y="5"/>
                  <a:pt x="2" y="5"/>
                </a:cubicBezTo>
                <a:cubicBezTo>
                  <a:pt x="2" y="5"/>
                  <a:pt x="2" y="5"/>
                  <a:pt x="2" y="5"/>
                </a:cubicBezTo>
                <a:cubicBezTo>
                  <a:pt x="2" y="5"/>
                  <a:pt x="3" y="5"/>
                  <a:pt x="3" y="5"/>
                </a:cubicBezTo>
                <a:cubicBezTo>
                  <a:pt x="3" y="5"/>
                  <a:pt x="3" y="5"/>
                  <a:pt x="3" y="5"/>
                </a:cubicBezTo>
                <a:cubicBezTo>
                  <a:pt x="3" y="5"/>
                  <a:pt x="3" y="5"/>
                  <a:pt x="3" y="4"/>
                </a:cubicBezTo>
                <a:cubicBezTo>
                  <a:pt x="2" y="4"/>
                  <a:pt x="3" y="4"/>
                  <a:pt x="3" y="4"/>
                </a:cubicBezTo>
                <a:cubicBezTo>
                  <a:pt x="3" y="4"/>
                  <a:pt x="3" y="3"/>
                  <a:pt x="2" y="3"/>
                </a:cubicBezTo>
                <a:cubicBezTo>
                  <a:pt x="2" y="3"/>
                  <a:pt x="2" y="3"/>
                  <a:pt x="2" y="3"/>
                </a:cubicBezTo>
                <a:cubicBezTo>
                  <a:pt x="2" y="3"/>
                  <a:pt x="2" y="3"/>
                  <a:pt x="2" y="2"/>
                </a:cubicBezTo>
                <a:cubicBezTo>
                  <a:pt x="2" y="2"/>
                  <a:pt x="3" y="2"/>
                  <a:pt x="3" y="2"/>
                </a:cubicBezTo>
                <a:cubicBezTo>
                  <a:pt x="3" y="2"/>
                  <a:pt x="3" y="2"/>
                  <a:pt x="2" y="2"/>
                </a:cubicBezTo>
                <a:cubicBezTo>
                  <a:pt x="2" y="2"/>
                  <a:pt x="2" y="2"/>
                  <a:pt x="1" y="2"/>
                </a:cubicBezTo>
                <a:cubicBezTo>
                  <a:pt x="1" y="3"/>
                  <a:pt x="1" y="3"/>
                  <a:pt x="1" y="3"/>
                </a:cubicBezTo>
                <a:cubicBezTo>
                  <a:pt x="1" y="3"/>
                  <a:pt x="0" y="2"/>
                  <a:pt x="0" y="2"/>
                </a:cubicBezTo>
                <a:cubicBezTo>
                  <a:pt x="1" y="2"/>
                  <a:pt x="1" y="2"/>
                  <a:pt x="1" y="1"/>
                </a:cubicBezTo>
                <a:cubicBezTo>
                  <a:pt x="1" y="1"/>
                  <a:pt x="1" y="1"/>
                  <a:pt x="1" y="1"/>
                </a:cubicBezTo>
                <a:cubicBezTo>
                  <a:pt x="1" y="1"/>
                  <a:pt x="2" y="1"/>
                  <a:pt x="2" y="1"/>
                </a:cubicBezTo>
                <a:cubicBezTo>
                  <a:pt x="2" y="1"/>
                  <a:pt x="2" y="1"/>
                  <a:pt x="3" y="1"/>
                </a:cubicBezTo>
                <a:cubicBezTo>
                  <a:pt x="3" y="1"/>
                  <a:pt x="3" y="1"/>
                  <a:pt x="3" y="1"/>
                </a:cubicBezTo>
                <a:cubicBezTo>
                  <a:pt x="4" y="1"/>
                  <a:pt x="4" y="1"/>
                  <a:pt x="4" y="1"/>
                </a:cubicBezTo>
                <a:cubicBezTo>
                  <a:pt x="4" y="1"/>
                  <a:pt x="4" y="0"/>
                  <a:pt x="4"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7" name="Freeform 31"/>
          <p:cNvSpPr/>
          <p:nvPr/>
        </p:nvSpPr>
        <p:spPr bwMode="auto">
          <a:xfrm>
            <a:off x="8310563" y="4002088"/>
            <a:ext cx="258762" cy="292100"/>
          </a:xfrm>
          <a:custGeom>
            <a:avLst/>
            <a:gdLst>
              <a:gd name="T0" fmla="*/ 2147483646 w 8"/>
              <a:gd name="T1" fmla="*/ 2147483646 h 9"/>
              <a:gd name="T2" fmla="*/ 2147483646 w 8"/>
              <a:gd name="T3" fmla="*/ 2147483646 h 9"/>
              <a:gd name="T4" fmla="*/ 2147483646 w 8"/>
              <a:gd name="T5" fmla="*/ 2147483646 h 9"/>
              <a:gd name="T6" fmla="*/ 2147483646 w 8"/>
              <a:gd name="T7" fmla="*/ 2147483646 h 9"/>
              <a:gd name="T8" fmla="*/ 2147483646 w 8"/>
              <a:gd name="T9" fmla="*/ 2147483646 h 9"/>
              <a:gd name="T10" fmla="*/ 2147483646 w 8"/>
              <a:gd name="T11" fmla="*/ 2147483646 h 9"/>
              <a:gd name="T12" fmla="*/ 2147483646 w 8"/>
              <a:gd name="T13" fmla="*/ 2147483646 h 9"/>
              <a:gd name="T14" fmla="*/ 2147483646 w 8"/>
              <a:gd name="T15" fmla="*/ 2147483646 h 9"/>
              <a:gd name="T16" fmla="*/ 2147483646 w 8"/>
              <a:gd name="T17" fmla="*/ 0 h 9"/>
              <a:gd name="T18" fmla="*/ 2147483646 w 8"/>
              <a:gd name="T19" fmla="*/ 2147483646 h 9"/>
              <a:gd name="T20" fmla="*/ 2147483646 w 8"/>
              <a:gd name="T21" fmla="*/ 2147483646 h 9"/>
              <a:gd name="T22" fmla="*/ 2147483646 w 8"/>
              <a:gd name="T23" fmla="*/ 2147483646 h 9"/>
              <a:gd name="T24" fmla="*/ 2147483646 w 8"/>
              <a:gd name="T25" fmla="*/ 2147483646 h 9"/>
              <a:gd name="T26" fmla="*/ 2147483646 w 8"/>
              <a:gd name="T27" fmla="*/ 2147483646 h 9"/>
              <a:gd name="T28" fmla="*/ 2147483646 w 8"/>
              <a:gd name="T29" fmla="*/ 2147483646 h 9"/>
              <a:gd name="T30" fmla="*/ 2147483646 w 8"/>
              <a:gd name="T31" fmla="*/ 2147483646 h 9"/>
              <a:gd name="T32" fmla="*/ 2147483646 w 8"/>
              <a:gd name="T33" fmla="*/ 2147483646 h 9"/>
              <a:gd name="T34" fmla="*/ 2147483646 w 8"/>
              <a:gd name="T35" fmla="*/ 2147483646 h 9"/>
              <a:gd name="T36" fmla="*/ 2147483646 w 8"/>
              <a:gd name="T37" fmla="*/ 2147483646 h 9"/>
              <a:gd name="T38" fmla="*/ 2147483646 w 8"/>
              <a:gd name="T39" fmla="*/ 2147483646 h 9"/>
              <a:gd name="T40" fmla="*/ 2147483646 w 8"/>
              <a:gd name="T41" fmla="*/ 2147483646 h 9"/>
              <a:gd name="T42" fmla="*/ 2147483646 w 8"/>
              <a:gd name="T43" fmla="*/ 2147483646 h 9"/>
              <a:gd name="T44" fmla="*/ 2147483646 w 8"/>
              <a:gd name="T45" fmla="*/ 2147483646 h 9"/>
              <a:gd name="T46" fmla="*/ 2147483646 w 8"/>
              <a:gd name="T47" fmla="*/ 2147483646 h 9"/>
              <a:gd name="T48" fmla="*/ 2147483646 w 8"/>
              <a:gd name="T49" fmla="*/ 2147483646 h 9"/>
              <a:gd name="T50" fmla="*/ 0 w 8"/>
              <a:gd name="T51" fmla="*/ 2147483646 h 9"/>
              <a:gd name="T52" fmla="*/ 2147483646 w 8"/>
              <a:gd name="T53" fmla="*/ 2147483646 h 9"/>
              <a:gd name="T54" fmla="*/ 2147483646 w 8"/>
              <a:gd name="T55" fmla="*/ 2147483646 h 9"/>
              <a:gd name="T56" fmla="*/ 2147483646 w 8"/>
              <a:gd name="T57" fmla="*/ 2147483646 h 9"/>
              <a:gd name="T58" fmla="*/ 2147483646 w 8"/>
              <a:gd name="T59" fmla="*/ 2147483646 h 9"/>
              <a:gd name="T60" fmla="*/ 2147483646 w 8"/>
              <a:gd name="T61" fmla="*/ 2147483646 h 9"/>
              <a:gd name="T62" fmla="*/ 2147483646 w 8"/>
              <a:gd name="T63" fmla="*/ 2147483646 h 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 h="9">
                <a:moveTo>
                  <a:pt x="7" y="6"/>
                </a:moveTo>
                <a:cubicBezTo>
                  <a:pt x="8" y="5"/>
                  <a:pt x="7" y="5"/>
                  <a:pt x="8" y="5"/>
                </a:cubicBezTo>
                <a:cubicBezTo>
                  <a:pt x="8" y="5"/>
                  <a:pt x="8" y="5"/>
                  <a:pt x="8" y="5"/>
                </a:cubicBezTo>
                <a:cubicBezTo>
                  <a:pt x="8" y="4"/>
                  <a:pt x="7" y="4"/>
                  <a:pt x="7" y="4"/>
                </a:cubicBezTo>
                <a:cubicBezTo>
                  <a:pt x="7" y="4"/>
                  <a:pt x="7" y="4"/>
                  <a:pt x="7" y="4"/>
                </a:cubicBezTo>
                <a:cubicBezTo>
                  <a:pt x="7" y="3"/>
                  <a:pt x="6" y="3"/>
                  <a:pt x="6" y="3"/>
                </a:cubicBezTo>
                <a:cubicBezTo>
                  <a:pt x="7" y="3"/>
                  <a:pt x="7" y="3"/>
                  <a:pt x="7" y="3"/>
                </a:cubicBezTo>
                <a:cubicBezTo>
                  <a:pt x="7" y="3"/>
                  <a:pt x="7" y="3"/>
                  <a:pt x="7" y="3"/>
                </a:cubicBezTo>
                <a:cubicBezTo>
                  <a:pt x="7" y="3"/>
                  <a:pt x="7" y="3"/>
                  <a:pt x="7" y="3"/>
                </a:cubicBezTo>
                <a:cubicBezTo>
                  <a:pt x="7" y="2"/>
                  <a:pt x="7" y="2"/>
                  <a:pt x="7" y="2"/>
                </a:cubicBezTo>
                <a:cubicBezTo>
                  <a:pt x="7" y="2"/>
                  <a:pt x="7" y="2"/>
                  <a:pt x="7" y="2"/>
                </a:cubicBezTo>
                <a:cubicBezTo>
                  <a:pt x="7" y="2"/>
                  <a:pt x="7" y="2"/>
                  <a:pt x="7" y="2"/>
                </a:cubicBezTo>
                <a:cubicBezTo>
                  <a:pt x="7" y="2"/>
                  <a:pt x="7" y="2"/>
                  <a:pt x="7" y="2"/>
                </a:cubicBezTo>
                <a:cubicBezTo>
                  <a:pt x="7" y="2"/>
                  <a:pt x="8" y="2"/>
                  <a:pt x="7" y="2"/>
                </a:cubicBezTo>
                <a:cubicBezTo>
                  <a:pt x="7" y="2"/>
                  <a:pt x="8" y="1"/>
                  <a:pt x="8" y="1"/>
                </a:cubicBezTo>
                <a:cubicBezTo>
                  <a:pt x="7" y="1"/>
                  <a:pt x="7" y="1"/>
                  <a:pt x="7" y="1"/>
                </a:cubicBezTo>
                <a:cubicBezTo>
                  <a:pt x="6" y="1"/>
                  <a:pt x="6" y="1"/>
                  <a:pt x="6" y="1"/>
                </a:cubicBezTo>
                <a:cubicBezTo>
                  <a:pt x="6" y="1"/>
                  <a:pt x="6" y="0"/>
                  <a:pt x="6" y="0"/>
                </a:cubicBezTo>
                <a:cubicBezTo>
                  <a:pt x="6" y="0"/>
                  <a:pt x="6" y="0"/>
                  <a:pt x="5" y="0"/>
                </a:cubicBezTo>
                <a:cubicBezTo>
                  <a:pt x="5" y="0"/>
                  <a:pt x="5" y="1"/>
                  <a:pt x="5" y="1"/>
                </a:cubicBezTo>
                <a:cubicBezTo>
                  <a:pt x="5" y="1"/>
                  <a:pt x="5" y="1"/>
                  <a:pt x="5" y="1"/>
                </a:cubicBezTo>
                <a:cubicBezTo>
                  <a:pt x="5" y="1"/>
                  <a:pt x="5" y="2"/>
                  <a:pt x="5" y="2"/>
                </a:cubicBezTo>
                <a:cubicBezTo>
                  <a:pt x="5"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2" y="3"/>
                  <a:pt x="2" y="3"/>
                </a:cubicBezTo>
                <a:cubicBezTo>
                  <a:pt x="2" y="3"/>
                  <a:pt x="2" y="4"/>
                  <a:pt x="2" y="4"/>
                </a:cubicBezTo>
                <a:cubicBezTo>
                  <a:pt x="2"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0" y="4"/>
                </a:cubicBezTo>
                <a:cubicBezTo>
                  <a:pt x="0" y="4"/>
                  <a:pt x="0" y="5"/>
                  <a:pt x="0" y="5"/>
                </a:cubicBezTo>
                <a:cubicBezTo>
                  <a:pt x="0" y="5"/>
                  <a:pt x="1" y="6"/>
                  <a:pt x="1" y="6"/>
                </a:cubicBezTo>
                <a:cubicBezTo>
                  <a:pt x="1" y="6"/>
                  <a:pt x="1" y="6"/>
                  <a:pt x="1" y="6"/>
                </a:cubicBezTo>
                <a:cubicBezTo>
                  <a:pt x="1" y="7"/>
                  <a:pt x="2" y="8"/>
                  <a:pt x="2" y="8"/>
                </a:cubicBezTo>
                <a:cubicBezTo>
                  <a:pt x="2" y="8"/>
                  <a:pt x="3" y="8"/>
                  <a:pt x="3" y="8"/>
                </a:cubicBezTo>
                <a:cubicBezTo>
                  <a:pt x="3" y="8"/>
                  <a:pt x="3" y="8"/>
                  <a:pt x="3" y="8"/>
                </a:cubicBezTo>
                <a:cubicBezTo>
                  <a:pt x="3" y="8"/>
                  <a:pt x="4" y="8"/>
                  <a:pt x="4" y="8"/>
                </a:cubicBezTo>
                <a:cubicBezTo>
                  <a:pt x="4" y="8"/>
                  <a:pt x="4" y="8"/>
                  <a:pt x="4" y="8"/>
                </a:cubicBezTo>
                <a:cubicBezTo>
                  <a:pt x="5" y="8"/>
                  <a:pt x="5" y="8"/>
                  <a:pt x="5" y="9"/>
                </a:cubicBezTo>
                <a:cubicBezTo>
                  <a:pt x="5" y="9"/>
                  <a:pt x="5" y="9"/>
                  <a:pt x="6" y="9"/>
                </a:cubicBezTo>
                <a:cubicBezTo>
                  <a:pt x="6" y="8"/>
                  <a:pt x="7" y="8"/>
                  <a:pt x="7" y="8"/>
                </a:cubicBezTo>
                <a:cubicBezTo>
                  <a:pt x="7" y="7"/>
                  <a:pt x="6" y="7"/>
                  <a:pt x="7" y="7"/>
                </a:cubicBezTo>
                <a:cubicBezTo>
                  <a:pt x="7" y="7"/>
                  <a:pt x="7" y="6"/>
                  <a:pt x="7" y="6"/>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8" name="Freeform 32"/>
          <p:cNvSpPr/>
          <p:nvPr/>
        </p:nvSpPr>
        <p:spPr bwMode="auto">
          <a:xfrm>
            <a:off x="8213725" y="3641725"/>
            <a:ext cx="63500" cy="65088"/>
          </a:xfrm>
          <a:custGeom>
            <a:avLst/>
            <a:gdLst>
              <a:gd name="T0" fmla="*/ 2147483646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2147483646 h 2"/>
              <a:gd name="T12" fmla="*/ 2147483646 w 2"/>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1" y="1"/>
                </a:moveTo>
                <a:cubicBezTo>
                  <a:pt x="1" y="1"/>
                  <a:pt x="1" y="1"/>
                  <a:pt x="0" y="1"/>
                </a:cubicBezTo>
                <a:cubicBezTo>
                  <a:pt x="0" y="1"/>
                  <a:pt x="0" y="2"/>
                  <a:pt x="1" y="2"/>
                </a:cubicBezTo>
                <a:cubicBezTo>
                  <a:pt x="1" y="2"/>
                  <a:pt x="2" y="2"/>
                  <a:pt x="2" y="2"/>
                </a:cubicBezTo>
                <a:cubicBezTo>
                  <a:pt x="2" y="2"/>
                  <a:pt x="2" y="1"/>
                  <a:pt x="2" y="1"/>
                </a:cubicBezTo>
                <a:cubicBezTo>
                  <a:pt x="2" y="1"/>
                  <a:pt x="2" y="1"/>
                  <a:pt x="2" y="1"/>
                </a:cubicBezTo>
                <a:cubicBezTo>
                  <a:pt x="2" y="0"/>
                  <a:pt x="2" y="0"/>
                  <a:pt x="1"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9" name="Freeform 33"/>
          <p:cNvSpPr/>
          <p:nvPr/>
        </p:nvSpPr>
        <p:spPr bwMode="auto">
          <a:xfrm>
            <a:off x="8472488" y="3511550"/>
            <a:ext cx="65087" cy="96838"/>
          </a:xfrm>
          <a:custGeom>
            <a:avLst/>
            <a:gdLst>
              <a:gd name="T0" fmla="*/ 2147483646 w 2"/>
              <a:gd name="T1" fmla="*/ 0 h 3"/>
              <a:gd name="T2" fmla="*/ 2147483646 w 2"/>
              <a:gd name="T3" fmla="*/ 2147483646 h 3"/>
              <a:gd name="T4" fmla="*/ 2147483646 w 2"/>
              <a:gd name="T5" fmla="*/ 2147483646 h 3"/>
              <a:gd name="T6" fmla="*/ 2147483646 w 2"/>
              <a:gd name="T7" fmla="*/ 2147483646 h 3"/>
              <a:gd name="T8" fmla="*/ 2147483646 w 2"/>
              <a:gd name="T9" fmla="*/ 2147483646 h 3"/>
              <a:gd name="T10" fmla="*/ 2147483646 w 2"/>
              <a:gd name="T11" fmla="*/ 2147483646 h 3"/>
              <a:gd name="T12" fmla="*/ 2147483646 w 2"/>
              <a:gd name="T13" fmla="*/ 2147483646 h 3"/>
              <a:gd name="T14" fmla="*/ 2147483646 w 2"/>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1" y="0"/>
                </a:moveTo>
                <a:cubicBezTo>
                  <a:pt x="1" y="0"/>
                  <a:pt x="1" y="1"/>
                  <a:pt x="1" y="1"/>
                </a:cubicBezTo>
                <a:cubicBezTo>
                  <a:pt x="1" y="1"/>
                  <a:pt x="0" y="2"/>
                  <a:pt x="1" y="2"/>
                </a:cubicBezTo>
                <a:cubicBezTo>
                  <a:pt x="1" y="2"/>
                  <a:pt x="1" y="3"/>
                  <a:pt x="1" y="3"/>
                </a:cubicBezTo>
                <a:cubicBezTo>
                  <a:pt x="1" y="3"/>
                  <a:pt x="1" y="3"/>
                  <a:pt x="1" y="3"/>
                </a:cubicBezTo>
                <a:cubicBezTo>
                  <a:pt x="1" y="2"/>
                  <a:pt x="1" y="2"/>
                  <a:pt x="2" y="2"/>
                </a:cubicBezTo>
                <a:cubicBezTo>
                  <a:pt x="2" y="2"/>
                  <a:pt x="2" y="1"/>
                  <a:pt x="2" y="1"/>
                </a:cubicBezTo>
                <a:cubicBezTo>
                  <a:pt x="2" y="1"/>
                  <a:pt x="1"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50" name="Freeform 34"/>
          <p:cNvSpPr/>
          <p:nvPr/>
        </p:nvSpPr>
        <p:spPr bwMode="auto">
          <a:xfrm>
            <a:off x="8667750" y="3281363"/>
            <a:ext cx="63500" cy="98425"/>
          </a:xfrm>
          <a:custGeom>
            <a:avLst/>
            <a:gdLst>
              <a:gd name="T0" fmla="*/ 2147483646 w 2"/>
              <a:gd name="T1" fmla="*/ 2147483646 h 3"/>
              <a:gd name="T2" fmla="*/ 2147483646 w 2"/>
              <a:gd name="T3" fmla="*/ 0 h 3"/>
              <a:gd name="T4" fmla="*/ 2147483646 w 2"/>
              <a:gd name="T5" fmla="*/ 0 h 3"/>
              <a:gd name="T6" fmla="*/ 0 w 2"/>
              <a:gd name="T7" fmla="*/ 0 h 3"/>
              <a:gd name="T8" fmla="*/ 0 w 2"/>
              <a:gd name="T9" fmla="*/ 2147483646 h 3"/>
              <a:gd name="T10" fmla="*/ 0 w 2"/>
              <a:gd name="T11" fmla="*/ 2147483646 h 3"/>
              <a:gd name="T12" fmla="*/ 0 w 2"/>
              <a:gd name="T13" fmla="*/ 2147483646 h 3"/>
              <a:gd name="T14" fmla="*/ 0 w 2"/>
              <a:gd name="T15" fmla="*/ 2147483646 h 3"/>
              <a:gd name="T16" fmla="*/ 2147483646 w 2"/>
              <a:gd name="T17" fmla="*/ 2147483646 h 3"/>
              <a:gd name="T18" fmla="*/ 2147483646 w 2"/>
              <a:gd name="T19" fmla="*/ 2147483646 h 3"/>
              <a:gd name="T20" fmla="*/ 2147483646 w 2"/>
              <a:gd name="T21" fmla="*/ 2147483646 h 3"/>
              <a:gd name="T22" fmla="*/ 2147483646 w 2"/>
              <a:gd name="T23" fmla="*/ 2147483646 h 3"/>
              <a:gd name="T24" fmla="*/ 2147483646 w 2"/>
              <a:gd name="T25" fmla="*/ 2147483646 h 3"/>
              <a:gd name="T26" fmla="*/ 2147483646 w 2"/>
              <a:gd name="T27" fmla="*/ 2147483646 h 3"/>
              <a:gd name="T28" fmla="*/ 2147483646 w 2"/>
              <a:gd name="T29" fmla="*/ 2147483646 h 3"/>
              <a:gd name="T30" fmla="*/ 2147483646 w 2"/>
              <a:gd name="T31" fmla="*/ 2147483646 h 3"/>
              <a:gd name="T32" fmla="*/ 2147483646 w 2"/>
              <a:gd name="T33" fmla="*/ 2147483646 h 3"/>
              <a:gd name="T34" fmla="*/ 2147483646 w 2"/>
              <a:gd name="T35" fmla="*/ 2147483646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 h="3">
                <a:moveTo>
                  <a:pt x="2" y="1"/>
                </a:moveTo>
                <a:cubicBezTo>
                  <a:pt x="1" y="1"/>
                  <a:pt x="1" y="0"/>
                  <a:pt x="1" y="0"/>
                </a:cubicBezTo>
                <a:cubicBezTo>
                  <a:pt x="1" y="1"/>
                  <a:pt x="1" y="1"/>
                  <a:pt x="1" y="0"/>
                </a:cubicBezTo>
                <a:cubicBezTo>
                  <a:pt x="1" y="0"/>
                  <a:pt x="0" y="0"/>
                  <a:pt x="0" y="0"/>
                </a:cubicBezTo>
                <a:cubicBezTo>
                  <a:pt x="0" y="1"/>
                  <a:pt x="0" y="1"/>
                  <a:pt x="0" y="1"/>
                </a:cubicBezTo>
                <a:cubicBezTo>
                  <a:pt x="0" y="1"/>
                  <a:pt x="0" y="1"/>
                  <a:pt x="0" y="1"/>
                </a:cubicBezTo>
                <a:cubicBezTo>
                  <a:pt x="0" y="1"/>
                  <a:pt x="0" y="1"/>
                  <a:pt x="0" y="1"/>
                </a:cubicBezTo>
                <a:cubicBezTo>
                  <a:pt x="1" y="1"/>
                  <a:pt x="0" y="1"/>
                  <a:pt x="0" y="1"/>
                </a:cubicBezTo>
                <a:cubicBezTo>
                  <a:pt x="1" y="1"/>
                  <a:pt x="1" y="1"/>
                  <a:pt x="1" y="1"/>
                </a:cubicBezTo>
                <a:cubicBezTo>
                  <a:pt x="1" y="1"/>
                  <a:pt x="1" y="2"/>
                  <a:pt x="1" y="2"/>
                </a:cubicBezTo>
                <a:cubicBezTo>
                  <a:pt x="1" y="2"/>
                  <a:pt x="1" y="2"/>
                  <a:pt x="1" y="2"/>
                </a:cubicBezTo>
                <a:cubicBezTo>
                  <a:pt x="1" y="2"/>
                  <a:pt x="1" y="3"/>
                  <a:pt x="1" y="3"/>
                </a:cubicBezTo>
                <a:cubicBezTo>
                  <a:pt x="1" y="3"/>
                  <a:pt x="1" y="2"/>
                  <a:pt x="1" y="2"/>
                </a:cubicBezTo>
                <a:cubicBezTo>
                  <a:pt x="1" y="2"/>
                  <a:pt x="1" y="3"/>
                  <a:pt x="1" y="3"/>
                </a:cubicBezTo>
                <a:cubicBezTo>
                  <a:pt x="2" y="3"/>
                  <a:pt x="2" y="3"/>
                  <a:pt x="2" y="2"/>
                </a:cubicBezTo>
                <a:cubicBezTo>
                  <a:pt x="2" y="2"/>
                  <a:pt x="2" y="2"/>
                  <a:pt x="2" y="2"/>
                </a:cubicBezTo>
                <a:cubicBezTo>
                  <a:pt x="2" y="2"/>
                  <a:pt x="2" y="1"/>
                  <a:pt x="2" y="1"/>
                </a:cubicBezTo>
                <a:cubicBezTo>
                  <a:pt x="2" y="1"/>
                  <a:pt x="2" y="1"/>
                  <a:pt x="2"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51" name="Freeform 35"/>
          <p:cNvSpPr/>
          <p:nvPr/>
        </p:nvSpPr>
        <p:spPr bwMode="auto">
          <a:xfrm>
            <a:off x="8731250" y="3281363"/>
            <a:ext cx="65088" cy="65087"/>
          </a:xfrm>
          <a:custGeom>
            <a:avLst/>
            <a:gdLst>
              <a:gd name="T0" fmla="*/ 2147483646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2147483646 h 2"/>
              <a:gd name="T16" fmla="*/ 0 w 2"/>
              <a:gd name="T17" fmla="*/ 2147483646 h 2"/>
              <a:gd name="T18" fmla="*/ 2147483646 w 2"/>
              <a:gd name="T19" fmla="*/ 2147483646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2">
                <a:moveTo>
                  <a:pt x="1" y="1"/>
                </a:moveTo>
                <a:cubicBezTo>
                  <a:pt x="1" y="2"/>
                  <a:pt x="1" y="1"/>
                  <a:pt x="1" y="1"/>
                </a:cubicBezTo>
                <a:cubicBezTo>
                  <a:pt x="1" y="1"/>
                  <a:pt x="1" y="1"/>
                  <a:pt x="1" y="1"/>
                </a:cubicBezTo>
                <a:cubicBezTo>
                  <a:pt x="2" y="1"/>
                  <a:pt x="2" y="0"/>
                  <a:pt x="2" y="0"/>
                </a:cubicBezTo>
                <a:cubicBezTo>
                  <a:pt x="2" y="0"/>
                  <a:pt x="1" y="0"/>
                  <a:pt x="1" y="0"/>
                </a:cubicBezTo>
                <a:cubicBezTo>
                  <a:pt x="1" y="0"/>
                  <a:pt x="1" y="0"/>
                  <a:pt x="1" y="0"/>
                </a:cubicBezTo>
                <a:cubicBezTo>
                  <a:pt x="1" y="0"/>
                  <a:pt x="0" y="0"/>
                  <a:pt x="0" y="0"/>
                </a:cubicBezTo>
                <a:cubicBezTo>
                  <a:pt x="0" y="0"/>
                  <a:pt x="0" y="1"/>
                  <a:pt x="0" y="1"/>
                </a:cubicBezTo>
                <a:cubicBezTo>
                  <a:pt x="0" y="1"/>
                  <a:pt x="0" y="1"/>
                  <a:pt x="0" y="1"/>
                </a:cubicBezTo>
                <a:cubicBezTo>
                  <a:pt x="0" y="1"/>
                  <a:pt x="0" y="1"/>
                  <a:pt x="1"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52" name="Freeform 36"/>
          <p:cNvSpPr/>
          <p:nvPr/>
        </p:nvSpPr>
        <p:spPr bwMode="auto">
          <a:xfrm>
            <a:off x="8697913" y="3087688"/>
            <a:ext cx="227012" cy="227012"/>
          </a:xfrm>
          <a:custGeom>
            <a:avLst/>
            <a:gdLst>
              <a:gd name="T0" fmla="*/ 2147483646 w 7"/>
              <a:gd name="T1" fmla="*/ 2147483646 h 7"/>
              <a:gd name="T2" fmla="*/ 2147483646 w 7"/>
              <a:gd name="T3" fmla="*/ 2147483646 h 7"/>
              <a:gd name="T4" fmla="*/ 2147483646 w 7"/>
              <a:gd name="T5" fmla="*/ 2147483646 h 7"/>
              <a:gd name="T6" fmla="*/ 2147483646 w 7"/>
              <a:gd name="T7" fmla="*/ 2147483646 h 7"/>
              <a:gd name="T8" fmla="*/ 2147483646 w 7"/>
              <a:gd name="T9" fmla="*/ 2147483646 h 7"/>
              <a:gd name="T10" fmla="*/ 2147483646 w 7"/>
              <a:gd name="T11" fmla="*/ 2147483646 h 7"/>
              <a:gd name="T12" fmla="*/ 2147483646 w 7"/>
              <a:gd name="T13" fmla="*/ 2147483646 h 7"/>
              <a:gd name="T14" fmla="*/ 2147483646 w 7"/>
              <a:gd name="T15" fmla="*/ 0 h 7"/>
              <a:gd name="T16" fmla="*/ 2147483646 w 7"/>
              <a:gd name="T17" fmla="*/ 0 h 7"/>
              <a:gd name="T18" fmla="*/ 2147483646 w 7"/>
              <a:gd name="T19" fmla="*/ 0 h 7"/>
              <a:gd name="T20" fmla="*/ 2147483646 w 7"/>
              <a:gd name="T21" fmla="*/ 0 h 7"/>
              <a:gd name="T22" fmla="*/ 2147483646 w 7"/>
              <a:gd name="T23" fmla="*/ 0 h 7"/>
              <a:gd name="T24" fmla="*/ 2147483646 w 7"/>
              <a:gd name="T25" fmla="*/ 2147483646 h 7"/>
              <a:gd name="T26" fmla="*/ 2147483646 w 7"/>
              <a:gd name="T27" fmla="*/ 2147483646 h 7"/>
              <a:gd name="T28" fmla="*/ 2147483646 w 7"/>
              <a:gd name="T29" fmla="*/ 2147483646 h 7"/>
              <a:gd name="T30" fmla="*/ 2147483646 w 7"/>
              <a:gd name="T31" fmla="*/ 2147483646 h 7"/>
              <a:gd name="T32" fmla="*/ 2147483646 w 7"/>
              <a:gd name="T33" fmla="*/ 2147483646 h 7"/>
              <a:gd name="T34" fmla="*/ 2147483646 w 7"/>
              <a:gd name="T35" fmla="*/ 2147483646 h 7"/>
              <a:gd name="T36" fmla="*/ 2147483646 w 7"/>
              <a:gd name="T37" fmla="*/ 2147483646 h 7"/>
              <a:gd name="T38" fmla="*/ 2147483646 w 7"/>
              <a:gd name="T39" fmla="*/ 2147483646 h 7"/>
              <a:gd name="T40" fmla="*/ 2147483646 w 7"/>
              <a:gd name="T41" fmla="*/ 2147483646 h 7"/>
              <a:gd name="T42" fmla="*/ 2147483646 w 7"/>
              <a:gd name="T43" fmla="*/ 2147483646 h 7"/>
              <a:gd name="T44" fmla="*/ 0 w 7"/>
              <a:gd name="T45" fmla="*/ 2147483646 h 7"/>
              <a:gd name="T46" fmla="*/ 0 w 7"/>
              <a:gd name="T47" fmla="*/ 2147483646 h 7"/>
              <a:gd name="T48" fmla="*/ 2147483646 w 7"/>
              <a:gd name="T49" fmla="*/ 2147483646 h 7"/>
              <a:gd name="T50" fmla="*/ 2147483646 w 7"/>
              <a:gd name="T51" fmla="*/ 2147483646 h 7"/>
              <a:gd name="T52" fmla="*/ 2147483646 w 7"/>
              <a:gd name="T53" fmla="*/ 2147483646 h 7"/>
              <a:gd name="T54" fmla="*/ 2147483646 w 7"/>
              <a:gd name="T55" fmla="*/ 2147483646 h 7"/>
              <a:gd name="T56" fmla="*/ 2147483646 w 7"/>
              <a:gd name="T57" fmla="*/ 2147483646 h 7"/>
              <a:gd name="T58" fmla="*/ 2147483646 w 7"/>
              <a:gd name="T59" fmla="*/ 2147483646 h 7"/>
              <a:gd name="T60" fmla="*/ 2147483646 w 7"/>
              <a:gd name="T61" fmla="*/ 2147483646 h 7"/>
              <a:gd name="T62" fmla="*/ 2147483646 w 7"/>
              <a:gd name="T63" fmla="*/ 2147483646 h 7"/>
              <a:gd name="T64" fmla="*/ 2147483646 w 7"/>
              <a:gd name="T65" fmla="*/ 2147483646 h 7"/>
              <a:gd name="T66" fmla="*/ 2147483646 w 7"/>
              <a:gd name="T67" fmla="*/ 2147483646 h 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 h="7">
                <a:moveTo>
                  <a:pt x="6" y="5"/>
                </a:moveTo>
                <a:cubicBezTo>
                  <a:pt x="6" y="5"/>
                  <a:pt x="6" y="5"/>
                  <a:pt x="6" y="5"/>
                </a:cubicBezTo>
                <a:cubicBezTo>
                  <a:pt x="6" y="5"/>
                  <a:pt x="6" y="5"/>
                  <a:pt x="6" y="5"/>
                </a:cubicBezTo>
                <a:cubicBezTo>
                  <a:pt x="6" y="5"/>
                  <a:pt x="6" y="5"/>
                  <a:pt x="6" y="5"/>
                </a:cubicBezTo>
                <a:cubicBezTo>
                  <a:pt x="6" y="5"/>
                  <a:pt x="7" y="6"/>
                  <a:pt x="7" y="6"/>
                </a:cubicBezTo>
                <a:cubicBezTo>
                  <a:pt x="7" y="6"/>
                  <a:pt x="7" y="5"/>
                  <a:pt x="7" y="5"/>
                </a:cubicBezTo>
                <a:cubicBezTo>
                  <a:pt x="7" y="5"/>
                  <a:pt x="7" y="5"/>
                  <a:pt x="7" y="5"/>
                </a:cubicBezTo>
                <a:cubicBezTo>
                  <a:pt x="7" y="5"/>
                  <a:pt x="7" y="4"/>
                  <a:pt x="7" y="4"/>
                </a:cubicBezTo>
                <a:cubicBezTo>
                  <a:pt x="7" y="4"/>
                  <a:pt x="7" y="4"/>
                  <a:pt x="7" y="4"/>
                </a:cubicBezTo>
                <a:cubicBezTo>
                  <a:pt x="7" y="3"/>
                  <a:pt x="7" y="3"/>
                  <a:pt x="7" y="3"/>
                </a:cubicBezTo>
                <a:cubicBezTo>
                  <a:pt x="7" y="3"/>
                  <a:pt x="7" y="2"/>
                  <a:pt x="7" y="2"/>
                </a:cubicBezTo>
                <a:cubicBezTo>
                  <a:pt x="7" y="2"/>
                  <a:pt x="7" y="3"/>
                  <a:pt x="7" y="2"/>
                </a:cubicBezTo>
                <a:cubicBezTo>
                  <a:pt x="7" y="2"/>
                  <a:pt x="7" y="2"/>
                  <a:pt x="7" y="2"/>
                </a:cubicBezTo>
                <a:cubicBezTo>
                  <a:pt x="7" y="2"/>
                  <a:pt x="7" y="2"/>
                  <a:pt x="7" y="2"/>
                </a:cubicBezTo>
                <a:cubicBezTo>
                  <a:pt x="7" y="2"/>
                  <a:pt x="7" y="1"/>
                  <a:pt x="6" y="1"/>
                </a:cubicBezTo>
                <a:cubicBezTo>
                  <a:pt x="6" y="1"/>
                  <a:pt x="6" y="0"/>
                  <a:pt x="6" y="0"/>
                </a:cubicBezTo>
                <a:cubicBezTo>
                  <a:pt x="6" y="0"/>
                  <a:pt x="6" y="0"/>
                  <a:pt x="6" y="0"/>
                </a:cubicBezTo>
                <a:cubicBezTo>
                  <a:pt x="6" y="0"/>
                  <a:pt x="6" y="0"/>
                  <a:pt x="6" y="0"/>
                </a:cubicBezTo>
                <a:cubicBezTo>
                  <a:pt x="6" y="0"/>
                  <a:pt x="6" y="0"/>
                  <a:pt x="6" y="0"/>
                </a:cubicBez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1"/>
                </a:cubicBezTo>
                <a:cubicBezTo>
                  <a:pt x="5" y="1"/>
                  <a:pt x="5" y="1"/>
                  <a:pt x="5" y="1"/>
                </a:cubicBezTo>
                <a:cubicBezTo>
                  <a:pt x="5" y="1"/>
                  <a:pt x="5" y="1"/>
                  <a:pt x="5" y="1"/>
                </a:cubicBezTo>
                <a:cubicBezTo>
                  <a:pt x="5" y="1"/>
                  <a:pt x="5" y="1"/>
                  <a:pt x="6" y="1"/>
                </a:cubicBezTo>
                <a:cubicBezTo>
                  <a:pt x="6" y="1"/>
                  <a:pt x="6" y="2"/>
                  <a:pt x="6" y="2"/>
                </a:cubicBezTo>
                <a:cubicBezTo>
                  <a:pt x="6" y="2"/>
                  <a:pt x="5" y="3"/>
                  <a:pt x="5" y="3"/>
                </a:cubicBezTo>
                <a:cubicBezTo>
                  <a:pt x="5" y="3"/>
                  <a:pt x="5" y="3"/>
                  <a:pt x="5" y="3"/>
                </a:cubicBezTo>
                <a:cubicBezTo>
                  <a:pt x="5" y="3"/>
                  <a:pt x="4" y="4"/>
                  <a:pt x="4" y="4"/>
                </a:cubicBezTo>
                <a:cubicBezTo>
                  <a:pt x="4" y="4"/>
                  <a:pt x="4" y="4"/>
                  <a:pt x="4" y="4"/>
                </a:cubicBezTo>
                <a:cubicBezTo>
                  <a:pt x="4" y="4"/>
                  <a:pt x="4" y="4"/>
                  <a:pt x="4" y="4"/>
                </a:cubicBezTo>
                <a:cubicBezTo>
                  <a:pt x="4" y="3"/>
                  <a:pt x="4" y="3"/>
                  <a:pt x="4" y="3"/>
                </a:cubicBezTo>
                <a:cubicBezTo>
                  <a:pt x="4" y="3"/>
                  <a:pt x="4" y="3"/>
                  <a:pt x="3" y="3"/>
                </a:cubicBezTo>
                <a:cubicBezTo>
                  <a:pt x="3" y="4"/>
                  <a:pt x="4" y="4"/>
                  <a:pt x="4" y="4"/>
                </a:cubicBezTo>
                <a:cubicBezTo>
                  <a:pt x="4" y="4"/>
                  <a:pt x="3" y="4"/>
                  <a:pt x="3" y="4"/>
                </a:cubicBezTo>
                <a:cubicBezTo>
                  <a:pt x="3" y="5"/>
                  <a:pt x="3" y="5"/>
                  <a:pt x="3" y="5"/>
                </a:cubicBezTo>
                <a:cubicBezTo>
                  <a:pt x="3" y="5"/>
                  <a:pt x="3" y="5"/>
                  <a:pt x="3" y="5"/>
                </a:cubicBezTo>
                <a:cubicBezTo>
                  <a:pt x="3" y="5"/>
                  <a:pt x="3" y="5"/>
                  <a:pt x="3" y="5"/>
                </a:cubicBezTo>
                <a:cubicBezTo>
                  <a:pt x="3" y="5"/>
                  <a:pt x="3" y="5"/>
                  <a:pt x="2" y="5"/>
                </a:cubicBezTo>
                <a:cubicBezTo>
                  <a:pt x="2" y="5"/>
                  <a:pt x="2" y="5"/>
                  <a:pt x="2" y="5"/>
                </a:cubicBezTo>
                <a:cubicBezTo>
                  <a:pt x="2" y="5"/>
                  <a:pt x="1" y="5"/>
                  <a:pt x="1" y="5"/>
                </a:cubicBezTo>
                <a:cubicBezTo>
                  <a:pt x="1" y="5"/>
                  <a:pt x="1" y="5"/>
                  <a:pt x="0" y="5"/>
                </a:cubicBezTo>
                <a:cubicBezTo>
                  <a:pt x="0" y="6"/>
                  <a:pt x="0" y="6"/>
                  <a:pt x="0" y="6"/>
                </a:cubicBezTo>
                <a:cubicBezTo>
                  <a:pt x="0" y="6"/>
                  <a:pt x="0" y="6"/>
                  <a:pt x="0" y="6"/>
                </a:cubicBezTo>
                <a:cubicBezTo>
                  <a:pt x="0" y="6"/>
                  <a:pt x="0" y="6"/>
                  <a:pt x="0" y="6"/>
                </a:cubicBezTo>
                <a:cubicBezTo>
                  <a:pt x="0" y="6"/>
                  <a:pt x="1" y="6"/>
                  <a:pt x="1" y="6"/>
                </a:cubicBezTo>
                <a:cubicBezTo>
                  <a:pt x="1" y="6"/>
                  <a:pt x="1" y="6"/>
                  <a:pt x="1" y="6"/>
                </a:cubicBezTo>
                <a:cubicBezTo>
                  <a:pt x="1" y="6"/>
                  <a:pt x="1" y="6"/>
                  <a:pt x="1" y="6"/>
                </a:cubicBezTo>
                <a:cubicBezTo>
                  <a:pt x="1" y="6"/>
                  <a:pt x="1" y="6"/>
                  <a:pt x="2" y="6"/>
                </a:cubicBezTo>
                <a:cubicBezTo>
                  <a:pt x="2" y="6"/>
                  <a:pt x="2" y="6"/>
                  <a:pt x="2" y="6"/>
                </a:cubicBezTo>
                <a:cubicBezTo>
                  <a:pt x="2" y="6"/>
                  <a:pt x="2" y="6"/>
                  <a:pt x="3" y="6"/>
                </a:cubicBezTo>
                <a:cubicBezTo>
                  <a:pt x="3" y="6"/>
                  <a:pt x="3" y="6"/>
                  <a:pt x="3" y="6"/>
                </a:cubicBezTo>
                <a:cubicBezTo>
                  <a:pt x="3" y="6"/>
                  <a:pt x="3" y="6"/>
                  <a:pt x="3" y="6"/>
                </a:cubicBezTo>
                <a:cubicBezTo>
                  <a:pt x="3" y="6"/>
                  <a:pt x="3" y="6"/>
                  <a:pt x="3" y="6"/>
                </a:cubicBezTo>
                <a:cubicBezTo>
                  <a:pt x="3" y="7"/>
                  <a:pt x="3" y="7"/>
                  <a:pt x="4" y="7"/>
                </a:cubicBezTo>
                <a:cubicBezTo>
                  <a:pt x="4" y="7"/>
                  <a:pt x="4" y="6"/>
                  <a:pt x="4" y="6"/>
                </a:cubicBezTo>
                <a:cubicBezTo>
                  <a:pt x="4" y="6"/>
                  <a:pt x="4" y="6"/>
                  <a:pt x="4" y="6"/>
                </a:cubicBezTo>
                <a:cubicBezTo>
                  <a:pt x="4" y="6"/>
                  <a:pt x="4" y="6"/>
                  <a:pt x="4" y="6"/>
                </a:cubicBezTo>
                <a:cubicBezTo>
                  <a:pt x="4" y="6"/>
                  <a:pt x="4" y="6"/>
                  <a:pt x="5" y="6"/>
                </a:cubicBezTo>
                <a:cubicBezTo>
                  <a:pt x="5" y="6"/>
                  <a:pt x="5" y="6"/>
                  <a:pt x="5" y="6"/>
                </a:cubicBezTo>
                <a:cubicBezTo>
                  <a:pt x="5" y="6"/>
                  <a:pt x="5" y="6"/>
                  <a:pt x="5" y="6"/>
                </a:cubicBezTo>
                <a:cubicBezTo>
                  <a:pt x="5" y="6"/>
                  <a:pt x="6" y="5"/>
                  <a:pt x="6" y="5"/>
                </a:cubicBezTo>
                <a:cubicBezTo>
                  <a:pt x="6" y="5"/>
                  <a:pt x="6" y="6"/>
                  <a:pt x="6" y="6"/>
                </a:cubicBezTo>
                <a:cubicBezTo>
                  <a:pt x="6" y="6"/>
                  <a:pt x="6" y="5"/>
                  <a:pt x="6" y="5"/>
                </a:cubicBezTo>
                <a:cubicBezTo>
                  <a:pt x="6" y="5"/>
                  <a:pt x="6" y="5"/>
                  <a:pt x="6" y="5"/>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53" name="Freeform 37"/>
          <p:cNvSpPr/>
          <p:nvPr/>
        </p:nvSpPr>
        <p:spPr bwMode="auto">
          <a:xfrm>
            <a:off x="8859838" y="2955925"/>
            <a:ext cx="128587" cy="131763"/>
          </a:xfrm>
          <a:custGeom>
            <a:avLst/>
            <a:gdLst>
              <a:gd name="T0" fmla="*/ 2147483646 w 4"/>
              <a:gd name="T1" fmla="*/ 2147483646 h 4"/>
              <a:gd name="T2" fmla="*/ 2147483646 w 4"/>
              <a:gd name="T3" fmla="*/ 2147483646 h 4"/>
              <a:gd name="T4" fmla="*/ 2147483646 w 4"/>
              <a:gd name="T5" fmla="*/ 2147483646 h 4"/>
              <a:gd name="T6" fmla="*/ 2147483646 w 4"/>
              <a:gd name="T7" fmla="*/ 2147483646 h 4"/>
              <a:gd name="T8" fmla="*/ 2147483646 w 4"/>
              <a:gd name="T9" fmla="*/ 2147483646 h 4"/>
              <a:gd name="T10" fmla="*/ 2147483646 w 4"/>
              <a:gd name="T11" fmla="*/ 2147483646 h 4"/>
              <a:gd name="T12" fmla="*/ 2147483646 w 4"/>
              <a:gd name="T13" fmla="*/ 0 h 4"/>
              <a:gd name="T14" fmla="*/ 0 w 4"/>
              <a:gd name="T15" fmla="*/ 0 h 4"/>
              <a:gd name="T16" fmla="*/ 0 w 4"/>
              <a:gd name="T17" fmla="*/ 2147483646 h 4"/>
              <a:gd name="T18" fmla="*/ 2147483646 w 4"/>
              <a:gd name="T19" fmla="*/ 2147483646 h 4"/>
              <a:gd name="T20" fmla="*/ 2147483646 w 4"/>
              <a:gd name="T21" fmla="*/ 2147483646 h 4"/>
              <a:gd name="T22" fmla="*/ 2147483646 w 4"/>
              <a:gd name="T23" fmla="*/ 2147483646 h 4"/>
              <a:gd name="T24" fmla="*/ 0 w 4"/>
              <a:gd name="T25" fmla="*/ 2147483646 h 4"/>
              <a:gd name="T26" fmla="*/ 0 w 4"/>
              <a:gd name="T27" fmla="*/ 2147483646 h 4"/>
              <a:gd name="T28" fmla="*/ 0 w 4"/>
              <a:gd name="T29" fmla="*/ 2147483646 h 4"/>
              <a:gd name="T30" fmla="*/ 0 w 4"/>
              <a:gd name="T31" fmla="*/ 2147483646 h 4"/>
              <a:gd name="T32" fmla="*/ 0 w 4"/>
              <a:gd name="T33" fmla="*/ 2147483646 h 4"/>
              <a:gd name="T34" fmla="*/ 0 w 4"/>
              <a:gd name="T35" fmla="*/ 2147483646 h 4"/>
              <a:gd name="T36" fmla="*/ 0 w 4"/>
              <a:gd name="T37" fmla="*/ 2147483646 h 4"/>
              <a:gd name="T38" fmla="*/ 2147483646 w 4"/>
              <a:gd name="T39" fmla="*/ 2147483646 h 4"/>
              <a:gd name="T40" fmla="*/ 2147483646 w 4"/>
              <a:gd name="T41" fmla="*/ 2147483646 h 4"/>
              <a:gd name="T42" fmla="*/ 0 w 4"/>
              <a:gd name="T43" fmla="*/ 2147483646 h 4"/>
              <a:gd name="T44" fmla="*/ 0 w 4"/>
              <a:gd name="T45" fmla="*/ 2147483646 h 4"/>
              <a:gd name="T46" fmla="*/ 2147483646 w 4"/>
              <a:gd name="T47" fmla="*/ 2147483646 h 4"/>
              <a:gd name="T48" fmla="*/ 2147483646 w 4"/>
              <a:gd name="T49" fmla="*/ 2147483646 h 4"/>
              <a:gd name="T50" fmla="*/ 2147483646 w 4"/>
              <a:gd name="T51" fmla="*/ 2147483646 h 4"/>
              <a:gd name="T52" fmla="*/ 2147483646 w 4"/>
              <a:gd name="T53" fmla="*/ 2147483646 h 4"/>
              <a:gd name="T54" fmla="*/ 2147483646 w 4"/>
              <a:gd name="T55" fmla="*/ 2147483646 h 4"/>
              <a:gd name="T56" fmla="*/ 2147483646 w 4"/>
              <a:gd name="T57" fmla="*/ 2147483646 h 4"/>
              <a:gd name="T58" fmla="*/ 2147483646 w 4"/>
              <a:gd name="T59" fmla="*/ 2147483646 h 4"/>
              <a:gd name="T60" fmla="*/ 2147483646 w 4"/>
              <a:gd name="T61" fmla="*/ 2147483646 h 4"/>
              <a:gd name="T62" fmla="*/ 2147483646 w 4"/>
              <a:gd name="T63" fmla="*/ 2147483646 h 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 h="4">
                <a:moveTo>
                  <a:pt x="3" y="2"/>
                </a:moveTo>
                <a:cubicBezTo>
                  <a:pt x="3" y="2"/>
                  <a:pt x="3" y="1"/>
                  <a:pt x="3" y="1"/>
                </a:cubicBezTo>
                <a:cubicBezTo>
                  <a:pt x="3" y="1"/>
                  <a:pt x="3" y="2"/>
                  <a:pt x="3" y="2"/>
                </a:cubicBezTo>
                <a:cubicBezTo>
                  <a:pt x="3" y="2"/>
                  <a:pt x="3" y="1"/>
                  <a:pt x="2" y="1"/>
                </a:cubicBezTo>
                <a:cubicBezTo>
                  <a:pt x="2" y="1"/>
                  <a:pt x="2" y="1"/>
                  <a:pt x="2" y="1"/>
                </a:cubicBezTo>
                <a:cubicBezTo>
                  <a:pt x="2" y="1"/>
                  <a:pt x="2" y="1"/>
                  <a:pt x="1" y="1"/>
                </a:cubicBezTo>
                <a:cubicBezTo>
                  <a:pt x="1" y="1"/>
                  <a:pt x="1" y="0"/>
                  <a:pt x="1" y="0"/>
                </a:cubicBezTo>
                <a:cubicBezTo>
                  <a:pt x="1" y="0"/>
                  <a:pt x="1" y="0"/>
                  <a:pt x="0" y="0"/>
                </a:cubicBezTo>
                <a:cubicBezTo>
                  <a:pt x="0" y="0"/>
                  <a:pt x="0" y="1"/>
                  <a:pt x="0" y="1"/>
                </a:cubicBezTo>
                <a:cubicBezTo>
                  <a:pt x="1" y="1"/>
                  <a:pt x="1" y="1"/>
                  <a:pt x="1" y="2"/>
                </a:cubicBezTo>
                <a:cubicBezTo>
                  <a:pt x="1" y="2"/>
                  <a:pt x="1" y="2"/>
                  <a:pt x="1" y="2"/>
                </a:cubicBezTo>
                <a:cubicBezTo>
                  <a:pt x="1" y="2"/>
                  <a:pt x="1" y="2"/>
                  <a:pt x="1" y="2"/>
                </a:cubicBezTo>
                <a:cubicBezTo>
                  <a:pt x="0" y="2"/>
                  <a:pt x="0" y="2"/>
                  <a:pt x="0" y="2"/>
                </a:cubicBezTo>
                <a:cubicBezTo>
                  <a:pt x="0" y="2"/>
                  <a:pt x="0" y="3"/>
                  <a:pt x="0" y="3"/>
                </a:cubicBezTo>
                <a:cubicBezTo>
                  <a:pt x="0" y="3"/>
                  <a:pt x="0" y="3"/>
                  <a:pt x="0" y="3"/>
                </a:cubicBezTo>
                <a:cubicBezTo>
                  <a:pt x="0" y="3"/>
                  <a:pt x="0" y="3"/>
                  <a:pt x="0" y="3"/>
                </a:cubicBezTo>
                <a:cubicBezTo>
                  <a:pt x="0" y="3"/>
                  <a:pt x="0" y="3"/>
                  <a:pt x="0" y="4"/>
                </a:cubicBezTo>
                <a:cubicBezTo>
                  <a:pt x="0" y="4"/>
                  <a:pt x="0" y="4"/>
                  <a:pt x="0" y="4"/>
                </a:cubicBezTo>
                <a:cubicBezTo>
                  <a:pt x="0" y="4"/>
                  <a:pt x="0" y="4"/>
                  <a:pt x="0" y="4"/>
                </a:cubicBezTo>
                <a:cubicBezTo>
                  <a:pt x="0" y="4"/>
                  <a:pt x="1" y="3"/>
                  <a:pt x="1" y="3"/>
                </a:cubicBezTo>
                <a:cubicBezTo>
                  <a:pt x="1" y="3"/>
                  <a:pt x="1" y="3"/>
                  <a:pt x="1" y="3"/>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2" y="3"/>
                </a:cubicBezTo>
                <a:cubicBezTo>
                  <a:pt x="2" y="3"/>
                  <a:pt x="3" y="3"/>
                  <a:pt x="3" y="2"/>
                </a:cubicBezTo>
                <a:cubicBezTo>
                  <a:pt x="3" y="2"/>
                  <a:pt x="4" y="2"/>
                  <a:pt x="4" y="2"/>
                </a:cubicBezTo>
                <a:cubicBezTo>
                  <a:pt x="4" y="2"/>
                  <a:pt x="4" y="2"/>
                  <a:pt x="3" y="2"/>
                </a:cubicBezTo>
                <a:cubicBezTo>
                  <a:pt x="3" y="2"/>
                  <a:pt x="3" y="2"/>
                  <a:pt x="3" y="2"/>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54" name="Freeform 38"/>
          <p:cNvSpPr/>
          <p:nvPr/>
        </p:nvSpPr>
        <p:spPr bwMode="auto">
          <a:xfrm>
            <a:off x="8796338" y="2662238"/>
            <a:ext cx="128587" cy="293687"/>
          </a:xfrm>
          <a:custGeom>
            <a:avLst/>
            <a:gdLst>
              <a:gd name="T0" fmla="*/ 0 w 4"/>
              <a:gd name="T1" fmla="*/ 2147483646 h 9"/>
              <a:gd name="T2" fmla="*/ 2147483646 w 4"/>
              <a:gd name="T3" fmla="*/ 2147483646 h 9"/>
              <a:gd name="T4" fmla="*/ 2147483646 w 4"/>
              <a:gd name="T5" fmla="*/ 2147483646 h 9"/>
              <a:gd name="T6" fmla="*/ 2147483646 w 4"/>
              <a:gd name="T7" fmla="*/ 2147483646 h 9"/>
              <a:gd name="T8" fmla="*/ 2147483646 w 4"/>
              <a:gd name="T9" fmla="*/ 2147483646 h 9"/>
              <a:gd name="T10" fmla="*/ 2147483646 w 4"/>
              <a:gd name="T11" fmla="*/ 2147483646 h 9"/>
              <a:gd name="T12" fmla="*/ 2147483646 w 4"/>
              <a:gd name="T13" fmla="*/ 2147483646 h 9"/>
              <a:gd name="T14" fmla="*/ 2147483646 w 4"/>
              <a:gd name="T15" fmla="*/ 2147483646 h 9"/>
              <a:gd name="T16" fmla="*/ 2147483646 w 4"/>
              <a:gd name="T17" fmla="*/ 2147483646 h 9"/>
              <a:gd name="T18" fmla="*/ 2147483646 w 4"/>
              <a:gd name="T19" fmla="*/ 2147483646 h 9"/>
              <a:gd name="T20" fmla="*/ 2147483646 w 4"/>
              <a:gd name="T21" fmla="*/ 2147483646 h 9"/>
              <a:gd name="T22" fmla="*/ 2147483646 w 4"/>
              <a:gd name="T23" fmla="*/ 2147483646 h 9"/>
              <a:gd name="T24" fmla="*/ 2147483646 w 4"/>
              <a:gd name="T25" fmla="*/ 2147483646 h 9"/>
              <a:gd name="T26" fmla="*/ 2147483646 w 4"/>
              <a:gd name="T27" fmla="*/ 2147483646 h 9"/>
              <a:gd name="T28" fmla="*/ 2147483646 w 4"/>
              <a:gd name="T29" fmla="*/ 2147483646 h 9"/>
              <a:gd name="T30" fmla="*/ 2147483646 w 4"/>
              <a:gd name="T31" fmla="*/ 2147483646 h 9"/>
              <a:gd name="T32" fmla="*/ 2147483646 w 4"/>
              <a:gd name="T33" fmla="*/ 2147483646 h 9"/>
              <a:gd name="T34" fmla="*/ 2147483646 w 4"/>
              <a:gd name="T35" fmla="*/ 2147483646 h 9"/>
              <a:gd name="T36" fmla="*/ 2147483646 w 4"/>
              <a:gd name="T37" fmla="*/ 2147483646 h 9"/>
              <a:gd name="T38" fmla="*/ 2147483646 w 4"/>
              <a:gd name="T39" fmla="*/ 2147483646 h 9"/>
              <a:gd name="T40" fmla="*/ 2147483646 w 4"/>
              <a:gd name="T41" fmla="*/ 2147483646 h 9"/>
              <a:gd name="T42" fmla="*/ 2147483646 w 4"/>
              <a:gd name="T43" fmla="*/ 2147483646 h 9"/>
              <a:gd name="T44" fmla="*/ 2147483646 w 4"/>
              <a:gd name="T45" fmla="*/ 2147483646 h 9"/>
              <a:gd name="T46" fmla="*/ 2147483646 w 4"/>
              <a:gd name="T47" fmla="*/ 2147483646 h 9"/>
              <a:gd name="T48" fmla="*/ 2147483646 w 4"/>
              <a:gd name="T49" fmla="*/ 2147483646 h 9"/>
              <a:gd name="T50" fmla="*/ 2147483646 w 4"/>
              <a:gd name="T51" fmla="*/ 2147483646 h 9"/>
              <a:gd name="T52" fmla="*/ 2147483646 w 4"/>
              <a:gd name="T53" fmla="*/ 2147483646 h 9"/>
              <a:gd name="T54" fmla="*/ 2147483646 w 4"/>
              <a:gd name="T55" fmla="*/ 2147483646 h 9"/>
              <a:gd name="T56" fmla="*/ 2147483646 w 4"/>
              <a:gd name="T57" fmla="*/ 2147483646 h 9"/>
              <a:gd name="T58" fmla="*/ 2147483646 w 4"/>
              <a:gd name="T59" fmla="*/ 0 h 9"/>
              <a:gd name="T60" fmla="*/ 0 w 4"/>
              <a:gd name="T61" fmla="*/ 0 h 9"/>
              <a:gd name="T62" fmla="*/ 0 w 4"/>
              <a:gd name="T63" fmla="*/ 2147483646 h 9"/>
              <a:gd name="T64" fmla="*/ 0 w 4"/>
              <a:gd name="T65" fmla="*/ 2147483646 h 9"/>
              <a:gd name="T66" fmla="*/ 0 w 4"/>
              <a:gd name="T67" fmla="*/ 2147483646 h 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 h="9">
                <a:moveTo>
                  <a:pt x="0" y="2"/>
                </a:moveTo>
                <a:cubicBezTo>
                  <a:pt x="0" y="2"/>
                  <a:pt x="1" y="2"/>
                  <a:pt x="1" y="2"/>
                </a:cubicBezTo>
                <a:cubicBezTo>
                  <a:pt x="1" y="3"/>
                  <a:pt x="1" y="3"/>
                  <a:pt x="1" y="3"/>
                </a:cubicBezTo>
                <a:cubicBezTo>
                  <a:pt x="1" y="4"/>
                  <a:pt x="1" y="4"/>
                  <a:pt x="1" y="4"/>
                </a:cubicBezTo>
                <a:cubicBezTo>
                  <a:pt x="1" y="4"/>
                  <a:pt x="1" y="4"/>
                  <a:pt x="1" y="5"/>
                </a:cubicBezTo>
                <a:cubicBezTo>
                  <a:pt x="1" y="5"/>
                  <a:pt x="1" y="5"/>
                  <a:pt x="1" y="5"/>
                </a:cubicBezTo>
                <a:cubicBezTo>
                  <a:pt x="1" y="5"/>
                  <a:pt x="1" y="5"/>
                  <a:pt x="1" y="5"/>
                </a:cubicBezTo>
                <a:cubicBezTo>
                  <a:pt x="1" y="6"/>
                  <a:pt x="2" y="7"/>
                  <a:pt x="2" y="7"/>
                </a:cubicBezTo>
                <a:cubicBezTo>
                  <a:pt x="2" y="7"/>
                  <a:pt x="2" y="8"/>
                  <a:pt x="2" y="9"/>
                </a:cubicBezTo>
                <a:cubicBezTo>
                  <a:pt x="3" y="9"/>
                  <a:pt x="3" y="8"/>
                  <a:pt x="3" y="8"/>
                </a:cubicBezTo>
                <a:cubicBezTo>
                  <a:pt x="3" y="8"/>
                  <a:pt x="3" y="8"/>
                  <a:pt x="3" y="8"/>
                </a:cubicBezTo>
                <a:cubicBezTo>
                  <a:pt x="4" y="9"/>
                  <a:pt x="3" y="8"/>
                  <a:pt x="3" y="8"/>
                </a:cubicBezTo>
                <a:cubicBezTo>
                  <a:pt x="3" y="8"/>
                  <a:pt x="3" y="7"/>
                  <a:pt x="2" y="7"/>
                </a:cubicBezTo>
                <a:cubicBezTo>
                  <a:pt x="2" y="7"/>
                  <a:pt x="2" y="6"/>
                  <a:pt x="2" y="6"/>
                </a:cubicBezTo>
                <a:cubicBezTo>
                  <a:pt x="3" y="6"/>
                  <a:pt x="2" y="6"/>
                  <a:pt x="3" y="6"/>
                </a:cubicBezTo>
                <a:cubicBezTo>
                  <a:pt x="3" y="6"/>
                  <a:pt x="3" y="6"/>
                  <a:pt x="4" y="6"/>
                </a:cubicBezTo>
                <a:cubicBezTo>
                  <a:pt x="4" y="6"/>
                  <a:pt x="3" y="6"/>
                  <a:pt x="3" y="6"/>
                </a:cubicBezTo>
                <a:cubicBezTo>
                  <a:pt x="3" y="6"/>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4"/>
                </a:cubicBezTo>
                <a:cubicBezTo>
                  <a:pt x="3" y="4"/>
                  <a:pt x="3" y="4"/>
                  <a:pt x="2" y="4"/>
                </a:cubicBezTo>
                <a:cubicBezTo>
                  <a:pt x="2" y="4"/>
                  <a:pt x="2" y="3"/>
                  <a:pt x="2" y="3"/>
                </a:cubicBezTo>
                <a:cubicBezTo>
                  <a:pt x="1" y="2"/>
                  <a:pt x="1" y="2"/>
                  <a:pt x="1" y="2"/>
                </a:cubicBezTo>
                <a:cubicBezTo>
                  <a:pt x="1" y="2"/>
                  <a:pt x="1" y="1"/>
                  <a:pt x="1" y="1"/>
                </a:cubicBezTo>
                <a:cubicBezTo>
                  <a:pt x="1" y="1"/>
                  <a:pt x="1" y="1"/>
                  <a:pt x="1" y="0"/>
                </a:cubicBezTo>
                <a:cubicBezTo>
                  <a:pt x="1" y="0"/>
                  <a:pt x="0" y="0"/>
                  <a:pt x="0" y="0"/>
                </a:cubicBezTo>
                <a:cubicBezTo>
                  <a:pt x="0" y="0"/>
                  <a:pt x="0" y="1"/>
                  <a:pt x="0" y="1"/>
                </a:cubicBezTo>
                <a:cubicBezTo>
                  <a:pt x="1" y="1"/>
                  <a:pt x="0" y="1"/>
                  <a:pt x="0" y="1"/>
                </a:cubicBezTo>
                <a:cubicBezTo>
                  <a:pt x="0" y="1"/>
                  <a:pt x="0" y="2"/>
                  <a:pt x="0" y="2"/>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55" name="Freeform 39"/>
          <p:cNvSpPr/>
          <p:nvPr/>
        </p:nvSpPr>
        <p:spPr bwMode="auto">
          <a:xfrm>
            <a:off x="8505825" y="3706813"/>
            <a:ext cx="128588" cy="131762"/>
          </a:xfrm>
          <a:custGeom>
            <a:avLst/>
            <a:gdLst>
              <a:gd name="T0" fmla="*/ 2147483646 w 4"/>
              <a:gd name="T1" fmla="*/ 0 h 4"/>
              <a:gd name="T2" fmla="*/ 2147483646 w 4"/>
              <a:gd name="T3" fmla="*/ 0 h 4"/>
              <a:gd name="T4" fmla="*/ 2147483646 w 4"/>
              <a:gd name="T5" fmla="*/ 2147483646 h 4"/>
              <a:gd name="T6" fmla="*/ 0 w 4"/>
              <a:gd name="T7" fmla="*/ 2147483646 h 4"/>
              <a:gd name="T8" fmla="*/ 0 w 4"/>
              <a:gd name="T9" fmla="*/ 2147483646 h 4"/>
              <a:gd name="T10" fmla="*/ 2147483646 w 4"/>
              <a:gd name="T11" fmla="*/ 2147483646 h 4"/>
              <a:gd name="T12" fmla="*/ 2147483646 w 4"/>
              <a:gd name="T13" fmla="*/ 2147483646 h 4"/>
              <a:gd name="T14" fmla="*/ 2147483646 w 4"/>
              <a:gd name="T15" fmla="*/ 2147483646 h 4"/>
              <a:gd name="T16" fmla="*/ 2147483646 w 4"/>
              <a:gd name="T17" fmla="*/ 2147483646 h 4"/>
              <a:gd name="T18" fmla="*/ 2147483646 w 4"/>
              <a:gd name="T19" fmla="*/ 2147483646 h 4"/>
              <a:gd name="T20" fmla="*/ 2147483646 w 4"/>
              <a:gd name="T21" fmla="*/ 2147483646 h 4"/>
              <a:gd name="T22" fmla="*/ 2147483646 w 4"/>
              <a:gd name="T23" fmla="*/ 2147483646 h 4"/>
              <a:gd name="T24" fmla="*/ 2147483646 w 4"/>
              <a:gd name="T25" fmla="*/ 2147483646 h 4"/>
              <a:gd name="T26" fmla="*/ 2147483646 w 4"/>
              <a:gd name="T27" fmla="*/ 2147483646 h 4"/>
              <a:gd name="T28" fmla="*/ 2147483646 w 4"/>
              <a:gd name="T29" fmla="*/ 2147483646 h 4"/>
              <a:gd name="T30" fmla="*/ 2147483646 w 4"/>
              <a:gd name="T31" fmla="*/ 2147483646 h 4"/>
              <a:gd name="T32" fmla="*/ 2147483646 w 4"/>
              <a:gd name="T33" fmla="*/ 2147483646 h 4"/>
              <a:gd name="T34" fmla="*/ 2147483646 w 4"/>
              <a:gd name="T35" fmla="*/ 2147483646 h 4"/>
              <a:gd name="T36" fmla="*/ 2147483646 w 4"/>
              <a:gd name="T37" fmla="*/ 2147483646 h 4"/>
              <a:gd name="T38" fmla="*/ 2147483646 w 4"/>
              <a:gd name="T39" fmla="*/ 2147483646 h 4"/>
              <a:gd name="T40" fmla="*/ 2147483646 w 4"/>
              <a:gd name="T41" fmla="*/ 2147483646 h 4"/>
              <a:gd name="T42" fmla="*/ 2147483646 w 4"/>
              <a:gd name="T43" fmla="*/ 2147483646 h 4"/>
              <a:gd name="T44" fmla="*/ 2147483646 w 4"/>
              <a:gd name="T45" fmla="*/ 2147483646 h 4"/>
              <a:gd name="T46" fmla="*/ 2147483646 w 4"/>
              <a:gd name="T47" fmla="*/ 2147483646 h 4"/>
              <a:gd name="T48" fmla="*/ 2147483646 w 4"/>
              <a:gd name="T49" fmla="*/ 2147483646 h 4"/>
              <a:gd name="T50" fmla="*/ 2147483646 w 4"/>
              <a:gd name="T51" fmla="*/ 2147483646 h 4"/>
              <a:gd name="T52" fmla="*/ 2147483646 w 4"/>
              <a:gd name="T53" fmla="*/ 2147483646 h 4"/>
              <a:gd name="T54" fmla="*/ 2147483646 w 4"/>
              <a:gd name="T55" fmla="*/ 2147483646 h 4"/>
              <a:gd name="T56" fmla="*/ 2147483646 w 4"/>
              <a:gd name="T57" fmla="*/ 2147483646 h 4"/>
              <a:gd name="T58" fmla="*/ 2147483646 w 4"/>
              <a:gd name="T59" fmla="*/ 0 h 4"/>
              <a:gd name="T60" fmla="*/ 2147483646 w 4"/>
              <a:gd name="T61" fmla="*/ 0 h 4"/>
              <a:gd name="T62" fmla="*/ 2147483646 w 4"/>
              <a:gd name="T63" fmla="*/ 0 h 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 h="4">
                <a:moveTo>
                  <a:pt x="1" y="0"/>
                </a:moveTo>
                <a:cubicBezTo>
                  <a:pt x="1" y="0"/>
                  <a:pt x="0" y="0"/>
                  <a:pt x="1" y="0"/>
                </a:cubicBezTo>
                <a:cubicBezTo>
                  <a:pt x="1" y="0"/>
                  <a:pt x="1" y="1"/>
                  <a:pt x="1" y="2"/>
                </a:cubicBezTo>
                <a:cubicBezTo>
                  <a:pt x="1" y="2"/>
                  <a:pt x="1" y="2"/>
                  <a:pt x="0" y="2"/>
                </a:cubicBezTo>
                <a:cubicBezTo>
                  <a:pt x="0" y="2"/>
                  <a:pt x="0" y="2"/>
                  <a:pt x="0" y="2"/>
                </a:cubicBezTo>
                <a:cubicBezTo>
                  <a:pt x="0" y="2"/>
                  <a:pt x="0" y="2"/>
                  <a:pt x="1" y="3"/>
                </a:cubicBezTo>
                <a:cubicBezTo>
                  <a:pt x="1" y="3"/>
                  <a:pt x="1" y="3"/>
                  <a:pt x="1" y="3"/>
                </a:cubicBezTo>
                <a:cubicBezTo>
                  <a:pt x="1" y="3"/>
                  <a:pt x="1" y="3"/>
                  <a:pt x="1" y="3"/>
                </a:cubicBezTo>
                <a:cubicBezTo>
                  <a:pt x="1" y="3"/>
                  <a:pt x="2" y="3"/>
                  <a:pt x="2" y="3"/>
                </a:cubicBezTo>
                <a:cubicBezTo>
                  <a:pt x="2" y="4"/>
                  <a:pt x="2" y="3"/>
                  <a:pt x="2" y="3"/>
                </a:cubicBezTo>
                <a:cubicBezTo>
                  <a:pt x="2" y="3"/>
                  <a:pt x="2" y="3"/>
                  <a:pt x="2" y="4"/>
                </a:cubicBezTo>
                <a:cubicBezTo>
                  <a:pt x="2" y="4"/>
                  <a:pt x="3" y="4"/>
                  <a:pt x="3" y="4"/>
                </a:cubicBezTo>
                <a:cubicBezTo>
                  <a:pt x="3" y="4"/>
                  <a:pt x="3" y="4"/>
                  <a:pt x="3" y="4"/>
                </a:cubicBezTo>
                <a:cubicBezTo>
                  <a:pt x="3" y="4"/>
                  <a:pt x="3" y="4"/>
                  <a:pt x="3" y="3"/>
                </a:cubicBezTo>
                <a:cubicBezTo>
                  <a:pt x="3" y="3"/>
                  <a:pt x="3" y="4"/>
                  <a:pt x="3" y="4"/>
                </a:cubicBezTo>
                <a:cubicBezTo>
                  <a:pt x="4" y="4"/>
                  <a:pt x="3" y="4"/>
                  <a:pt x="3" y="4"/>
                </a:cubicBezTo>
                <a:cubicBezTo>
                  <a:pt x="4" y="4"/>
                  <a:pt x="4" y="4"/>
                  <a:pt x="4" y="4"/>
                </a:cubicBezTo>
                <a:cubicBezTo>
                  <a:pt x="4" y="4"/>
                  <a:pt x="4" y="4"/>
                  <a:pt x="4" y="4"/>
                </a:cubicBezTo>
                <a:cubicBezTo>
                  <a:pt x="4" y="4"/>
                  <a:pt x="4" y="4"/>
                  <a:pt x="4" y="4"/>
                </a:cubicBezTo>
                <a:cubicBezTo>
                  <a:pt x="4" y="4"/>
                  <a:pt x="4" y="4"/>
                  <a:pt x="4" y="3"/>
                </a:cubicBezTo>
                <a:cubicBezTo>
                  <a:pt x="4" y="3"/>
                  <a:pt x="4" y="3"/>
                  <a:pt x="4" y="3"/>
                </a:cubicBezTo>
                <a:cubicBezTo>
                  <a:pt x="3" y="3"/>
                  <a:pt x="3" y="3"/>
                  <a:pt x="3" y="3"/>
                </a:cubicBezTo>
                <a:cubicBezTo>
                  <a:pt x="3" y="3"/>
                  <a:pt x="3" y="3"/>
                  <a:pt x="2" y="3"/>
                </a:cubicBezTo>
                <a:cubicBezTo>
                  <a:pt x="2" y="3"/>
                  <a:pt x="2" y="3"/>
                  <a:pt x="2" y="3"/>
                </a:cubicBezTo>
                <a:cubicBezTo>
                  <a:pt x="2" y="2"/>
                  <a:pt x="2" y="3"/>
                  <a:pt x="3" y="3"/>
                </a:cubicBezTo>
                <a:cubicBezTo>
                  <a:pt x="3" y="3"/>
                  <a:pt x="2" y="2"/>
                  <a:pt x="2" y="2"/>
                </a:cubicBezTo>
                <a:cubicBezTo>
                  <a:pt x="2" y="2"/>
                  <a:pt x="2" y="2"/>
                  <a:pt x="2" y="2"/>
                </a:cubicBezTo>
                <a:cubicBezTo>
                  <a:pt x="2" y="2"/>
                  <a:pt x="2" y="2"/>
                  <a:pt x="2" y="2"/>
                </a:cubicBezTo>
                <a:cubicBezTo>
                  <a:pt x="2" y="1"/>
                  <a:pt x="2" y="1"/>
                  <a:pt x="2" y="1"/>
                </a:cubicBezTo>
                <a:cubicBezTo>
                  <a:pt x="2" y="0"/>
                  <a:pt x="2" y="0"/>
                  <a:pt x="2" y="0"/>
                </a:cubicBezTo>
                <a:cubicBezTo>
                  <a:pt x="2" y="0"/>
                  <a:pt x="2" y="0"/>
                  <a:pt x="2" y="0"/>
                </a:cubicBezTo>
                <a:cubicBezTo>
                  <a:pt x="1" y="0"/>
                  <a:pt x="1"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56" name="Freeform 40"/>
          <p:cNvSpPr/>
          <p:nvPr/>
        </p:nvSpPr>
        <p:spPr bwMode="auto">
          <a:xfrm>
            <a:off x="8667750" y="3838575"/>
            <a:ext cx="30163" cy="65088"/>
          </a:xfrm>
          <a:custGeom>
            <a:avLst/>
            <a:gdLst>
              <a:gd name="T0" fmla="*/ 0 w 1"/>
              <a:gd name="T1" fmla="*/ 2147483646 h 2"/>
              <a:gd name="T2" fmla="*/ 0 w 1"/>
              <a:gd name="T3" fmla="*/ 2147483646 h 2"/>
              <a:gd name="T4" fmla="*/ 0 w 1"/>
              <a:gd name="T5" fmla="*/ 2147483646 h 2"/>
              <a:gd name="T6" fmla="*/ 0 w 1"/>
              <a:gd name="T7" fmla="*/ 2147483646 h 2"/>
              <a:gd name="T8" fmla="*/ 0 w 1"/>
              <a:gd name="T9" fmla="*/ 2147483646 h 2"/>
              <a:gd name="T10" fmla="*/ 0 w 1"/>
              <a:gd name="T11" fmla="*/ 2147483646 h 2"/>
              <a:gd name="T12" fmla="*/ 2147483646 w 1"/>
              <a:gd name="T13" fmla="*/ 2147483646 h 2"/>
              <a:gd name="T14" fmla="*/ 2147483646 w 1"/>
              <a:gd name="T15" fmla="*/ 2147483646 h 2"/>
              <a:gd name="T16" fmla="*/ 2147483646 w 1"/>
              <a:gd name="T17" fmla="*/ 2147483646 h 2"/>
              <a:gd name="T18" fmla="*/ 0 w 1"/>
              <a:gd name="T19" fmla="*/ 0 h 2"/>
              <a:gd name="T20" fmla="*/ 0 w 1"/>
              <a:gd name="T21" fmla="*/ 2147483646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 h="2">
                <a:moveTo>
                  <a:pt x="0" y="1"/>
                </a:moveTo>
                <a:cubicBezTo>
                  <a:pt x="0" y="1"/>
                  <a:pt x="0" y="1"/>
                  <a:pt x="0" y="1"/>
                </a:cubicBezTo>
                <a:cubicBezTo>
                  <a:pt x="0" y="1"/>
                  <a:pt x="0" y="1"/>
                  <a:pt x="0" y="1"/>
                </a:cubicBezTo>
                <a:cubicBezTo>
                  <a:pt x="0" y="1"/>
                  <a:pt x="0" y="2"/>
                  <a:pt x="0" y="2"/>
                </a:cubicBezTo>
                <a:cubicBezTo>
                  <a:pt x="0" y="2"/>
                  <a:pt x="0" y="2"/>
                  <a:pt x="0" y="2"/>
                </a:cubicBezTo>
                <a:cubicBezTo>
                  <a:pt x="0" y="2"/>
                  <a:pt x="0" y="2"/>
                  <a:pt x="0" y="2"/>
                </a:cubicBezTo>
                <a:cubicBezTo>
                  <a:pt x="1" y="2"/>
                  <a:pt x="0" y="2"/>
                  <a:pt x="1" y="2"/>
                </a:cubicBezTo>
                <a:cubicBezTo>
                  <a:pt x="1" y="2"/>
                  <a:pt x="1" y="2"/>
                  <a:pt x="1" y="1"/>
                </a:cubicBezTo>
                <a:cubicBezTo>
                  <a:pt x="1" y="1"/>
                  <a:pt x="1" y="1"/>
                  <a:pt x="1" y="1"/>
                </a:cubicBezTo>
                <a:cubicBezTo>
                  <a:pt x="0" y="1"/>
                  <a:pt x="0" y="0"/>
                  <a:pt x="0" y="0"/>
                </a:cubicBezTo>
                <a:cubicBezTo>
                  <a:pt x="0" y="0"/>
                  <a:pt x="0" y="1"/>
                  <a:pt x="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57" name="Freeform 41"/>
          <p:cNvSpPr/>
          <p:nvPr/>
        </p:nvSpPr>
        <p:spPr bwMode="auto">
          <a:xfrm>
            <a:off x="8634413" y="3937000"/>
            <a:ext cx="96837" cy="95250"/>
          </a:xfrm>
          <a:custGeom>
            <a:avLst/>
            <a:gdLst>
              <a:gd name="T0" fmla="*/ 2147483646 w 3"/>
              <a:gd name="T1" fmla="*/ 2147483646 h 3"/>
              <a:gd name="T2" fmla="*/ 2147483646 w 3"/>
              <a:gd name="T3" fmla="*/ 0 h 3"/>
              <a:gd name="T4" fmla="*/ 2147483646 w 3"/>
              <a:gd name="T5" fmla="*/ 0 h 3"/>
              <a:gd name="T6" fmla="*/ 2147483646 w 3"/>
              <a:gd name="T7" fmla="*/ 2147483646 h 3"/>
              <a:gd name="T8" fmla="*/ 2147483646 w 3"/>
              <a:gd name="T9" fmla="*/ 2147483646 h 3"/>
              <a:gd name="T10" fmla="*/ 2147483646 w 3"/>
              <a:gd name="T11" fmla="*/ 2147483646 h 3"/>
              <a:gd name="T12" fmla="*/ 0 w 3"/>
              <a:gd name="T13" fmla="*/ 2147483646 h 3"/>
              <a:gd name="T14" fmla="*/ 0 w 3"/>
              <a:gd name="T15" fmla="*/ 2147483646 h 3"/>
              <a:gd name="T16" fmla="*/ 0 w 3"/>
              <a:gd name="T17" fmla="*/ 2147483646 h 3"/>
              <a:gd name="T18" fmla="*/ 0 w 3"/>
              <a:gd name="T19" fmla="*/ 2147483646 h 3"/>
              <a:gd name="T20" fmla="*/ 0 w 3"/>
              <a:gd name="T21" fmla="*/ 2147483646 h 3"/>
              <a:gd name="T22" fmla="*/ 0 w 3"/>
              <a:gd name="T23" fmla="*/ 2147483646 h 3"/>
              <a:gd name="T24" fmla="*/ 2147483646 w 3"/>
              <a:gd name="T25" fmla="*/ 2147483646 h 3"/>
              <a:gd name="T26" fmla="*/ 2147483646 w 3"/>
              <a:gd name="T27" fmla="*/ 2147483646 h 3"/>
              <a:gd name="T28" fmla="*/ 2147483646 w 3"/>
              <a:gd name="T29" fmla="*/ 2147483646 h 3"/>
              <a:gd name="T30" fmla="*/ 2147483646 w 3"/>
              <a:gd name="T31" fmla="*/ 2147483646 h 3"/>
              <a:gd name="T32" fmla="*/ 2147483646 w 3"/>
              <a:gd name="T33" fmla="*/ 2147483646 h 3"/>
              <a:gd name="T34" fmla="*/ 2147483646 w 3"/>
              <a:gd name="T35" fmla="*/ 2147483646 h 3"/>
              <a:gd name="T36" fmla="*/ 2147483646 w 3"/>
              <a:gd name="T37" fmla="*/ 2147483646 h 3"/>
              <a:gd name="T38" fmla="*/ 2147483646 w 3"/>
              <a:gd name="T39" fmla="*/ 2147483646 h 3"/>
              <a:gd name="T40" fmla="*/ 2147483646 w 3"/>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 h="3">
                <a:moveTo>
                  <a:pt x="3" y="1"/>
                </a:moveTo>
                <a:cubicBezTo>
                  <a:pt x="3" y="1"/>
                  <a:pt x="2" y="0"/>
                  <a:pt x="2" y="0"/>
                </a:cubicBezTo>
                <a:cubicBezTo>
                  <a:pt x="2" y="0"/>
                  <a:pt x="2" y="0"/>
                  <a:pt x="2" y="0"/>
                </a:cubicBezTo>
                <a:cubicBezTo>
                  <a:pt x="2" y="0"/>
                  <a:pt x="2" y="0"/>
                  <a:pt x="2" y="1"/>
                </a:cubicBezTo>
                <a:cubicBezTo>
                  <a:pt x="2" y="1"/>
                  <a:pt x="1" y="1"/>
                  <a:pt x="1" y="1"/>
                </a:cubicBezTo>
                <a:cubicBezTo>
                  <a:pt x="1" y="1"/>
                  <a:pt x="1" y="1"/>
                  <a:pt x="1" y="1"/>
                </a:cubicBezTo>
                <a:cubicBezTo>
                  <a:pt x="1" y="1"/>
                  <a:pt x="0" y="1"/>
                  <a:pt x="0" y="1"/>
                </a:cubicBezTo>
                <a:cubicBezTo>
                  <a:pt x="0" y="1"/>
                  <a:pt x="0" y="1"/>
                  <a:pt x="0" y="1"/>
                </a:cubicBezTo>
                <a:cubicBezTo>
                  <a:pt x="0" y="1"/>
                  <a:pt x="0" y="1"/>
                  <a:pt x="0" y="1"/>
                </a:cubicBezTo>
                <a:cubicBezTo>
                  <a:pt x="0" y="2"/>
                  <a:pt x="0" y="2"/>
                  <a:pt x="0" y="2"/>
                </a:cubicBezTo>
                <a:cubicBezTo>
                  <a:pt x="0" y="2"/>
                  <a:pt x="0" y="1"/>
                  <a:pt x="0" y="1"/>
                </a:cubicBezTo>
                <a:cubicBezTo>
                  <a:pt x="0" y="1"/>
                  <a:pt x="0" y="2"/>
                  <a:pt x="0" y="2"/>
                </a:cubicBezTo>
                <a:cubicBezTo>
                  <a:pt x="1" y="1"/>
                  <a:pt x="1" y="1"/>
                  <a:pt x="1" y="1"/>
                </a:cubicBezTo>
                <a:cubicBezTo>
                  <a:pt x="1" y="1"/>
                  <a:pt x="1" y="2"/>
                  <a:pt x="1" y="2"/>
                </a:cubicBezTo>
                <a:cubicBezTo>
                  <a:pt x="1" y="2"/>
                  <a:pt x="1" y="2"/>
                  <a:pt x="2" y="2"/>
                </a:cubicBezTo>
                <a:cubicBezTo>
                  <a:pt x="2" y="3"/>
                  <a:pt x="2" y="3"/>
                  <a:pt x="2" y="3"/>
                </a:cubicBezTo>
                <a:cubicBezTo>
                  <a:pt x="2" y="3"/>
                  <a:pt x="3" y="2"/>
                  <a:pt x="3" y="2"/>
                </a:cubicBezTo>
                <a:cubicBezTo>
                  <a:pt x="3" y="2"/>
                  <a:pt x="2" y="2"/>
                  <a:pt x="2" y="2"/>
                </a:cubicBezTo>
                <a:cubicBezTo>
                  <a:pt x="3" y="2"/>
                  <a:pt x="3" y="2"/>
                  <a:pt x="3" y="2"/>
                </a:cubicBezTo>
                <a:cubicBezTo>
                  <a:pt x="3" y="2"/>
                  <a:pt x="3" y="2"/>
                  <a:pt x="3" y="2"/>
                </a:cubicBezTo>
                <a:cubicBezTo>
                  <a:pt x="3" y="2"/>
                  <a:pt x="3" y="2"/>
                  <a:pt x="3"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58" name="Freeform 42"/>
          <p:cNvSpPr/>
          <p:nvPr/>
        </p:nvSpPr>
        <p:spPr bwMode="auto">
          <a:xfrm>
            <a:off x="8601075" y="3870325"/>
            <a:ext cx="33338" cy="33338"/>
          </a:xfrm>
          <a:custGeom>
            <a:avLst/>
            <a:gdLst>
              <a:gd name="T0" fmla="*/ 2147483646 w 1"/>
              <a:gd name="T1" fmla="*/ 2147483646 h 1"/>
              <a:gd name="T2" fmla="*/ 2147483646 w 1"/>
              <a:gd name="T3" fmla="*/ 2147483646 h 1"/>
              <a:gd name="T4" fmla="*/ 2147483646 w 1"/>
              <a:gd name="T5" fmla="*/ 0 h 1"/>
              <a:gd name="T6" fmla="*/ 0 w 1"/>
              <a:gd name="T7" fmla="*/ 0 h 1"/>
              <a:gd name="T8" fmla="*/ 0 w 1"/>
              <a:gd name="T9" fmla="*/ 2147483646 h 1"/>
              <a:gd name="T10" fmla="*/ 0 w 1"/>
              <a:gd name="T11" fmla="*/ 2147483646 h 1"/>
              <a:gd name="T12" fmla="*/ 2147483646 w 1"/>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1" y="1"/>
                </a:moveTo>
                <a:cubicBezTo>
                  <a:pt x="1" y="1"/>
                  <a:pt x="1" y="1"/>
                  <a:pt x="1" y="1"/>
                </a:cubicBezTo>
                <a:cubicBezTo>
                  <a:pt x="1" y="0"/>
                  <a:pt x="1" y="0"/>
                  <a:pt x="1" y="0"/>
                </a:cubicBezTo>
                <a:cubicBezTo>
                  <a:pt x="0" y="0"/>
                  <a:pt x="0" y="0"/>
                  <a:pt x="0" y="0"/>
                </a:cubicBezTo>
                <a:cubicBezTo>
                  <a:pt x="0" y="0"/>
                  <a:pt x="0" y="0"/>
                  <a:pt x="0" y="1"/>
                </a:cubicBezTo>
                <a:cubicBezTo>
                  <a:pt x="0" y="1"/>
                  <a:pt x="0" y="1"/>
                  <a:pt x="0" y="1"/>
                </a:cubicBezTo>
                <a:cubicBezTo>
                  <a:pt x="0" y="1"/>
                  <a:pt x="0" y="1"/>
                  <a:pt x="1"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59" name="Freeform 43"/>
          <p:cNvSpPr/>
          <p:nvPr/>
        </p:nvSpPr>
        <p:spPr bwMode="auto">
          <a:xfrm>
            <a:off x="8634413" y="3903663"/>
            <a:ext cx="33337" cy="65087"/>
          </a:xfrm>
          <a:custGeom>
            <a:avLst/>
            <a:gdLst>
              <a:gd name="T0" fmla="*/ 0 w 1"/>
              <a:gd name="T1" fmla="*/ 0 h 2"/>
              <a:gd name="T2" fmla="*/ 0 w 1"/>
              <a:gd name="T3" fmla="*/ 0 h 2"/>
              <a:gd name="T4" fmla="*/ 0 w 1"/>
              <a:gd name="T5" fmla="*/ 2147483646 h 2"/>
              <a:gd name="T6" fmla="*/ 0 w 1"/>
              <a:gd name="T7" fmla="*/ 2147483646 h 2"/>
              <a:gd name="T8" fmla="*/ 0 w 1"/>
              <a:gd name="T9" fmla="*/ 2147483646 h 2"/>
              <a:gd name="T10" fmla="*/ 0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0" y="0"/>
                </a:moveTo>
                <a:cubicBezTo>
                  <a:pt x="0" y="0"/>
                  <a:pt x="0" y="0"/>
                  <a:pt x="0" y="0"/>
                </a:cubicBezTo>
                <a:cubicBezTo>
                  <a:pt x="0" y="1"/>
                  <a:pt x="0" y="1"/>
                  <a:pt x="0" y="1"/>
                </a:cubicBezTo>
                <a:cubicBezTo>
                  <a:pt x="0" y="1"/>
                  <a:pt x="0" y="2"/>
                  <a:pt x="0" y="1"/>
                </a:cubicBezTo>
                <a:cubicBezTo>
                  <a:pt x="0" y="1"/>
                  <a:pt x="0" y="1"/>
                  <a:pt x="0" y="1"/>
                </a:cubicBezTo>
                <a:cubicBezTo>
                  <a:pt x="0" y="0"/>
                  <a:pt x="1"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60" name="Freeform 44"/>
          <p:cNvSpPr/>
          <p:nvPr/>
        </p:nvSpPr>
        <p:spPr bwMode="auto">
          <a:xfrm>
            <a:off x="8634413" y="3903663"/>
            <a:ext cx="63500" cy="33337"/>
          </a:xfrm>
          <a:custGeom>
            <a:avLst/>
            <a:gdLst>
              <a:gd name="T0" fmla="*/ 2147483646 w 2"/>
              <a:gd name="T1" fmla="*/ 2147483646 h 1"/>
              <a:gd name="T2" fmla="*/ 2147483646 w 2"/>
              <a:gd name="T3" fmla="*/ 0 h 1"/>
              <a:gd name="T4" fmla="*/ 2147483646 w 2"/>
              <a:gd name="T5" fmla="*/ 2147483646 h 1"/>
              <a:gd name="T6" fmla="*/ 0 60000 65536"/>
              <a:gd name="T7" fmla="*/ 0 60000 65536"/>
              <a:gd name="T8" fmla="*/ 0 60000 65536"/>
            </a:gdLst>
            <a:ahLst/>
            <a:cxnLst>
              <a:cxn ang="T6">
                <a:pos x="T0" y="T1"/>
              </a:cxn>
              <a:cxn ang="T7">
                <a:pos x="T2" y="T3"/>
              </a:cxn>
              <a:cxn ang="T8">
                <a:pos x="T4" y="T5"/>
              </a:cxn>
            </a:cxnLst>
            <a:rect l="0" t="0" r="r" b="b"/>
            <a:pathLst>
              <a:path w="2" h="1">
                <a:moveTo>
                  <a:pt x="1" y="1"/>
                </a:moveTo>
                <a:cubicBezTo>
                  <a:pt x="1" y="1"/>
                  <a:pt x="2" y="1"/>
                  <a:pt x="1" y="0"/>
                </a:cubicBezTo>
                <a:cubicBezTo>
                  <a:pt x="1" y="0"/>
                  <a:pt x="0" y="1"/>
                  <a:pt x="1"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61" name="Freeform 45"/>
          <p:cNvSpPr/>
          <p:nvPr/>
        </p:nvSpPr>
        <p:spPr bwMode="auto">
          <a:xfrm>
            <a:off x="8537575" y="3838575"/>
            <a:ext cx="31750" cy="31750"/>
          </a:xfrm>
          <a:custGeom>
            <a:avLst/>
            <a:gdLst>
              <a:gd name="T0" fmla="*/ 2147483646 w 1"/>
              <a:gd name="T1" fmla="*/ 0 h 1"/>
              <a:gd name="T2" fmla="*/ 0 w 1"/>
              <a:gd name="T3" fmla="*/ 0 h 1"/>
              <a:gd name="T4" fmla="*/ 2147483646 w 1"/>
              <a:gd name="T5" fmla="*/ 0 h 1"/>
              <a:gd name="T6" fmla="*/ 2147483646 w 1"/>
              <a:gd name="T7" fmla="*/ 2147483646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cubicBezTo>
                  <a:pt x="1" y="0"/>
                  <a:pt x="0" y="0"/>
                  <a:pt x="0" y="0"/>
                </a:cubicBezTo>
                <a:cubicBezTo>
                  <a:pt x="0" y="0"/>
                  <a:pt x="0" y="0"/>
                  <a:pt x="1" y="0"/>
                </a:cubicBezTo>
                <a:cubicBezTo>
                  <a:pt x="1" y="0"/>
                  <a:pt x="1" y="1"/>
                  <a:pt x="1" y="1"/>
                </a:cubicBezTo>
                <a:cubicBezTo>
                  <a:pt x="1" y="1"/>
                  <a:pt x="1" y="0"/>
                  <a:pt x="1" y="0"/>
                </a:cubicBezTo>
                <a:cubicBezTo>
                  <a:pt x="1" y="0"/>
                  <a:pt x="1"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62" name="Freeform 46"/>
          <p:cNvSpPr/>
          <p:nvPr/>
        </p:nvSpPr>
        <p:spPr bwMode="auto">
          <a:xfrm>
            <a:off x="8472488" y="3903663"/>
            <a:ext cx="65087" cy="65087"/>
          </a:xfrm>
          <a:custGeom>
            <a:avLst/>
            <a:gdLst>
              <a:gd name="T0" fmla="*/ 2147483646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2147483646 w 2"/>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1" y="1"/>
                </a:moveTo>
                <a:cubicBezTo>
                  <a:pt x="1" y="1"/>
                  <a:pt x="0" y="2"/>
                  <a:pt x="1" y="2"/>
                </a:cubicBezTo>
                <a:cubicBezTo>
                  <a:pt x="1" y="2"/>
                  <a:pt x="1" y="1"/>
                  <a:pt x="1" y="1"/>
                </a:cubicBezTo>
                <a:cubicBezTo>
                  <a:pt x="2" y="1"/>
                  <a:pt x="2" y="0"/>
                  <a:pt x="2" y="0"/>
                </a:cubicBezTo>
                <a:cubicBezTo>
                  <a:pt x="2" y="0"/>
                  <a:pt x="2" y="0"/>
                  <a:pt x="2" y="0"/>
                </a:cubicBezTo>
                <a:cubicBezTo>
                  <a:pt x="2" y="0"/>
                  <a:pt x="2" y="0"/>
                  <a:pt x="2" y="0"/>
                </a:cubicBezTo>
                <a:cubicBezTo>
                  <a:pt x="2" y="0"/>
                  <a:pt x="1" y="1"/>
                  <a:pt x="1"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63" name="Freeform 47"/>
          <p:cNvSpPr/>
          <p:nvPr/>
        </p:nvSpPr>
        <p:spPr bwMode="auto">
          <a:xfrm>
            <a:off x="8893175" y="4195763"/>
            <a:ext cx="614363" cy="261937"/>
          </a:xfrm>
          <a:custGeom>
            <a:avLst/>
            <a:gdLst>
              <a:gd name="T0" fmla="*/ 2147483646 w 19"/>
              <a:gd name="T1" fmla="*/ 2147483646 h 8"/>
              <a:gd name="T2" fmla="*/ 2147483646 w 19"/>
              <a:gd name="T3" fmla="*/ 2147483646 h 8"/>
              <a:gd name="T4" fmla="*/ 2147483646 w 19"/>
              <a:gd name="T5" fmla="*/ 2147483646 h 8"/>
              <a:gd name="T6" fmla="*/ 2147483646 w 19"/>
              <a:gd name="T7" fmla="*/ 2147483646 h 8"/>
              <a:gd name="T8" fmla="*/ 2147483646 w 19"/>
              <a:gd name="T9" fmla="*/ 2147483646 h 8"/>
              <a:gd name="T10" fmla="*/ 2147483646 w 19"/>
              <a:gd name="T11" fmla="*/ 2147483646 h 8"/>
              <a:gd name="T12" fmla="*/ 2147483646 w 19"/>
              <a:gd name="T13" fmla="*/ 2147483646 h 8"/>
              <a:gd name="T14" fmla="*/ 2147483646 w 19"/>
              <a:gd name="T15" fmla="*/ 2147483646 h 8"/>
              <a:gd name="T16" fmla="*/ 2147483646 w 19"/>
              <a:gd name="T17" fmla="*/ 2147483646 h 8"/>
              <a:gd name="T18" fmla="*/ 2147483646 w 19"/>
              <a:gd name="T19" fmla="*/ 2147483646 h 8"/>
              <a:gd name="T20" fmla="*/ 2147483646 w 19"/>
              <a:gd name="T21" fmla="*/ 2147483646 h 8"/>
              <a:gd name="T22" fmla="*/ 2147483646 w 19"/>
              <a:gd name="T23" fmla="*/ 2147483646 h 8"/>
              <a:gd name="T24" fmla="*/ 2147483646 w 19"/>
              <a:gd name="T25" fmla="*/ 2147483646 h 8"/>
              <a:gd name="T26" fmla="*/ 2147483646 w 19"/>
              <a:gd name="T27" fmla="*/ 2147483646 h 8"/>
              <a:gd name="T28" fmla="*/ 2147483646 w 19"/>
              <a:gd name="T29" fmla="*/ 2147483646 h 8"/>
              <a:gd name="T30" fmla="*/ 2147483646 w 19"/>
              <a:gd name="T31" fmla="*/ 0 h 8"/>
              <a:gd name="T32" fmla="*/ 2147483646 w 19"/>
              <a:gd name="T33" fmla="*/ 2147483646 h 8"/>
              <a:gd name="T34" fmla="*/ 2147483646 w 19"/>
              <a:gd name="T35" fmla="*/ 2147483646 h 8"/>
              <a:gd name="T36" fmla="*/ 2147483646 w 19"/>
              <a:gd name="T37" fmla="*/ 2147483646 h 8"/>
              <a:gd name="T38" fmla="*/ 2147483646 w 19"/>
              <a:gd name="T39" fmla="*/ 2147483646 h 8"/>
              <a:gd name="T40" fmla="*/ 2147483646 w 19"/>
              <a:gd name="T41" fmla="*/ 0 h 8"/>
              <a:gd name="T42" fmla="*/ 2147483646 w 19"/>
              <a:gd name="T43" fmla="*/ 0 h 8"/>
              <a:gd name="T44" fmla="*/ 0 w 19"/>
              <a:gd name="T45" fmla="*/ 0 h 8"/>
              <a:gd name="T46" fmla="*/ 2147483646 w 19"/>
              <a:gd name="T47" fmla="*/ 2147483646 h 8"/>
              <a:gd name="T48" fmla="*/ 2147483646 w 19"/>
              <a:gd name="T49" fmla="*/ 2147483646 h 8"/>
              <a:gd name="T50" fmla="*/ 2147483646 w 19"/>
              <a:gd name="T51" fmla="*/ 2147483646 h 8"/>
              <a:gd name="T52" fmla="*/ 2147483646 w 19"/>
              <a:gd name="T53" fmla="*/ 2147483646 h 8"/>
              <a:gd name="T54" fmla="*/ 2147483646 w 19"/>
              <a:gd name="T55" fmla="*/ 2147483646 h 8"/>
              <a:gd name="T56" fmla="*/ 2147483646 w 19"/>
              <a:gd name="T57" fmla="*/ 2147483646 h 8"/>
              <a:gd name="T58" fmla="*/ 2147483646 w 19"/>
              <a:gd name="T59" fmla="*/ 2147483646 h 8"/>
              <a:gd name="T60" fmla="*/ 2147483646 w 19"/>
              <a:gd name="T61" fmla="*/ 2147483646 h 8"/>
              <a:gd name="T62" fmla="*/ 2147483646 w 19"/>
              <a:gd name="T63" fmla="*/ 2147483646 h 8"/>
              <a:gd name="T64" fmla="*/ 2147483646 w 19"/>
              <a:gd name="T65" fmla="*/ 2147483646 h 8"/>
              <a:gd name="T66" fmla="*/ 2147483646 w 19"/>
              <a:gd name="T67" fmla="*/ 2147483646 h 8"/>
              <a:gd name="T68" fmla="*/ 2147483646 w 19"/>
              <a:gd name="T69" fmla="*/ 2147483646 h 8"/>
              <a:gd name="T70" fmla="*/ 2147483646 w 19"/>
              <a:gd name="T71" fmla="*/ 2147483646 h 8"/>
              <a:gd name="T72" fmla="*/ 2147483646 w 19"/>
              <a:gd name="T73" fmla="*/ 2147483646 h 8"/>
              <a:gd name="T74" fmla="*/ 2147483646 w 19"/>
              <a:gd name="T75" fmla="*/ 2147483646 h 8"/>
              <a:gd name="T76" fmla="*/ 2147483646 w 19"/>
              <a:gd name="T77" fmla="*/ 2147483646 h 8"/>
              <a:gd name="T78" fmla="*/ 2147483646 w 19"/>
              <a:gd name="T79" fmla="*/ 2147483646 h 8"/>
              <a:gd name="T80" fmla="*/ 2147483646 w 19"/>
              <a:gd name="T81" fmla="*/ 2147483646 h 8"/>
              <a:gd name="T82" fmla="*/ 2147483646 w 19"/>
              <a:gd name="T83" fmla="*/ 2147483646 h 8"/>
              <a:gd name="T84" fmla="*/ 2147483646 w 19"/>
              <a:gd name="T85" fmla="*/ 2147483646 h 8"/>
              <a:gd name="T86" fmla="*/ 2147483646 w 19"/>
              <a:gd name="T87" fmla="*/ 2147483646 h 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 h="8">
                <a:moveTo>
                  <a:pt x="13" y="6"/>
                </a:moveTo>
                <a:cubicBezTo>
                  <a:pt x="14" y="6"/>
                  <a:pt x="14" y="6"/>
                  <a:pt x="14" y="6"/>
                </a:cubicBezTo>
                <a:cubicBezTo>
                  <a:pt x="14" y="6"/>
                  <a:pt x="15" y="7"/>
                  <a:pt x="15" y="7"/>
                </a:cubicBezTo>
                <a:cubicBezTo>
                  <a:pt x="15" y="7"/>
                  <a:pt x="15" y="7"/>
                  <a:pt x="16" y="7"/>
                </a:cubicBezTo>
                <a:cubicBezTo>
                  <a:pt x="16" y="8"/>
                  <a:pt x="16" y="8"/>
                  <a:pt x="16" y="8"/>
                </a:cubicBezTo>
                <a:cubicBezTo>
                  <a:pt x="17" y="8"/>
                  <a:pt x="18" y="8"/>
                  <a:pt x="18" y="8"/>
                </a:cubicBezTo>
                <a:cubicBezTo>
                  <a:pt x="18" y="8"/>
                  <a:pt x="18" y="8"/>
                  <a:pt x="18" y="8"/>
                </a:cubicBezTo>
                <a:cubicBezTo>
                  <a:pt x="19" y="8"/>
                  <a:pt x="19" y="8"/>
                  <a:pt x="19" y="8"/>
                </a:cubicBezTo>
                <a:cubicBezTo>
                  <a:pt x="18" y="8"/>
                  <a:pt x="18" y="8"/>
                  <a:pt x="18" y="8"/>
                </a:cubicBezTo>
                <a:cubicBezTo>
                  <a:pt x="17" y="7"/>
                  <a:pt x="17" y="7"/>
                  <a:pt x="17" y="7"/>
                </a:cubicBezTo>
                <a:cubicBezTo>
                  <a:pt x="16" y="7"/>
                  <a:pt x="16" y="6"/>
                  <a:pt x="16" y="6"/>
                </a:cubicBezTo>
                <a:cubicBezTo>
                  <a:pt x="15" y="6"/>
                  <a:pt x="14" y="5"/>
                  <a:pt x="15" y="5"/>
                </a:cubicBezTo>
                <a:cubicBezTo>
                  <a:pt x="15" y="5"/>
                  <a:pt x="16" y="5"/>
                  <a:pt x="15" y="5"/>
                </a:cubicBezTo>
                <a:cubicBezTo>
                  <a:pt x="15" y="5"/>
                  <a:pt x="15" y="4"/>
                  <a:pt x="15" y="4"/>
                </a:cubicBezTo>
                <a:cubicBezTo>
                  <a:pt x="14" y="4"/>
                  <a:pt x="13" y="4"/>
                  <a:pt x="13" y="4"/>
                </a:cubicBezTo>
                <a:cubicBezTo>
                  <a:pt x="13" y="4"/>
                  <a:pt x="13" y="3"/>
                  <a:pt x="13" y="3"/>
                </a:cubicBezTo>
                <a:cubicBezTo>
                  <a:pt x="13" y="3"/>
                  <a:pt x="12" y="3"/>
                  <a:pt x="12" y="3"/>
                </a:cubicBezTo>
                <a:cubicBezTo>
                  <a:pt x="12" y="2"/>
                  <a:pt x="12" y="2"/>
                  <a:pt x="12" y="2"/>
                </a:cubicBezTo>
                <a:cubicBezTo>
                  <a:pt x="11" y="2"/>
                  <a:pt x="11" y="2"/>
                  <a:pt x="11" y="2"/>
                </a:cubicBezTo>
                <a:cubicBezTo>
                  <a:pt x="10" y="2"/>
                  <a:pt x="9" y="2"/>
                  <a:pt x="9" y="2"/>
                </a:cubicBezTo>
                <a:cubicBezTo>
                  <a:pt x="9" y="2"/>
                  <a:pt x="9" y="1"/>
                  <a:pt x="9" y="1"/>
                </a:cubicBezTo>
                <a:cubicBezTo>
                  <a:pt x="9" y="1"/>
                  <a:pt x="9" y="1"/>
                  <a:pt x="9" y="1"/>
                </a:cubicBezTo>
                <a:cubicBezTo>
                  <a:pt x="9" y="1"/>
                  <a:pt x="9" y="1"/>
                  <a:pt x="9" y="1"/>
                </a:cubicBezTo>
                <a:cubicBezTo>
                  <a:pt x="9" y="1"/>
                  <a:pt x="8" y="1"/>
                  <a:pt x="8" y="1"/>
                </a:cubicBezTo>
                <a:cubicBezTo>
                  <a:pt x="8" y="1"/>
                  <a:pt x="8" y="1"/>
                  <a:pt x="8" y="1"/>
                </a:cubicBezTo>
                <a:cubicBezTo>
                  <a:pt x="8" y="1"/>
                  <a:pt x="8" y="1"/>
                  <a:pt x="8" y="1"/>
                </a:cubicBezTo>
                <a:cubicBezTo>
                  <a:pt x="8" y="1"/>
                  <a:pt x="8" y="1"/>
                  <a:pt x="8" y="1"/>
                </a:cubicBezTo>
                <a:cubicBezTo>
                  <a:pt x="8" y="1"/>
                  <a:pt x="8" y="1"/>
                  <a:pt x="8" y="1"/>
                </a:cubicBezTo>
                <a:cubicBezTo>
                  <a:pt x="8" y="1"/>
                  <a:pt x="8" y="1"/>
                  <a:pt x="8" y="1"/>
                </a:cubicBezTo>
                <a:cubicBezTo>
                  <a:pt x="8" y="1"/>
                  <a:pt x="8" y="1"/>
                  <a:pt x="8" y="1"/>
                </a:cubicBezTo>
                <a:cubicBezTo>
                  <a:pt x="8" y="1"/>
                  <a:pt x="7" y="1"/>
                  <a:pt x="7" y="1"/>
                </a:cubicBezTo>
                <a:cubicBezTo>
                  <a:pt x="7" y="1"/>
                  <a:pt x="6" y="0"/>
                  <a:pt x="6" y="0"/>
                </a:cubicBezTo>
                <a:cubicBezTo>
                  <a:pt x="6" y="0"/>
                  <a:pt x="6" y="1"/>
                  <a:pt x="5" y="1"/>
                </a:cubicBezTo>
                <a:cubicBezTo>
                  <a:pt x="5" y="1"/>
                  <a:pt x="5" y="1"/>
                  <a:pt x="5" y="1"/>
                </a:cubicBezTo>
                <a:cubicBezTo>
                  <a:pt x="5" y="1"/>
                  <a:pt x="4" y="1"/>
                  <a:pt x="4" y="1"/>
                </a:cubicBezTo>
                <a:cubicBezTo>
                  <a:pt x="5" y="1"/>
                  <a:pt x="5" y="1"/>
                  <a:pt x="5" y="1"/>
                </a:cubicBezTo>
                <a:cubicBezTo>
                  <a:pt x="5" y="1"/>
                  <a:pt x="5" y="2"/>
                  <a:pt x="5" y="2"/>
                </a:cubicBezTo>
                <a:cubicBezTo>
                  <a:pt x="5" y="2"/>
                  <a:pt x="5" y="2"/>
                  <a:pt x="4" y="2"/>
                </a:cubicBezTo>
                <a:cubicBezTo>
                  <a:pt x="4" y="2"/>
                  <a:pt x="4" y="2"/>
                  <a:pt x="4" y="2"/>
                </a:cubicBezTo>
                <a:cubicBezTo>
                  <a:pt x="4" y="2"/>
                  <a:pt x="3" y="1"/>
                  <a:pt x="3" y="1"/>
                </a:cubicBezTo>
                <a:cubicBezTo>
                  <a:pt x="3" y="1"/>
                  <a:pt x="3" y="1"/>
                  <a:pt x="3" y="1"/>
                </a:cubicBezTo>
                <a:cubicBezTo>
                  <a:pt x="3" y="0"/>
                  <a:pt x="3" y="0"/>
                  <a:pt x="2" y="0"/>
                </a:cubicBezTo>
                <a:cubicBezTo>
                  <a:pt x="2" y="0"/>
                  <a:pt x="1" y="0"/>
                  <a:pt x="1" y="0"/>
                </a:cubicBezTo>
                <a:cubicBezTo>
                  <a:pt x="1" y="0"/>
                  <a:pt x="1" y="0"/>
                  <a:pt x="1" y="0"/>
                </a:cubicBezTo>
                <a:cubicBezTo>
                  <a:pt x="1" y="0"/>
                  <a:pt x="0" y="0"/>
                  <a:pt x="0" y="0"/>
                </a:cubicBezTo>
                <a:cubicBezTo>
                  <a:pt x="0" y="0"/>
                  <a:pt x="0" y="0"/>
                  <a:pt x="0" y="0"/>
                </a:cubicBezTo>
                <a:cubicBezTo>
                  <a:pt x="0" y="0"/>
                  <a:pt x="0" y="0"/>
                  <a:pt x="1" y="0"/>
                </a:cubicBezTo>
                <a:cubicBezTo>
                  <a:pt x="1" y="0"/>
                  <a:pt x="1" y="1"/>
                  <a:pt x="1" y="1"/>
                </a:cubicBezTo>
                <a:cubicBezTo>
                  <a:pt x="2" y="1"/>
                  <a:pt x="3" y="1"/>
                  <a:pt x="3" y="1"/>
                </a:cubicBezTo>
                <a:cubicBezTo>
                  <a:pt x="3" y="1"/>
                  <a:pt x="2" y="2"/>
                  <a:pt x="2" y="2"/>
                </a:cubicBezTo>
                <a:cubicBezTo>
                  <a:pt x="2" y="2"/>
                  <a:pt x="2" y="2"/>
                  <a:pt x="2" y="2"/>
                </a:cubicBezTo>
                <a:cubicBezTo>
                  <a:pt x="2" y="2"/>
                  <a:pt x="3" y="2"/>
                  <a:pt x="3" y="2"/>
                </a:cubicBezTo>
                <a:cubicBezTo>
                  <a:pt x="2" y="2"/>
                  <a:pt x="2" y="3"/>
                  <a:pt x="3" y="3"/>
                </a:cubicBezTo>
                <a:cubicBezTo>
                  <a:pt x="3" y="3"/>
                  <a:pt x="3" y="3"/>
                  <a:pt x="3" y="2"/>
                </a:cubicBezTo>
                <a:cubicBezTo>
                  <a:pt x="3" y="2"/>
                  <a:pt x="3" y="2"/>
                  <a:pt x="3" y="2"/>
                </a:cubicBezTo>
                <a:cubicBezTo>
                  <a:pt x="3" y="2"/>
                  <a:pt x="3" y="2"/>
                  <a:pt x="4" y="3"/>
                </a:cubicBezTo>
                <a:cubicBezTo>
                  <a:pt x="4" y="3"/>
                  <a:pt x="5" y="3"/>
                  <a:pt x="5" y="3"/>
                </a:cubicBezTo>
                <a:cubicBezTo>
                  <a:pt x="6" y="3"/>
                  <a:pt x="6" y="4"/>
                  <a:pt x="6" y="4"/>
                </a:cubicBezTo>
                <a:cubicBezTo>
                  <a:pt x="7" y="4"/>
                  <a:pt x="7" y="4"/>
                  <a:pt x="7" y="4"/>
                </a:cubicBezTo>
                <a:cubicBezTo>
                  <a:pt x="8" y="5"/>
                  <a:pt x="9" y="6"/>
                  <a:pt x="8" y="6"/>
                </a:cubicBezTo>
                <a:cubicBezTo>
                  <a:pt x="8" y="6"/>
                  <a:pt x="8" y="5"/>
                  <a:pt x="8" y="6"/>
                </a:cubicBezTo>
                <a:cubicBezTo>
                  <a:pt x="8" y="6"/>
                  <a:pt x="7" y="6"/>
                  <a:pt x="7" y="6"/>
                </a:cubicBezTo>
                <a:cubicBezTo>
                  <a:pt x="8" y="6"/>
                  <a:pt x="8" y="6"/>
                  <a:pt x="8" y="6"/>
                </a:cubicBezTo>
                <a:cubicBezTo>
                  <a:pt x="8" y="6"/>
                  <a:pt x="9" y="6"/>
                  <a:pt x="9" y="6"/>
                </a:cubicBezTo>
                <a:cubicBezTo>
                  <a:pt x="9" y="6"/>
                  <a:pt x="9" y="6"/>
                  <a:pt x="9" y="6"/>
                </a:cubicBezTo>
                <a:cubicBezTo>
                  <a:pt x="9" y="6"/>
                  <a:pt x="9" y="6"/>
                  <a:pt x="10" y="6"/>
                </a:cubicBezTo>
                <a:cubicBezTo>
                  <a:pt x="10" y="6"/>
                  <a:pt x="10" y="6"/>
                  <a:pt x="10" y="6"/>
                </a:cubicBezTo>
                <a:cubicBezTo>
                  <a:pt x="10" y="6"/>
                  <a:pt x="10" y="6"/>
                  <a:pt x="10" y="6"/>
                </a:cubicBezTo>
                <a:cubicBezTo>
                  <a:pt x="10" y="7"/>
                  <a:pt x="10" y="7"/>
                  <a:pt x="10" y="7"/>
                </a:cubicBezTo>
                <a:cubicBezTo>
                  <a:pt x="10" y="7"/>
                  <a:pt x="10" y="7"/>
                  <a:pt x="10" y="7"/>
                </a:cubicBezTo>
                <a:cubicBezTo>
                  <a:pt x="10" y="7"/>
                  <a:pt x="10" y="7"/>
                  <a:pt x="10" y="7"/>
                </a:cubicBezTo>
                <a:cubicBezTo>
                  <a:pt x="10" y="7"/>
                  <a:pt x="10" y="7"/>
                  <a:pt x="10" y="7"/>
                </a:cubicBezTo>
                <a:cubicBezTo>
                  <a:pt x="10" y="7"/>
                  <a:pt x="10" y="7"/>
                  <a:pt x="10" y="7"/>
                </a:cubicBezTo>
                <a:cubicBezTo>
                  <a:pt x="10" y="7"/>
                  <a:pt x="10" y="7"/>
                  <a:pt x="10" y="7"/>
                </a:cubicBezTo>
                <a:cubicBezTo>
                  <a:pt x="10" y="7"/>
                  <a:pt x="10" y="7"/>
                  <a:pt x="10" y="7"/>
                </a:cubicBezTo>
                <a:cubicBezTo>
                  <a:pt x="10" y="7"/>
                  <a:pt x="10" y="7"/>
                  <a:pt x="10" y="7"/>
                </a:cubicBezTo>
                <a:cubicBezTo>
                  <a:pt x="10" y="7"/>
                  <a:pt x="10" y="7"/>
                  <a:pt x="10" y="7"/>
                </a:cubicBezTo>
                <a:cubicBezTo>
                  <a:pt x="10" y="7"/>
                  <a:pt x="10" y="7"/>
                  <a:pt x="10" y="7"/>
                </a:cubicBezTo>
                <a:cubicBezTo>
                  <a:pt x="10" y="7"/>
                  <a:pt x="10" y="7"/>
                  <a:pt x="10" y="7"/>
                </a:cubicBezTo>
                <a:cubicBezTo>
                  <a:pt x="10" y="7"/>
                  <a:pt x="11" y="7"/>
                  <a:pt x="11" y="7"/>
                </a:cubicBezTo>
                <a:cubicBezTo>
                  <a:pt x="11" y="7"/>
                  <a:pt x="11" y="7"/>
                  <a:pt x="11" y="7"/>
                </a:cubicBezTo>
                <a:cubicBezTo>
                  <a:pt x="11" y="7"/>
                  <a:pt x="11" y="7"/>
                  <a:pt x="12" y="7"/>
                </a:cubicBezTo>
                <a:cubicBezTo>
                  <a:pt x="12" y="7"/>
                  <a:pt x="12" y="7"/>
                  <a:pt x="12" y="7"/>
                </a:cubicBezTo>
                <a:cubicBezTo>
                  <a:pt x="12" y="7"/>
                  <a:pt x="12" y="6"/>
                  <a:pt x="12" y="6"/>
                </a:cubicBezTo>
                <a:cubicBezTo>
                  <a:pt x="12" y="6"/>
                  <a:pt x="12" y="6"/>
                  <a:pt x="12" y="6"/>
                </a:cubicBezTo>
                <a:cubicBezTo>
                  <a:pt x="12" y="6"/>
                  <a:pt x="12" y="6"/>
                  <a:pt x="12" y="6"/>
                </a:cubicBezTo>
                <a:cubicBezTo>
                  <a:pt x="13" y="6"/>
                  <a:pt x="13" y="6"/>
                  <a:pt x="13" y="6"/>
                </a:cubicBezTo>
                <a:cubicBezTo>
                  <a:pt x="13" y="6"/>
                  <a:pt x="13" y="6"/>
                  <a:pt x="13" y="6"/>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64" name="Freeform 48"/>
          <p:cNvSpPr/>
          <p:nvPr/>
        </p:nvSpPr>
        <p:spPr bwMode="auto">
          <a:xfrm>
            <a:off x="9410700" y="4294188"/>
            <a:ext cx="96838" cy="33337"/>
          </a:xfrm>
          <a:custGeom>
            <a:avLst/>
            <a:gdLst>
              <a:gd name="T0" fmla="*/ 2147483646 w 3"/>
              <a:gd name="T1" fmla="*/ 2147483646 h 1"/>
              <a:gd name="T2" fmla="*/ 2147483646 w 3"/>
              <a:gd name="T3" fmla="*/ 2147483646 h 1"/>
              <a:gd name="T4" fmla="*/ 2147483646 w 3"/>
              <a:gd name="T5" fmla="*/ 2147483646 h 1"/>
              <a:gd name="T6" fmla="*/ 0 w 3"/>
              <a:gd name="T7" fmla="*/ 2147483646 h 1"/>
              <a:gd name="T8" fmla="*/ 2147483646 w 3"/>
              <a:gd name="T9" fmla="*/ 2147483646 h 1"/>
              <a:gd name="T10" fmla="*/ 2147483646 w 3"/>
              <a:gd name="T11" fmla="*/ 2147483646 h 1"/>
              <a:gd name="T12" fmla="*/ 2147483646 w 3"/>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
                <a:moveTo>
                  <a:pt x="2" y="1"/>
                </a:moveTo>
                <a:cubicBezTo>
                  <a:pt x="2" y="1"/>
                  <a:pt x="1" y="1"/>
                  <a:pt x="1" y="1"/>
                </a:cubicBezTo>
                <a:cubicBezTo>
                  <a:pt x="1" y="1"/>
                  <a:pt x="1" y="1"/>
                  <a:pt x="1" y="1"/>
                </a:cubicBezTo>
                <a:cubicBezTo>
                  <a:pt x="1" y="1"/>
                  <a:pt x="0" y="1"/>
                  <a:pt x="0" y="1"/>
                </a:cubicBezTo>
                <a:cubicBezTo>
                  <a:pt x="0" y="1"/>
                  <a:pt x="2" y="1"/>
                  <a:pt x="2" y="1"/>
                </a:cubicBezTo>
                <a:cubicBezTo>
                  <a:pt x="2" y="1"/>
                  <a:pt x="3" y="1"/>
                  <a:pt x="3" y="1"/>
                </a:cubicBezTo>
                <a:cubicBezTo>
                  <a:pt x="3" y="0"/>
                  <a:pt x="2" y="0"/>
                  <a:pt x="2"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65" name="Freeform 49"/>
          <p:cNvSpPr/>
          <p:nvPr/>
        </p:nvSpPr>
        <p:spPr bwMode="auto">
          <a:xfrm>
            <a:off x="9571038" y="4327525"/>
            <a:ext cx="65087" cy="31750"/>
          </a:xfrm>
          <a:custGeom>
            <a:avLst/>
            <a:gdLst>
              <a:gd name="T0" fmla="*/ 2147483646 w 2"/>
              <a:gd name="T1" fmla="*/ 2147483646 h 1"/>
              <a:gd name="T2" fmla="*/ 0 w 2"/>
              <a:gd name="T3" fmla="*/ 0 h 1"/>
              <a:gd name="T4" fmla="*/ 2147483646 w 2"/>
              <a:gd name="T5" fmla="*/ 2147483646 h 1"/>
              <a:gd name="T6" fmla="*/ 0 60000 65536"/>
              <a:gd name="T7" fmla="*/ 0 60000 65536"/>
              <a:gd name="T8" fmla="*/ 0 60000 65536"/>
            </a:gdLst>
            <a:ahLst/>
            <a:cxnLst>
              <a:cxn ang="T6">
                <a:pos x="T0" y="T1"/>
              </a:cxn>
              <a:cxn ang="T7">
                <a:pos x="T2" y="T3"/>
              </a:cxn>
              <a:cxn ang="T8">
                <a:pos x="T4" y="T5"/>
              </a:cxn>
            </a:cxnLst>
            <a:rect l="0" t="0" r="r" b="b"/>
            <a:pathLst>
              <a:path w="2" h="1">
                <a:moveTo>
                  <a:pt x="1" y="1"/>
                </a:moveTo>
                <a:cubicBezTo>
                  <a:pt x="2" y="1"/>
                  <a:pt x="1" y="0"/>
                  <a:pt x="0" y="0"/>
                </a:cubicBezTo>
                <a:cubicBezTo>
                  <a:pt x="0" y="0"/>
                  <a:pt x="1" y="1"/>
                  <a:pt x="1"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66" name="Freeform 50"/>
          <p:cNvSpPr/>
          <p:nvPr/>
        </p:nvSpPr>
        <p:spPr bwMode="auto">
          <a:xfrm>
            <a:off x="9926638" y="4752975"/>
            <a:ext cx="130175" cy="63500"/>
          </a:xfrm>
          <a:custGeom>
            <a:avLst/>
            <a:gdLst>
              <a:gd name="T0" fmla="*/ 2147483646 w 4"/>
              <a:gd name="T1" fmla="*/ 2147483646 h 2"/>
              <a:gd name="T2" fmla="*/ 2147483646 w 4"/>
              <a:gd name="T3" fmla="*/ 0 h 2"/>
              <a:gd name="T4" fmla="*/ 2147483646 w 4"/>
              <a:gd name="T5" fmla="*/ 2147483646 h 2"/>
              <a:gd name="T6" fmla="*/ 2147483646 w 4"/>
              <a:gd name="T7" fmla="*/ 2147483646 h 2"/>
              <a:gd name="T8" fmla="*/ 2147483646 w 4"/>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2">
                <a:moveTo>
                  <a:pt x="2" y="1"/>
                </a:moveTo>
                <a:cubicBezTo>
                  <a:pt x="2" y="1"/>
                  <a:pt x="1" y="0"/>
                  <a:pt x="1" y="0"/>
                </a:cubicBezTo>
                <a:cubicBezTo>
                  <a:pt x="0" y="0"/>
                  <a:pt x="1" y="1"/>
                  <a:pt x="2" y="1"/>
                </a:cubicBezTo>
                <a:cubicBezTo>
                  <a:pt x="2" y="1"/>
                  <a:pt x="3" y="2"/>
                  <a:pt x="3" y="2"/>
                </a:cubicBezTo>
                <a:cubicBezTo>
                  <a:pt x="4" y="2"/>
                  <a:pt x="3" y="1"/>
                  <a:pt x="2"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67" name="Freeform 51"/>
          <p:cNvSpPr/>
          <p:nvPr/>
        </p:nvSpPr>
        <p:spPr bwMode="auto">
          <a:xfrm>
            <a:off x="10250488" y="4654550"/>
            <a:ext cx="33337" cy="33338"/>
          </a:xfrm>
          <a:custGeom>
            <a:avLst/>
            <a:gdLst>
              <a:gd name="T0" fmla="*/ 2147483646 w 1"/>
              <a:gd name="T1" fmla="*/ 0 h 1"/>
              <a:gd name="T2" fmla="*/ 2147483646 w 1"/>
              <a:gd name="T3" fmla="*/ 0 h 1"/>
              <a:gd name="T4" fmla="*/ 0 w 1"/>
              <a:gd name="T5" fmla="*/ 2147483646 h 1"/>
              <a:gd name="T6" fmla="*/ 2147483646 w 1"/>
              <a:gd name="T7" fmla="*/ 2147483646 h 1"/>
              <a:gd name="T8" fmla="*/ 2147483646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1" y="0"/>
                  <a:pt x="0" y="0"/>
                  <a:pt x="1" y="0"/>
                </a:cubicBezTo>
                <a:cubicBezTo>
                  <a:pt x="1" y="0"/>
                  <a:pt x="0" y="0"/>
                  <a:pt x="0" y="1"/>
                </a:cubicBezTo>
                <a:cubicBezTo>
                  <a:pt x="0" y="1"/>
                  <a:pt x="1" y="1"/>
                  <a:pt x="1" y="1"/>
                </a:cubicBezTo>
                <a:cubicBezTo>
                  <a:pt x="1" y="1"/>
                  <a:pt x="1" y="1"/>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68" name="Freeform 52"/>
          <p:cNvSpPr/>
          <p:nvPr/>
        </p:nvSpPr>
        <p:spPr bwMode="auto">
          <a:xfrm>
            <a:off x="10283825" y="4621213"/>
            <a:ext cx="30163" cy="33337"/>
          </a:xfrm>
          <a:custGeom>
            <a:avLst/>
            <a:gdLst>
              <a:gd name="T0" fmla="*/ 0 w 1"/>
              <a:gd name="T1" fmla="*/ 2147483646 h 1"/>
              <a:gd name="T2" fmla="*/ 0 w 1"/>
              <a:gd name="T3" fmla="*/ 0 h 1"/>
              <a:gd name="T4" fmla="*/ 0 w 1"/>
              <a:gd name="T5" fmla="*/ 0 h 1"/>
              <a:gd name="T6" fmla="*/ 0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0"/>
                  <a:pt x="0" y="0"/>
                </a:cubicBezTo>
                <a:cubicBezTo>
                  <a:pt x="0" y="0"/>
                  <a:pt x="0" y="0"/>
                  <a:pt x="0" y="0"/>
                </a:cubicBezTo>
                <a:cubicBezTo>
                  <a:pt x="0" y="0"/>
                  <a:pt x="0" y="1"/>
                  <a:pt x="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69" name="Freeform 53"/>
          <p:cNvSpPr/>
          <p:nvPr/>
        </p:nvSpPr>
        <p:spPr bwMode="auto">
          <a:xfrm>
            <a:off x="9959975" y="4589463"/>
            <a:ext cx="33338" cy="31750"/>
          </a:xfrm>
          <a:custGeom>
            <a:avLst/>
            <a:gdLst>
              <a:gd name="T0" fmla="*/ 2147483646 w 1"/>
              <a:gd name="T1" fmla="*/ 0 h 1"/>
              <a:gd name="T2" fmla="*/ 0 w 1"/>
              <a:gd name="T3" fmla="*/ 0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0" y="0"/>
                  <a:pt x="1" y="1"/>
                  <a:pt x="1" y="1"/>
                </a:cubicBezTo>
                <a:cubicBezTo>
                  <a:pt x="1" y="1"/>
                  <a:pt x="1"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70" name="Freeform 54"/>
          <p:cNvSpPr/>
          <p:nvPr/>
        </p:nvSpPr>
        <p:spPr bwMode="auto">
          <a:xfrm>
            <a:off x="9474200" y="4294188"/>
            <a:ext cx="33338" cy="33337"/>
          </a:xfrm>
          <a:custGeom>
            <a:avLst/>
            <a:gdLst>
              <a:gd name="T0" fmla="*/ 2147483646 w 1"/>
              <a:gd name="T1" fmla="*/ 0 h 1"/>
              <a:gd name="T2" fmla="*/ 0 w 1"/>
              <a:gd name="T3" fmla="*/ 0 h 1"/>
              <a:gd name="T4" fmla="*/ 2147483646 w 1"/>
              <a:gd name="T5" fmla="*/ 0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0" y="0"/>
                  <a:pt x="0" y="0"/>
                </a:cubicBezTo>
                <a:cubicBezTo>
                  <a:pt x="0" y="0"/>
                  <a:pt x="0" y="0"/>
                  <a:pt x="1" y="0"/>
                </a:cubicBezTo>
                <a:cubicBezTo>
                  <a:pt x="1" y="1"/>
                  <a:pt x="1"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71" name="Freeform 55"/>
          <p:cNvSpPr/>
          <p:nvPr/>
        </p:nvSpPr>
        <p:spPr bwMode="auto">
          <a:xfrm>
            <a:off x="8569325" y="4457700"/>
            <a:ext cx="1163638" cy="947738"/>
          </a:xfrm>
          <a:custGeom>
            <a:avLst/>
            <a:gdLst>
              <a:gd name="T0" fmla="*/ 2147483646 w 36"/>
              <a:gd name="T1" fmla="*/ 2147483646 h 29"/>
              <a:gd name="T2" fmla="*/ 2147483646 w 36"/>
              <a:gd name="T3" fmla="*/ 2147483646 h 29"/>
              <a:gd name="T4" fmla="*/ 2147483646 w 36"/>
              <a:gd name="T5" fmla="*/ 2147483646 h 29"/>
              <a:gd name="T6" fmla="*/ 2147483646 w 36"/>
              <a:gd name="T7" fmla="*/ 2147483646 h 29"/>
              <a:gd name="T8" fmla="*/ 2147483646 w 36"/>
              <a:gd name="T9" fmla="*/ 2147483646 h 29"/>
              <a:gd name="T10" fmla="*/ 2147483646 w 36"/>
              <a:gd name="T11" fmla="*/ 2147483646 h 29"/>
              <a:gd name="T12" fmla="*/ 2147483646 w 36"/>
              <a:gd name="T13" fmla="*/ 2147483646 h 29"/>
              <a:gd name="T14" fmla="*/ 2147483646 w 36"/>
              <a:gd name="T15" fmla="*/ 2147483646 h 29"/>
              <a:gd name="T16" fmla="*/ 2147483646 w 36"/>
              <a:gd name="T17" fmla="*/ 2147483646 h 29"/>
              <a:gd name="T18" fmla="*/ 2147483646 w 36"/>
              <a:gd name="T19" fmla="*/ 2147483646 h 29"/>
              <a:gd name="T20" fmla="*/ 2147483646 w 36"/>
              <a:gd name="T21" fmla="*/ 2147483646 h 29"/>
              <a:gd name="T22" fmla="*/ 2147483646 w 36"/>
              <a:gd name="T23" fmla="*/ 2147483646 h 29"/>
              <a:gd name="T24" fmla="*/ 2147483646 w 36"/>
              <a:gd name="T25" fmla="*/ 2147483646 h 29"/>
              <a:gd name="T26" fmla="*/ 2147483646 w 36"/>
              <a:gd name="T27" fmla="*/ 2147483646 h 29"/>
              <a:gd name="T28" fmla="*/ 2147483646 w 36"/>
              <a:gd name="T29" fmla="*/ 2147483646 h 29"/>
              <a:gd name="T30" fmla="*/ 2147483646 w 36"/>
              <a:gd name="T31" fmla="*/ 2147483646 h 29"/>
              <a:gd name="T32" fmla="*/ 2147483646 w 36"/>
              <a:gd name="T33" fmla="*/ 2147483646 h 29"/>
              <a:gd name="T34" fmla="*/ 2147483646 w 36"/>
              <a:gd name="T35" fmla="*/ 2147483646 h 29"/>
              <a:gd name="T36" fmla="*/ 2147483646 w 36"/>
              <a:gd name="T37" fmla="*/ 2147483646 h 29"/>
              <a:gd name="T38" fmla="*/ 2147483646 w 36"/>
              <a:gd name="T39" fmla="*/ 2147483646 h 29"/>
              <a:gd name="T40" fmla="*/ 2147483646 w 36"/>
              <a:gd name="T41" fmla="*/ 2147483646 h 29"/>
              <a:gd name="T42" fmla="*/ 2147483646 w 36"/>
              <a:gd name="T43" fmla="*/ 2147483646 h 29"/>
              <a:gd name="T44" fmla="*/ 2147483646 w 36"/>
              <a:gd name="T45" fmla="*/ 2147483646 h 29"/>
              <a:gd name="T46" fmla="*/ 2147483646 w 36"/>
              <a:gd name="T47" fmla="*/ 2147483646 h 29"/>
              <a:gd name="T48" fmla="*/ 2147483646 w 36"/>
              <a:gd name="T49" fmla="*/ 2147483646 h 29"/>
              <a:gd name="T50" fmla="*/ 2147483646 w 36"/>
              <a:gd name="T51" fmla="*/ 2147483646 h 29"/>
              <a:gd name="T52" fmla="*/ 2147483646 w 36"/>
              <a:gd name="T53" fmla="*/ 2147483646 h 29"/>
              <a:gd name="T54" fmla="*/ 0 w 36"/>
              <a:gd name="T55" fmla="*/ 2147483646 h 29"/>
              <a:gd name="T56" fmla="*/ 0 w 36"/>
              <a:gd name="T57" fmla="*/ 2147483646 h 29"/>
              <a:gd name="T58" fmla="*/ 0 w 36"/>
              <a:gd name="T59" fmla="*/ 2147483646 h 29"/>
              <a:gd name="T60" fmla="*/ 0 w 36"/>
              <a:gd name="T61" fmla="*/ 2147483646 h 29"/>
              <a:gd name="T62" fmla="*/ 2147483646 w 36"/>
              <a:gd name="T63" fmla="*/ 2147483646 h 29"/>
              <a:gd name="T64" fmla="*/ 2147483646 w 36"/>
              <a:gd name="T65" fmla="*/ 2147483646 h 29"/>
              <a:gd name="T66" fmla="*/ 2147483646 w 36"/>
              <a:gd name="T67" fmla="*/ 2147483646 h 29"/>
              <a:gd name="T68" fmla="*/ 2147483646 w 36"/>
              <a:gd name="T69" fmla="*/ 2147483646 h 29"/>
              <a:gd name="T70" fmla="*/ 2147483646 w 36"/>
              <a:gd name="T71" fmla="*/ 2147483646 h 29"/>
              <a:gd name="T72" fmla="*/ 2147483646 w 36"/>
              <a:gd name="T73" fmla="*/ 2147483646 h 29"/>
              <a:gd name="T74" fmla="*/ 2147483646 w 36"/>
              <a:gd name="T75" fmla="*/ 2147483646 h 29"/>
              <a:gd name="T76" fmla="*/ 2147483646 w 36"/>
              <a:gd name="T77" fmla="*/ 2147483646 h 29"/>
              <a:gd name="T78" fmla="*/ 2147483646 w 36"/>
              <a:gd name="T79" fmla="*/ 2147483646 h 29"/>
              <a:gd name="T80" fmla="*/ 2147483646 w 36"/>
              <a:gd name="T81" fmla="*/ 2147483646 h 29"/>
              <a:gd name="T82" fmla="*/ 2147483646 w 36"/>
              <a:gd name="T83" fmla="*/ 2147483646 h 29"/>
              <a:gd name="T84" fmla="*/ 2147483646 w 36"/>
              <a:gd name="T85" fmla="*/ 2147483646 h 29"/>
              <a:gd name="T86" fmla="*/ 2147483646 w 36"/>
              <a:gd name="T87" fmla="*/ 2147483646 h 29"/>
              <a:gd name="T88" fmla="*/ 2147483646 w 36"/>
              <a:gd name="T89" fmla="*/ 2147483646 h 29"/>
              <a:gd name="T90" fmla="*/ 2147483646 w 36"/>
              <a:gd name="T91" fmla="*/ 2147483646 h 29"/>
              <a:gd name="T92" fmla="*/ 2147483646 w 36"/>
              <a:gd name="T93" fmla="*/ 2147483646 h 29"/>
              <a:gd name="T94" fmla="*/ 2147483646 w 36"/>
              <a:gd name="T95" fmla="*/ 2147483646 h 29"/>
              <a:gd name="T96" fmla="*/ 2147483646 w 36"/>
              <a:gd name="T97" fmla="*/ 2147483646 h 29"/>
              <a:gd name="T98" fmla="*/ 2147483646 w 36"/>
              <a:gd name="T99" fmla="*/ 2147483646 h 29"/>
              <a:gd name="T100" fmla="*/ 2147483646 w 36"/>
              <a:gd name="T101" fmla="*/ 2147483646 h 29"/>
              <a:gd name="T102" fmla="*/ 2147483646 w 36"/>
              <a:gd name="T103" fmla="*/ 2147483646 h 29"/>
              <a:gd name="T104" fmla="*/ 2147483646 w 36"/>
              <a:gd name="T105" fmla="*/ 2147483646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 h="29">
                <a:moveTo>
                  <a:pt x="36" y="17"/>
                </a:moveTo>
                <a:cubicBezTo>
                  <a:pt x="36" y="17"/>
                  <a:pt x="35" y="16"/>
                  <a:pt x="35" y="16"/>
                </a:cubicBezTo>
                <a:cubicBezTo>
                  <a:pt x="35" y="16"/>
                  <a:pt x="35" y="15"/>
                  <a:pt x="35" y="15"/>
                </a:cubicBezTo>
                <a:cubicBezTo>
                  <a:pt x="34" y="14"/>
                  <a:pt x="34" y="13"/>
                  <a:pt x="34" y="13"/>
                </a:cubicBezTo>
                <a:cubicBezTo>
                  <a:pt x="33" y="13"/>
                  <a:pt x="33" y="13"/>
                  <a:pt x="33" y="12"/>
                </a:cubicBezTo>
                <a:cubicBezTo>
                  <a:pt x="32" y="12"/>
                  <a:pt x="32" y="12"/>
                  <a:pt x="32" y="12"/>
                </a:cubicBezTo>
                <a:cubicBezTo>
                  <a:pt x="32" y="11"/>
                  <a:pt x="31" y="11"/>
                  <a:pt x="31" y="11"/>
                </a:cubicBezTo>
                <a:cubicBezTo>
                  <a:pt x="31" y="11"/>
                  <a:pt x="31" y="11"/>
                  <a:pt x="31" y="11"/>
                </a:cubicBezTo>
                <a:cubicBezTo>
                  <a:pt x="31" y="11"/>
                  <a:pt x="31" y="11"/>
                  <a:pt x="31" y="11"/>
                </a:cubicBezTo>
                <a:cubicBezTo>
                  <a:pt x="30" y="10"/>
                  <a:pt x="30" y="10"/>
                  <a:pt x="30" y="10"/>
                </a:cubicBezTo>
                <a:cubicBezTo>
                  <a:pt x="30" y="10"/>
                  <a:pt x="29" y="9"/>
                  <a:pt x="29" y="9"/>
                </a:cubicBezTo>
                <a:cubicBezTo>
                  <a:pt x="29" y="9"/>
                  <a:pt x="28" y="9"/>
                  <a:pt x="28" y="8"/>
                </a:cubicBezTo>
                <a:cubicBezTo>
                  <a:pt x="28" y="8"/>
                  <a:pt x="28" y="8"/>
                  <a:pt x="27" y="8"/>
                </a:cubicBezTo>
                <a:cubicBezTo>
                  <a:pt x="27" y="8"/>
                  <a:pt x="27" y="7"/>
                  <a:pt x="27" y="7"/>
                </a:cubicBezTo>
                <a:cubicBezTo>
                  <a:pt x="27" y="7"/>
                  <a:pt x="27" y="6"/>
                  <a:pt x="26" y="6"/>
                </a:cubicBezTo>
                <a:cubicBezTo>
                  <a:pt x="26" y="6"/>
                  <a:pt x="25" y="5"/>
                  <a:pt x="25" y="5"/>
                </a:cubicBezTo>
                <a:cubicBezTo>
                  <a:pt x="25" y="4"/>
                  <a:pt x="25" y="4"/>
                  <a:pt x="25" y="4"/>
                </a:cubicBezTo>
                <a:cubicBezTo>
                  <a:pt x="25" y="4"/>
                  <a:pt x="24" y="3"/>
                  <a:pt x="24" y="3"/>
                </a:cubicBezTo>
                <a:cubicBezTo>
                  <a:pt x="24" y="3"/>
                  <a:pt x="24" y="4"/>
                  <a:pt x="24" y="3"/>
                </a:cubicBezTo>
                <a:cubicBezTo>
                  <a:pt x="24" y="3"/>
                  <a:pt x="23" y="2"/>
                  <a:pt x="23" y="2"/>
                </a:cubicBezTo>
                <a:cubicBezTo>
                  <a:pt x="23" y="2"/>
                  <a:pt x="23" y="1"/>
                  <a:pt x="23" y="1"/>
                </a:cubicBezTo>
                <a:cubicBezTo>
                  <a:pt x="23" y="1"/>
                  <a:pt x="22" y="1"/>
                  <a:pt x="22" y="1"/>
                </a:cubicBezTo>
                <a:cubicBezTo>
                  <a:pt x="22" y="1"/>
                  <a:pt x="22" y="0"/>
                  <a:pt x="22" y="0"/>
                </a:cubicBezTo>
                <a:cubicBezTo>
                  <a:pt x="22" y="0"/>
                  <a:pt x="22" y="1"/>
                  <a:pt x="22" y="1"/>
                </a:cubicBezTo>
                <a:cubicBezTo>
                  <a:pt x="22" y="2"/>
                  <a:pt x="22" y="2"/>
                  <a:pt x="22" y="2"/>
                </a:cubicBezTo>
                <a:cubicBezTo>
                  <a:pt x="22" y="2"/>
                  <a:pt x="22" y="3"/>
                  <a:pt x="22" y="3"/>
                </a:cubicBezTo>
                <a:cubicBezTo>
                  <a:pt x="22" y="3"/>
                  <a:pt x="22" y="4"/>
                  <a:pt x="22" y="5"/>
                </a:cubicBezTo>
                <a:cubicBezTo>
                  <a:pt x="22" y="5"/>
                  <a:pt x="22" y="7"/>
                  <a:pt x="22" y="6"/>
                </a:cubicBezTo>
                <a:cubicBezTo>
                  <a:pt x="22" y="6"/>
                  <a:pt x="22" y="6"/>
                  <a:pt x="21" y="6"/>
                </a:cubicBezTo>
                <a:cubicBezTo>
                  <a:pt x="21" y="6"/>
                  <a:pt x="21" y="7"/>
                  <a:pt x="21" y="6"/>
                </a:cubicBezTo>
                <a:cubicBezTo>
                  <a:pt x="21" y="6"/>
                  <a:pt x="21" y="6"/>
                  <a:pt x="20" y="6"/>
                </a:cubicBezTo>
                <a:cubicBezTo>
                  <a:pt x="20" y="6"/>
                  <a:pt x="20" y="6"/>
                  <a:pt x="20" y="6"/>
                </a:cubicBezTo>
                <a:cubicBezTo>
                  <a:pt x="19" y="6"/>
                  <a:pt x="19" y="5"/>
                  <a:pt x="19" y="5"/>
                </a:cubicBezTo>
                <a:cubicBezTo>
                  <a:pt x="19" y="5"/>
                  <a:pt x="19" y="5"/>
                  <a:pt x="18" y="5"/>
                </a:cubicBezTo>
                <a:cubicBezTo>
                  <a:pt x="18" y="5"/>
                  <a:pt x="18" y="5"/>
                  <a:pt x="18" y="5"/>
                </a:cubicBezTo>
                <a:cubicBezTo>
                  <a:pt x="18" y="4"/>
                  <a:pt x="17" y="4"/>
                  <a:pt x="17" y="4"/>
                </a:cubicBezTo>
                <a:cubicBezTo>
                  <a:pt x="17" y="4"/>
                  <a:pt x="17" y="3"/>
                  <a:pt x="17" y="3"/>
                </a:cubicBezTo>
                <a:cubicBezTo>
                  <a:pt x="17" y="3"/>
                  <a:pt x="17" y="3"/>
                  <a:pt x="17" y="3"/>
                </a:cubicBezTo>
                <a:cubicBezTo>
                  <a:pt x="17" y="3"/>
                  <a:pt x="17" y="3"/>
                  <a:pt x="17" y="3"/>
                </a:cubicBezTo>
                <a:cubicBezTo>
                  <a:pt x="17" y="2"/>
                  <a:pt x="18" y="3"/>
                  <a:pt x="17" y="2"/>
                </a:cubicBezTo>
                <a:cubicBezTo>
                  <a:pt x="17" y="2"/>
                  <a:pt x="18" y="2"/>
                  <a:pt x="17" y="2"/>
                </a:cubicBezTo>
                <a:cubicBezTo>
                  <a:pt x="17" y="1"/>
                  <a:pt x="17" y="1"/>
                  <a:pt x="17" y="1"/>
                </a:cubicBezTo>
                <a:cubicBezTo>
                  <a:pt x="17" y="2"/>
                  <a:pt x="17" y="2"/>
                  <a:pt x="17" y="2"/>
                </a:cubicBezTo>
                <a:cubicBezTo>
                  <a:pt x="17" y="2"/>
                  <a:pt x="17" y="1"/>
                  <a:pt x="16" y="1"/>
                </a:cubicBezTo>
                <a:cubicBezTo>
                  <a:pt x="16" y="1"/>
                  <a:pt x="16" y="2"/>
                  <a:pt x="16" y="2"/>
                </a:cubicBezTo>
                <a:cubicBezTo>
                  <a:pt x="16" y="2"/>
                  <a:pt x="15" y="1"/>
                  <a:pt x="15" y="1"/>
                </a:cubicBezTo>
                <a:cubicBezTo>
                  <a:pt x="15" y="1"/>
                  <a:pt x="15" y="1"/>
                  <a:pt x="14" y="1"/>
                </a:cubicBezTo>
                <a:cubicBezTo>
                  <a:pt x="14" y="1"/>
                  <a:pt x="14" y="1"/>
                  <a:pt x="14" y="1"/>
                </a:cubicBezTo>
                <a:cubicBezTo>
                  <a:pt x="14" y="1"/>
                  <a:pt x="14" y="1"/>
                  <a:pt x="14" y="1"/>
                </a:cubicBezTo>
                <a:cubicBezTo>
                  <a:pt x="14" y="2"/>
                  <a:pt x="13" y="2"/>
                  <a:pt x="13" y="2"/>
                </a:cubicBezTo>
                <a:cubicBezTo>
                  <a:pt x="13" y="2"/>
                  <a:pt x="13" y="2"/>
                  <a:pt x="12" y="2"/>
                </a:cubicBezTo>
                <a:cubicBezTo>
                  <a:pt x="12" y="2"/>
                  <a:pt x="12" y="2"/>
                  <a:pt x="12" y="2"/>
                </a:cubicBezTo>
                <a:cubicBezTo>
                  <a:pt x="12" y="2"/>
                  <a:pt x="12" y="2"/>
                  <a:pt x="12" y="3"/>
                </a:cubicBezTo>
                <a:cubicBezTo>
                  <a:pt x="12" y="3"/>
                  <a:pt x="12" y="3"/>
                  <a:pt x="12" y="3"/>
                </a:cubicBezTo>
                <a:cubicBezTo>
                  <a:pt x="12" y="3"/>
                  <a:pt x="11" y="4"/>
                  <a:pt x="12" y="4"/>
                </a:cubicBezTo>
                <a:cubicBezTo>
                  <a:pt x="12" y="4"/>
                  <a:pt x="12" y="4"/>
                  <a:pt x="12" y="4"/>
                </a:cubicBezTo>
                <a:cubicBezTo>
                  <a:pt x="12" y="4"/>
                  <a:pt x="12" y="4"/>
                  <a:pt x="12" y="4"/>
                </a:cubicBezTo>
                <a:cubicBezTo>
                  <a:pt x="12" y="4"/>
                  <a:pt x="12" y="4"/>
                  <a:pt x="12" y="4"/>
                </a:cubicBezTo>
                <a:cubicBezTo>
                  <a:pt x="11" y="4"/>
                  <a:pt x="11" y="4"/>
                  <a:pt x="11" y="4"/>
                </a:cubicBezTo>
                <a:cubicBezTo>
                  <a:pt x="11" y="4"/>
                  <a:pt x="11" y="4"/>
                  <a:pt x="11" y="4"/>
                </a:cubicBezTo>
                <a:cubicBezTo>
                  <a:pt x="10" y="4"/>
                  <a:pt x="10" y="4"/>
                  <a:pt x="10" y="4"/>
                </a:cubicBezTo>
                <a:cubicBezTo>
                  <a:pt x="10" y="4"/>
                  <a:pt x="10" y="3"/>
                  <a:pt x="10" y="3"/>
                </a:cubicBezTo>
                <a:cubicBezTo>
                  <a:pt x="10" y="3"/>
                  <a:pt x="9" y="3"/>
                  <a:pt x="9" y="3"/>
                </a:cubicBezTo>
                <a:cubicBezTo>
                  <a:pt x="9" y="3"/>
                  <a:pt x="9" y="3"/>
                  <a:pt x="9" y="3"/>
                </a:cubicBezTo>
                <a:cubicBezTo>
                  <a:pt x="9" y="4"/>
                  <a:pt x="9" y="4"/>
                  <a:pt x="8" y="4"/>
                </a:cubicBezTo>
                <a:cubicBezTo>
                  <a:pt x="8" y="4"/>
                  <a:pt x="8" y="4"/>
                  <a:pt x="8" y="4"/>
                </a:cubicBezTo>
                <a:cubicBezTo>
                  <a:pt x="8" y="4"/>
                  <a:pt x="8" y="5"/>
                  <a:pt x="8" y="5"/>
                </a:cubicBezTo>
                <a:cubicBezTo>
                  <a:pt x="8" y="5"/>
                  <a:pt x="8" y="4"/>
                  <a:pt x="8" y="4"/>
                </a:cubicBezTo>
                <a:cubicBezTo>
                  <a:pt x="8" y="5"/>
                  <a:pt x="8" y="5"/>
                  <a:pt x="8" y="5"/>
                </a:cubicBezTo>
                <a:cubicBezTo>
                  <a:pt x="8" y="5"/>
                  <a:pt x="8" y="5"/>
                  <a:pt x="8" y="5"/>
                </a:cubicBezTo>
                <a:cubicBezTo>
                  <a:pt x="7" y="5"/>
                  <a:pt x="7" y="5"/>
                  <a:pt x="7" y="5"/>
                </a:cubicBezTo>
                <a:cubicBezTo>
                  <a:pt x="7" y="5"/>
                  <a:pt x="7" y="6"/>
                  <a:pt x="7" y="6"/>
                </a:cubicBezTo>
                <a:cubicBezTo>
                  <a:pt x="7" y="6"/>
                  <a:pt x="7" y="7"/>
                  <a:pt x="7" y="6"/>
                </a:cubicBezTo>
                <a:cubicBezTo>
                  <a:pt x="7" y="6"/>
                  <a:pt x="7" y="6"/>
                  <a:pt x="7" y="6"/>
                </a:cubicBezTo>
                <a:cubicBezTo>
                  <a:pt x="6" y="6"/>
                  <a:pt x="6" y="6"/>
                  <a:pt x="6" y="6"/>
                </a:cubicBezTo>
                <a:cubicBezTo>
                  <a:pt x="6" y="7"/>
                  <a:pt x="6" y="7"/>
                  <a:pt x="6" y="7"/>
                </a:cubicBezTo>
                <a:cubicBezTo>
                  <a:pt x="6" y="7"/>
                  <a:pt x="6" y="8"/>
                  <a:pt x="6" y="8"/>
                </a:cubicBezTo>
                <a:cubicBezTo>
                  <a:pt x="6" y="8"/>
                  <a:pt x="6" y="8"/>
                  <a:pt x="5" y="8"/>
                </a:cubicBezTo>
                <a:cubicBezTo>
                  <a:pt x="5" y="9"/>
                  <a:pt x="4" y="9"/>
                  <a:pt x="4" y="9"/>
                </a:cubicBezTo>
                <a:cubicBezTo>
                  <a:pt x="3" y="9"/>
                  <a:pt x="3" y="9"/>
                  <a:pt x="3" y="9"/>
                </a:cubicBezTo>
                <a:cubicBezTo>
                  <a:pt x="2" y="9"/>
                  <a:pt x="1" y="10"/>
                  <a:pt x="1" y="10"/>
                </a:cubicBezTo>
                <a:cubicBezTo>
                  <a:pt x="1" y="10"/>
                  <a:pt x="1" y="10"/>
                  <a:pt x="1" y="10"/>
                </a:cubicBezTo>
                <a:cubicBezTo>
                  <a:pt x="1" y="10"/>
                  <a:pt x="0" y="11"/>
                  <a:pt x="0" y="11"/>
                </a:cubicBezTo>
                <a:cubicBezTo>
                  <a:pt x="0" y="11"/>
                  <a:pt x="0" y="11"/>
                  <a:pt x="0" y="11"/>
                </a:cubicBezTo>
                <a:cubicBezTo>
                  <a:pt x="0" y="11"/>
                  <a:pt x="0" y="11"/>
                  <a:pt x="0" y="12"/>
                </a:cubicBezTo>
                <a:cubicBezTo>
                  <a:pt x="0" y="12"/>
                  <a:pt x="0" y="12"/>
                  <a:pt x="0" y="12"/>
                </a:cubicBezTo>
                <a:cubicBezTo>
                  <a:pt x="0" y="12"/>
                  <a:pt x="0" y="13"/>
                  <a:pt x="0" y="13"/>
                </a:cubicBezTo>
                <a:cubicBezTo>
                  <a:pt x="0" y="13"/>
                  <a:pt x="0" y="13"/>
                  <a:pt x="0" y="13"/>
                </a:cubicBezTo>
                <a:cubicBezTo>
                  <a:pt x="0" y="13"/>
                  <a:pt x="0" y="13"/>
                  <a:pt x="0" y="13"/>
                </a:cubicBezTo>
                <a:cubicBezTo>
                  <a:pt x="0" y="14"/>
                  <a:pt x="0" y="14"/>
                  <a:pt x="0" y="14"/>
                </a:cubicBezTo>
                <a:cubicBezTo>
                  <a:pt x="1" y="14"/>
                  <a:pt x="1" y="15"/>
                  <a:pt x="1" y="15"/>
                </a:cubicBezTo>
                <a:cubicBezTo>
                  <a:pt x="0" y="15"/>
                  <a:pt x="0" y="14"/>
                  <a:pt x="0" y="14"/>
                </a:cubicBezTo>
                <a:cubicBezTo>
                  <a:pt x="0" y="15"/>
                  <a:pt x="0" y="15"/>
                  <a:pt x="0" y="15"/>
                </a:cubicBezTo>
                <a:cubicBezTo>
                  <a:pt x="0" y="15"/>
                  <a:pt x="0" y="15"/>
                  <a:pt x="0" y="15"/>
                </a:cubicBezTo>
                <a:cubicBezTo>
                  <a:pt x="0" y="15"/>
                  <a:pt x="0" y="16"/>
                  <a:pt x="0" y="16"/>
                </a:cubicBezTo>
                <a:cubicBezTo>
                  <a:pt x="1" y="16"/>
                  <a:pt x="1" y="16"/>
                  <a:pt x="1" y="17"/>
                </a:cubicBezTo>
                <a:cubicBezTo>
                  <a:pt x="1" y="17"/>
                  <a:pt x="2" y="18"/>
                  <a:pt x="2" y="18"/>
                </a:cubicBezTo>
                <a:cubicBezTo>
                  <a:pt x="2" y="18"/>
                  <a:pt x="2" y="19"/>
                  <a:pt x="2" y="19"/>
                </a:cubicBezTo>
                <a:cubicBezTo>
                  <a:pt x="2" y="19"/>
                  <a:pt x="3" y="20"/>
                  <a:pt x="3" y="21"/>
                </a:cubicBezTo>
                <a:cubicBezTo>
                  <a:pt x="3" y="21"/>
                  <a:pt x="4" y="22"/>
                  <a:pt x="4" y="22"/>
                </a:cubicBezTo>
                <a:cubicBezTo>
                  <a:pt x="3" y="22"/>
                  <a:pt x="3" y="21"/>
                  <a:pt x="3" y="22"/>
                </a:cubicBezTo>
                <a:cubicBezTo>
                  <a:pt x="3" y="22"/>
                  <a:pt x="3" y="22"/>
                  <a:pt x="3" y="23"/>
                </a:cubicBezTo>
                <a:cubicBezTo>
                  <a:pt x="3" y="23"/>
                  <a:pt x="3" y="23"/>
                  <a:pt x="3" y="23"/>
                </a:cubicBezTo>
                <a:cubicBezTo>
                  <a:pt x="3" y="23"/>
                  <a:pt x="3" y="23"/>
                  <a:pt x="3" y="23"/>
                </a:cubicBezTo>
                <a:cubicBezTo>
                  <a:pt x="4" y="24"/>
                  <a:pt x="4" y="24"/>
                  <a:pt x="4" y="24"/>
                </a:cubicBezTo>
                <a:cubicBezTo>
                  <a:pt x="5" y="24"/>
                  <a:pt x="5" y="24"/>
                  <a:pt x="5" y="24"/>
                </a:cubicBezTo>
                <a:cubicBezTo>
                  <a:pt x="6" y="24"/>
                  <a:pt x="6" y="24"/>
                  <a:pt x="6" y="24"/>
                </a:cubicBezTo>
                <a:cubicBezTo>
                  <a:pt x="7" y="24"/>
                  <a:pt x="7" y="23"/>
                  <a:pt x="7" y="23"/>
                </a:cubicBezTo>
                <a:cubicBezTo>
                  <a:pt x="8" y="23"/>
                  <a:pt x="8" y="23"/>
                  <a:pt x="9" y="23"/>
                </a:cubicBezTo>
                <a:cubicBezTo>
                  <a:pt x="9" y="23"/>
                  <a:pt x="9" y="23"/>
                  <a:pt x="9" y="23"/>
                </a:cubicBezTo>
                <a:cubicBezTo>
                  <a:pt x="10" y="23"/>
                  <a:pt x="10" y="23"/>
                  <a:pt x="10" y="23"/>
                </a:cubicBezTo>
                <a:cubicBezTo>
                  <a:pt x="10" y="23"/>
                  <a:pt x="10" y="23"/>
                  <a:pt x="10" y="23"/>
                </a:cubicBezTo>
                <a:cubicBezTo>
                  <a:pt x="11" y="23"/>
                  <a:pt x="11" y="22"/>
                  <a:pt x="11" y="22"/>
                </a:cubicBezTo>
                <a:cubicBezTo>
                  <a:pt x="11" y="22"/>
                  <a:pt x="12" y="22"/>
                  <a:pt x="13" y="22"/>
                </a:cubicBezTo>
                <a:cubicBezTo>
                  <a:pt x="14" y="22"/>
                  <a:pt x="14" y="22"/>
                  <a:pt x="14" y="22"/>
                </a:cubicBezTo>
                <a:cubicBezTo>
                  <a:pt x="15" y="21"/>
                  <a:pt x="16" y="21"/>
                  <a:pt x="16" y="21"/>
                </a:cubicBezTo>
                <a:cubicBezTo>
                  <a:pt x="17" y="21"/>
                  <a:pt x="17" y="21"/>
                  <a:pt x="17" y="21"/>
                </a:cubicBezTo>
                <a:cubicBezTo>
                  <a:pt x="18" y="21"/>
                  <a:pt x="18" y="21"/>
                  <a:pt x="18" y="21"/>
                </a:cubicBezTo>
                <a:cubicBezTo>
                  <a:pt x="19" y="22"/>
                  <a:pt x="20" y="22"/>
                  <a:pt x="20" y="22"/>
                </a:cubicBezTo>
                <a:cubicBezTo>
                  <a:pt x="20" y="22"/>
                  <a:pt x="20" y="22"/>
                  <a:pt x="20" y="22"/>
                </a:cubicBezTo>
                <a:cubicBezTo>
                  <a:pt x="20" y="22"/>
                  <a:pt x="20" y="22"/>
                  <a:pt x="20" y="22"/>
                </a:cubicBezTo>
                <a:cubicBezTo>
                  <a:pt x="20" y="23"/>
                  <a:pt x="21" y="23"/>
                  <a:pt x="21" y="23"/>
                </a:cubicBezTo>
                <a:cubicBezTo>
                  <a:pt x="21" y="24"/>
                  <a:pt x="21" y="24"/>
                  <a:pt x="21" y="24"/>
                </a:cubicBezTo>
                <a:cubicBezTo>
                  <a:pt x="21" y="24"/>
                  <a:pt x="22" y="24"/>
                  <a:pt x="22" y="24"/>
                </a:cubicBezTo>
                <a:cubicBezTo>
                  <a:pt x="22" y="24"/>
                  <a:pt x="21" y="24"/>
                  <a:pt x="22" y="24"/>
                </a:cubicBezTo>
                <a:cubicBezTo>
                  <a:pt x="22" y="24"/>
                  <a:pt x="22" y="23"/>
                  <a:pt x="22" y="23"/>
                </a:cubicBezTo>
                <a:cubicBezTo>
                  <a:pt x="22" y="23"/>
                  <a:pt x="22" y="23"/>
                  <a:pt x="22" y="22"/>
                </a:cubicBezTo>
                <a:cubicBezTo>
                  <a:pt x="22" y="22"/>
                  <a:pt x="23" y="22"/>
                  <a:pt x="23" y="22"/>
                </a:cubicBezTo>
                <a:cubicBezTo>
                  <a:pt x="23" y="22"/>
                  <a:pt x="23" y="23"/>
                  <a:pt x="23" y="23"/>
                </a:cubicBezTo>
                <a:cubicBezTo>
                  <a:pt x="23" y="23"/>
                  <a:pt x="23" y="24"/>
                  <a:pt x="23" y="24"/>
                </a:cubicBezTo>
                <a:cubicBezTo>
                  <a:pt x="23" y="24"/>
                  <a:pt x="23" y="24"/>
                  <a:pt x="23" y="24"/>
                </a:cubicBezTo>
                <a:cubicBezTo>
                  <a:pt x="23" y="25"/>
                  <a:pt x="23" y="25"/>
                  <a:pt x="23" y="25"/>
                </a:cubicBezTo>
                <a:cubicBezTo>
                  <a:pt x="23" y="24"/>
                  <a:pt x="23" y="24"/>
                  <a:pt x="23" y="24"/>
                </a:cubicBezTo>
                <a:cubicBezTo>
                  <a:pt x="23" y="24"/>
                  <a:pt x="23" y="24"/>
                  <a:pt x="24" y="24"/>
                </a:cubicBezTo>
                <a:cubicBezTo>
                  <a:pt x="24" y="24"/>
                  <a:pt x="24" y="24"/>
                  <a:pt x="24" y="25"/>
                </a:cubicBezTo>
                <a:cubicBezTo>
                  <a:pt x="24" y="25"/>
                  <a:pt x="24" y="25"/>
                  <a:pt x="24" y="25"/>
                </a:cubicBezTo>
                <a:cubicBezTo>
                  <a:pt x="24" y="25"/>
                  <a:pt x="24" y="25"/>
                  <a:pt x="24" y="25"/>
                </a:cubicBezTo>
                <a:cubicBezTo>
                  <a:pt x="24" y="25"/>
                  <a:pt x="24" y="25"/>
                  <a:pt x="25" y="25"/>
                </a:cubicBezTo>
                <a:cubicBezTo>
                  <a:pt x="25" y="26"/>
                  <a:pt x="26" y="26"/>
                  <a:pt x="26" y="26"/>
                </a:cubicBezTo>
                <a:cubicBezTo>
                  <a:pt x="26" y="27"/>
                  <a:pt x="26" y="27"/>
                  <a:pt x="26" y="28"/>
                </a:cubicBezTo>
                <a:cubicBezTo>
                  <a:pt x="27" y="28"/>
                  <a:pt x="26" y="28"/>
                  <a:pt x="27" y="28"/>
                </a:cubicBezTo>
                <a:cubicBezTo>
                  <a:pt x="28" y="28"/>
                  <a:pt x="28" y="29"/>
                  <a:pt x="28" y="29"/>
                </a:cubicBezTo>
                <a:cubicBezTo>
                  <a:pt x="28" y="28"/>
                  <a:pt x="28" y="28"/>
                  <a:pt x="28" y="28"/>
                </a:cubicBezTo>
                <a:cubicBezTo>
                  <a:pt x="28" y="29"/>
                  <a:pt x="29" y="29"/>
                  <a:pt x="29" y="29"/>
                </a:cubicBezTo>
                <a:cubicBezTo>
                  <a:pt x="30" y="29"/>
                  <a:pt x="30" y="29"/>
                  <a:pt x="30" y="29"/>
                </a:cubicBezTo>
                <a:cubicBezTo>
                  <a:pt x="30" y="28"/>
                  <a:pt x="30" y="28"/>
                  <a:pt x="31" y="28"/>
                </a:cubicBezTo>
                <a:cubicBezTo>
                  <a:pt x="31" y="28"/>
                  <a:pt x="31" y="28"/>
                  <a:pt x="31" y="28"/>
                </a:cubicBezTo>
                <a:cubicBezTo>
                  <a:pt x="32" y="29"/>
                  <a:pt x="32" y="29"/>
                  <a:pt x="32" y="29"/>
                </a:cubicBezTo>
                <a:cubicBezTo>
                  <a:pt x="32" y="29"/>
                  <a:pt x="33" y="29"/>
                  <a:pt x="33" y="29"/>
                </a:cubicBezTo>
                <a:cubicBezTo>
                  <a:pt x="33" y="29"/>
                  <a:pt x="33" y="28"/>
                  <a:pt x="33" y="28"/>
                </a:cubicBezTo>
                <a:cubicBezTo>
                  <a:pt x="34" y="28"/>
                  <a:pt x="34" y="28"/>
                  <a:pt x="34" y="28"/>
                </a:cubicBezTo>
                <a:cubicBezTo>
                  <a:pt x="35" y="28"/>
                  <a:pt x="35" y="28"/>
                  <a:pt x="35" y="27"/>
                </a:cubicBezTo>
                <a:cubicBezTo>
                  <a:pt x="35" y="27"/>
                  <a:pt x="35" y="26"/>
                  <a:pt x="35" y="26"/>
                </a:cubicBezTo>
                <a:cubicBezTo>
                  <a:pt x="35" y="26"/>
                  <a:pt x="35" y="25"/>
                  <a:pt x="35" y="25"/>
                </a:cubicBezTo>
                <a:cubicBezTo>
                  <a:pt x="35" y="24"/>
                  <a:pt x="35" y="24"/>
                  <a:pt x="35" y="24"/>
                </a:cubicBezTo>
                <a:cubicBezTo>
                  <a:pt x="35" y="23"/>
                  <a:pt x="35" y="23"/>
                  <a:pt x="35" y="22"/>
                </a:cubicBezTo>
                <a:cubicBezTo>
                  <a:pt x="36" y="22"/>
                  <a:pt x="36" y="22"/>
                  <a:pt x="36" y="22"/>
                </a:cubicBezTo>
                <a:cubicBezTo>
                  <a:pt x="36" y="22"/>
                  <a:pt x="36" y="19"/>
                  <a:pt x="36" y="19"/>
                </a:cubicBezTo>
                <a:cubicBezTo>
                  <a:pt x="36" y="18"/>
                  <a:pt x="36" y="17"/>
                  <a:pt x="36" y="17"/>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72" name="Freeform 56"/>
          <p:cNvSpPr/>
          <p:nvPr/>
        </p:nvSpPr>
        <p:spPr bwMode="auto">
          <a:xfrm>
            <a:off x="9571038" y="5470525"/>
            <a:ext cx="130175" cy="161925"/>
          </a:xfrm>
          <a:custGeom>
            <a:avLst/>
            <a:gdLst>
              <a:gd name="T0" fmla="*/ 2147483646 w 4"/>
              <a:gd name="T1" fmla="*/ 2147483646 h 5"/>
              <a:gd name="T2" fmla="*/ 2147483646 w 4"/>
              <a:gd name="T3" fmla="*/ 2147483646 h 5"/>
              <a:gd name="T4" fmla="*/ 2147483646 w 4"/>
              <a:gd name="T5" fmla="*/ 2147483646 h 5"/>
              <a:gd name="T6" fmla="*/ 0 w 4"/>
              <a:gd name="T7" fmla="*/ 2147483646 h 5"/>
              <a:gd name="T8" fmla="*/ 2147483646 w 4"/>
              <a:gd name="T9" fmla="*/ 2147483646 h 5"/>
              <a:gd name="T10" fmla="*/ 2147483646 w 4"/>
              <a:gd name="T11" fmla="*/ 2147483646 h 5"/>
              <a:gd name="T12" fmla="*/ 2147483646 w 4"/>
              <a:gd name="T13" fmla="*/ 2147483646 h 5"/>
              <a:gd name="T14" fmla="*/ 2147483646 w 4"/>
              <a:gd name="T15" fmla="*/ 2147483646 h 5"/>
              <a:gd name="T16" fmla="*/ 2147483646 w 4"/>
              <a:gd name="T17" fmla="*/ 2147483646 h 5"/>
              <a:gd name="T18" fmla="*/ 2147483646 w 4"/>
              <a:gd name="T19" fmla="*/ 2147483646 h 5"/>
              <a:gd name="T20" fmla="*/ 2147483646 w 4"/>
              <a:gd name="T21" fmla="*/ 2147483646 h 5"/>
              <a:gd name="T22" fmla="*/ 2147483646 w 4"/>
              <a:gd name="T23" fmla="*/ 2147483646 h 5"/>
              <a:gd name="T24" fmla="*/ 2147483646 w 4"/>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5">
                <a:moveTo>
                  <a:pt x="4" y="1"/>
                </a:moveTo>
                <a:cubicBezTo>
                  <a:pt x="4" y="1"/>
                  <a:pt x="3" y="1"/>
                  <a:pt x="3" y="1"/>
                </a:cubicBezTo>
                <a:cubicBezTo>
                  <a:pt x="2" y="1"/>
                  <a:pt x="2" y="1"/>
                  <a:pt x="1" y="1"/>
                </a:cubicBezTo>
                <a:cubicBezTo>
                  <a:pt x="1" y="0"/>
                  <a:pt x="0" y="1"/>
                  <a:pt x="0" y="1"/>
                </a:cubicBezTo>
                <a:cubicBezTo>
                  <a:pt x="1" y="1"/>
                  <a:pt x="1" y="2"/>
                  <a:pt x="2" y="2"/>
                </a:cubicBezTo>
                <a:cubicBezTo>
                  <a:pt x="2" y="3"/>
                  <a:pt x="2" y="3"/>
                  <a:pt x="2" y="3"/>
                </a:cubicBezTo>
                <a:cubicBezTo>
                  <a:pt x="2" y="4"/>
                  <a:pt x="3" y="5"/>
                  <a:pt x="3" y="5"/>
                </a:cubicBezTo>
                <a:cubicBezTo>
                  <a:pt x="4" y="5"/>
                  <a:pt x="4" y="4"/>
                  <a:pt x="4" y="4"/>
                </a:cubicBezTo>
                <a:cubicBezTo>
                  <a:pt x="4" y="3"/>
                  <a:pt x="4" y="4"/>
                  <a:pt x="4" y="4"/>
                </a:cubicBezTo>
                <a:cubicBezTo>
                  <a:pt x="4" y="4"/>
                  <a:pt x="4" y="4"/>
                  <a:pt x="4" y="4"/>
                </a:cubicBezTo>
                <a:cubicBezTo>
                  <a:pt x="4" y="3"/>
                  <a:pt x="4" y="3"/>
                  <a:pt x="4" y="3"/>
                </a:cubicBezTo>
                <a:cubicBezTo>
                  <a:pt x="4" y="2"/>
                  <a:pt x="4" y="2"/>
                  <a:pt x="4" y="1"/>
                </a:cubicBezTo>
                <a:cubicBezTo>
                  <a:pt x="4" y="1"/>
                  <a:pt x="4" y="1"/>
                  <a:pt x="4"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73" name="Freeform 57"/>
          <p:cNvSpPr/>
          <p:nvPr/>
        </p:nvSpPr>
        <p:spPr bwMode="auto">
          <a:xfrm>
            <a:off x="10283825" y="5470525"/>
            <a:ext cx="160338" cy="293688"/>
          </a:xfrm>
          <a:custGeom>
            <a:avLst/>
            <a:gdLst>
              <a:gd name="T0" fmla="*/ 2147483646 w 5"/>
              <a:gd name="T1" fmla="*/ 2147483646 h 9"/>
              <a:gd name="T2" fmla="*/ 2147483646 w 5"/>
              <a:gd name="T3" fmla="*/ 2147483646 h 9"/>
              <a:gd name="T4" fmla="*/ 2147483646 w 5"/>
              <a:gd name="T5" fmla="*/ 2147483646 h 9"/>
              <a:gd name="T6" fmla="*/ 2147483646 w 5"/>
              <a:gd name="T7" fmla="*/ 2147483646 h 9"/>
              <a:gd name="T8" fmla="*/ 2147483646 w 5"/>
              <a:gd name="T9" fmla="*/ 2147483646 h 9"/>
              <a:gd name="T10" fmla="*/ 2147483646 w 5"/>
              <a:gd name="T11" fmla="*/ 0 h 9"/>
              <a:gd name="T12" fmla="*/ 2147483646 w 5"/>
              <a:gd name="T13" fmla="*/ 2147483646 h 9"/>
              <a:gd name="T14" fmla="*/ 2147483646 w 5"/>
              <a:gd name="T15" fmla="*/ 2147483646 h 9"/>
              <a:gd name="T16" fmla="*/ 2147483646 w 5"/>
              <a:gd name="T17" fmla="*/ 2147483646 h 9"/>
              <a:gd name="T18" fmla="*/ 2147483646 w 5"/>
              <a:gd name="T19" fmla="*/ 2147483646 h 9"/>
              <a:gd name="T20" fmla="*/ 0 w 5"/>
              <a:gd name="T21" fmla="*/ 2147483646 h 9"/>
              <a:gd name="T22" fmla="*/ 0 w 5"/>
              <a:gd name="T23" fmla="*/ 2147483646 h 9"/>
              <a:gd name="T24" fmla="*/ 0 w 5"/>
              <a:gd name="T25" fmla="*/ 2147483646 h 9"/>
              <a:gd name="T26" fmla="*/ 0 w 5"/>
              <a:gd name="T27" fmla="*/ 2147483646 h 9"/>
              <a:gd name="T28" fmla="*/ 2147483646 w 5"/>
              <a:gd name="T29" fmla="*/ 2147483646 h 9"/>
              <a:gd name="T30" fmla="*/ 2147483646 w 5"/>
              <a:gd name="T31" fmla="*/ 2147483646 h 9"/>
              <a:gd name="T32" fmla="*/ 2147483646 w 5"/>
              <a:gd name="T33" fmla="*/ 2147483646 h 9"/>
              <a:gd name="T34" fmla="*/ 2147483646 w 5"/>
              <a:gd name="T35" fmla="*/ 2147483646 h 9"/>
              <a:gd name="T36" fmla="*/ 2147483646 w 5"/>
              <a:gd name="T37" fmla="*/ 2147483646 h 9"/>
              <a:gd name="T38" fmla="*/ 2147483646 w 5"/>
              <a:gd name="T39" fmla="*/ 2147483646 h 9"/>
              <a:gd name="T40" fmla="*/ 2147483646 w 5"/>
              <a:gd name="T41" fmla="*/ 2147483646 h 9"/>
              <a:gd name="T42" fmla="*/ 2147483646 w 5"/>
              <a:gd name="T43" fmla="*/ 2147483646 h 9"/>
              <a:gd name="T44" fmla="*/ 2147483646 w 5"/>
              <a:gd name="T45" fmla="*/ 2147483646 h 9"/>
              <a:gd name="T46" fmla="*/ 2147483646 w 5"/>
              <a:gd name="T47" fmla="*/ 2147483646 h 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 h="9">
                <a:moveTo>
                  <a:pt x="4" y="3"/>
                </a:moveTo>
                <a:cubicBezTo>
                  <a:pt x="5" y="2"/>
                  <a:pt x="4" y="2"/>
                  <a:pt x="4" y="1"/>
                </a:cubicBezTo>
                <a:cubicBezTo>
                  <a:pt x="4" y="1"/>
                  <a:pt x="4" y="1"/>
                  <a:pt x="4" y="1"/>
                </a:cubicBezTo>
                <a:cubicBezTo>
                  <a:pt x="4" y="1"/>
                  <a:pt x="4" y="1"/>
                  <a:pt x="3" y="1"/>
                </a:cubicBezTo>
                <a:cubicBezTo>
                  <a:pt x="3" y="1"/>
                  <a:pt x="3" y="1"/>
                  <a:pt x="3" y="1"/>
                </a:cubicBezTo>
                <a:cubicBezTo>
                  <a:pt x="3" y="0"/>
                  <a:pt x="3" y="1"/>
                  <a:pt x="3" y="0"/>
                </a:cubicBezTo>
                <a:cubicBezTo>
                  <a:pt x="3" y="0"/>
                  <a:pt x="2" y="0"/>
                  <a:pt x="2" y="1"/>
                </a:cubicBezTo>
                <a:cubicBezTo>
                  <a:pt x="2" y="1"/>
                  <a:pt x="2" y="2"/>
                  <a:pt x="2" y="2"/>
                </a:cubicBezTo>
                <a:cubicBezTo>
                  <a:pt x="2" y="2"/>
                  <a:pt x="2" y="2"/>
                  <a:pt x="2" y="3"/>
                </a:cubicBezTo>
                <a:cubicBezTo>
                  <a:pt x="2" y="3"/>
                  <a:pt x="1" y="4"/>
                  <a:pt x="1" y="4"/>
                </a:cubicBezTo>
                <a:cubicBezTo>
                  <a:pt x="1" y="5"/>
                  <a:pt x="1" y="5"/>
                  <a:pt x="0" y="5"/>
                </a:cubicBezTo>
                <a:cubicBezTo>
                  <a:pt x="0" y="5"/>
                  <a:pt x="1" y="6"/>
                  <a:pt x="0" y="6"/>
                </a:cubicBezTo>
                <a:cubicBezTo>
                  <a:pt x="0" y="7"/>
                  <a:pt x="0" y="7"/>
                  <a:pt x="0" y="7"/>
                </a:cubicBezTo>
                <a:cubicBezTo>
                  <a:pt x="0" y="7"/>
                  <a:pt x="0" y="7"/>
                  <a:pt x="0" y="8"/>
                </a:cubicBezTo>
                <a:cubicBezTo>
                  <a:pt x="0" y="8"/>
                  <a:pt x="1" y="8"/>
                  <a:pt x="1" y="8"/>
                </a:cubicBezTo>
                <a:cubicBezTo>
                  <a:pt x="1" y="8"/>
                  <a:pt x="1" y="8"/>
                  <a:pt x="1" y="9"/>
                </a:cubicBezTo>
                <a:cubicBezTo>
                  <a:pt x="2" y="9"/>
                  <a:pt x="2" y="9"/>
                  <a:pt x="2" y="9"/>
                </a:cubicBezTo>
                <a:cubicBezTo>
                  <a:pt x="3" y="9"/>
                  <a:pt x="3" y="8"/>
                  <a:pt x="3" y="8"/>
                </a:cubicBezTo>
                <a:cubicBezTo>
                  <a:pt x="3" y="8"/>
                  <a:pt x="3" y="7"/>
                  <a:pt x="3" y="7"/>
                </a:cubicBezTo>
                <a:cubicBezTo>
                  <a:pt x="3" y="7"/>
                  <a:pt x="3" y="6"/>
                  <a:pt x="3" y="6"/>
                </a:cubicBezTo>
                <a:cubicBezTo>
                  <a:pt x="3" y="6"/>
                  <a:pt x="4" y="5"/>
                  <a:pt x="4" y="5"/>
                </a:cubicBezTo>
                <a:cubicBezTo>
                  <a:pt x="4" y="5"/>
                  <a:pt x="4" y="5"/>
                  <a:pt x="5" y="5"/>
                </a:cubicBezTo>
                <a:cubicBezTo>
                  <a:pt x="5" y="5"/>
                  <a:pt x="4" y="4"/>
                  <a:pt x="4" y="4"/>
                </a:cubicBezTo>
                <a:cubicBezTo>
                  <a:pt x="4" y="4"/>
                  <a:pt x="4" y="3"/>
                  <a:pt x="4" y="3"/>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74" name="Freeform 58"/>
          <p:cNvSpPr/>
          <p:nvPr/>
        </p:nvSpPr>
        <p:spPr bwMode="auto">
          <a:xfrm>
            <a:off x="10283825" y="5208588"/>
            <a:ext cx="225425" cy="295275"/>
          </a:xfrm>
          <a:custGeom>
            <a:avLst/>
            <a:gdLst>
              <a:gd name="T0" fmla="*/ 2147483646 w 7"/>
              <a:gd name="T1" fmla="*/ 2147483646 h 9"/>
              <a:gd name="T2" fmla="*/ 2147483646 w 7"/>
              <a:gd name="T3" fmla="*/ 2147483646 h 9"/>
              <a:gd name="T4" fmla="*/ 2147483646 w 7"/>
              <a:gd name="T5" fmla="*/ 2147483646 h 9"/>
              <a:gd name="T6" fmla="*/ 2147483646 w 7"/>
              <a:gd name="T7" fmla="*/ 2147483646 h 9"/>
              <a:gd name="T8" fmla="*/ 2147483646 w 7"/>
              <a:gd name="T9" fmla="*/ 2147483646 h 9"/>
              <a:gd name="T10" fmla="*/ 2147483646 w 7"/>
              <a:gd name="T11" fmla="*/ 2147483646 h 9"/>
              <a:gd name="T12" fmla="*/ 2147483646 w 7"/>
              <a:gd name="T13" fmla="*/ 2147483646 h 9"/>
              <a:gd name="T14" fmla="*/ 2147483646 w 7"/>
              <a:gd name="T15" fmla="*/ 2147483646 h 9"/>
              <a:gd name="T16" fmla="*/ 2147483646 w 7"/>
              <a:gd name="T17" fmla="*/ 2147483646 h 9"/>
              <a:gd name="T18" fmla="*/ 2147483646 w 7"/>
              <a:gd name="T19" fmla="*/ 2147483646 h 9"/>
              <a:gd name="T20" fmla="*/ 2147483646 w 7"/>
              <a:gd name="T21" fmla="*/ 2147483646 h 9"/>
              <a:gd name="T22" fmla="*/ 0 w 7"/>
              <a:gd name="T23" fmla="*/ 0 h 9"/>
              <a:gd name="T24" fmla="*/ 2147483646 w 7"/>
              <a:gd name="T25" fmla="*/ 2147483646 h 9"/>
              <a:gd name="T26" fmla="*/ 2147483646 w 7"/>
              <a:gd name="T27" fmla="*/ 2147483646 h 9"/>
              <a:gd name="T28" fmla="*/ 2147483646 w 7"/>
              <a:gd name="T29" fmla="*/ 2147483646 h 9"/>
              <a:gd name="T30" fmla="*/ 2147483646 w 7"/>
              <a:gd name="T31" fmla="*/ 2147483646 h 9"/>
              <a:gd name="T32" fmla="*/ 2147483646 w 7"/>
              <a:gd name="T33" fmla="*/ 2147483646 h 9"/>
              <a:gd name="T34" fmla="*/ 2147483646 w 7"/>
              <a:gd name="T35" fmla="*/ 2147483646 h 9"/>
              <a:gd name="T36" fmla="*/ 2147483646 w 7"/>
              <a:gd name="T37" fmla="*/ 2147483646 h 9"/>
              <a:gd name="T38" fmla="*/ 2147483646 w 7"/>
              <a:gd name="T39" fmla="*/ 2147483646 h 9"/>
              <a:gd name="T40" fmla="*/ 2147483646 w 7"/>
              <a:gd name="T41" fmla="*/ 2147483646 h 9"/>
              <a:gd name="T42" fmla="*/ 2147483646 w 7"/>
              <a:gd name="T43" fmla="*/ 2147483646 h 9"/>
              <a:gd name="T44" fmla="*/ 2147483646 w 7"/>
              <a:gd name="T45" fmla="*/ 2147483646 h 9"/>
              <a:gd name="T46" fmla="*/ 2147483646 w 7"/>
              <a:gd name="T47" fmla="*/ 2147483646 h 9"/>
              <a:gd name="T48" fmla="*/ 2147483646 w 7"/>
              <a:gd name="T49" fmla="*/ 2147483646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 h="9">
                <a:moveTo>
                  <a:pt x="7" y="6"/>
                </a:moveTo>
                <a:cubicBezTo>
                  <a:pt x="7" y="6"/>
                  <a:pt x="7" y="5"/>
                  <a:pt x="7" y="5"/>
                </a:cubicBezTo>
                <a:cubicBezTo>
                  <a:pt x="7" y="5"/>
                  <a:pt x="6" y="4"/>
                  <a:pt x="6" y="5"/>
                </a:cubicBezTo>
                <a:cubicBezTo>
                  <a:pt x="6" y="5"/>
                  <a:pt x="6" y="5"/>
                  <a:pt x="5" y="5"/>
                </a:cubicBezTo>
                <a:cubicBezTo>
                  <a:pt x="5" y="5"/>
                  <a:pt x="4" y="4"/>
                  <a:pt x="4" y="4"/>
                </a:cubicBezTo>
                <a:cubicBezTo>
                  <a:pt x="4" y="4"/>
                  <a:pt x="3" y="3"/>
                  <a:pt x="3" y="3"/>
                </a:cubicBezTo>
                <a:cubicBezTo>
                  <a:pt x="3" y="2"/>
                  <a:pt x="3" y="3"/>
                  <a:pt x="3" y="3"/>
                </a:cubicBezTo>
                <a:cubicBezTo>
                  <a:pt x="4" y="4"/>
                  <a:pt x="4" y="4"/>
                  <a:pt x="4" y="4"/>
                </a:cubicBezTo>
                <a:cubicBezTo>
                  <a:pt x="3" y="4"/>
                  <a:pt x="3" y="4"/>
                  <a:pt x="3" y="3"/>
                </a:cubicBezTo>
                <a:cubicBezTo>
                  <a:pt x="2" y="3"/>
                  <a:pt x="2" y="3"/>
                  <a:pt x="2" y="2"/>
                </a:cubicBezTo>
                <a:cubicBezTo>
                  <a:pt x="2" y="2"/>
                  <a:pt x="2" y="1"/>
                  <a:pt x="1" y="1"/>
                </a:cubicBezTo>
                <a:cubicBezTo>
                  <a:pt x="1" y="1"/>
                  <a:pt x="0" y="1"/>
                  <a:pt x="0" y="0"/>
                </a:cubicBezTo>
                <a:cubicBezTo>
                  <a:pt x="0" y="0"/>
                  <a:pt x="1" y="2"/>
                  <a:pt x="1" y="2"/>
                </a:cubicBezTo>
                <a:cubicBezTo>
                  <a:pt x="1" y="2"/>
                  <a:pt x="2" y="3"/>
                  <a:pt x="2" y="3"/>
                </a:cubicBezTo>
                <a:cubicBezTo>
                  <a:pt x="3" y="4"/>
                  <a:pt x="3" y="4"/>
                  <a:pt x="3" y="4"/>
                </a:cubicBezTo>
                <a:cubicBezTo>
                  <a:pt x="3" y="4"/>
                  <a:pt x="3" y="4"/>
                  <a:pt x="3" y="4"/>
                </a:cubicBezTo>
                <a:cubicBezTo>
                  <a:pt x="4" y="5"/>
                  <a:pt x="3" y="5"/>
                  <a:pt x="3" y="5"/>
                </a:cubicBezTo>
                <a:cubicBezTo>
                  <a:pt x="4" y="6"/>
                  <a:pt x="3" y="6"/>
                  <a:pt x="3" y="7"/>
                </a:cubicBezTo>
                <a:cubicBezTo>
                  <a:pt x="3" y="7"/>
                  <a:pt x="4" y="7"/>
                  <a:pt x="5" y="8"/>
                </a:cubicBezTo>
                <a:cubicBezTo>
                  <a:pt x="5" y="8"/>
                  <a:pt x="5" y="9"/>
                  <a:pt x="5" y="9"/>
                </a:cubicBezTo>
                <a:cubicBezTo>
                  <a:pt x="5" y="9"/>
                  <a:pt x="5" y="9"/>
                  <a:pt x="6" y="9"/>
                </a:cubicBezTo>
                <a:cubicBezTo>
                  <a:pt x="6" y="9"/>
                  <a:pt x="6" y="9"/>
                  <a:pt x="6" y="9"/>
                </a:cubicBezTo>
                <a:cubicBezTo>
                  <a:pt x="6" y="8"/>
                  <a:pt x="6" y="8"/>
                  <a:pt x="6" y="7"/>
                </a:cubicBezTo>
                <a:cubicBezTo>
                  <a:pt x="6" y="7"/>
                  <a:pt x="6" y="7"/>
                  <a:pt x="6" y="7"/>
                </a:cubicBezTo>
                <a:cubicBezTo>
                  <a:pt x="6" y="6"/>
                  <a:pt x="6" y="6"/>
                  <a:pt x="7" y="6"/>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75" name="Freeform 59"/>
          <p:cNvSpPr/>
          <p:nvPr/>
        </p:nvSpPr>
        <p:spPr bwMode="auto">
          <a:xfrm>
            <a:off x="1844675" y="1911350"/>
            <a:ext cx="2651125" cy="4211638"/>
          </a:xfrm>
          <a:custGeom>
            <a:avLst/>
            <a:gdLst>
              <a:gd name="T0" fmla="*/ 2147483646 w 82"/>
              <a:gd name="T1" fmla="*/ 2147483646 h 129"/>
              <a:gd name="T2" fmla="*/ 2147483646 w 82"/>
              <a:gd name="T3" fmla="*/ 2147483646 h 129"/>
              <a:gd name="T4" fmla="*/ 2147483646 w 82"/>
              <a:gd name="T5" fmla="*/ 2147483646 h 129"/>
              <a:gd name="T6" fmla="*/ 2147483646 w 82"/>
              <a:gd name="T7" fmla="*/ 2147483646 h 129"/>
              <a:gd name="T8" fmla="*/ 2147483646 w 82"/>
              <a:gd name="T9" fmla="*/ 2147483646 h 129"/>
              <a:gd name="T10" fmla="*/ 2147483646 w 82"/>
              <a:gd name="T11" fmla="*/ 2147483646 h 129"/>
              <a:gd name="T12" fmla="*/ 2147483646 w 82"/>
              <a:gd name="T13" fmla="*/ 2147483646 h 129"/>
              <a:gd name="T14" fmla="*/ 2147483646 w 82"/>
              <a:gd name="T15" fmla="*/ 2147483646 h 129"/>
              <a:gd name="T16" fmla="*/ 2147483646 w 82"/>
              <a:gd name="T17" fmla="*/ 2147483646 h 129"/>
              <a:gd name="T18" fmla="*/ 2147483646 w 82"/>
              <a:gd name="T19" fmla="*/ 2147483646 h 129"/>
              <a:gd name="T20" fmla="*/ 2147483646 w 82"/>
              <a:gd name="T21" fmla="*/ 2147483646 h 129"/>
              <a:gd name="T22" fmla="*/ 2147483646 w 82"/>
              <a:gd name="T23" fmla="*/ 2147483646 h 129"/>
              <a:gd name="T24" fmla="*/ 2147483646 w 82"/>
              <a:gd name="T25" fmla="*/ 2147483646 h 129"/>
              <a:gd name="T26" fmla="*/ 2147483646 w 82"/>
              <a:gd name="T27" fmla="*/ 2147483646 h 129"/>
              <a:gd name="T28" fmla="*/ 2147483646 w 82"/>
              <a:gd name="T29" fmla="*/ 2147483646 h 129"/>
              <a:gd name="T30" fmla="*/ 2147483646 w 82"/>
              <a:gd name="T31" fmla="*/ 2147483646 h 129"/>
              <a:gd name="T32" fmla="*/ 2147483646 w 82"/>
              <a:gd name="T33" fmla="*/ 2147483646 h 129"/>
              <a:gd name="T34" fmla="*/ 2147483646 w 82"/>
              <a:gd name="T35" fmla="*/ 2147483646 h 129"/>
              <a:gd name="T36" fmla="*/ 2147483646 w 82"/>
              <a:gd name="T37" fmla="*/ 2147483646 h 129"/>
              <a:gd name="T38" fmla="*/ 2147483646 w 82"/>
              <a:gd name="T39" fmla="*/ 2147483646 h 129"/>
              <a:gd name="T40" fmla="*/ 2147483646 w 82"/>
              <a:gd name="T41" fmla="*/ 2147483646 h 129"/>
              <a:gd name="T42" fmla="*/ 2147483646 w 82"/>
              <a:gd name="T43" fmla="*/ 2147483646 h 129"/>
              <a:gd name="T44" fmla="*/ 2147483646 w 82"/>
              <a:gd name="T45" fmla="*/ 2147483646 h 129"/>
              <a:gd name="T46" fmla="*/ 2147483646 w 82"/>
              <a:gd name="T47" fmla="*/ 2147483646 h 129"/>
              <a:gd name="T48" fmla="*/ 2147483646 w 82"/>
              <a:gd name="T49" fmla="*/ 2147483646 h 129"/>
              <a:gd name="T50" fmla="*/ 2147483646 w 82"/>
              <a:gd name="T51" fmla="*/ 2147483646 h 129"/>
              <a:gd name="T52" fmla="*/ 2147483646 w 82"/>
              <a:gd name="T53" fmla="*/ 2147483646 h 129"/>
              <a:gd name="T54" fmla="*/ 2147483646 w 82"/>
              <a:gd name="T55" fmla="*/ 2147483646 h 129"/>
              <a:gd name="T56" fmla="*/ 2147483646 w 82"/>
              <a:gd name="T57" fmla="*/ 2147483646 h 129"/>
              <a:gd name="T58" fmla="*/ 2147483646 w 82"/>
              <a:gd name="T59" fmla="*/ 2147483646 h 129"/>
              <a:gd name="T60" fmla="*/ 2147483646 w 82"/>
              <a:gd name="T61" fmla="*/ 2147483646 h 129"/>
              <a:gd name="T62" fmla="*/ 2147483646 w 82"/>
              <a:gd name="T63" fmla="*/ 2147483646 h 129"/>
              <a:gd name="T64" fmla="*/ 2147483646 w 82"/>
              <a:gd name="T65" fmla="*/ 2147483646 h 129"/>
              <a:gd name="T66" fmla="*/ 2147483646 w 82"/>
              <a:gd name="T67" fmla="*/ 2147483646 h 129"/>
              <a:gd name="T68" fmla="*/ 2147483646 w 82"/>
              <a:gd name="T69" fmla="*/ 2147483646 h 129"/>
              <a:gd name="T70" fmla="*/ 2147483646 w 82"/>
              <a:gd name="T71" fmla="*/ 2147483646 h 129"/>
              <a:gd name="T72" fmla="*/ 2147483646 w 82"/>
              <a:gd name="T73" fmla="*/ 2147483646 h 129"/>
              <a:gd name="T74" fmla="*/ 2147483646 w 82"/>
              <a:gd name="T75" fmla="*/ 2147483646 h 129"/>
              <a:gd name="T76" fmla="*/ 2147483646 w 82"/>
              <a:gd name="T77" fmla="*/ 2147483646 h 129"/>
              <a:gd name="T78" fmla="*/ 2147483646 w 82"/>
              <a:gd name="T79" fmla="*/ 2147483646 h 129"/>
              <a:gd name="T80" fmla="*/ 2147483646 w 82"/>
              <a:gd name="T81" fmla="*/ 2147483646 h 129"/>
              <a:gd name="T82" fmla="*/ 2147483646 w 82"/>
              <a:gd name="T83" fmla="*/ 2147483646 h 129"/>
              <a:gd name="T84" fmla="*/ 2147483646 w 82"/>
              <a:gd name="T85" fmla="*/ 2147483646 h 129"/>
              <a:gd name="T86" fmla="*/ 2147483646 w 82"/>
              <a:gd name="T87" fmla="*/ 2147483646 h 129"/>
              <a:gd name="T88" fmla="*/ 2147483646 w 82"/>
              <a:gd name="T89" fmla="*/ 2147483646 h 129"/>
              <a:gd name="T90" fmla="*/ 2147483646 w 82"/>
              <a:gd name="T91" fmla="*/ 2147483646 h 129"/>
              <a:gd name="T92" fmla="*/ 2147483646 w 82"/>
              <a:gd name="T93" fmla="*/ 2147483646 h 129"/>
              <a:gd name="T94" fmla="*/ 2147483646 w 82"/>
              <a:gd name="T95" fmla="*/ 2147483646 h 129"/>
              <a:gd name="T96" fmla="*/ 2147483646 w 82"/>
              <a:gd name="T97" fmla="*/ 2147483646 h 129"/>
              <a:gd name="T98" fmla="*/ 2147483646 w 82"/>
              <a:gd name="T99" fmla="*/ 2147483646 h 129"/>
              <a:gd name="T100" fmla="*/ 2147483646 w 82"/>
              <a:gd name="T101" fmla="*/ 2147483646 h 129"/>
              <a:gd name="T102" fmla="*/ 2147483646 w 82"/>
              <a:gd name="T103" fmla="*/ 2147483646 h 129"/>
              <a:gd name="T104" fmla="*/ 2147483646 w 82"/>
              <a:gd name="T105" fmla="*/ 2147483646 h 129"/>
              <a:gd name="T106" fmla="*/ 2147483646 w 82"/>
              <a:gd name="T107" fmla="*/ 2147483646 h 129"/>
              <a:gd name="T108" fmla="*/ 2147483646 w 82"/>
              <a:gd name="T109" fmla="*/ 2147483646 h 129"/>
              <a:gd name="T110" fmla="*/ 2147483646 w 82"/>
              <a:gd name="T111" fmla="*/ 2147483646 h 129"/>
              <a:gd name="T112" fmla="*/ 2147483646 w 82"/>
              <a:gd name="T113" fmla="*/ 2147483646 h 129"/>
              <a:gd name="T114" fmla="*/ 2147483646 w 82"/>
              <a:gd name="T115" fmla="*/ 2147483646 h 129"/>
              <a:gd name="T116" fmla="*/ 2147483646 w 82"/>
              <a:gd name="T117" fmla="*/ 2147483646 h 129"/>
              <a:gd name="T118" fmla="*/ 2147483646 w 82"/>
              <a:gd name="T119" fmla="*/ 2147483646 h 129"/>
              <a:gd name="T120" fmla="*/ 2147483646 w 82"/>
              <a:gd name="T121" fmla="*/ 2147483646 h 129"/>
              <a:gd name="T122" fmla="*/ 2147483646 w 82"/>
              <a:gd name="T123" fmla="*/ 2147483646 h 1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 h="129">
                <a:moveTo>
                  <a:pt x="82" y="73"/>
                </a:moveTo>
                <a:cubicBezTo>
                  <a:pt x="82" y="73"/>
                  <a:pt x="81" y="73"/>
                  <a:pt x="81" y="73"/>
                </a:cubicBezTo>
                <a:cubicBezTo>
                  <a:pt x="80" y="73"/>
                  <a:pt x="80" y="73"/>
                  <a:pt x="80" y="73"/>
                </a:cubicBezTo>
                <a:cubicBezTo>
                  <a:pt x="79" y="72"/>
                  <a:pt x="79" y="72"/>
                  <a:pt x="78" y="72"/>
                </a:cubicBezTo>
                <a:cubicBezTo>
                  <a:pt x="78" y="72"/>
                  <a:pt x="77" y="72"/>
                  <a:pt x="77" y="72"/>
                </a:cubicBezTo>
                <a:cubicBezTo>
                  <a:pt x="76" y="71"/>
                  <a:pt x="76" y="71"/>
                  <a:pt x="76" y="71"/>
                </a:cubicBezTo>
                <a:cubicBezTo>
                  <a:pt x="75" y="71"/>
                  <a:pt x="75" y="71"/>
                  <a:pt x="75" y="71"/>
                </a:cubicBezTo>
                <a:cubicBezTo>
                  <a:pt x="75" y="71"/>
                  <a:pt x="75" y="71"/>
                  <a:pt x="74" y="71"/>
                </a:cubicBezTo>
                <a:cubicBezTo>
                  <a:pt x="74" y="71"/>
                  <a:pt x="73" y="70"/>
                  <a:pt x="73" y="70"/>
                </a:cubicBezTo>
                <a:cubicBezTo>
                  <a:pt x="73" y="70"/>
                  <a:pt x="73" y="70"/>
                  <a:pt x="72" y="70"/>
                </a:cubicBezTo>
                <a:cubicBezTo>
                  <a:pt x="72" y="70"/>
                  <a:pt x="72" y="71"/>
                  <a:pt x="71" y="71"/>
                </a:cubicBezTo>
                <a:cubicBezTo>
                  <a:pt x="71" y="71"/>
                  <a:pt x="72" y="70"/>
                  <a:pt x="72" y="70"/>
                </a:cubicBezTo>
                <a:cubicBezTo>
                  <a:pt x="72" y="70"/>
                  <a:pt x="72" y="69"/>
                  <a:pt x="72" y="69"/>
                </a:cubicBezTo>
                <a:cubicBezTo>
                  <a:pt x="71" y="69"/>
                  <a:pt x="71" y="70"/>
                  <a:pt x="71" y="69"/>
                </a:cubicBezTo>
                <a:cubicBezTo>
                  <a:pt x="71" y="69"/>
                  <a:pt x="71" y="69"/>
                  <a:pt x="70" y="69"/>
                </a:cubicBezTo>
                <a:cubicBezTo>
                  <a:pt x="70" y="69"/>
                  <a:pt x="70" y="70"/>
                  <a:pt x="70" y="70"/>
                </a:cubicBezTo>
                <a:cubicBezTo>
                  <a:pt x="70" y="69"/>
                  <a:pt x="70" y="69"/>
                  <a:pt x="71" y="69"/>
                </a:cubicBezTo>
                <a:cubicBezTo>
                  <a:pt x="71" y="69"/>
                  <a:pt x="71" y="68"/>
                  <a:pt x="71" y="68"/>
                </a:cubicBezTo>
                <a:cubicBezTo>
                  <a:pt x="71" y="68"/>
                  <a:pt x="71" y="68"/>
                  <a:pt x="71" y="68"/>
                </a:cubicBezTo>
                <a:cubicBezTo>
                  <a:pt x="71" y="67"/>
                  <a:pt x="70" y="66"/>
                  <a:pt x="70" y="66"/>
                </a:cubicBezTo>
                <a:cubicBezTo>
                  <a:pt x="70" y="66"/>
                  <a:pt x="70" y="66"/>
                  <a:pt x="70" y="66"/>
                </a:cubicBezTo>
                <a:cubicBezTo>
                  <a:pt x="70" y="66"/>
                  <a:pt x="70" y="66"/>
                  <a:pt x="70" y="66"/>
                </a:cubicBezTo>
                <a:cubicBezTo>
                  <a:pt x="70" y="66"/>
                  <a:pt x="70" y="66"/>
                  <a:pt x="70" y="66"/>
                </a:cubicBezTo>
                <a:cubicBezTo>
                  <a:pt x="70" y="66"/>
                  <a:pt x="70" y="66"/>
                  <a:pt x="70" y="66"/>
                </a:cubicBezTo>
                <a:cubicBezTo>
                  <a:pt x="70" y="66"/>
                  <a:pt x="70" y="66"/>
                  <a:pt x="70" y="66"/>
                </a:cubicBezTo>
                <a:cubicBezTo>
                  <a:pt x="70" y="66"/>
                  <a:pt x="70" y="66"/>
                  <a:pt x="70" y="66"/>
                </a:cubicBezTo>
                <a:cubicBezTo>
                  <a:pt x="70" y="66"/>
                  <a:pt x="70" y="66"/>
                  <a:pt x="70" y="65"/>
                </a:cubicBezTo>
                <a:cubicBezTo>
                  <a:pt x="70" y="65"/>
                  <a:pt x="70"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8" y="65"/>
                </a:cubicBezTo>
                <a:cubicBezTo>
                  <a:pt x="68" y="65"/>
                  <a:pt x="68" y="65"/>
                  <a:pt x="68" y="65"/>
                </a:cubicBezTo>
                <a:cubicBezTo>
                  <a:pt x="68" y="65"/>
                  <a:pt x="68" y="65"/>
                  <a:pt x="68" y="65"/>
                </a:cubicBezTo>
                <a:cubicBezTo>
                  <a:pt x="68" y="65"/>
                  <a:pt x="68" y="65"/>
                  <a:pt x="68" y="65"/>
                </a:cubicBezTo>
                <a:cubicBezTo>
                  <a:pt x="68" y="65"/>
                  <a:pt x="68" y="64"/>
                  <a:pt x="68" y="64"/>
                </a:cubicBezTo>
                <a:cubicBezTo>
                  <a:pt x="67" y="64"/>
                  <a:pt x="67" y="65"/>
                  <a:pt x="66" y="65"/>
                </a:cubicBezTo>
                <a:cubicBezTo>
                  <a:pt x="66" y="65"/>
                  <a:pt x="66" y="65"/>
                  <a:pt x="66" y="64"/>
                </a:cubicBezTo>
                <a:cubicBezTo>
                  <a:pt x="66" y="64"/>
                  <a:pt x="66" y="64"/>
                  <a:pt x="66" y="64"/>
                </a:cubicBezTo>
                <a:cubicBezTo>
                  <a:pt x="66" y="64"/>
                  <a:pt x="66" y="64"/>
                  <a:pt x="66" y="64"/>
                </a:cubicBezTo>
                <a:cubicBezTo>
                  <a:pt x="66" y="64"/>
                  <a:pt x="66" y="64"/>
                  <a:pt x="66" y="64"/>
                </a:cubicBezTo>
                <a:cubicBezTo>
                  <a:pt x="66" y="64"/>
                  <a:pt x="66" y="64"/>
                  <a:pt x="66" y="64"/>
                </a:cubicBezTo>
                <a:cubicBezTo>
                  <a:pt x="66" y="64"/>
                  <a:pt x="66" y="64"/>
                  <a:pt x="65" y="64"/>
                </a:cubicBezTo>
                <a:cubicBezTo>
                  <a:pt x="65" y="64"/>
                  <a:pt x="65" y="64"/>
                  <a:pt x="65" y="64"/>
                </a:cubicBezTo>
                <a:cubicBezTo>
                  <a:pt x="65" y="64"/>
                  <a:pt x="65" y="64"/>
                  <a:pt x="65" y="64"/>
                </a:cubicBezTo>
                <a:cubicBezTo>
                  <a:pt x="65" y="64"/>
                  <a:pt x="65" y="64"/>
                  <a:pt x="65" y="64"/>
                </a:cubicBezTo>
                <a:cubicBezTo>
                  <a:pt x="65" y="64"/>
                  <a:pt x="65" y="64"/>
                  <a:pt x="65" y="63"/>
                </a:cubicBezTo>
                <a:cubicBezTo>
                  <a:pt x="64" y="63"/>
                  <a:pt x="64" y="63"/>
                  <a:pt x="64" y="63"/>
                </a:cubicBezTo>
                <a:cubicBezTo>
                  <a:pt x="64" y="63"/>
                  <a:pt x="64" y="63"/>
                  <a:pt x="64" y="63"/>
                </a:cubicBezTo>
                <a:cubicBezTo>
                  <a:pt x="64" y="63"/>
                  <a:pt x="64" y="63"/>
                  <a:pt x="64" y="63"/>
                </a:cubicBezTo>
                <a:cubicBezTo>
                  <a:pt x="64" y="63"/>
                  <a:pt x="64" y="63"/>
                  <a:pt x="64" y="63"/>
                </a:cubicBezTo>
                <a:cubicBezTo>
                  <a:pt x="64" y="63"/>
                  <a:pt x="64" y="62"/>
                  <a:pt x="64" y="62"/>
                </a:cubicBezTo>
                <a:cubicBezTo>
                  <a:pt x="64" y="62"/>
                  <a:pt x="64" y="62"/>
                  <a:pt x="64" y="62"/>
                </a:cubicBezTo>
                <a:cubicBezTo>
                  <a:pt x="63" y="62"/>
                  <a:pt x="63" y="62"/>
                  <a:pt x="63" y="62"/>
                </a:cubicBezTo>
                <a:cubicBezTo>
                  <a:pt x="63" y="62"/>
                  <a:pt x="63" y="62"/>
                  <a:pt x="63" y="62"/>
                </a:cubicBezTo>
                <a:cubicBezTo>
                  <a:pt x="63" y="62"/>
                  <a:pt x="63" y="61"/>
                  <a:pt x="63" y="61"/>
                </a:cubicBezTo>
                <a:cubicBezTo>
                  <a:pt x="64" y="61"/>
                  <a:pt x="64" y="61"/>
                  <a:pt x="63" y="61"/>
                </a:cubicBezTo>
                <a:cubicBezTo>
                  <a:pt x="63" y="61"/>
                  <a:pt x="63" y="61"/>
                  <a:pt x="62" y="61"/>
                </a:cubicBezTo>
                <a:cubicBezTo>
                  <a:pt x="62" y="61"/>
                  <a:pt x="62" y="61"/>
                  <a:pt x="62" y="61"/>
                </a:cubicBezTo>
                <a:cubicBezTo>
                  <a:pt x="61" y="61"/>
                  <a:pt x="61" y="61"/>
                  <a:pt x="60" y="61"/>
                </a:cubicBezTo>
                <a:cubicBezTo>
                  <a:pt x="60" y="61"/>
                  <a:pt x="59" y="61"/>
                  <a:pt x="59" y="61"/>
                </a:cubicBezTo>
                <a:cubicBezTo>
                  <a:pt x="59" y="61"/>
                  <a:pt x="58" y="61"/>
                  <a:pt x="58" y="61"/>
                </a:cubicBezTo>
                <a:cubicBezTo>
                  <a:pt x="58" y="61"/>
                  <a:pt x="58" y="61"/>
                  <a:pt x="58" y="60"/>
                </a:cubicBezTo>
                <a:cubicBezTo>
                  <a:pt x="58" y="60"/>
                  <a:pt x="57" y="60"/>
                  <a:pt x="57" y="60"/>
                </a:cubicBezTo>
                <a:cubicBezTo>
                  <a:pt x="56" y="60"/>
                  <a:pt x="56" y="61"/>
                  <a:pt x="56" y="61"/>
                </a:cubicBezTo>
                <a:cubicBezTo>
                  <a:pt x="55" y="61"/>
                  <a:pt x="55" y="61"/>
                  <a:pt x="55" y="61"/>
                </a:cubicBezTo>
                <a:cubicBezTo>
                  <a:pt x="55" y="61"/>
                  <a:pt x="55" y="61"/>
                  <a:pt x="55" y="60"/>
                </a:cubicBezTo>
                <a:cubicBezTo>
                  <a:pt x="55" y="60"/>
                  <a:pt x="55" y="60"/>
                  <a:pt x="55" y="60"/>
                </a:cubicBezTo>
                <a:cubicBezTo>
                  <a:pt x="55" y="60"/>
                  <a:pt x="55" y="60"/>
                  <a:pt x="55" y="60"/>
                </a:cubicBezTo>
                <a:cubicBezTo>
                  <a:pt x="55" y="60"/>
                  <a:pt x="55" y="60"/>
                  <a:pt x="55" y="60"/>
                </a:cubicBezTo>
                <a:cubicBezTo>
                  <a:pt x="55" y="60"/>
                  <a:pt x="55" y="60"/>
                  <a:pt x="55" y="60"/>
                </a:cubicBezTo>
                <a:cubicBezTo>
                  <a:pt x="56" y="60"/>
                  <a:pt x="56" y="60"/>
                  <a:pt x="56" y="60"/>
                </a:cubicBezTo>
                <a:cubicBezTo>
                  <a:pt x="55" y="59"/>
                  <a:pt x="55" y="59"/>
                  <a:pt x="55" y="60"/>
                </a:cubicBezTo>
                <a:cubicBezTo>
                  <a:pt x="55" y="60"/>
                  <a:pt x="54" y="60"/>
                  <a:pt x="54" y="60"/>
                </a:cubicBezTo>
                <a:cubicBezTo>
                  <a:pt x="54" y="60"/>
                  <a:pt x="53" y="60"/>
                  <a:pt x="53" y="60"/>
                </a:cubicBezTo>
                <a:cubicBezTo>
                  <a:pt x="53" y="60"/>
                  <a:pt x="53" y="61"/>
                  <a:pt x="52" y="61"/>
                </a:cubicBezTo>
                <a:cubicBezTo>
                  <a:pt x="52" y="61"/>
                  <a:pt x="52" y="61"/>
                  <a:pt x="52" y="61"/>
                </a:cubicBezTo>
                <a:cubicBezTo>
                  <a:pt x="52" y="61"/>
                  <a:pt x="52" y="61"/>
                  <a:pt x="52" y="61"/>
                </a:cubicBezTo>
                <a:cubicBezTo>
                  <a:pt x="52" y="62"/>
                  <a:pt x="52" y="62"/>
                  <a:pt x="52" y="62"/>
                </a:cubicBezTo>
                <a:cubicBezTo>
                  <a:pt x="51" y="62"/>
                  <a:pt x="51" y="62"/>
                  <a:pt x="51" y="62"/>
                </a:cubicBezTo>
                <a:cubicBezTo>
                  <a:pt x="51" y="62"/>
                  <a:pt x="50" y="62"/>
                  <a:pt x="50" y="62"/>
                </a:cubicBezTo>
                <a:cubicBezTo>
                  <a:pt x="50" y="62"/>
                  <a:pt x="50" y="62"/>
                  <a:pt x="50" y="62"/>
                </a:cubicBezTo>
                <a:cubicBezTo>
                  <a:pt x="50" y="62"/>
                  <a:pt x="50" y="62"/>
                  <a:pt x="50" y="62"/>
                </a:cubicBezTo>
                <a:cubicBezTo>
                  <a:pt x="50" y="62"/>
                  <a:pt x="50" y="62"/>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8" y="62"/>
                  <a:pt x="48" y="62"/>
                  <a:pt x="48" y="62"/>
                </a:cubicBezTo>
                <a:cubicBezTo>
                  <a:pt x="48" y="62"/>
                  <a:pt x="47" y="62"/>
                  <a:pt x="47" y="62"/>
                </a:cubicBezTo>
                <a:cubicBezTo>
                  <a:pt x="47" y="62"/>
                  <a:pt x="47" y="62"/>
                  <a:pt x="46" y="62"/>
                </a:cubicBezTo>
                <a:cubicBezTo>
                  <a:pt x="46" y="62"/>
                  <a:pt x="46" y="62"/>
                  <a:pt x="46" y="61"/>
                </a:cubicBezTo>
                <a:cubicBezTo>
                  <a:pt x="46" y="61"/>
                  <a:pt x="46" y="61"/>
                  <a:pt x="46" y="61"/>
                </a:cubicBezTo>
                <a:cubicBezTo>
                  <a:pt x="46" y="61"/>
                  <a:pt x="46" y="61"/>
                  <a:pt x="46" y="61"/>
                </a:cubicBezTo>
                <a:cubicBezTo>
                  <a:pt x="46" y="61"/>
                  <a:pt x="46" y="61"/>
                  <a:pt x="46" y="61"/>
                </a:cubicBezTo>
                <a:cubicBezTo>
                  <a:pt x="46" y="61"/>
                  <a:pt x="46" y="61"/>
                  <a:pt x="46" y="61"/>
                </a:cubicBezTo>
                <a:cubicBezTo>
                  <a:pt x="46" y="61"/>
                  <a:pt x="46" y="61"/>
                  <a:pt x="46" y="61"/>
                </a:cubicBezTo>
                <a:cubicBezTo>
                  <a:pt x="46" y="61"/>
                  <a:pt x="46" y="61"/>
                  <a:pt x="46" y="61"/>
                </a:cubicBezTo>
                <a:cubicBezTo>
                  <a:pt x="46" y="61"/>
                  <a:pt x="46" y="61"/>
                  <a:pt x="46" y="61"/>
                </a:cubicBezTo>
                <a:cubicBezTo>
                  <a:pt x="46" y="61"/>
                  <a:pt x="46" y="61"/>
                  <a:pt x="46" y="61"/>
                </a:cubicBezTo>
                <a:cubicBezTo>
                  <a:pt x="46" y="61"/>
                  <a:pt x="46" y="61"/>
                  <a:pt x="45" y="61"/>
                </a:cubicBezTo>
                <a:cubicBezTo>
                  <a:pt x="45" y="61"/>
                  <a:pt x="45" y="61"/>
                  <a:pt x="45" y="61"/>
                </a:cubicBezTo>
                <a:cubicBezTo>
                  <a:pt x="45" y="61"/>
                  <a:pt x="45" y="60"/>
                  <a:pt x="45" y="60"/>
                </a:cubicBezTo>
                <a:cubicBezTo>
                  <a:pt x="45" y="60"/>
                  <a:pt x="45" y="60"/>
                  <a:pt x="45" y="60"/>
                </a:cubicBezTo>
                <a:cubicBezTo>
                  <a:pt x="45" y="60"/>
                  <a:pt x="45" y="60"/>
                  <a:pt x="45" y="60"/>
                </a:cubicBezTo>
                <a:cubicBezTo>
                  <a:pt x="45" y="60"/>
                  <a:pt x="45" y="60"/>
                  <a:pt x="45" y="60"/>
                </a:cubicBezTo>
                <a:cubicBezTo>
                  <a:pt x="45" y="60"/>
                  <a:pt x="45" y="60"/>
                  <a:pt x="45" y="60"/>
                </a:cubicBezTo>
                <a:cubicBezTo>
                  <a:pt x="45" y="60"/>
                  <a:pt x="46" y="60"/>
                  <a:pt x="46" y="60"/>
                </a:cubicBezTo>
                <a:cubicBezTo>
                  <a:pt x="46" y="60"/>
                  <a:pt x="46" y="60"/>
                  <a:pt x="46" y="60"/>
                </a:cubicBezTo>
                <a:cubicBezTo>
                  <a:pt x="46" y="59"/>
                  <a:pt x="46" y="59"/>
                  <a:pt x="46" y="58"/>
                </a:cubicBezTo>
                <a:cubicBezTo>
                  <a:pt x="47" y="58"/>
                  <a:pt x="47" y="58"/>
                  <a:pt x="46" y="58"/>
                </a:cubicBezTo>
                <a:cubicBezTo>
                  <a:pt x="46" y="58"/>
                  <a:pt x="46" y="58"/>
                  <a:pt x="46" y="58"/>
                </a:cubicBezTo>
                <a:cubicBezTo>
                  <a:pt x="46" y="58"/>
                  <a:pt x="46" y="58"/>
                  <a:pt x="46" y="58"/>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5" y="57"/>
                  <a:pt x="45" y="57"/>
                  <a:pt x="45" y="57"/>
                </a:cubicBezTo>
                <a:cubicBezTo>
                  <a:pt x="45" y="57"/>
                  <a:pt x="45" y="57"/>
                  <a:pt x="44" y="57"/>
                </a:cubicBezTo>
                <a:cubicBezTo>
                  <a:pt x="44"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2" y="57"/>
                  <a:pt x="42" y="57"/>
                  <a:pt x="42" y="57"/>
                </a:cubicBezTo>
                <a:cubicBezTo>
                  <a:pt x="42" y="57"/>
                  <a:pt x="42" y="57"/>
                  <a:pt x="42" y="57"/>
                </a:cubicBezTo>
                <a:cubicBezTo>
                  <a:pt x="42" y="57"/>
                  <a:pt x="42" y="57"/>
                  <a:pt x="42" y="57"/>
                </a:cubicBezTo>
                <a:cubicBezTo>
                  <a:pt x="42" y="57"/>
                  <a:pt x="42" y="57"/>
                  <a:pt x="42" y="57"/>
                </a:cubicBezTo>
                <a:cubicBezTo>
                  <a:pt x="42" y="57"/>
                  <a:pt x="42" y="57"/>
                  <a:pt x="42" y="57"/>
                </a:cubicBezTo>
                <a:cubicBezTo>
                  <a:pt x="42" y="57"/>
                  <a:pt x="42" y="57"/>
                  <a:pt x="42" y="57"/>
                </a:cubicBezTo>
                <a:cubicBezTo>
                  <a:pt x="42" y="57"/>
                  <a:pt x="42" y="57"/>
                  <a:pt x="42" y="56"/>
                </a:cubicBezTo>
                <a:cubicBezTo>
                  <a:pt x="43" y="56"/>
                  <a:pt x="43" y="56"/>
                  <a:pt x="43" y="56"/>
                </a:cubicBezTo>
                <a:cubicBezTo>
                  <a:pt x="43" y="56"/>
                  <a:pt x="43" y="56"/>
                  <a:pt x="43" y="56"/>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4"/>
                  <a:pt x="43" y="54"/>
                </a:cubicBezTo>
                <a:cubicBezTo>
                  <a:pt x="43" y="54"/>
                  <a:pt x="43" y="54"/>
                  <a:pt x="43" y="54"/>
                </a:cubicBezTo>
                <a:cubicBezTo>
                  <a:pt x="43" y="54"/>
                  <a:pt x="43" y="54"/>
                  <a:pt x="43" y="54"/>
                </a:cubicBezTo>
                <a:cubicBezTo>
                  <a:pt x="43" y="54"/>
                  <a:pt x="43" y="54"/>
                  <a:pt x="43" y="54"/>
                </a:cubicBezTo>
                <a:cubicBezTo>
                  <a:pt x="43" y="54"/>
                  <a:pt x="44" y="54"/>
                  <a:pt x="44" y="54"/>
                </a:cubicBezTo>
                <a:cubicBezTo>
                  <a:pt x="44" y="55"/>
                  <a:pt x="44" y="55"/>
                  <a:pt x="44" y="54"/>
                </a:cubicBezTo>
                <a:cubicBezTo>
                  <a:pt x="44" y="54"/>
                  <a:pt x="44" y="53"/>
                  <a:pt x="44" y="53"/>
                </a:cubicBezTo>
                <a:cubicBezTo>
                  <a:pt x="45" y="53"/>
                  <a:pt x="45" y="53"/>
                  <a:pt x="45" y="53"/>
                </a:cubicBezTo>
                <a:cubicBezTo>
                  <a:pt x="45" y="53"/>
                  <a:pt x="45" y="52"/>
                  <a:pt x="45" y="52"/>
                </a:cubicBezTo>
                <a:cubicBezTo>
                  <a:pt x="45" y="52"/>
                  <a:pt x="45" y="52"/>
                  <a:pt x="45" y="52"/>
                </a:cubicBezTo>
                <a:cubicBezTo>
                  <a:pt x="44" y="52"/>
                  <a:pt x="44" y="52"/>
                  <a:pt x="44" y="52"/>
                </a:cubicBezTo>
                <a:cubicBezTo>
                  <a:pt x="44" y="52"/>
                  <a:pt x="44" y="52"/>
                  <a:pt x="44" y="52"/>
                </a:cubicBezTo>
                <a:cubicBezTo>
                  <a:pt x="44" y="52"/>
                  <a:pt x="43" y="52"/>
                  <a:pt x="43" y="52"/>
                </a:cubicBezTo>
                <a:cubicBezTo>
                  <a:pt x="43" y="52"/>
                  <a:pt x="43" y="53"/>
                  <a:pt x="42" y="53"/>
                </a:cubicBezTo>
                <a:cubicBezTo>
                  <a:pt x="42" y="53"/>
                  <a:pt x="42" y="53"/>
                  <a:pt x="42" y="53"/>
                </a:cubicBezTo>
                <a:cubicBezTo>
                  <a:pt x="42" y="53"/>
                  <a:pt x="42" y="54"/>
                  <a:pt x="42" y="54"/>
                </a:cubicBezTo>
                <a:cubicBezTo>
                  <a:pt x="42" y="54"/>
                  <a:pt x="42" y="54"/>
                  <a:pt x="42" y="54"/>
                </a:cubicBezTo>
                <a:cubicBezTo>
                  <a:pt x="42" y="54"/>
                  <a:pt x="41" y="55"/>
                  <a:pt x="41" y="54"/>
                </a:cubicBezTo>
                <a:cubicBezTo>
                  <a:pt x="40" y="54"/>
                  <a:pt x="40" y="54"/>
                  <a:pt x="40" y="54"/>
                </a:cubicBezTo>
                <a:cubicBezTo>
                  <a:pt x="40" y="55"/>
                  <a:pt x="40" y="55"/>
                  <a:pt x="40" y="55"/>
                </a:cubicBezTo>
                <a:cubicBezTo>
                  <a:pt x="39" y="55"/>
                  <a:pt x="39" y="54"/>
                  <a:pt x="39" y="55"/>
                </a:cubicBezTo>
                <a:cubicBezTo>
                  <a:pt x="39" y="55"/>
                  <a:pt x="39" y="55"/>
                  <a:pt x="39" y="55"/>
                </a:cubicBezTo>
                <a:cubicBezTo>
                  <a:pt x="39" y="55"/>
                  <a:pt x="39" y="55"/>
                  <a:pt x="38" y="55"/>
                </a:cubicBezTo>
                <a:cubicBezTo>
                  <a:pt x="38" y="54"/>
                  <a:pt x="37" y="54"/>
                  <a:pt x="38" y="54"/>
                </a:cubicBezTo>
                <a:cubicBezTo>
                  <a:pt x="38" y="54"/>
                  <a:pt x="38" y="54"/>
                  <a:pt x="38" y="54"/>
                </a:cubicBezTo>
                <a:cubicBezTo>
                  <a:pt x="37" y="54"/>
                  <a:pt x="37" y="54"/>
                  <a:pt x="37" y="53"/>
                </a:cubicBezTo>
                <a:cubicBezTo>
                  <a:pt x="37" y="53"/>
                  <a:pt x="37" y="53"/>
                  <a:pt x="37" y="53"/>
                </a:cubicBezTo>
                <a:cubicBezTo>
                  <a:pt x="37" y="52"/>
                  <a:pt x="37" y="52"/>
                  <a:pt x="37" y="52"/>
                </a:cubicBezTo>
                <a:cubicBezTo>
                  <a:pt x="37" y="52"/>
                  <a:pt x="37" y="51"/>
                  <a:pt x="37" y="51"/>
                </a:cubicBezTo>
                <a:cubicBezTo>
                  <a:pt x="37" y="51"/>
                  <a:pt x="37" y="51"/>
                  <a:pt x="37" y="50"/>
                </a:cubicBezTo>
                <a:cubicBezTo>
                  <a:pt x="37" y="50"/>
                  <a:pt x="38" y="50"/>
                  <a:pt x="38" y="49"/>
                </a:cubicBezTo>
                <a:cubicBezTo>
                  <a:pt x="38" y="49"/>
                  <a:pt x="38" y="49"/>
                  <a:pt x="38" y="49"/>
                </a:cubicBezTo>
                <a:cubicBezTo>
                  <a:pt x="38" y="49"/>
                  <a:pt x="38" y="49"/>
                  <a:pt x="38" y="49"/>
                </a:cubicBezTo>
                <a:cubicBezTo>
                  <a:pt x="38" y="49"/>
                  <a:pt x="38" y="49"/>
                  <a:pt x="38" y="49"/>
                </a:cubicBezTo>
                <a:cubicBezTo>
                  <a:pt x="38" y="49"/>
                  <a:pt x="38" y="49"/>
                  <a:pt x="38" y="49"/>
                </a:cubicBezTo>
                <a:cubicBezTo>
                  <a:pt x="38" y="49"/>
                  <a:pt x="38" y="49"/>
                  <a:pt x="38" y="49"/>
                </a:cubicBezTo>
                <a:cubicBezTo>
                  <a:pt x="38" y="49"/>
                  <a:pt x="38" y="49"/>
                  <a:pt x="38" y="49"/>
                </a:cubicBezTo>
                <a:cubicBezTo>
                  <a:pt x="38" y="49"/>
                  <a:pt x="38" y="49"/>
                  <a:pt x="38" y="49"/>
                </a:cubicBezTo>
                <a:cubicBezTo>
                  <a:pt x="38" y="49"/>
                  <a:pt x="38" y="49"/>
                  <a:pt x="38" y="49"/>
                </a:cubicBezTo>
                <a:cubicBezTo>
                  <a:pt x="38" y="49"/>
                  <a:pt x="38" y="49"/>
                  <a:pt x="38" y="49"/>
                </a:cubicBezTo>
                <a:cubicBezTo>
                  <a:pt x="38" y="49"/>
                  <a:pt x="38" y="49"/>
                  <a:pt x="38" y="49"/>
                </a:cubicBezTo>
                <a:cubicBezTo>
                  <a:pt x="38" y="48"/>
                  <a:pt x="38" y="48"/>
                  <a:pt x="38" y="48"/>
                </a:cubicBezTo>
                <a:cubicBezTo>
                  <a:pt x="38" y="48"/>
                  <a:pt x="38" y="48"/>
                  <a:pt x="38" y="48"/>
                </a:cubicBezTo>
                <a:cubicBezTo>
                  <a:pt x="38" y="48"/>
                  <a:pt x="38" y="48"/>
                  <a:pt x="38" y="48"/>
                </a:cubicBezTo>
                <a:cubicBezTo>
                  <a:pt x="38" y="48"/>
                  <a:pt x="38" y="48"/>
                  <a:pt x="38" y="48"/>
                </a:cubicBezTo>
                <a:cubicBezTo>
                  <a:pt x="38" y="48"/>
                  <a:pt x="38" y="48"/>
                  <a:pt x="38" y="48"/>
                </a:cubicBezTo>
                <a:cubicBezTo>
                  <a:pt x="38" y="48"/>
                  <a:pt x="39" y="47"/>
                  <a:pt x="39" y="47"/>
                </a:cubicBezTo>
                <a:cubicBezTo>
                  <a:pt x="39" y="47"/>
                  <a:pt x="38" y="47"/>
                  <a:pt x="39" y="47"/>
                </a:cubicBezTo>
                <a:cubicBezTo>
                  <a:pt x="39" y="47"/>
                  <a:pt x="39" y="47"/>
                  <a:pt x="40" y="47"/>
                </a:cubicBezTo>
                <a:cubicBezTo>
                  <a:pt x="40" y="46"/>
                  <a:pt x="40" y="46"/>
                  <a:pt x="41" y="46"/>
                </a:cubicBezTo>
                <a:cubicBezTo>
                  <a:pt x="41" y="46"/>
                  <a:pt x="41" y="46"/>
                  <a:pt x="41" y="46"/>
                </a:cubicBezTo>
                <a:cubicBezTo>
                  <a:pt x="41" y="46"/>
                  <a:pt x="41" y="46"/>
                  <a:pt x="42" y="46"/>
                </a:cubicBezTo>
                <a:cubicBezTo>
                  <a:pt x="42" y="46"/>
                  <a:pt x="42" y="46"/>
                  <a:pt x="43" y="46"/>
                </a:cubicBezTo>
                <a:cubicBezTo>
                  <a:pt x="43" y="46"/>
                  <a:pt x="43" y="46"/>
                  <a:pt x="43" y="46"/>
                </a:cubicBezTo>
                <a:cubicBezTo>
                  <a:pt x="43" y="46"/>
                  <a:pt x="44" y="46"/>
                  <a:pt x="44" y="46"/>
                </a:cubicBezTo>
                <a:cubicBezTo>
                  <a:pt x="44" y="46"/>
                  <a:pt x="44" y="46"/>
                  <a:pt x="44" y="46"/>
                </a:cubicBezTo>
                <a:cubicBezTo>
                  <a:pt x="44" y="46"/>
                  <a:pt x="44" y="46"/>
                  <a:pt x="45" y="46"/>
                </a:cubicBezTo>
                <a:cubicBezTo>
                  <a:pt x="45" y="46"/>
                  <a:pt x="45" y="45"/>
                  <a:pt x="46" y="45"/>
                </a:cubicBezTo>
                <a:cubicBezTo>
                  <a:pt x="46" y="45"/>
                  <a:pt x="46" y="45"/>
                  <a:pt x="46" y="45"/>
                </a:cubicBezTo>
                <a:cubicBezTo>
                  <a:pt x="46" y="45"/>
                  <a:pt x="46" y="45"/>
                  <a:pt x="47" y="45"/>
                </a:cubicBezTo>
                <a:cubicBezTo>
                  <a:pt x="47" y="45"/>
                  <a:pt x="47" y="45"/>
                  <a:pt x="47" y="45"/>
                </a:cubicBezTo>
                <a:cubicBezTo>
                  <a:pt x="47" y="45"/>
                  <a:pt x="48" y="45"/>
                  <a:pt x="48" y="45"/>
                </a:cubicBezTo>
                <a:cubicBezTo>
                  <a:pt x="48" y="45"/>
                  <a:pt x="48" y="46"/>
                  <a:pt x="48" y="46"/>
                </a:cubicBezTo>
                <a:cubicBezTo>
                  <a:pt x="49" y="46"/>
                  <a:pt x="49" y="46"/>
                  <a:pt x="49" y="45"/>
                </a:cubicBezTo>
                <a:cubicBezTo>
                  <a:pt x="49" y="45"/>
                  <a:pt x="49" y="45"/>
                  <a:pt x="49" y="45"/>
                </a:cubicBezTo>
                <a:cubicBezTo>
                  <a:pt x="50" y="46"/>
                  <a:pt x="50" y="46"/>
                  <a:pt x="50" y="46"/>
                </a:cubicBezTo>
                <a:cubicBezTo>
                  <a:pt x="50" y="46"/>
                  <a:pt x="50" y="47"/>
                  <a:pt x="50" y="47"/>
                </a:cubicBezTo>
                <a:cubicBezTo>
                  <a:pt x="50" y="47"/>
                  <a:pt x="50" y="48"/>
                  <a:pt x="50" y="48"/>
                </a:cubicBezTo>
                <a:cubicBezTo>
                  <a:pt x="50" y="48"/>
                  <a:pt x="50" y="48"/>
                  <a:pt x="50" y="48"/>
                </a:cubicBezTo>
                <a:cubicBezTo>
                  <a:pt x="50" y="48"/>
                  <a:pt x="50" y="49"/>
                  <a:pt x="50" y="49"/>
                </a:cubicBezTo>
                <a:cubicBezTo>
                  <a:pt x="50" y="49"/>
                  <a:pt x="51" y="49"/>
                  <a:pt x="51" y="49"/>
                </a:cubicBezTo>
                <a:cubicBezTo>
                  <a:pt x="51" y="49"/>
                  <a:pt x="51" y="50"/>
                  <a:pt x="51" y="50"/>
                </a:cubicBezTo>
                <a:cubicBezTo>
                  <a:pt x="51" y="49"/>
                  <a:pt x="51" y="49"/>
                  <a:pt x="51" y="48"/>
                </a:cubicBezTo>
                <a:cubicBezTo>
                  <a:pt x="51" y="48"/>
                  <a:pt x="51" y="47"/>
                  <a:pt x="51" y="46"/>
                </a:cubicBezTo>
                <a:cubicBezTo>
                  <a:pt x="51" y="46"/>
                  <a:pt x="51" y="45"/>
                  <a:pt x="51" y="45"/>
                </a:cubicBezTo>
                <a:cubicBezTo>
                  <a:pt x="51" y="44"/>
                  <a:pt x="52" y="44"/>
                  <a:pt x="52" y="44"/>
                </a:cubicBezTo>
                <a:cubicBezTo>
                  <a:pt x="52" y="44"/>
                  <a:pt x="52" y="43"/>
                  <a:pt x="53" y="43"/>
                </a:cubicBezTo>
                <a:cubicBezTo>
                  <a:pt x="53" y="43"/>
                  <a:pt x="53" y="43"/>
                  <a:pt x="53" y="43"/>
                </a:cubicBezTo>
                <a:cubicBezTo>
                  <a:pt x="53" y="43"/>
                  <a:pt x="54" y="42"/>
                  <a:pt x="54" y="42"/>
                </a:cubicBezTo>
                <a:cubicBezTo>
                  <a:pt x="54" y="42"/>
                  <a:pt x="54" y="42"/>
                  <a:pt x="55" y="42"/>
                </a:cubicBezTo>
                <a:cubicBezTo>
                  <a:pt x="55" y="42"/>
                  <a:pt x="55" y="42"/>
                  <a:pt x="55" y="42"/>
                </a:cubicBezTo>
                <a:cubicBezTo>
                  <a:pt x="56" y="41"/>
                  <a:pt x="56" y="42"/>
                  <a:pt x="56" y="41"/>
                </a:cubicBezTo>
                <a:cubicBezTo>
                  <a:pt x="56" y="41"/>
                  <a:pt x="56" y="41"/>
                  <a:pt x="56" y="41"/>
                </a:cubicBezTo>
                <a:cubicBezTo>
                  <a:pt x="56" y="41"/>
                  <a:pt x="56" y="41"/>
                  <a:pt x="57" y="41"/>
                </a:cubicBezTo>
                <a:cubicBezTo>
                  <a:pt x="57" y="41"/>
                  <a:pt x="57" y="40"/>
                  <a:pt x="57" y="40"/>
                </a:cubicBezTo>
                <a:cubicBezTo>
                  <a:pt x="57" y="40"/>
                  <a:pt x="56" y="39"/>
                  <a:pt x="56" y="39"/>
                </a:cubicBezTo>
                <a:cubicBezTo>
                  <a:pt x="56" y="39"/>
                  <a:pt x="57" y="39"/>
                  <a:pt x="57" y="39"/>
                </a:cubicBezTo>
                <a:cubicBezTo>
                  <a:pt x="57" y="39"/>
                  <a:pt x="57" y="39"/>
                  <a:pt x="57" y="39"/>
                </a:cubicBezTo>
                <a:cubicBezTo>
                  <a:pt x="57" y="39"/>
                  <a:pt x="57" y="39"/>
                  <a:pt x="57" y="39"/>
                </a:cubicBezTo>
                <a:cubicBezTo>
                  <a:pt x="57" y="39"/>
                  <a:pt x="57" y="39"/>
                  <a:pt x="57" y="39"/>
                </a:cubicBezTo>
                <a:cubicBezTo>
                  <a:pt x="57" y="39"/>
                  <a:pt x="57" y="39"/>
                  <a:pt x="57" y="39"/>
                </a:cubicBezTo>
                <a:cubicBezTo>
                  <a:pt x="57" y="39"/>
                  <a:pt x="58" y="38"/>
                  <a:pt x="58" y="38"/>
                </a:cubicBezTo>
                <a:cubicBezTo>
                  <a:pt x="58" y="38"/>
                  <a:pt x="58" y="38"/>
                  <a:pt x="58" y="38"/>
                </a:cubicBezTo>
                <a:cubicBezTo>
                  <a:pt x="58" y="38"/>
                  <a:pt x="58" y="38"/>
                  <a:pt x="58" y="38"/>
                </a:cubicBezTo>
                <a:cubicBezTo>
                  <a:pt x="58" y="37"/>
                  <a:pt x="59" y="37"/>
                  <a:pt x="59" y="37"/>
                </a:cubicBezTo>
                <a:cubicBezTo>
                  <a:pt x="59" y="37"/>
                  <a:pt x="59" y="36"/>
                  <a:pt x="59" y="36"/>
                </a:cubicBezTo>
                <a:cubicBezTo>
                  <a:pt x="59" y="36"/>
                  <a:pt x="60" y="36"/>
                  <a:pt x="60" y="36"/>
                </a:cubicBezTo>
                <a:cubicBezTo>
                  <a:pt x="60" y="36"/>
                  <a:pt x="60" y="36"/>
                  <a:pt x="60" y="36"/>
                </a:cubicBezTo>
                <a:cubicBezTo>
                  <a:pt x="60" y="36"/>
                  <a:pt x="60" y="36"/>
                  <a:pt x="60" y="36"/>
                </a:cubicBezTo>
                <a:cubicBezTo>
                  <a:pt x="61" y="36"/>
                  <a:pt x="61" y="36"/>
                  <a:pt x="62" y="36"/>
                </a:cubicBezTo>
                <a:cubicBezTo>
                  <a:pt x="62" y="36"/>
                  <a:pt x="62" y="36"/>
                  <a:pt x="62" y="35"/>
                </a:cubicBezTo>
                <a:cubicBezTo>
                  <a:pt x="62" y="35"/>
                  <a:pt x="62" y="35"/>
                  <a:pt x="62" y="35"/>
                </a:cubicBezTo>
                <a:cubicBezTo>
                  <a:pt x="62" y="35"/>
                  <a:pt x="62" y="35"/>
                  <a:pt x="62" y="34"/>
                </a:cubicBezTo>
                <a:cubicBezTo>
                  <a:pt x="62" y="34"/>
                  <a:pt x="62" y="34"/>
                  <a:pt x="62" y="34"/>
                </a:cubicBezTo>
                <a:cubicBezTo>
                  <a:pt x="63" y="34"/>
                  <a:pt x="63" y="33"/>
                  <a:pt x="63" y="33"/>
                </a:cubicBezTo>
                <a:cubicBezTo>
                  <a:pt x="64" y="33"/>
                  <a:pt x="64" y="33"/>
                  <a:pt x="64" y="33"/>
                </a:cubicBezTo>
                <a:cubicBezTo>
                  <a:pt x="64" y="33"/>
                  <a:pt x="65" y="33"/>
                  <a:pt x="65" y="33"/>
                </a:cubicBezTo>
                <a:cubicBezTo>
                  <a:pt x="65" y="32"/>
                  <a:pt x="65" y="32"/>
                  <a:pt x="65" y="32"/>
                </a:cubicBezTo>
                <a:cubicBezTo>
                  <a:pt x="65" y="32"/>
                  <a:pt x="65" y="32"/>
                  <a:pt x="65" y="32"/>
                </a:cubicBezTo>
                <a:cubicBezTo>
                  <a:pt x="65" y="32"/>
                  <a:pt x="65" y="32"/>
                  <a:pt x="65" y="32"/>
                </a:cubicBezTo>
                <a:cubicBezTo>
                  <a:pt x="65" y="32"/>
                  <a:pt x="65" y="32"/>
                  <a:pt x="65" y="32"/>
                </a:cubicBezTo>
                <a:cubicBezTo>
                  <a:pt x="65" y="32"/>
                  <a:pt x="65" y="32"/>
                  <a:pt x="65" y="32"/>
                </a:cubicBezTo>
                <a:cubicBezTo>
                  <a:pt x="65" y="32"/>
                  <a:pt x="65" y="32"/>
                  <a:pt x="65" y="32"/>
                </a:cubicBezTo>
                <a:cubicBezTo>
                  <a:pt x="65" y="32"/>
                  <a:pt x="65" y="32"/>
                  <a:pt x="65" y="32"/>
                </a:cubicBezTo>
                <a:cubicBezTo>
                  <a:pt x="65" y="32"/>
                  <a:pt x="65" y="32"/>
                  <a:pt x="65" y="32"/>
                </a:cubicBezTo>
                <a:cubicBezTo>
                  <a:pt x="65" y="32"/>
                  <a:pt x="65" y="32"/>
                  <a:pt x="65" y="32"/>
                </a:cubicBezTo>
                <a:cubicBezTo>
                  <a:pt x="65" y="32"/>
                  <a:pt x="65" y="32"/>
                  <a:pt x="65" y="32"/>
                </a:cubicBezTo>
                <a:cubicBezTo>
                  <a:pt x="65" y="32"/>
                  <a:pt x="65" y="32"/>
                  <a:pt x="65" y="32"/>
                </a:cubicBezTo>
                <a:cubicBezTo>
                  <a:pt x="65" y="32"/>
                  <a:pt x="65" y="32"/>
                  <a:pt x="65" y="32"/>
                </a:cubicBezTo>
                <a:cubicBezTo>
                  <a:pt x="65" y="32"/>
                  <a:pt x="65" y="32"/>
                  <a:pt x="65" y="32"/>
                </a:cubicBezTo>
                <a:cubicBezTo>
                  <a:pt x="65" y="32"/>
                  <a:pt x="65" y="32"/>
                  <a:pt x="65" y="32"/>
                </a:cubicBezTo>
                <a:cubicBezTo>
                  <a:pt x="66" y="32"/>
                  <a:pt x="66" y="32"/>
                  <a:pt x="66" y="32"/>
                </a:cubicBezTo>
                <a:cubicBezTo>
                  <a:pt x="66" y="32"/>
                  <a:pt x="67" y="32"/>
                  <a:pt x="66" y="32"/>
                </a:cubicBezTo>
                <a:cubicBezTo>
                  <a:pt x="66" y="32"/>
                  <a:pt x="66" y="32"/>
                  <a:pt x="67" y="32"/>
                </a:cubicBezTo>
                <a:cubicBezTo>
                  <a:pt x="67" y="32"/>
                  <a:pt x="67" y="32"/>
                  <a:pt x="67" y="32"/>
                </a:cubicBezTo>
                <a:cubicBezTo>
                  <a:pt x="67" y="32"/>
                  <a:pt x="67" y="32"/>
                  <a:pt x="67" y="32"/>
                </a:cubicBezTo>
                <a:cubicBezTo>
                  <a:pt x="67" y="32"/>
                  <a:pt x="67" y="32"/>
                  <a:pt x="66" y="32"/>
                </a:cubicBezTo>
                <a:cubicBezTo>
                  <a:pt x="66" y="33"/>
                  <a:pt x="65" y="33"/>
                  <a:pt x="65" y="33"/>
                </a:cubicBezTo>
                <a:cubicBezTo>
                  <a:pt x="65" y="33"/>
                  <a:pt x="65" y="34"/>
                  <a:pt x="66" y="34"/>
                </a:cubicBezTo>
                <a:cubicBezTo>
                  <a:pt x="66" y="34"/>
                  <a:pt x="66" y="33"/>
                  <a:pt x="66" y="33"/>
                </a:cubicBezTo>
                <a:cubicBezTo>
                  <a:pt x="67" y="33"/>
                  <a:pt x="67" y="33"/>
                  <a:pt x="67" y="33"/>
                </a:cubicBezTo>
                <a:cubicBezTo>
                  <a:pt x="67" y="33"/>
                  <a:pt x="67" y="33"/>
                  <a:pt x="68" y="33"/>
                </a:cubicBezTo>
                <a:cubicBezTo>
                  <a:pt x="68" y="33"/>
                  <a:pt x="69" y="32"/>
                  <a:pt x="69" y="32"/>
                </a:cubicBezTo>
                <a:cubicBezTo>
                  <a:pt x="69" y="32"/>
                  <a:pt x="69" y="32"/>
                  <a:pt x="69" y="32"/>
                </a:cubicBezTo>
                <a:cubicBezTo>
                  <a:pt x="69" y="32"/>
                  <a:pt x="69" y="32"/>
                  <a:pt x="69" y="32"/>
                </a:cubicBezTo>
                <a:cubicBezTo>
                  <a:pt x="69" y="32"/>
                  <a:pt x="69" y="31"/>
                  <a:pt x="69" y="32"/>
                </a:cubicBezTo>
                <a:cubicBezTo>
                  <a:pt x="68" y="32"/>
                  <a:pt x="68" y="32"/>
                  <a:pt x="68" y="32"/>
                </a:cubicBezTo>
                <a:cubicBezTo>
                  <a:pt x="68" y="32"/>
                  <a:pt x="68" y="31"/>
                  <a:pt x="68" y="31"/>
                </a:cubicBezTo>
                <a:cubicBezTo>
                  <a:pt x="68" y="31"/>
                  <a:pt x="67" y="31"/>
                  <a:pt x="67" y="31"/>
                </a:cubicBezTo>
                <a:cubicBezTo>
                  <a:pt x="67" y="31"/>
                  <a:pt x="67" y="31"/>
                  <a:pt x="67" y="31"/>
                </a:cubicBezTo>
                <a:cubicBezTo>
                  <a:pt x="67" y="31"/>
                  <a:pt x="66" y="31"/>
                  <a:pt x="67" y="30"/>
                </a:cubicBezTo>
                <a:cubicBezTo>
                  <a:pt x="67" y="30"/>
                  <a:pt x="67" y="30"/>
                  <a:pt x="67" y="30"/>
                </a:cubicBezTo>
                <a:cubicBezTo>
                  <a:pt x="67" y="30"/>
                  <a:pt x="66" y="30"/>
                  <a:pt x="66" y="30"/>
                </a:cubicBezTo>
                <a:cubicBezTo>
                  <a:pt x="66" y="30"/>
                  <a:pt x="66" y="30"/>
                  <a:pt x="66" y="29"/>
                </a:cubicBezTo>
                <a:cubicBezTo>
                  <a:pt x="66" y="29"/>
                  <a:pt x="66" y="29"/>
                  <a:pt x="67" y="30"/>
                </a:cubicBezTo>
                <a:cubicBezTo>
                  <a:pt x="67" y="30"/>
                  <a:pt x="67" y="29"/>
                  <a:pt x="67" y="29"/>
                </a:cubicBezTo>
                <a:cubicBezTo>
                  <a:pt x="68" y="29"/>
                  <a:pt x="68" y="29"/>
                  <a:pt x="68" y="29"/>
                </a:cubicBezTo>
                <a:cubicBezTo>
                  <a:pt x="68" y="29"/>
                  <a:pt x="68" y="29"/>
                  <a:pt x="67" y="28"/>
                </a:cubicBezTo>
                <a:cubicBezTo>
                  <a:pt x="67" y="28"/>
                  <a:pt x="67" y="28"/>
                  <a:pt x="66" y="28"/>
                </a:cubicBezTo>
                <a:cubicBezTo>
                  <a:pt x="66" y="28"/>
                  <a:pt x="65" y="29"/>
                  <a:pt x="65" y="29"/>
                </a:cubicBezTo>
                <a:cubicBezTo>
                  <a:pt x="65" y="29"/>
                  <a:pt x="64" y="29"/>
                  <a:pt x="64" y="29"/>
                </a:cubicBezTo>
                <a:cubicBezTo>
                  <a:pt x="64" y="29"/>
                  <a:pt x="63" y="30"/>
                  <a:pt x="63" y="30"/>
                </a:cubicBezTo>
                <a:cubicBezTo>
                  <a:pt x="62" y="30"/>
                  <a:pt x="63" y="30"/>
                  <a:pt x="63" y="30"/>
                </a:cubicBezTo>
                <a:cubicBezTo>
                  <a:pt x="63" y="30"/>
                  <a:pt x="64" y="29"/>
                  <a:pt x="64" y="29"/>
                </a:cubicBezTo>
                <a:cubicBezTo>
                  <a:pt x="64" y="29"/>
                  <a:pt x="65" y="28"/>
                  <a:pt x="65" y="28"/>
                </a:cubicBezTo>
                <a:cubicBezTo>
                  <a:pt x="65" y="28"/>
                  <a:pt x="65" y="28"/>
                  <a:pt x="66" y="28"/>
                </a:cubicBezTo>
                <a:cubicBezTo>
                  <a:pt x="66" y="28"/>
                  <a:pt x="66" y="27"/>
                  <a:pt x="67" y="27"/>
                </a:cubicBezTo>
                <a:cubicBezTo>
                  <a:pt x="67" y="27"/>
                  <a:pt x="68" y="27"/>
                  <a:pt x="69" y="27"/>
                </a:cubicBezTo>
                <a:cubicBezTo>
                  <a:pt x="69" y="27"/>
                  <a:pt x="71" y="27"/>
                  <a:pt x="71" y="27"/>
                </a:cubicBezTo>
                <a:cubicBezTo>
                  <a:pt x="72" y="27"/>
                  <a:pt x="72" y="27"/>
                  <a:pt x="72" y="27"/>
                </a:cubicBezTo>
                <a:cubicBezTo>
                  <a:pt x="72" y="26"/>
                  <a:pt x="72" y="26"/>
                  <a:pt x="73" y="26"/>
                </a:cubicBezTo>
                <a:cubicBezTo>
                  <a:pt x="73" y="26"/>
                  <a:pt x="73" y="26"/>
                  <a:pt x="73" y="26"/>
                </a:cubicBezTo>
                <a:cubicBezTo>
                  <a:pt x="73" y="26"/>
                  <a:pt x="74" y="26"/>
                  <a:pt x="74" y="26"/>
                </a:cubicBezTo>
                <a:cubicBezTo>
                  <a:pt x="74" y="25"/>
                  <a:pt x="74" y="25"/>
                  <a:pt x="74" y="25"/>
                </a:cubicBezTo>
                <a:cubicBezTo>
                  <a:pt x="74" y="25"/>
                  <a:pt x="74" y="25"/>
                  <a:pt x="74" y="25"/>
                </a:cubicBezTo>
                <a:cubicBezTo>
                  <a:pt x="74" y="25"/>
                  <a:pt x="74" y="25"/>
                  <a:pt x="74" y="25"/>
                </a:cubicBezTo>
                <a:cubicBezTo>
                  <a:pt x="74" y="25"/>
                  <a:pt x="74" y="24"/>
                  <a:pt x="74" y="24"/>
                </a:cubicBezTo>
                <a:cubicBezTo>
                  <a:pt x="75" y="24"/>
                  <a:pt x="75" y="24"/>
                  <a:pt x="75" y="24"/>
                </a:cubicBezTo>
                <a:cubicBezTo>
                  <a:pt x="75" y="24"/>
                  <a:pt x="74" y="24"/>
                  <a:pt x="74" y="24"/>
                </a:cubicBezTo>
                <a:cubicBezTo>
                  <a:pt x="74" y="24"/>
                  <a:pt x="74" y="24"/>
                  <a:pt x="74" y="24"/>
                </a:cubicBezTo>
                <a:cubicBezTo>
                  <a:pt x="74" y="24"/>
                  <a:pt x="74" y="23"/>
                  <a:pt x="73" y="23"/>
                </a:cubicBezTo>
                <a:cubicBezTo>
                  <a:pt x="73" y="23"/>
                  <a:pt x="73" y="24"/>
                  <a:pt x="73" y="24"/>
                </a:cubicBezTo>
                <a:cubicBezTo>
                  <a:pt x="73" y="24"/>
                  <a:pt x="72" y="24"/>
                  <a:pt x="72" y="24"/>
                </a:cubicBezTo>
                <a:cubicBezTo>
                  <a:pt x="72" y="24"/>
                  <a:pt x="71" y="24"/>
                  <a:pt x="71" y="24"/>
                </a:cubicBezTo>
                <a:cubicBezTo>
                  <a:pt x="71" y="24"/>
                  <a:pt x="72" y="24"/>
                  <a:pt x="72" y="24"/>
                </a:cubicBezTo>
                <a:cubicBezTo>
                  <a:pt x="72" y="23"/>
                  <a:pt x="74" y="23"/>
                  <a:pt x="74" y="23"/>
                </a:cubicBezTo>
                <a:cubicBezTo>
                  <a:pt x="74" y="23"/>
                  <a:pt x="73" y="23"/>
                  <a:pt x="73" y="23"/>
                </a:cubicBezTo>
                <a:cubicBezTo>
                  <a:pt x="73" y="23"/>
                  <a:pt x="73" y="23"/>
                  <a:pt x="73" y="23"/>
                </a:cubicBezTo>
                <a:cubicBezTo>
                  <a:pt x="73" y="23"/>
                  <a:pt x="73" y="22"/>
                  <a:pt x="73" y="22"/>
                </a:cubicBezTo>
                <a:cubicBezTo>
                  <a:pt x="72" y="22"/>
                  <a:pt x="72" y="22"/>
                  <a:pt x="72" y="22"/>
                </a:cubicBezTo>
                <a:cubicBezTo>
                  <a:pt x="72" y="22"/>
                  <a:pt x="72" y="22"/>
                  <a:pt x="72" y="22"/>
                </a:cubicBezTo>
                <a:cubicBezTo>
                  <a:pt x="72" y="22"/>
                  <a:pt x="71" y="21"/>
                  <a:pt x="71" y="21"/>
                </a:cubicBezTo>
                <a:cubicBezTo>
                  <a:pt x="71" y="21"/>
                  <a:pt x="71" y="21"/>
                  <a:pt x="71" y="21"/>
                </a:cubicBezTo>
                <a:cubicBezTo>
                  <a:pt x="71" y="21"/>
                  <a:pt x="71" y="21"/>
                  <a:pt x="71" y="21"/>
                </a:cubicBezTo>
                <a:cubicBezTo>
                  <a:pt x="71" y="21"/>
                  <a:pt x="71" y="21"/>
                  <a:pt x="71" y="21"/>
                </a:cubicBezTo>
                <a:cubicBezTo>
                  <a:pt x="71" y="20"/>
                  <a:pt x="71" y="20"/>
                  <a:pt x="71" y="20"/>
                </a:cubicBezTo>
                <a:cubicBezTo>
                  <a:pt x="71" y="20"/>
                  <a:pt x="71" y="20"/>
                  <a:pt x="71" y="20"/>
                </a:cubicBezTo>
                <a:cubicBezTo>
                  <a:pt x="71" y="19"/>
                  <a:pt x="71" y="19"/>
                  <a:pt x="71" y="19"/>
                </a:cubicBezTo>
                <a:cubicBezTo>
                  <a:pt x="71" y="19"/>
                  <a:pt x="71" y="19"/>
                  <a:pt x="71" y="19"/>
                </a:cubicBezTo>
                <a:cubicBezTo>
                  <a:pt x="71" y="19"/>
                  <a:pt x="70" y="19"/>
                  <a:pt x="70" y="19"/>
                </a:cubicBezTo>
                <a:cubicBezTo>
                  <a:pt x="70" y="19"/>
                  <a:pt x="71" y="19"/>
                  <a:pt x="71" y="18"/>
                </a:cubicBezTo>
                <a:cubicBezTo>
                  <a:pt x="71" y="18"/>
                  <a:pt x="71" y="18"/>
                  <a:pt x="71" y="18"/>
                </a:cubicBezTo>
                <a:cubicBezTo>
                  <a:pt x="70" y="18"/>
                  <a:pt x="70" y="18"/>
                  <a:pt x="70" y="18"/>
                </a:cubicBezTo>
                <a:cubicBezTo>
                  <a:pt x="70" y="18"/>
                  <a:pt x="71" y="18"/>
                  <a:pt x="71" y="18"/>
                </a:cubicBezTo>
                <a:cubicBezTo>
                  <a:pt x="71" y="18"/>
                  <a:pt x="70" y="17"/>
                  <a:pt x="70" y="17"/>
                </a:cubicBezTo>
                <a:cubicBezTo>
                  <a:pt x="70" y="17"/>
                  <a:pt x="70" y="17"/>
                  <a:pt x="70" y="17"/>
                </a:cubicBezTo>
                <a:cubicBezTo>
                  <a:pt x="70" y="17"/>
                  <a:pt x="70" y="16"/>
                  <a:pt x="70" y="16"/>
                </a:cubicBezTo>
                <a:cubicBezTo>
                  <a:pt x="70" y="16"/>
                  <a:pt x="70" y="16"/>
                  <a:pt x="70" y="17"/>
                </a:cubicBezTo>
                <a:cubicBezTo>
                  <a:pt x="70" y="17"/>
                  <a:pt x="69" y="17"/>
                  <a:pt x="69" y="17"/>
                </a:cubicBezTo>
                <a:cubicBezTo>
                  <a:pt x="69" y="17"/>
                  <a:pt x="69" y="17"/>
                  <a:pt x="69" y="18"/>
                </a:cubicBezTo>
                <a:cubicBezTo>
                  <a:pt x="69" y="18"/>
                  <a:pt x="69" y="18"/>
                  <a:pt x="69" y="18"/>
                </a:cubicBezTo>
                <a:cubicBezTo>
                  <a:pt x="69" y="18"/>
                  <a:pt x="68" y="18"/>
                  <a:pt x="68" y="18"/>
                </a:cubicBezTo>
                <a:cubicBezTo>
                  <a:pt x="68" y="18"/>
                  <a:pt x="68" y="19"/>
                  <a:pt x="68" y="19"/>
                </a:cubicBezTo>
                <a:cubicBezTo>
                  <a:pt x="68" y="19"/>
                  <a:pt x="68" y="19"/>
                  <a:pt x="67" y="19"/>
                </a:cubicBezTo>
                <a:cubicBezTo>
                  <a:pt x="67" y="19"/>
                  <a:pt x="67" y="19"/>
                  <a:pt x="67" y="19"/>
                </a:cubicBezTo>
                <a:cubicBezTo>
                  <a:pt x="67" y="18"/>
                  <a:pt x="67" y="18"/>
                  <a:pt x="67" y="18"/>
                </a:cubicBezTo>
                <a:cubicBezTo>
                  <a:pt x="67" y="18"/>
                  <a:pt x="66" y="19"/>
                  <a:pt x="66" y="18"/>
                </a:cubicBezTo>
                <a:cubicBezTo>
                  <a:pt x="66" y="18"/>
                  <a:pt x="66" y="18"/>
                  <a:pt x="66" y="18"/>
                </a:cubicBezTo>
                <a:cubicBezTo>
                  <a:pt x="66" y="18"/>
                  <a:pt x="66" y="18"/>
                  <a:pt x="66" y="18"/>
                </a:cubicBezTo>
                <a:cubicBezTo>
                  <a:pt x="66" y="18"/>
                  <a:pt x="66" y="17"/>
                  <a:pt x="66" y="17"/>
                </a:cubicBezTo>
                <a:cubicBezTo>
                  <a:pt x="66" y="17"/>
                  <a:pt x="66" y="17"/>
                  <a:pt x="66" y="17"/>
                </a:cubicBezTo>
                <a:cubicBezTo>
                  <a:pt x="66" y="17"/>
                  <a:pt x="66" y="17"/>
                  <a:pt x="66" y="17"/>
                </a:cubicBezTo>
                <a:cubicBezTo>
                  <a:pt x="67" y="16"/>
                  <a:pt x="67" y="16"/>
                  <a:pt x="67" y="16"/>
                </a:cubicBezTo>
                <a:cubicBezTo>
                  <a:pt x="66" y="16"/>
                  <a:pt x="66" y="16"/>
                  <a:pt x="66" y="16"/>
                </a:cubicBezTo>
                <a:cubicBezTo>
                  <a:pt x="66" y="16"/>
                  <a:pt x="66" y="15"/>
                  <a:pt x="66" y="15"/>
                </a:cubicBezTo>
                <a:cubicBezTo>
                  <a:pt x="65" y="15"/>
                  <a:pt x="65" y="15"/>
                  <a:pt x="65" y="15"/>
                </a:cubicBezTo>
                <a:cubicBezTo>
                  <a:pt x="66" y="15"/>
                  <a:pt x="66" y="15"/>
                  <a:pt x="65" y="15"/>
                </a:cubicBezTo>
                <a:cubicBezTo>
                  <a:pt x="65" y="15"/>
                  <a:pt x="65" y="15"/>
                  <a:pt x="65" y="15"/>
                </a:cubicBezTo>
                <a:cubicBezTo>
                  <a:pt x="65" y="15"/>
                  <a:pt x="65" y="14"/>
                  <a:pt x="65" y="14"/>
                </a:cubicBezTo>
                <a:cubicBezTo>
                  <a:pt x="65" y="15"/>
                  <a:pt x="64" y="14"/>
                  <a:pt x="64" y="14"/>
                </a:cubicBezTo>
                <a:cubicBezTo>
                  <a:pt x="64" y="14"/>
                  <a:pt x="64" y="14"/>
                  <a:pt x="64" y="14"/>
                </a:cubicBezTo>
                <a:cubicBezTo>
                  <a:pt x="64" y="14"/>
                  <a:pt x="63" y="14"/>
                  <a:pt x="63" y="14"/>
                </a:cubicBezTo>
                <a:cubicBezTo>
                  <a:pt x="63" y="14"/>
                  <a:pt x="63" y="14"/>
                  <a:pt x="63" y="14"/>
                </a:cubicBezTo>
                <a:cubicBezTo>
                  <a:pt x="63" y="14"/>
                  <a:pt x="62" y="14"/>
                  <a:pt x="62" y="14"/>
                </a:cubicBezTo>
                <a:cubicBezTo>
                  <a:pt x="61" y="14"/>
                  <a:pt x="61" y="14"/>
                  <a:pt x="61" y="14"/>
                </a:cubicBezTo>
                <a:cubicBezTo>
                  <a:pt x="61" y="14"/>
                  <a:pt x="61" y="14"/>
                  <a:pt x="61" y="14"/>
                </a:cubicBezTo>
                <a:cubicBezTo>
                  <a:pt x="61" y="15"/>
                  <a:pt x="61" y="15"/>
                  <a:pt x="61" y="15"/>
                </a:cubicBezTo>
                <a:cubicBezTo>
                  <a:pt x="61" y="15"/>
                  <a:pt x="61" y="15"/>
                  <a:pt x="61" y="15"/>
                </a:cubicBezTo>
                <a:cubicBezTo>
                  <a:pt x="61" y="15"/>
                  <a:pt x="61" y="16"/>
                  <a:pt x="61" y="16"/>
                </a:cubicBezTo>
                <a:cubicBezTo>
                  <a:pt x="60" y="16"/>
                  <a:pt x="60" y="16"/>
                  <a:pt x="60" y="16"/>
                </a:cubicBezTo>
                <a:cubicBezTo>
                  <a:pt x="61" y="16"/>
                  <a:pt x="61" y="16"/>
                  <a:pt x="61" y="16"/>
                </a:cubicBezTo>
                <a:cubicBezTo>
                  <a:pt x="61" y="16"/>
                  <a:pt x="60" y="17"/>
                  <a:pt x="61" y="17"/>
                </a:cubicBezTo>
                <a:cubicBezTo>
                  <a:pt x="61" y="17"/>
                  <a:pt x="61" y="17"/>
                  <a:pt x="61" y="17"/>
                </a:cubicBezTo>
                <a:cubicBezTo>
                  <a:pt x="60" y="17"/>
                  <a:pt x="60" y="18"/>
                  <a:pt x="60" y="18"/>
                </a:cubicBezTo>
                <a:cubicBezTo>
                  <a:pt x="61" y="18"/>
                  <a:pt x="61" y="18"/>
                  <a:pt x="60" y="18"/>
                </a:cubicBezTo>
                <a:cubicBezTo>
                  <a:pt x="60" y="18"/>
                  <a:pt x="60" y="18"/>
                  <a:pt x="60" y="18"/>
                </a:cubicBezTo>
                <a:cubicBezTo>
                  <a:pt x="60" y="18"/>
                  <a:pt x="59" y="19"/>
                  <a:pt x="60" y="19"/>
                </a:cubicBezTo>
                <a:cubicBezTo>
                  <a:pt x="60" y="19"/>
                  <a:pt x="60" y="19"/>
                  <a:pt x="60" y="19"/>
                </a:cubicBezTo>
                <a:cubicBezTo>
                  <a:pt x="60" y="19"/>
                  <a:pt x="60" y="19"/>
                  <a:pt x="60" y="20"/>
                </a:cubicBezTo>
                <a:cubicBezTo>
                  <a:pt x="60" y="20"/>
                  <a:pt x="60" y="20"/>
                  <a:pt x="60" y="20"/>
                </a:cubicBezTo>
                <a:cubicBezTo>
                  <a:pt x="60" y="21"/>
                  <a:pt x="60" y="22"/>
                  <a:pt x="60" y="22"/>
                </a:cubicBezTo>
                <a:cubicBezTo>
                  <a:pt x="59" y="22"/>
                  <a:pt x="59" y="22"/>
                  <a:pt x="59" y="22"/>
                </a:cubicBezTo>
                <a:cubicBezTo>
                  <a:pt x="59" y="22"/>
                  <a:pt x="59" y="22"/>
                  <a:pt x="59" y="22"/>
                </a:cubicBezTo>
                <a:cubicBezTo>
                  <a:pt x="59" y="22"/>
                  <a:pt x="59" y="23"/>
                  <a:pt x="59" y="23"/>
                </a:cubicBezTo>
                <a:cubicBezTo>
                  <a:pt x="58" y="23"/>
                  <a:pt x="58" y="23"/>
                  <a:pt x="58" y="23"/>
                </a:cubicBezTo>
                <a:cubicBezTo>
                  <a:pt x="58" y="23"/>
                  <a:pt x="59" y="23"/>
                  <a:pt x="58" y="23"/>
                </a:cubicBezTo>
                <a:cubicBezTo>
                  <a:pt x="58" y="24"/>
                  <a:pt x="58" y="24"/>
                  <a:pt x="58" y="24"/>
                </a:cubicBezTo>
                <a:cubicBezTo>
                  <a:pt x="58" y="24"/>
                  <a:pt x="58" y="25"/>
                  <a:pt x="58" y="25"/>
                </a:cubicBezTo>
                <a:cubicBezTo>
                  <a:pt x="58" y="25"/>
                  <a:pt x="58" y="25"/>
                  <a:pt x="58" y="25"/>
                </a:cubicBezTo>
                <a:cubicBezTo>
                  <a:pt x="58" y="25"/>
                  <a:pt x="58" y="26"/>
                  <a:pt x="58" y="26"/>
                </a:cubicBezTo>
                <a:cubicBezTo>
                  <a:pt x="58" y="26"/>
                  <a:pt x="58" y="26"/>
                  <a:pt x="58" y="26"/>
                </a:cubicBezTo>
                <a:cubicBezTo>
                  <a:pt x="58" y="26"/>
                  <a:pt x="58" y="27"/>
                  <a:pt x="58" y="26"/>
                </a:cubicBezTo>
                <a:cubicBezTo>
                  <a:pt x="57" y="26"/>
                  <a:pt x="57" y="26"/>
                  <a:pt x="57" y="26"/>
                </a:cubicBezTo>
                <a:cubicBezTo>
                  <a:pt x="57" y="26"/>
                  <a:pt x="57" y="27"/>
                  <a:pt x="57" y="27"/>
                </a:cubicBezTo>
                <a:cubicBezTo>
                  <a:pt x="57" y="27"/>
                  <a:pt x="56" y="26"/>
                  <a:pt x="56" y="26"/>
                </a:cubicBezTo>
                <a:cubicBezTo>
                  <a:pt x="56" y="26"/>
                  <a:pt x="57" y="26"/>
                  <a:pt x="57" y="26"/>
                </a:cubicBezTo>
                <a:cubicBezTo>
                  <a:pt x="56" y="26"/>
                  <a:pt x="56" y="26"/>
                  <a:pt x="56" y="25"/>
                </a:cubicBezTo>
                <a:cubicBezTo>
                  <a:pt x="56" y="25"/>
                  <a:pt x="56" y="25"/>
                  <a:pt x="56" y="25"/>
                </a:cubicBezTo>
                <a:cubicBezTo>
                  <a:pt x="55" y="25"/>
                  <a:pt x="55" y="25"/>
                  <a:pt x="55" y="24"/>
                </a:cubicBezTo>
                <a:cubicBezTo>
                  <a:pt x="55" y="24"/>
                  <a:pt x="55" y="24"/>
                  <a:pt x="55" y="23"/>
                </a:cubicBezTo>
                <a:cubicBezTo>
                  <a:pt x="55" y="23"/>
                  <a:pt x="55" y="23"/>
                  <a:pt x="56" y="23"/>
                </a:cubicBezTo>
                <a:cubicBezTo>
                  <a:pt x="56" y="23"/>
                  <a:pt x="56" y="23"/>
                  <a:pt x="56" y="22"/>
                </a:cubicBezTo>
                <a:cubicBezTo>
                  <a:pt x="56" y="22"/>
                  <a:pt x="54" y="22"/>
                  <a:pt x="54" y="22"/>
                </a:cubicBezTo>
                <a:cubicBezTo>
                  <a:pt x="54" y="22"/>
                  <a:pt x="54" y="22"/>
                  <a:pt x="54" y="22"/>
                </a:cubicBezTo>
                <a:cubicBezTo>
                  <a:pt x="54" y="22"/>
                  <a:pt x="53" y="22"/>
                  <a:pt x="53" y="22"/>
                </a:cubicBezTo>
                <a:cubicBezTo>
                  <a:pt x="53" y="21"/>
                  <a:pt x="53" y="21"/>
                  <a:pt x="52" y="21"/>
                </a:cubicBezTo>
                <a:cubicBezTo>
                  <a:pt x="52" y="21"/>
                  <a:pt x="52" y="20"/>
                  <a:pt x="52" y="20"/>
                </a:cubicBezTo>
                <a:cubicBezTo>
                  <a:pt x="52" y="20"/>
                  <a:pt x="51" y="21"/>
                  <a:pt x="51" y="20"/>
                </a:cubicBezTo>
                <a:cubicBezTo>
                  <a:pt x="51" y="20"/>
                  <a:pt x="51" y="20"/>
                  <a:pt x="50" y="20"/>
                </a:cubicBezTo>
                <a:cubicBezTo>
                  <a:pt x="50" y="20"/>
                  <a:pt x="50" y="21"/>
                  <a:pt x="49" y="20"/>
                </a:cubicBezTo>
                <a:cubicBezTo>
                  <a:pt x="49" y="20"/>
                  <a:pt x="50" y="20"/>
                  <a:pt x="50" y="20"/>
                </a:cubicBezTo>
                <a:cubicBezTo>
                  <a:pt x="50" y="20"/>
                  <a:pt x="50" y="19"/>
                  <a:pt x="50" y="19"/>
                </a:cubicBezTo>
                <a:cubicBezTo>
                  <a:pt x="50" y="18"/>
                  <a:pt x="49" y="18"/>
                  <a:pt x="49" y="18"/>
                </a:cubicBezTo>
                <a:cubicBezTo>
                  <a:pt x="49" y="18"/>
                  <a:pt x="49" y="19"/>
                  <a:pt x="49" y="18"/>
                </a:cubicBezTo>
                <a:cubicBezTo>
                  <a:pt x="49" y="18"/>
                  <a:pt x="48" y="18"/>
                  <a:pt x="48" y="18"/>
                </a:cubicBezTo>
                <a:cubicBezTo>
                  <a:pt x="49" y="18"/>
                  <a:pt x="49" y="18"/>
                  <a:pt x="49" y="17"/>
                </a:cubicBezTo>
                <a:cubicBezTo>
                  <a:pt x="49" y="17"/>
                  <a:pt x="49" y="16"/>
                  <a:pt x="49" y="16"/>
                </a:cubicBezTo>
                <a:cubicBezTo>
                  <a:pt x="50" y="16"/>
                  <a:pt x="50" y="16"/>
                  <a:pt x="50" y="15"/>
                </a:cubicBezTo>
                <a:cubicBezTo>
                  <a:pt x="50" y="15"/>
                  <a:pt x="50" y="15"/>
                  <a:pt x="50" y="15"/>
                </a:cubicBezTo>
                <a:cubicBezTo>
                  <a:pt x="50" y="15"/>
                  <a:pt x="50" y="14"/>
                  <a:pt x="50" y="14"/>
                </a:cubicBezTo>
                <a:cubicBezTo>
                  <a:pt x="50" y="14"/>
                  <a:pt x="50" y="15"/>
                  <a:pt x="50" y="14"/>
                </a:cubicBezTo>
                <a:cubicBezTo>
                  <a:pt x="50" y="14"/>
                  <a:pt x="50" y="14"/>
                  <a:pt x="50" y="14"/>
                </a:cubicBezTo>
                <a:cubicBezTo>
                  <a:pt x="51" y="14"/>
                  <a:pt x="51" y="14"/>
                  <a:pt x="51" y="14"/>
                </a:cubicBezTo>
                <a:cubicBezTo>
                  <a:pt x="51" y="14"/>
                  <a:pt x="51" y="14"/>
                  <a:pt x="51" y="14"/>
                </a:cubicBezTo>
                <a:cubicBezTo>
                  <a:pt x="51" y="14"/>
                  <a:pt x="51" y="14"/>
                  <a:pt x="51" y="14"/>
                </a:cubicBezTo>
                <a:cubicBezTo>
                  <a:pt x="51" y="14"/>
                  <a:pt x="52" y="14"/>
                  <a:pt x="52" y="14"/>
                </a:cubicBezTo>
                <a:cubicBezTo>
                  <a:pt x="51" y="13"/>
                  <a:pt x="51" y="13"/>
                  <a:pt x="51" y="13"/>
                </a:cubicBezTo>
                <a:cubicBezTo>
                  <a:pt x="51" y="13"/>
                  <a:pt x="52" y="13"/>
                  <a:pt x="52" y="13"/>
                </a:cubicBezTo>
                <a:cubicBezTo>
                  <a:pt x="52" y="13"/>
                  <a:pt x="52" y="14"/>
                  <a:pt x="52" y="14"/>
                </a:cubicBezTo>
                <a:cubicBezTo>
                  <a:pt x="53" y="13"/>
                  <a:pt x="53" y="13"/>
                  <a:pt x="53" y="13"/>
                </a:cubicBezTo>
                <a:cubicBezTo>
                  <a:pt x="53" y="13"/>
                  <a:pt x="52" y="12"/>
                  <a:pt x="52" y="12"/>
                </a:cubicBezTo>
                <a:cubicBezTo>
                  <a:pt x="52" y="12"/>
                  <a:pt x="53" y="13"/>
                  <a:pt x="53" y="13"/>
                </a:cubicBezTo>
                <a:cubicBezTo>
                  <a:pt x="53" y="13"/>
                  <a:pt x="53" y="12"/>
                  <a:pt x="53" y="12"/>
                </a:cubicBezTo>
                <a:cubicBezTo>
                  <a:pt x="53" y="12"/>
                  <a:pt x="53" y="12"/>
                  <a:pt x="53" y="12"/>
                </a:cubicBezTo>
                <a:cubicBezTo>
                  <a:pt x="54" y="12"/>
                  <a:pt x="54" y="12"/>
                  <a:pt x="54" y="12"/>
                </a:cubicBezTo>
                <a:cubicBezTo>
                  <a:pt x="54" y="12"/>
                  <a:pt x="54" y="12"/>
                  <a:pt x="54" y="12"/>
                </a:cubicBezTo>
                <a:cubicBezTo>
                  <a:pt x="55" y="12"/>
                  <a:pt x="55" y="12"/>
                  <a:pt x="55" y="12"/>
                </a:cubicBezTo>
                <a:cubicBezTo>
                  <a:pt x="55" y="11"/>
                  <a:pt x="55" y="11"/>
                  <a:pt x="55" y="11"/>
                </a:cubicBezTo>
                <a:cubicBezTo>
                  <a:pt x="55" y="11"/>
                  <a:pt x="56" y="10"/>
                  <a:pt x="56" y="10"/>
                </a:cubicBezTo>
                <a:cubicBezTo>
                  <a:pt x="55" y="10"/>
                  <a:pt x="55" y="10"/>
                  <a:pt x="55" y="10"/>
                </a:cubicBezTo>
                <a:cubicBezTo>
                  <a:pt x="54" y="10"/>
                  <a:pt x="54" y="10"/>
                  <a:pt x="54" y="10"/>
                </a:cubicBezTo>
                <a:cubicBezTo>
                  <a:pt x="54" y="10"/>
                  <a:pt x="52" y="10"/>
                  <a:pt x="52" y="10"/>
                </a:cubicBezTo>
                <a:cubicBezTo>
                  <a:pt x="52" y="10"/>
                  <a:pt x="52" y="10"/>
                  <a:pt x="53" y="10"/>
                </a:cubicBezTo>
                <a:cubicBezTo>
                  <a:pt x="53" y="10"/>
                  <a:pt x="53" y="10"/>
                  <a:pt x="53" y="10"/>
                </a:cubicBezTo>
                <a:cubicBezTo>
                  <a:pt x="53" y="10"/>
                  <a:pt x="53" y="9"/>
                  <a:pt x="53" y="9"/>
                </a:cubicBezTo>
                <a:cubicBezTo>
                  <a:pt x="54" y="9"/>
                  <a:pt x="54" y="9"/>
                  <a:pt x="54" y="9"/>
                </a:cubicBezTo>
                <a:cubicBezTo>
                  <a:pt x="54" y="10"/>
                  <a:pt x="55" y="10"/>
                  <a:pt x="55" y="10"/>
                </a:cubicBezTo>
                <a:cubicBezTo>
                  <a:pt x="55" y="10"/>
                  <a:pt x="56" y="10"/>
                  <a:pt x="56" y="10"/>
                </a:cubicBezTo>
                <a:cubicBezTo>
                  <a:pt x="56" y="10"/>
                  <a:pt x="57" y="9"/>
                  <a:pt x="57" y="9"/>
                </a:cubicBezTo>
                <a:cubicBezTo>
                  <a:pt x="57" y="9"/>
                  <a:pt x="57" y="9"/>
                  <a:pt x="57" y="8"/>
                </a:cubicBezTo>
                <a:cubicBezTo>
                  <a:pt x="57" y="8"/>
                  <a:pt x="57" y="9"/>
                  <a:pt x="57" y="9"/>
                </a:cubicBezTo>
                <a:cubicBezTo>
                  <a:pt x="57" y="8"/>
                  <a:pt x="58" y="8"/>
                  <a:pt x="57" y="8"/>
                </a:cubicBezTo>
                <a:cubicBezTo>
                  <a:pt x="57" y="9"/>
                  <a:pt x="57" y="9"/>
                  <a:pt x="58" y="9"/>
                </a:cubicBezTo>
                <a:cubicBezTo>
                  <a:pt x="58" y="9"/>
                  <a:pt x="58" y="9"/>
                  <a:pt x="58" y="9"/>
                </a:cubicBezTo>
                <a:cubicBezTo>
                  <a:pt x="58" y="9"/>
                  <a:pt x="58" y="9"/>
                  <a:pt x="58" y="9"/>
                </a:cubicBezTo>
                <a:cubicBezTo>
                  <a:pt x="58" y="9"/>
                  <a:pt x="58" y="9"/>
                  <a:pt x="58" y="8"/>
                </a:cubicBezTo>
                <a:cubicBezTo>
                  <a:pt x="58" y="8"/>
                  <a:pt x="58" y="8"/>
                  <a:pt x="58" y="8"/>
                </a:cubicBezTo>
                <a:cubicBezTo>
                  <a:pt x="58" y="8"/>
                  <a:pt x="58" y="8"/>
                  <a:pt x="58" y="8"/>
                </a:cubicBezTo>
                <a:cubicBezTo>
                  <a:pt x="58" y="8"/>
                  <a:pt x="58" y="8"/>
                  <a:pt x="58" y="8"/>
                </a:cubicBezTo>
                <a:cubicBezTo>
                  <a:pt x="58" y="8"/>
                  <a:pt x="58" y="8"/>
                  <a:pt x="59" y="8"/>
                </a:cubicBezTo>
                <a:cubicBezTo>
                  <a:pt x="59" y="8"/>
                  <a:pt x="59" y="9"/>
                  <a:pt x="59" y="9"/>
                </a:cubicBezTo>
                <a:cubicBezTo>
                  <a:pt x="59" y="9"/>
                  <a:pt x="59" y="9"/>
                  <a:pt x="59" y="9"/>
                </a:cubicBezTo>
                <a:cubicBezTo>
                  <a:pt x="59" y="9"/>
                  <a:pt x="59" y="9"/>
                  <a:pt x="59" y="9"/>
                </a:cubicBezTo>
                <a:cubicBezTo>
                  <a:pt x="59" y="8"/>
                  <a:pt x="60" y="8"/>
                  <a:pt x="60" y="8"/>
                </a:cubicBezTo>
                <a:cubicBezTo>
                  <a:pt x="60" y="8"/>
                  <a:pt x="60" y="8"/>
                  <a:pt x="60" y="8"/>
                </a:cubicBezTo>
                <a:cubicBezTo>
                  <a:pt x="61" y="8"/>
                  <a:pt x="61" y="8"/>
                  <a:pt x="61" y="8"/>
                </a:cubicBezTo>
                <a:cubicBezTo>
                  <a:pt x="61" y="8"/>
                  <a:pt x="61" y="7"/>
                  <a:pt x="61" y="7"/>
                </a:cubicBezTo>
                <a:cubicBezTo>
                  <a:pt x="61" y="7"/>
                  <a:pt x="61" y="7"/>
                  <a:pt x="61" y="6"/>
                </a:cubicBezTo>
                <a:cubicBezTo>
                  <a:pt x="61" y="6"/>
                  <a:pt x="61" y="6"/>
                  <a:pt x="61" y="6"/>
                </a:cubicBezTo>
                <a:cubicBezTo>
                  <a:pt x="61" y="6"/>
                  <a:pt x="60" y="5"/>
                  <a:pt x="61" y="6"/>
                </a:cubicBezTo>
                <a:cubicBezTo>
                  <a:pt x="61" y="6"/>
                  <a:pt x="61" y="6"/>
                  <a:pt x="61" y="5"/>
                </a:cubicBezTo>
                <a:cubicBezTo>
                  <a:pt x="61" y="5"/>
                  <a:pt x="61" y="5"/>
                  <a:pt x="61" y="5"/>
                </a:cubicBezTo>
                <a:cubicBezTo>
                  <a:pt x="61" y="5"/>
                  <a:pt x="61" y="5"/>
                  <a:pt x="61" y="5"/>
                </a:cubicBezTo>
                <a:cubicBezTo>
                  <a:pt x="62" y="5"/>
                  <a:pt x="62" y="5"/>
                  <a:pt x="61" y="5"/>
                </a:cubicBezTo>
                <a:cubicBezTo>
                  <a:pt x="61" y="5"/>
                  <a:pt x="61" y="5"/>
                  <a:pt x="61" y="5"/>
                </a:cubicBezTo>
                <a:cubicBezTo>
                  <a:pt x="61" y="5"/>
                  <a:pt x="61" y="4"/>
                  <a:pt x="61" y="4"/>
                </a:cubicBezTo>
                <a:cubicBezTo>
                  <a:pt x="61" y="4"/>
                  <a:pt x="61" y="4"/>
                  <a:pt x="61" y="4"/>
                </a:cubicBezTo>
                <a:cubicBezTo>
                  <a:pt x="61" y="4"/>
                  <a:pt x="61" y="4"/>
                  <a:pt x="61" y="4"/>
                </a:cubicBezTo>
                <a:cubicBezTo>
                  <a:pt x="61" y="4"/>
                  <a:pt x="61" y="4"/>
                  <a:pt x="60" y="4"/>
                </a:cubicBezTo>
                <a:cubicBezTo>
                  <a:pt x="60" y="4"/>
                  <a:pt x="60" y="4"/>
                  <a:pt x="60" y="4"/>
                </a:cubicBezTo>
                <a:cubicBezTo>
                  <a:pt x="60" y="4"/>
                  <a:pt x="60" y="4"/>
                  <a:pt x="60" y="4"/>
                </a:cubicBezTo>
                <a:cubicBezTo>
                  <a:pt x="60" y="4"/>
                  <a:pt x="59" y="4"/>
                  <a:pt x="59" y="4"/>
                </a:cubicBezTo>
                <a:cubicBezTo>
                  <a:pt x="59" y="4"/>
                  <a:pt x="59" y="4"/>
                  <a:pt x="59" y="4"/>
                </a:cubicBezTo>
                <a:cubicBezTo>
                  <a:pt x="59" y="4"/>
                  <a:pt x="59" y="4"/>
                  <a:pt x="59" y="4"/>
                </a:cubicBezTo>
                <a:cubicBezTo>
                  <a:pt x="59" y="4"/>
                  <a:pt x="59" y="4"/>
                  <a:pt x="59" y="4"/>
                </a:cubicBezTo>
                <a:cubicBezTo>
                  <a:pt x="59" y="4"/>
                  <a:pt x="59" y="5"/>
                  <a:pt x="59" y="5"/>
                </a:cubicBezTo>
                <a:cubicBezTo>
                  <a:pt x="59" y="5"/>
                  <a:pt x="59" y="5"/>
                  <a:pt x="59" y="5"/>
                </a:cubicBezTo>
                <a:cubicBezTo>
                  <a:pt x="59" y="5"/>
                  <a:pt x="59" y="5"/>
                  <a:pt x="59" y="5"/>
                </a:cubicBezTo>
                <a:cubicBezTo>
                  <a:pt x="59" y="5"/>
                  <a:pt x="59" y="5"/>
                  <a:pt x="59" y="5"/>
                </a:cubicBezTo>
                <a:cubicBezTo>
                  <a:pt x="59" y="5"/>
                  <a:pt x="59" y="5"/>
                  <a:pt x="59" y="5"/>
                </a:cubicBezTo>
                <a:cubicBezTo>
                  <a:pt x="58" y="5"/>
                  <a:pt x="58" y="6"/>
                  <a:pt x="58" y="6"/>
                </a:cubicBezTo>
                <a:cubicBezTo>
                  <a:pt x="58" y="6"/>
                  <a:pt x="58" y="7"/>
                  <a:pt x="58" y="7"/>
                </a:cubicBezTo>
                <a:cubicBezTo>
                  <a:pt x="57" y="7"/>
                  <a:pt x="57" y="6"/>
                  <a:pt x="57" y="7"/>
                </a:cubicBezTo>
                <a:cubicBezTo>
                  <a:pt x="57" y="7"/>
                  <a:pt x="58" y="7"/>
                  <a:pt x="57" y="7"/>
                </a:cubicBezTo>
                <a:cubicBezTo>
                  <a:pt x="57" y="7"/>
                  <a:pt x="57" y="7"/>
                  <a:pt x="57" y="7"/>
                </a:cubicBezTo>
                <a:cubicBezTo>
                  <a:pt x="57" y="7"/>
                  <a:pt x="57" y="7"/>
                  <a:pt x="57" y="7"/>
                </a:cubicBezTo>
                <a:cubicBezTo>
                  <a:pt x="56" y="7"/>
                  <a:pt x="56" y="7"/>
                  <a:pt x="56" y="7"/>
                </a:cubicBezTo>
                <a:cubicBezTo>
                  <a:pt x="56" y="7"/>
                  <a:pt x="56" y="6"/>
                  <a:pt x="56" y="6"/>
                </a:cubicBezTo>
                <a:cubicBezTo>
                  <a:pt x="56" y="6"/>
                  <a:pt x="57" y="6"/>
                  <a:pt x="57" y="6"/>
                </a:cubicBezTo>
                <a:cubicBezTo>
                  <a:pt x="57" y="6"/>
                  <a:pt x="57" y="6"/>
                  <a:pt x="57" y="6"/>
                </a:cubicBezTo>
                <a:cubicBezTo>
                  <a:pt x="57" y="5"/>
                  <a:pt x="57" y="5"/>
                  <a:pt x="57" y="5"/>
                </a:cubicBezTo>
                <a:cubicBezTo>
                  <a:pt x="57" y="5"/>
                  <a:pt x="57" y="5"/>
                  <a:pt x="57" y="5"/>
                </a:cubicBezTo>
                <a:cubicBezTo>
                  <a:pt x="57" y="4"/>
                  <a:pt x="56" y="4"/>
                  <a:pt x="56" y="5"/>
                </a:cubicBezTo>
                <a:cubicBezTo>
                  <a:pt x="56" y="5"/>
                  <a:pt x="56" y="5"/>
                  <a:pt x="56" y="5"/>
                </a:cubicBezTo>
                <a:cubicBezTo>
                  <a:pt x="56" y="5"/>
                  <a:pt x="56" y="5"/>
                  <a:pt x="56" y="5"/>
                </a:cubicBezTo>
                <a:cubicBezTo>
                  <a:pt x="55" y="5"/>
                  <a:pt x="55" y="6"/>
                  <a:pt x="55" y="6"/>
                </a:cubicBezTo>
                <a:cubicBezTo>
                  <a:pt x="55" y="6"/>
                  <a:pt x="55" y="6"/>
                  <a:pt x="55" y="5"/>
                </a:cubicBezTo>
                <a:cubicBezTo>
                  <a:pt x="55" y="5"/>
                  <a:pt x="55" y="5"/>
                  <a:pt x="55" y="5"/>
                </a:cubicBezTo>
                <a:cubicBezTo>
                  <a:pt x="55" y="5"/>
                  <a:pt x="55" y="5"/>
                  <a:pt x="55" y="4"/>
                </a:cubicBezTo>
                <a:cubicBezTo>
                  <a:pt x="55" y="4"/>
                  <a:pt x="55" y="5"/>
                  <a:pt x="55" y="4"/>
                </a:cubicBezTo>
                <a:cubicBezTo>
                  <a:pt x="55" y="4"/>
                  <a:pt x="55" y="4"/>
                  <a:pt x="55" y="4"/>
                </a:cubicBezTo>
                <a:cubicBezTo>
                  <a:pt x="54" y="4"/>
                  <a:pt x="55" y="4"/>
                  <a:pt x="54" y="4"/>
                </a:cubicBezTo>
                <a:cubicBezTo>
                  <a:pt x="54" y="4"/>
                  <a:pt x="54" y="4"/>
                  <a:pt x="54" y="4"/>
                </a:cubicBezTo>
                <a:cubicBezTo>
                  <a:pt x="54" y="4"/>
                  <a:pt x="54" y="4"/>
                  <a:pt x="55" y="3"/>
                </a:cubicBezTo>
                <a:cubicBezTo>
                  <a:pt x="55" y="3"/>
                  <a:pt x="55" y="3"/>
                  <a:pt x="55" y="3"/>
                </a:cubicBezTo>
                <a:cubicBezTo>
                  <a:pt x="55" y="3"/>
                  <a:pt x="55" y="3"/>
                  <a:pt x="54" y="3"/>
                </a:cubicBezTo>
                <a:cubicBezTo>
                  <a:pt x="54" y="3"/>
                  <a:pt x="54" y="3"/>
                  <a:pt x="54" y="3"/>
                </a:cubicBezTo>
                <a:cubicBezTo>
                  <a:pt x="55" y="3"/>
                  <a:pt x="55" y="3"/>
                  <a:pt x="55" y="3"/>
                </a:cubicBezTo>
                <a:cubicBezTo>
                  <a:pt x="55" y="3"/>
                  <a:pt x="55" y="2"/>
                  <a:pt x="55" y="2"/>
                </a:cubicBezTo>
                <a:cubicBezTo>
                  <a:pt x="54" y="2"/>
                  <a:pt x="54" y="2"/>
                  <a:pt x="54" y="2"/>
                </a:cubicBezTo>
                <a:cubicBezTo>
                  <a:pt x="54" y="1"/>
                  <a:pt x="54" y="1"/>
                  <a:pt x="54" y="1"/>
                </a:cubicBezTo>
                <a:cubicBezTo>
                  <a:pt x="54" y="1"/>
                  <a:pt x="54" y="0"/>
                  <a:pt x="54" y="0"/>
                </a:cubicBezTo>
                <a:cubicBezTo>
                  <a:pt x="54" y="0"/>
                  <a:pt x="53" y="0"/>
                  <a:pt x="53" y="0"/>
                </a:cubicBezTo>
                <a:cubicBezTo>
                  <a:pt x="53" y="1"/>
                  <a:pt x="53" y="1"/>
                  <a:pt x="53" y="1"/>
                </a:cubicBezTo>
                <a:cubicBezTo>
                  <a:pt x="53" y="1"/>
                  <a:pt x="53" y="1"/>
                  <a:pt x="53" y="1"/>
                </a:cubicBezTo>
                <a:cubicBezTo>
                  <a:pt x="53" y="1"/>
                  <a:pt x="53" y="1"/>
                  <a:pt x="53" y="1"/>
                </a:cubicBezTo>
                <a:cubicBezTo>
                  <a:pt x="53" y="1"/>
                  <a:pt x="52" y="1"/>
                  <a:pt x="52" y="1"/>
                </a:cubicBezTo>
                <a:cubicBezTo>
                  <a:pt x="52" y="1"/>
                  <a:pt x="52" y="2"/>
                  <a:pt x="52" y="2"/>
                </a:cubicBezTo>
                <a:cubicBezTo>
                  <a:pt x="52" y="2"/>
                  <a:pt x="52" y="2"/>
                  <a:pt x="52" y="3"/>
                </a:cubicBezTo>
                <a:cubicBezTo>
                  <a:pt x="52" y="3"/>
                  <a:pt x="52" y="3"/>
                  <a:pt x="52" y="3"/>
                </a:cubicBezTo>
                <a:cubicBezTo>
                  <a:pt x="52" y="3"/>
                  <a:pt x="52" y="4"/>
                  <a:pt x="52" y="4"/>
                </a:cubicBezTo>
                <a:cubicBezTo>
                  <a:pt x="52" y="4"/>
                  <a:pt x="52" y="4"/>
                  <a:pt x="53" y="4"/>
                </a:cubicBezTo>
                <a:cubicBezTo>
                  <a:pt x="53" y="4"/>
                  <a:pt x="53" y="4"/>
                  <a:pt x="53" y="4"/>
                </a:cubicBezTo>
                <a:cubicBezTo>
                  <a:pt x="53" y="4"/>
                  <a:pt x="54" y="4"/>
                  <a:pt x="53" y="4"/>
                </a:cubicBezTo>
                <a:cubicBezTo>
                  <a:pt x="53" y="4"/>
                  <a:pt x="53" y="4"/>
                  <a:pt x="53" y="4"/>
                </a:cubicBezTo>
                <a:cubicBezTo>
                  <a:pt x="53" y="5"/>
                  <a:pt x="53" y="5"/>
                  <a:pt x="52" y="5"/>
                </a:cubicBezTo>
                <a:cubicBezTo>
                  <a:pt x="52" y="5"/>
                  <a:pt x="52" y="5"/>
                  <a:pt x="52" y="5"/>
                </a:cubicBezTo>
                <a:cubicBezTo>
                  <a:pt x="52" y="5"/>
                  <a:pt x="53" y="5"/>
                  <a:pt x="53" y="5"/>
                </a:cubicBezTo>
                <a:cubicBezTo>
                  <a:pt x="53" y="5"/>
                  <a:pt x="53" y="5"/>
                  <a:pt x="53" y="5"/>
                </a:cubicBezTo>
                <a:cubicBezTo>
                  <a:pt x="53" y="5"/>
                  <a:pt x="53" y="6"/>
                  <a:pt x="53" y="6"/>
                </a:cubicBezTo>
                <a:cubicBezTo>
                  <a:pt x="53" y="6"/>
                  <a:pt x="52" y="6"/>
                  <a:pt x="52" y="6"/>
                </a:cubicBezTo>
                <a:cubicBezTo>
                  <a:pt x="52" y="6"/>
                  <a:pt x="52" y="6"/>
                  <a:pt x="52" y="6"/>
                </a:cubicBezTo>
                <a:cubicBezTo>
                  <a:pt x="51" y="6"/>
                  <a:pt x="51" y="7"/>
                  <a:pt x="51" y="7"/>
                </a:cubicBezTo>
                <a:cubicBezTo>
                  <a:pt x="51" y="7"/>
                  <a:pt x="51" y="7"/>
                  <a:pt x="51" y="7"/>
                </a:cubicBezTo>
                <a:cubicBezTo>
                  <a:pt x="51" y="7"/>
                  <a:pt x="51" y="7"/>
                  <a:pt x="51" y="8"/>
                </a:cubicBezTo>
                <a:cubicBezTo>
                  <a:pt x="51" y="8"/>
                  <a:pt x="51" y="8"/>
                  <a:pt x="51" y="8"/>
                </a:cubicBezTo>
                <a:cubicBezTo>
                  <a:pt x="51" y="8"/>
                  <a:pt x="51" y="7"/>
                  <a:pt x="51" y="7"/>
                </a:cubicBezTo>
                <a:cubicBezTo>
                  <a:pt x="50" y="7"/>
                  <a:pt x="50" y="7"/>
                  <a:pt x="51" y="7"/>
                </a:cubicBezTo>
                <a:cubicBezTo>
                  <a:pt x="51" y="7"/>
                  <a:pt x="51" y="6"/>
                  <a:pt x="51" y="6"/>
                </a:cubicBezTo>
                <a:cubicBezTo>
                  <a:pt x="51" y="6"/>
                  <a:pt x="51" y="6"/>
                  <a:pt x="51" y="6"/>
                </a:cubicBezTo>
                <a:cubicBezTo>
                  <a:pt x="51" y="6"/>
                  <a:pt x="51" y="6"/>
                  <a:pt x="51" y="6"/>
                </a:cubicBezTo>
                <a:cubicBezTo>
                  <a:pt x="50" y="6"/>
                  <a:pt x="50" y="6"/>
                  <a:pt x="50" y="6"/>
                </a:cubicBezTo>
                <a:cubicBezTo>
                  <a:pt x="50" y="6"/>
                  <a:pt x="50" y="6"/>
                  <a:pt x="50" y="6"/>
                </a:cubicBezTo>
                <a:cubicBezTo>
                  <a:pt x="50" y="6"/>
                  <a:pt x="50" y="7"/>
                  <a:pt x="50" y="7"/>
                </a:cubicBezTo>
                <a:cubicBezTo>
                  <a:pt x="50" y="7"/>
                  <a:pt x="50" y="6"/>
                  <a:pt x="49" y="6"/>
                </a:cubicBezTo>
                <a:cubicBezTo>
                  <a:pt x="49" y="6"/>
                  <a:pt x="49" y="7"/>
                  <a:pt x="49" y="7"/>
                </a:cubicBezTo>
                <a:cubicBezTo>
                  <a:pt x="49" y="7"/>
                  <a:pt x="48" y="7"/>
                  <a:pt x="48" y="7"/>
                </a:cubicBezTo>
                <a:cubicBezTo>
                  <a:pt x="48" y="7"/>
                  <a:pt x="47" y="7"/>
                  <a:pt x="47" y="7"/>
                </a:cubicBezTo>
                <a:cubicBezTo>
                  <a:pt x="47" y="7"/>
                  <a:pt x="47" y="7"/>
                  <a:pt x="47" y="7"/>
                </a:cubicBezTo>
                <a:cubicBezTo>
                  <a:pt x="47" y="7"/>
                  <a:pt x="47" y="7"/>
                  <a:pt x="46" y="6"/>
                </a:cubicBezTo>
                <a:cubicBezTo>
                  <a:pt x="46" y="6"/>
                  <a:pt x="46" y="6"/>
                  <a:pt x="46" y="6"/>
                </a:cubicBezTo>
                <a:cubicBezTo>
                  <a:pt x="46" y="6"/>
                  <a:pt x="46" y="6"/>
                  <a:pt x="46" y="6"/>
                </a:cubicBezTo>
                <a:cubicBezTo>
                  <a:pt x="45" y="6"/>
                  <a:pt x="45" y="6"/>
                  <a:pt x="45" y="6"/>
                </a:cubicBezTo>
                <a:cubicBezTo>
                  <a:pt x="45" y="6"/>
                  <a:pt x="45" y="5"/>
                  <a:pt x="45" y="5"/>
                </a:cubicBezTo>
                <a:cubicBezTo>
                  <a:pt x="45" y="5"/>
                  <a:pt x="44" y="5"/>
                  <a:pt x="44" y="5"/>
                </a:cubicBezTo>
                <a:cubicBezTo>
                  <a:pt x="44" y="5"/>
                  <a:pt x="43" y="5"/>
                  <a:pt x="43" y="5"/>
                </a:cubicBezTo>
                <a:cubicBezTo>
                  <a:pt x="43" y="5"/>
                  <a:pt x="43" y="5"/>
                  <a:pt x="43" y="6"/>
                </a:cubicBezTo>
                <a:cubicBezTo>
                  <a:pt x="43" y="6"/>
                  <a:pt x="42" y="6"/>
                  <a:pt x="43" y="6"/>
                </a:cubicBezTo>
                <a:cubicBezTo>
                  <a:pt x="43" y="6"/>
                  <a:pt x="43" y="6"/>
                  <a:pt x="43" y="6"/>
                </a:cubicBezTo>
                <a:cubicBezTo>
                  <a:pt x="43" y="6"/>
                  <a:pt x="43" y="6"/>
                  <a:pt x="43" y="6"/>
                </a:cubicBezTo>
                <a:cubicBezTo>
                  <a:pt x="43" y="6"/>
                  <a:pt x="43" y="6"/>
                  <a:pt x="44" y="6"/>
                </a:cubicBezTo>
                <a:cubicBezTo>
                  <a:pt x="44" y="6"/>
                  <a:pt x="44" y="6"/>
                  <a:pt x="44" y="6"/>
                </a:cubicBezTo>
                <a:cubicBezTo>
                  <a:pt x="44" y="6"/>
                  <a:pt x="45" y="5"/>
                  <a:pt x="45" y="6"/>
                </a:cubicBezTo>
                <a:cubicBezTo>
                  <a:pt x="45" y="6"/>
                  <a:pt x="44" y="6"/>
                  <a:pt x="44" y="6"/>
                </a:cubicBezTo>
                <a:cubicBezTo>
                  <a:pt x="44" y="6"/>
                  <a:pt x="44" y="6"/>
                  <a:pt x="44" y="6"/>
                </a:cubicBezTo>
                <a:cubicBezTo>
                  <a:pt x="43" y="6"/>
                  <a:pt x="43" y="6"/>
                  <a:pt x="43" y="6"/>
                </a:cubicBezTo>
                <a:cubicBezTo>
                  <a:pt x="43" y="6"/>
                  <a:pt x="43" y="6"/>
                  <a:pt x="43" y="6"/>
                </a:cubicBezTo>
                <a:cubicBezTo>
                  <a:pt x="43" y="7"/>
                  <a:pt x="42" y="7"/>
                  <a:pt x="42" y="7"/>
                </a:cubicBezTo>
                <a:cubicBezTo>
                  <a:pt x="42" y="7"/>
                  <a:pt x="43" y="7"/>
                  <a:pt x="42" y="7"/>
                </a:cubicBezTo>
                <a:cubicBezTo>
                  <a:pt x="42" y="7"/>
                  <a:pt x="42" y="7"/>
                  <a:pt x="43" y="7"/>
                </a:cubicBezTo>
                <a:cubicBezTo>
                  <a:pt x="43" y="8"/>
                  <a:pt x="42" y="8"/>
                  <a:pt x="42" y="8"/>
                </a:cubicBezTo>
                <a:cubicBezTo>
                  <a:pt x="42" y="8"/>
                  <a:pt x="43" y="8"/>
                  <a:pt x="42" y="8"/>
                </a:cubicBezTo>
                <a:cubicBezTo>
                  <a:pt x="42" y="8"/>
                  <a:pt x="42" y="8"/>
                  <a:pt x="42" y="8"/>
                </a:cubicBezTo>
                <a:cubicBezTo>
                  <a:pt x="42" y="8"/>
                  <a:pt x="42" y="8"/>
                  <a:pt x="42" y="7"/>
                </a:cubicBezTo>
                <a:cubicBezTo>
                  <a:pt x="42" y="7"/>
                  <a:pt x="42" y="7"/>
                  <a:pt x="42" y="7"/>
                </a:cubicBezTo>
                <a:cubicBezTo>
                  <a:pt x="42" y="7"/>
                  <a:pt x="42" y="7"/>
                  <a:pt x="42" y="7"/>
                </a:cubicBezTo>
                <a:cubicBezTo>
                  <a:pt x="42" y="7"/>
                  <a:pt x="42" y="7"/>
                  <a:pt x="42" y="7"/>
                </a:cubicBezTo>
                <a:cubicBezTo>
                  <a:pt x="42" y="7"/>
                  <a:pt x="41" y="7"/>
                  <a:pt x="41" y="7"/>
                </a:cubicBezTo>
                <a:cubicBezTo>
                  <a:pt x="41" y="7"/>
                  <a:pt x="41" y="6"/>
                  <a:pt x="41" y="6"/>
                </a:cubicBezTo>
                <a:cubicBezTo>
                  <a:pt x="41" y="6"/>
                  <a:pt x="40" y="7"/>
                  <a:pt x="40" y="7"/>
                </a:cubicBezTo>
                <a:cubicBezTo>
                  <a:pt x="40" y="7"/>
                  <a:pt x="39" y="7"/>
                  <a:pt x="39" y="7"/>
                </a:cubicBezTo>
                <a:cubicBezTo>
                  <a:pt x="39" y="7"/>
                  <a:pt x="39" y="7"/>
                  <a:pt x="38" y="7"/>
                </a:cubicBezTo>
                <a:cubicBezTo>
                  <a:pt x="38" y="7"/>
                  <a:pt x="37" y="7"/>
                  <a:pt x="38" y="6"/>
                </a:cubicBezTo>
                <a:cubicBezTo>
                  <a:pt x="38" y="6"/>
                  <a:pt x="38" y="6"/>
                  <a:pt x="38" y="6"/>
                </a:cubicBezTo>
                <a:cubicBezTo>
                  <a:pt x="38" y="6"/>
                  <a:pt x="38" y="6"/>
                  <a:pt x="38" y="6"/>
                </a:cubicBezTo>
                <a:cubicBezTo>
                  <a:pt x="38" y="6"/>
                  <a:pt x="39" y="6"/>
                  <a:pt x="39" y="6"/>
                </a:cubicBezTo>
                <a:cubicBezTo>
                  <a:pt x="39" y="6"/>
                  <a:pt x="38" y="6"/>
                  <a:pt x="39" y="6"/>
                </a:cubicBezTo>
                <a:cubicBezTo>
                  <a:pt x="39" y="6"/>
                  <a:pt x="39" y="6"/>
                  <a:pt x="39" y="6"/>
                </a:cubicBezTo>
                <a:cubicBezTo>
                  <a:pt x="39" y="6"/>
                  <a:pt x="39" y="5"/>
                  <a:pt x="39" y="5"/>
                </a:cubicBezTo>
                <a:cubicBezTo>
                  <a:pt x="39" y="5"/>
                  <a:pt x="39" y="5"/>
                  <a:pt x="39" y="5"/>
                </a:cubicBezTo>
                <a:cubicBezTo>
                  <a:pt x="38" y="5"/>
                  <a:pt x="38" y="5"/>
                  <a:pt x="38" y="5"/>
                </a:cubicBezTo>
                <a:cubicBezTo>
                  <a:pt x="38" y="5"/>
                  <a:pt x="38" y="5"/>
                  <a:pt x="38" y="5"/>
                </a:cubicBezTo>
                <a:cubicBezTo>
                  <a:pt x="38" y="5"/>
                  <a:pt x="38" y="5"/>
                  <a:pt x="37" y="5"/>
                </a:cubicBezTo>
                <a:cubicBezTo>
                  <a:pt x="37" y="5"/>
                  <a:pt x="37" y="5"/>
                  <a:pt x="37" y="5"/>
                </a:cubicBezTo>
                <a:cubicBezTo>
                  <a:pt x="37" y="5"/>
                  <a:pt x="37" y="5"/>
                  <a:pt x="37" y="4"/>
                </a:cubicBezTo>
                <a:cubicBezTo>
                  <a:pt x="36" y="4"/>
                  <a:pt x="35" y="4"/>
                  <a:pt x="35" y="4"/>
                </a:cubicBezTo>
                <a:cubicBezTo>
                  <a:pt x="35" y="4"/>
                  <a:pt x="35" y="4"/>
                  <a:pt x="35" y="4"/>
                </a:cubicBezTo>
                <a:cubicBezTo>
                  <a:pt x="34" y="4"/>
                  <a:pt x="34" y="4"/>
                  <a:pt x="34" y="4"/>
                </a:cubicBezTo>
                <a:cubicBezTo>
                  <a:pt x="34" y="4"/>
                  <a:pt x="34" y="4"/>
                  <a:pt x="33" y="4"/>
                </a:cubicBezTo>
                <a:cubicBezTo>
                  <a:pt x="33" y="4"/>
                  <a:pt x="34" y="4"/>
                  <a:pt x="34" y="4"/>
                </a:cubicBezTo>
                <a:cubicBezTo>
                  <a:pt x="34" y="4"/>
                  <a:pt x="33" y="3"/>
                  <a:pt x="34" y="3"/>
                </a:cubicBezTo>
                <a:cubicBezTo>
                  <a:pt x="34" y="3"/>
                  <a:pt x="34" y="3"/>
                  <a:pt x="33" y="3"/>
                </a:cubicBezTo>
                <a:cubicBezTo>
                  <a:pt x="33" y="3"/>
                  <a:pt x="33" y="3"/>
                  <a:pt x="33" y="4"/>
                </a:cubicBezTo>
                <a:cubicBezTo>
                  <a:pt x="33" y="4"/>
                  <a:pt x="33" y="4"/>
                  <a:pt x="33" y="4"/>
                </a:cubicBezTo>
                <a:cubicBezTo>
                  <a:pt x="33" y="4"/>
                  <a:pt x="33" y="4"/>
                  <a:pt x="33" y="4"/>
                </a:cubicBezTo>
                <a:cubicBezTo>
                  <a:pt x="33" y="4"/>
                  <a:pt x="32" y="4"/>
                  <a:pt x="32" y="4"/>
                </a:cubicBezTo>
                <a:cubicBezTo>
                  <a:pt x="32" y="4"/>
                  <a:pt x="32" y="3"/>
                  <a:pt x="32" y="3"/>
                </a:cubicBezTo>
                <a:cubicBezTo>
                  <a:pt x="32" y="3"/>
                  <a:pt x="32" y="2"/>
                  <a:pt x="32" y="2"/>
                </a:cubicBezTo>
                <a:cubicBezTo>
                  <a:pt x="32" y="2"/>
                  <a:pt x="31" y="2"/>
                  <a:pt x="31" y="2"/>
                </a:cubicBezTo>
                <a:cubicBezTo>
                  <a:pt x="31" y="2"/>
                  <a:pt x="31" y="2"/>
                  <a:pt x="31" y="2"/>
                </a:cubicBezTo>
                <a:cubicBezTo>
                  <a:pt x="31" y="3"/>
                  <a:pt x="31" y="3"/>
                  <a:pt x="31" y="3"/>
                </a:cubicBezTo>
                <a:cubicBezTo>
                  <a:pt x="32" y="3"/>
                  <a:pt x="32" y="3"/>
                  <a:pt x="32" y="3"/>
                </a:cubicBezTo>
                <a:cubicBezTo>
                  <a:pt x="31" y="3"/>
                  <a:pt x="31" y="3"/>
                  <a:pt x="31" y="3"/>
                </a:cubicBezTo>
                <a:cubicBezTo>
                  <a:pt x="31" y="3"/>
                  <a:pt x="31" y="3"/>
                  <a:pt x="31" y="3"/>
                </a:cubicBezTo>
                <a:cubicBezTo>
                  <a:pt x="31" y="3"/>
                  <a:pt x="31" y="4"/>
                  <a:pt x="31" y="4"/>
                </a:cubicBezTo>
                <a:cubicBezTo>
                  <a:pt x="31" y="4"/>
                  <a:pt x="30" y="3"/>
                  <a:pt x="30" y="4"/>
                </a:cubicBezTo>
                <a:cubicBezTo>
                  <a:pt x="30" y="4"/>
                  <a:pt x="30" y="4"/>
                  <a:pt x="30" y="4"/>
                </a:cubicBezTo>
                <a:cubicBezTo>
                  <a:pt x="30" y="3"/>
                  <a:pt x="30" y="3"/>
                  <a:pt x="30" y="3"/>
                </a:cubicBezTo>
                <a:cubicBezTo>
                  <a:pt x="30" y="3"/>
                  <a:pt x="30" y="3"/>
                  <a:pt x="30" y="3"/>
                </a:cubicBezTo>
                <a:cubicBezTo>
                  <a:pt x="30" y="3"/>
                  <a:pt x="29" y="3"/>
                  <a:pt x="29" y="3"/>
                </a:cubicBezTo>
                <a:cubicBezTo>
                  <a:pt x="29" y="4"/>
                  <a:pt x="28" y="4"/>
                  <a:pt x="28" y="4"/>
                </a:cubicBezTo>
                <a:cubicBezTo>
                  <a:pt x="28" y="4"/>
                  <a:pt x="28" y="5"/>
                  <a:pt x="28" y="4"/>
                </a:cubicBezTo>
                <a:cubicBezTo>
                  <a:pt x="28" y="4"/>
                  <a:pt x="28" y="4"/>
                  <a:pt x="28" y="4"/>
                </a:cubicBezTo>
                <a:cubicBezTo>
                  <a:pt x="28" y="4"/>
                  <a:pt x="28" y="4"/>
                  <a:pt x="28" y="4"/>
                </a:cubicBezTo>
                <a:cubicBezTo>
                  <a:pt x="28" y="4"/>
                  <a:pt x="28" y="4"/>
                  <a:pt x="27" y="4"/>
                </a:cubicBezTo>
                <a:cubicBezTo>
                  <a:pt x="27" y="4"/>
                  <a:pt x="27" y="5"/>
                  <a:pt x="26" y="5"/>
                </a:cubicBezTo>
                <a:cubicBezTo>
                  <a:pt x="26" y="5"/>
                  <a:pt x="26" y="5"/>
                  <a:pt x="26" y="5"/>
                </a:cubicBezTo>
                <a:cubicBezTo>
                  <a:pt x="26" y="5"/>
                  <a:pt x="26" y="5"/>
                  <a:pt x="26" y="5"/>
                </a:cubicBezTo>
                <a:cubicBezTo>
                  <a:pt x="26" y="5"/>
                  <a:pt x="26" y="5"/>
                  <a:pt x="26" y="5"/>
                </a:cubicBezTo>
                <a:cubicBezTo>
                  <a:pt x="26" y="5"/>
                  <a:pt x="25" y="5"/>
                  <a:pt x="25" y="5"/>
                </a:cubicBezTo>
                <a:cubicBezTo>
                  <a:pt x="25" y="5"/>
                  <a:pt x="25" y="5"/>
                  <a:pt x="25" y="5"/>
                </a:cubicBezTo>
                <a:cubicBezTo>
                  <a:pt x="25" y="5"/>
                  <a:pt x="25" y="5"/>
                  <a:pt x="25" y="5"/>
                </a:cubicBezTo>
                <a:cubicBezTo>
                  <a:pt x="25" y="5"/>
                  <a:pt x="25" y="5"/>
                  <a:pt x="24" y="5"/>
                </a:cubicBezTo>
                <a:cubicBezTo>
                  <a:pt x="24" y="5"/>
                  <a:pt x="24" y="5"/>
                  <a:pt x="24" y="5"/>
                </a:cubicBezTo>
                <a:cubicBezTo>
                  <a:pt x="24" y="5"/>
                  <a:pt x="24" y="4"/>
                  <a:pt x="24" y="4"/>
                </a:cubicBezTo>
                <a:cubicBezTo>
                  <a:pt x="24" y="4"/>
                  <a:pt x="24" y="4"/>
                  <a:pt x="23" y="4"/>
                </a:cubicBezTo>
                <a:cubicBezTo>
                  <a:pt x="23" y="4"/>
                  <a:pt x="23" y="4"/>
                  <a:pt x="23" y="4"/>
                </a:cubicBezTo>
                <a:cubicBezTo>
                  <a:pt x="23" y="4"/>
                  <a:pt x="23" y="4"/>
                  <a:pt x="23" y="4"/>
                </a:cubicBezTo>
                <a:cubicBezTo>
                  <a:pt x="23" y="4"/>
                  <a:pt x="23" y="4"/>
                  <a:pt x="23" y="4"/>
                </a:cubicBezTo>
                <a:cubicBezTo>
                  <a:pt x="23" y="4"/>
                  <a:pt x="23" y="4"/>
                  <a:pt x="23" y="4"/>
                </a:cubicBezTo>
                <a:cubicBezTo>
                  <a:pt x="22" y="4"/>
                  <a:pt x="22" y="4"/>
                  <a:pt x="22" y="4"/>
                </a:cubicBezTo>
                <a:cubicBezTo>
                  <a:pt x="22" y="4"/>
                  <a:pt x="22" y="4"/>
                  <a:pt x="22" y="4"/>
                </a:cubicBezTo>
                <a:cubicBezTo>
                  <a:pt x="22" y="4"/>
                  <a:pt x="22" y="4"/>
                  <a:pt x="22" y="4"/>
                </a:cubicBezTo>
                <a:cubicBezTo>
                  <a:pt x="22" y="4"/>
                  <a:pt x="21" y="3"/>
                  <a:pt x="21" y="3"/>
                </a:cubicBezTo>
                <a:cubicBezTo>
                  <a:pt x="21" y="3"/>
                  <a:pt x="21" y="3"/>
                  <a:pt x="20" y="3"/>
                </a:cubicBezTo>
                <a:cubicBezTo>
                  <a:pt x="20" y="3"/>
                  <a:pt x="20" y="3"/>
                  <a:pt x="19" y="3"/>
                </a:cubicBezTo>
                <a:cubicBezTo>
                  <a:pt x="19" y="3"/>
                  <a:pt x="18" y="3"/>
                  <a:pt x="18" y="3"/>
                </a:cubicBezTo>
                <a:cubicBezTo>
                  <a:pt x="18" y="3"/>
                  <a:pt x="18" y="3"/>
                  <a:pt x="18" y="3"/>
                </a:cubicBezTo>
                <a:cubicBezTo>
                  <a:pt x="18" y="3"/>
                  <a:pt x="17" y="3"/>
                  <a:pt x="17" y="3"/>
                </a:cubicBezTo>
                <a:cubicBezTo>
                  <a:pt x="17" y="3"/>
                  <a:pt x="16" y="2"/>
                  <a:pt x="16" y="3"/>
                </a:cubicBezTo>
                <a:cubicBezTo>
                  <a:pt x="16" y="3"/>
                  <a:pt x="16" y="3"/>
                  <a:pt x="16" y="3"/>
                </a:cubicBezTo>
                <a:cubicBezTo>
                  <a:pt x="15" y="3"/>
                  <a:pt x="16" y="3"/>
                  <a:pt x="15" y="2"/>
                </a:cubicBezTo>
                <a:cubicBezTo>
                  <a:pt x="15" y="2"/>
                  <a:pt x="15" y="2"/>
                  <a:pt x="15" y="2"/>
                </a:cubicBezTo>
                <a:cubicBezTo>
                  <a:pt x="15" y="2"/>
                  <a:pt x="16" y="2"/>
                  <a:pt x="15" y="2"/>
                </a:cubicBezTo>
                <a:cubicBezTo>
                  <a:pt x="15" y="2"/>
                  <a:pt x="15" y="2"/>
                  <a:pt x="14" y="2"/>
                </a:cubicBezTo>
                <a:cubicBezTo>
                  <a:pt x="14" y="2"/>
                  <a:pt x="14" y="2"/>
                  <a:pt x="14" y="2"/>
                </a:cubicBezTo>
                <a:cubicBezTo>
                  <a:pt x="14" y="2"/>
                  <a:pt x="14" y="2"/>
                  <a:pt x="14" y="2"/>
                </a:cubicBezTo>
                <a:cubicBezTo>
                  <a:pt x="14" y="2"/>
                  <a:pt x="14" y="2"/>
                  <a:pt x="14" y="2"/>
                </a:cubicBezTo>
                <a:cubicBezTo>
                  <a:pt x="14" y="2"/>
                  <a:pt x="13" y="2"/>
                  <a:pt x="13" y="2"/>
                </a:cubicBezTo>
                <a:cubicBezTo>
                  <a:pt x="13" y="2"/>
                  <a:pt x="14" y="2"/>
                  <a:pt x="13" y="2"/>
                </a:cubicBezTo>
                <a:cubicBezTo>
                  <a:pt x="13" y="2"/>
                  <a:pt x="13" y="1"/>
                  <a:pt x="13" y="1"/>
                </a:cubicBezTo>
                <a:cubicBezTo>
                  <a:pt x="13" y="1"/>
                  <a:pt x="13" y="1"/>
                  <a:pt x="13" y="1"/>
                </a:cubicBezTo>
                <a:cubicBezTo>
                  <a:pt x="13" y="1"/>
                  <a:pt x="12" y="2"/>
                  <a:pt x="12" y="2"/>
                </a:cubicBezTo>
                <a:cubicBezTo>
                  <a:pt x="12" y="2"/>
                  <a:pt x="11" y="2"/>
                  <a:pt x="11" y="2"/>
                </a:cubicBezTo>
                <a:cubicBezTo>
                  <a:pt x="11" y="2"/>
                  <a:pt x="10" y="2"/>
                  <a:pt x="10" y="2"/>
                </a:cubicBezTo>
                <a:cubicBezTo>
                  <a:pt x="10" y="2"/>
                  <a:pt x="10" y="3"/>
                  <a:pt x="10" y="3"/>
                </a:cubicBezTo>
                <a:cubicBezTo>
                  <a:pt x="10" y="3"/>
                  <a:pt x="9" y="3"/>
                  <a:pt x="9" y="3"/>
                </a:cubicBezTo>
                <a:cubicBezTo>
                  <a:pt x="8" y="3"/>
                  <a:pt x="8" y="3"/>
                  <a:pt x="8" y="3"/>
                </a:cubicBezTo>
                <a:cubicBezTo>
                  <a:pt x="8" y="3"/>
                  <a:pt x="8" y="3"/>
                  <a:pt x="8" y="4"/>
                </a:cubicBezTo>
                <a:cubicBezTo>
                  <a:pt x="8" y="4"/>
                  <a:pt x="7" y="4"/>
                  <a:pt x="7" y="4"/>
                </a:cubicBezTo>
                <a:cubicBezTo>
                  <a:pt x="7" y="5"/>
                  <a:pt x="6" y="5"/>
                  <a:pt x="6" y="5"/>
                </a:cubicBezTo>
                <a:cubicBezTo>
                  <a:pt x="6" y="5"/>
                  <a:pt x="6" y="5"/>
                  <a:pt x="6" y="5"/>
                </a:cubicBezTo>
                <a:cubicBezTo>
                  <a:pt x="6" y="5"/>
                  <a:pt x="5" y="5"/>
                  <a:pt x="5" y="5"/>
                </a:cubicBezTo>
                <a:cubicBezTo>
                  <a:pt x="5" y="5"/>
                  <a:pt x="5" y="6"/>
                  <a:pt x="4" y="6"/>
                </a:cubicBezTo>
                <a:cubicBezTo>
                  <a:pt x="4" y="6"/>
                  <a:pt x="4" y="6"/>
                  <a:pt x="4" y="6"/>
                </a:cubicBezTo>
                <a:cubicBezTo>
                  <a:pt x="4" y="6"/>
                  <a:pt x="4" y="6"/>
                  <a:pt x="4" y="6"/>
                </a:cubicBezTo>
                <a:cubicBezTo>
                  <a:pt x="5" y="6"/>
                  <a:pt x="5" y="6"/>
                  <a:pt x="5" y="6"/>
                </a:cubicBezTo>
                <a:cubicBezTo>
                  <a:pt x="5" y="7"/>
                  <a:pt x="5" y="7"/>
                  <a:pt x="5" y="7"/>
                </a:cubicBezTo>
                <a:cubicBezTo>
                  <a:pt x="5" y="7"/>
                  <a:pt x="5" y="7"/>
                  <a:pt x="5" y="7"/>
                </a:cubicBezTo>
                <a:cubicBezTo>
                  <a:pt x="5" y="7"/>
                  <a:pt x="5" y="7"/>
                  <a:pt x="5" y="8"/>
                </a:cubicBezTo>
                <a:cubicBezTo>
                  <a:pt x="5" y="8"/>
                  <a:pt x="5" y="8"/>
                  <a:pt x="6" y="8"/>
                </a:cubicBezTo>
                <a:cubicBezTo>
                  <a:pt x="6" y="8"/>
                  <a:pt x="6" y="8"/>
                  <a:pt x="6" y="8"/>
                </a:cubicBezTo>
                <a:cubicBezTo>
                  <a:pt x="6" y="8"/>
                  <a:pt x="6" y="8"/>
                  <a:pt x="7" y="8"/>
                </a:cubicBezTo>
                <a:cubicBezTo>
                  <a:pt x="7" y="8"/>
                  <a:pt x="7" y="8"/>
                  <a:pt x="7" y="9"/>
                </a:cubicBezTo>
                <a:cubicBezTo>
                  <a:pt x="7" y="9"/>
                  <a:pt x="7" y="9"/>
                  <a:pt x="7" y="9"/>
                </a:cubicBezTo>
                <a:cubicBezTo>
                  <a:pt x="7" y="9"/>
                  <a:pt x="6" y="9"/>
                  <a:pt x="6" y="8"/>
                </a:cubicBezTo>
                <a:cubicBezTo>
                  <a:pt x="6" y="8"/>
                  <a:pt x="6" y="8"/>
                  <a:pt x="6" y="9"/>
                </a:cubicBezTo>
                <a:cubicBezTo>
                  <a:pt x="6" y="9"/>
                  <a:pt x="6" y="9"/>
                  <a:pt x="6" y="9"/>
                </a:cubicBezTo>
                <a:cubicBezTo>
                  <a:pt x="6" y="9"/>
                  <a:pt x="6" y="9"/>
                  <a:pt x="6" y="9"/>
                </a:cubicBezTo>
                <a:cubicBezTo>
                  <a:pt x="6" y="9"/>
                  <a:pt x="7" y="9"/>
                  <a:pt x="6" y="9"/>
                </a:cubicBezTo>
                <a:cubicBezTo>
                  <a:pt x="6" y="9"/>
                  <a:pt x="6" y="9"/>
                  <a:pt x="6" y="9"/>
                </a:cubicBezTo>
                <a:cubicBezTo>
                  <a:pt x="6" y="9"/>
                  <a:pt x="6" y="9"/>
                  <a:pt x="6" y="9"/>
                </a:cubicBezTo>
                <a:cubicBezTo>
                  <a:pt x="6" y="9"/>
                  <a:pt x="6" y="9"/>
                  <a:pt x="5" y="9"/>
                </a:cubicBezTo>
                <a:cubicBezTo>
                  <a:pt x="5" y="9"/>
                  <a:pt x="5" y="9"/>
                  <a:pt x="5" y="9"/>
                </a:cubicBezTo>
                <a:cubicBezTo>
                  <a:pt x="5" y="9"/>
                  <a:pt x="5" y="9"/>
                  <a:pt x="5" y="9"/>
                </a:cubicBezTo>
                <a:cubicBezTo>
                  <a:pt x="5" y="9"/>
                  <a:pt x="5" y="9"/>
                  <a:pt x="5" y="9"/>
                </a:cubicBezTo>
                <a:cubicBezTo>
                  <a:pt x="5" y="9"/>
                  <a:pt x="5" y="9"/>
                  <a:pt x="5" y="9"/>
                </a:cubicBezTo>
                <a:cubicBezTo>
                  <a:pt x="5" y="9"/>
                  <a:pt x="5" y="8"/>
                  <a:pt x="5" y="8"/>
                </a:cubicBezTo>
                <a:cubicBezTo>
                  <a:pt x="5" y="8"/>
                  <a:pt x="4" y="8"/>
                  <a:pt x="4" y="9"/>
                </a:cubicBezTo>
                <a:cubicBezTo>
                  <a:pt x="4" y="9"/>
                  <a:pt x="4" y="9"/>
                  <a:pt x="3" y="9"/>
                </a:cubicBezTo>
                <a:cubicBezTo>
                  <a:pt x="3" y="9"/>
                  <a:pt x="3" y="9"/>
                  <a:pt x="3" y="9"/>
                </a:cubicBezTo>
                <a:cubicBezTo>
                  <a:pt x="3" y="9"/>
                  <a:pt x="3" y="9"/>
                  <a:pt x="3" y="9"/>
                </a:cubicBezTo>
                <a:cubicBezTo>
                  <a:pt x="3" y="9"/>
                  <a:pt x="2" y="9"/>
                  <a:pt x="2" y="9"/>
                </a:cubicBezTo>
                <a:cubicBezTo>
                  <a:pt x="2" y="10"/>
                  <a:pt x="2" y="10"/>
                  <a:pt x="2" y="10"/>
                </a:cubicBezTo>
                <a:cubicBezTo>
                  <a:pt x="2" y="10"/>
                  <a:pt x="2" y="10"/>
                  <a:pt x="2" y="10"/>
                </a:cubicBezTo>
                <a:cubicBezTo>
                  <a:pt x="1" y="10"/>
                  <a:pt x="1" y="10"/>
                  <a:pt x="2" y="10"/>
                </a:cubicBezTo>
                <a:cubicBezTo>
                  <a:pt x="2" y="10"/>
                  <a:pt x="2" y="10"/>
                  <a:pt x="2" y="10"/>
                </a:cubicBezTo>
                <a:cubicBezTo>
                  <a:pt x="2" y="10"/>
                  <a:pt x="2" y="11"/>
                  <a:pt x="2" y="11"/>
                </a:cubicBezTo>
                <a:cubicBezTo>
                  <a:pt x="2" y="11"/>
                  <a:pt x="2" y="11"/>
                  <a:pt x="2" y="11"/>
                </a:cubicBezTo>
                <a:cubicBezTo>
                  <a:pt x="2" y="11"/>
                  <a:pt x="2" y="12"/>
                  <a:pt x="3" y="12"/>
                </a:cubicBezTo>
                <a:cubicBezTo>
                  <a:pt x="3" y="11"/>
                  <a:pt x="3" y="11"/>
                  <a:pt x="4" y="11"/>
                </a:cubicBezTo>
                <a:cubicBezTo>
                  <a:pt x="4" y="11"/>
                  <a:pt x="4" y="11"/>
                  <a:pt x="4" y="11"/>
                </a:cubicBezTo>
                <a:cubicBezTo>
                  <a:pt x="4" y="11"/>
                  <a:pt x="4" y="12"/>
                  <a:pt x="4" y="11"/>
                </a:cubicBezTo>
                <a:cubicBezTo>
                  <a:pt x="5" y="11"/>
                  <a:pt x="5" y="11"/>
                  <a:pt x="5" y="11"/>
                </a:cubicBezTo>
                <a:cubicBezTo>
                  <a:pt x="5" y="11"/>
                  <a:pt x="5" y="11"/>
                  <a:pt x="5" y="11"/>
                </a:cubicBezTo>
                <a:cubicBezTo>
                  <a:pt x="6" y="11"/>
                  <a:pt x="6" y="11"/>
                  <a:pt x="6" y="11"/>
                </a:cubicBezTo>
                <a:cubicBezTo>
                  <a:pt x="5" y="11"/>
                  <a:pt x="5" y="11"/>
                  <a:pt x="5" y="11"/>
                </a:cubicBezTo>
                <a:cubicBezTo>
                  <a:pt x="5" y="12"/>
                  <a:pt x="5" y="12"/>
                  <a:pt x="5" y="12"/>
                </a:cubicBezTo>
                <a:cubicBezTo>
                  <a:pt x="5" y="12"/>
                  <a:pt x="5" y="12"/>
                  <a:pt x="5" y="13"/>
                </a:cubicBezTo>
                <a:cubicBezTo>
                  <a:pt x="5" y="13"/>
                  <a:pt x="4" y="13"/>
                  <a:pt x="4" y="13"/>
                </a:cubicBezTo>
                <a:cubicBezTo>
                  <a:pt x="4" y="13"/>
                  <a:pt x="4" y="13"/>
                  <a:pt x="4" y="13"/>
                </a:cubicBezTo>
                <a:cubicBezTo>
                  <a:pt x="3" y="13"/>
                  <a:pt x="3" y="13"/>
                  <a:pt x="3" y="13"/>
                </a:cubicBezTo>
                <a:cubicBezTo>
                  <a:pt x="3" y="13"/>
                  <a:pt x="3" y="13"/>
                  <a:pt x="3" y="13"/>
                </a:cubicBezTo>
                <a:cubicBezTo>
                  <a:pt x="3" y="13"/>
                  <a:pt x="2" y="13"/>
                  <a:pt x="2" y="13"/>
                </a:cubicBezTo>
                <a:cubicBezTo>
                  <a:pt x="2" y="13"/>
                  <a:pt x="2" y="14"/>
                  <a:pt x="2" y="14"/>
                </a:cubicBezTo>
                <a:cubicBezTo>
                  <a:pt x="1" y="14"/>
                  <a:pt x="1" y="14"/>
                  <a:pt x="1" y="15"/>
                </a:cubicBezTo>
                <a:cubicBezTo>
                  <a:pt x="1" y="15"/>
                  <a:pt x="1" y="15"/>
                  <a:pt x="0" y="15"/>
                </a:cubicBezTo>
                <a:cubicBezTo>
                  <a:pt x="0" y="15"/>
                  <a:pt x="0" y="15"/>
                  <a:pt x="0" y="15"/>
                </a:cubicBezTo>
                <a:cubicBezTo>
                  <a:pt x="0" y="15"/>
                  <a:pt x="1" y="15"/>
                  <a:pt x="1" y="15"/>
                </a:cubicBezTo>
                <a:cubicBezTo>
                  <a:pt x="0" y="15"/>
                  <a:pt x="0" y="15"/>
                  <a:pt x="0" y="16"/>
                </a:cubicBezTo>
                <a:cubicBezTo>
                  <a:pt x="0" y="16"/>
                  <a:pt x="0" y="16"/>
                  <a:pt x="1" y="16"/>
                </a:cubicBezTo>
                <a:cubicBezTo>
                  <a:pt x="1" y="16"/>
                  <a:pt x="1" y="16"/>
                  <a:pt x="1" y="16"/>
                </a:cubicBezTo>
                <a:cubicBezTo>
                  <a:pt x="1" y="16"/>
                  <a:pt x="2" y="16"/>
                  <a:pt x="1" y="16"/>
                </a:cubicBezTo>
                <a:cubicBezTo>
                  <a:pt x="1" y="16"/>
                  <a:pt x="1" y="16"/>
                  <a:pt x="1" y="17"/>
                </a:cubicBezTo>
                <a:cubicBezTo>
                  <a:pt x="1" y="17"/>
                  <a:pt x="1" y="17"/>
                  <a:pt x="1" y="17"/>
                </a:cubicBezTo>
                <a:cubicBezTo>
                  <a:pt x="1" y="17"/>
                  <a:pt x="1" y="17"/>
                  <a:pt x="1" y="17"/>
                </a:cubicBezTo>
                <a:cubicBezTo>
                  <a:pt x="1" y="17"/>
                  <a:pt x="1" y="17"/>
                  <a:pt x="1" y="17"/>
                </a:cubicBezTo>
                <a:cubicBezTo>
                  <a:pt x="2" y="17"/>
                  <a:pt x="2" y="17"/>
                  <a:pt x="2" y="17"/>
                </a:cubicBezTo>
                <a:cubicBezTo>
                  <a:pt x="2" y="17"/>
                  <a:pt x="2" y="17"/>
                  <a:pt x="2" y="17"/>
                </a:cubicBezTo>
                <a:cubicBezTo>
                  <a:pt x="2" y="17"/>
                  <a:pt x="2" y="17"/>
                  <a:pt x="2" y="17"/>
                </a:cubicBezTo>
                <a:cubicBezTo>
                  <a:pt x="2" y="17"/>
                  <a:pt x="2" y="17"/>
                  <a:pt x="2" y="18"/>
                </a:cubicBezTo>
                <a:cubicBezTo>
                  <a:pt x="2" y="18"/>
                  <a:pt x="2" y="18"/>
                  <a:pt x="2" y="18"/>
                </a:cubicBezTo>
                <a:cubicBezTo>
                  <a:pt x="2" y="18"/>
                  <a:pt x="2" y="18"/>
                  <a:pt x="2" y="18"/>
                </a:cubicBezTo>
                <a:cubicBezTo>
                  <a:pt x="2" y="18"/>
                  <a:pt x="2" y="18"/>
                  <a:pt x="2" y="18"/>
                </a:cubicBezTo>
                <a:cubicBezTo>
                  <a:pt x="1" y="19"/>
                  <a:pt x="1" y="19"/>
                  <a:pt x="1" y="19"/>
                </a:cubicBezTo>
                <a:cubicBezTo>
                  <a:pt x="1" y="19"/>
                  <a:pt x="2" y="19"/>
                  <a:pt x="2" y="19"/>
                </a:cubicBezTo>
                <a:cubicBezTo>
                  <a:pt x="2" y="19"/>
                  <a:pt x="3" y="18"/>
                  <a:pt x="3" y="18"/>
                </a:cubicBezTo>
                <a:cubicBezTo>
                  <a:pt x="3" y="18"/>
                  <a:pt x="3" y="19"/>
                  <a:pt x="3" y="18"/>
                </a:cubicBezTo>
                <a:cubicBezTo>
                  <a:pt x="3" y="18"/>
                  <a:pt x="3" y="18"/>
                  <a:pt x="3" y="18"/>
                </a:cubicBezTo>
                <a:cubicBezTo>
                  <a:pt x="4" y="19"/>
                  <a:pt x="4" y="19"/>
                  <a:pt x="4" y="19"/>
                </a:cubicBezTo>
                <a:cubicBezTo>
                  <a:pt x="4" y="19"/>
                  <a:pt x="4" y="19"/>
                  <a:pt x="4" y="18"/>
                </a:cubicBezTo>
                <a:cubicBezTo>
                  <a:pt x="4" y="18"/>
                  <a:pt x="4" y="18"/>
                  <a:pt x="4" y="18"/>
                </a:cubicBezTo>
                <a:cubicBezTo>
                  <a:pt x="4" y="18"/>
                  <a:pt x="4" y="18"/>
                  <a:pt x="4" y="18"/>
                </a:cubicBezTo>
                <a:cubicBezTo>
                  <a:pt x="5" y="18"/>
                  <a:pt x="5" y="18"/>
                  <a:pt x="5" y="18"/>
                </a:cubicBezTo>
                <a:cubicBezTo>
                  <a:pt x="5" y="18"/>
                  <a:pt x="5" y="18"/>
                  <a:pt x="5" y="18"/>
                </a:cubicBezTo>
                <a:cubicBezTo>
                  <a:pt x="5" y="18"/>
                  <a:pt x="5" y="18"/>
                  <a:pt x="5" y="19"/>
                </a:cubicBezTo>
                <a:cubicBezTo>
                  <a:pt x="5" y="19"/>
                  <a:pt x="4" y="19"/>
                  <a:pt x="4" y="19"/>
                </a:cubicBezTo>
                <a:cubicBezTo>
                  <a:pt x="4" y="19"/>
                  <a:pt x="4" y="20"/>
                  <a:pt x="4" y="20"/>
                </a:cubicBezTo>
                <a:cubicBezTo>
                  <a:pt x="4" y="20"/>
                  <a:pt x="3" y="21"/>
                  <a:pt x="3" y="21"/>
                </a:cubicBezTo>
                <a:cubicBezTo>
                  <a:pt x="3" y="21"/>
                  <a:pt x="2" y="21"/>
                  <a:pt x="2" y="21"/>
                </a:cubicBezTo>
                <a:cubicBezTo>
                  <a:pt x="2" y="21"/>
                  <a:pt x="2" y="21"/>
                  <a:pt x="1" y="22"/>
                </a:cubicBezTo>
                <a:cubicBezTo>
                  <a:pt x="1" y="22"/>
                  <a:pt x="1" y="21"/>
                  <a:pt x="1" y="21"/>
                </a:cubicBezTo>
                <a:cubicBezTo>
                  <a:pt x="1" y="22"/>
                  <a:pt x="1" y="22"/>
                  <a:pt x="0" y="22"/>
                </a:cubicBezTo>
                <a:cubicBezTo>
                  <a:pt x="0" y="22"/>
                  <a:pt x="0" y="22"/>
                  <a:pt x="0" y="22"/>
                </a:cubicBezTo>
                <a:cubicBezTo>
                  <a:pt x="0" y="22"/>
                  <a:pt x="0" y="22"/>
                  <a:pt x="0" y="22"/>
                </a:cubicBezTo>
                <a:cubicBezTo>
                  <a:pt x="0" y="22"/>
                  <a:pt x="0" y="22"/>
                  <a:pt x="0" y="22"/>
                </a:cubicBezTo>
                <a:cubicBezTo>
                  <a:pt x="0" y="22"/>
                  <a:pt x="1" y="22"/>
                  <a:pt x="1" y="22"/>
                </a:cubicBezTo>
                <a:cubicBezTo>
                  <a:pt x="1" y="22"/>
                  <a:pt x="0" y="22"/>
                  <a:pt x="1" y="22"/>
                </a:cubicBezTo>
                <a:cubicBezTo>
                  <a:pt x="1" y="22"/>
                  <a:pt x="1" y="22"/>
                  <a:pt x="2" y="22"/>
                </a:cubicBezTo>
                <a:cubicBezTo>
                  <a:pt x="2" y="22"/>
                  <a:pt x="2" y="22"/>
                  <a:pt x="2" y="22"/>
                </a:cubicBezTo>
                <a:cubicBezTo>
                  <a:pt x="3" y="21"/>
                  <a:pt x="3" y="21"/>
                  <a:pt x="3" y="21"/>
                </a:cubicBezTo>
                <a:cubicBezTo>
                  <a:pt x="3" y="21"/>
                  <a:pt x="5" y="21"/>
                  <a:pt x="5" y="20"/>
                </a:cubicBezTo>
                <a:cubicBezTo>
                  <a:pt x="5" y="20"/>
                  <a:pt x="5" y="20"/>
                  <a:pt x="5" y="20"/>
                </a:cubicBezTo>
                <a:cubicBezTo>
                  <a:pt x="6" y="20"/>
                  <a:pt x="6" y="20"/>
                  <a:pt x="6" y="19"/>
                </a:cubicBezTo>
                <a:cubicBezTo>
                  <a:pt x="6" y="19"/>
                  <a:pt x="7" y="19"/>
                  <a:pt x="7" y="19"/>
                </a:cubicBezTo>
                <a:cubicBezTo>
                  <a:pt x="7" y="19"/>
                  <a:pt x="7" y="19"/>
                  <a:pt x="7" y="19"/>
                </a:cubicBezTo>
                <a:cubicBezTo>
                  <a:pt x="7" y="19"/>
                  <a:pt x="8" y="18"/>
                  <a:pt x="8" y="18"/>
                </a:cubicBezTo>
                <a:cubicBezTo>
                  <a:pt x="8" y="18"/>
                  <a:pt x="8" y="18"/>
                  <a:pt x="8" y="18"/>
                </a:cubicBezTo>
                <a:cubicBezTo>
                  <a:pt x="8" y="18"/>
                  <a:pt x="7" y="18"/>
                  <a:pt x="8" y="18"/>
                </a:cubicBezTo>
                <a:cubicBezTo>
                  <a:pt x="8" y="18"/>
                  <a:pt x="8" y="17"/>
                  <a:pt x="8" y="17"/>
                </a:cubicBezTo>
                <a:cubicBezTo>
                  <a:pt x="9" y="17"/>
                  <a:pt x="9" y="17"/>
                  <a:pt x="9" y="17"/>
                </a:cubicBezTo>
                <a:cubicBezTo>
                  <a:pt x="9" y="17"/>
                  <a:pt x="9" y="16"/>
                  <a:pt x="10" y="16"/>
                </a:cubicBezTo>
                <a:cubicBezTo>
                  <a:pt x="10" y="16"/>
                  <a:pt x="10" y="16"/>
                  <a:pt x="10" y="16"/>
                </a:cubicBezTo>
                <a:cubicBezTo>
                  <a:pt x="10" y="16"/>
                  <a:pt x="11" y="15"/>
                  <a:pt x="11" y="15"/>
                </a:cubicBezTo>
                <a:cubicBezTo>
                  <a:pt x="11" y="15"/>
                  <a:pt x="11" y="15"/>
                  <a:pt x="11" y="15"/>
                </a:cubicBezTo>
                <a:cubicBezTo>
                  <a:pt x="11" y="15"/>
                  <a:pt x="12" y="15"/>
                  <a:pt x="12" y="15"/>
                </a:cubicBezTo>
                <a:cubicBezTo>
                  <a:pt x="11" y="15"/>
                  <a:pt x="11" y="16"/>
                  <a:pt x="11" y="16"/>
                </a:cubicBezTo>
                <a:cubicBezTo>
                  <a:pt x="11" y="16"/>
                  <a:pt x="11" y="16"/>
                  <a:pt x="11" y="16"/>
                </a:cubicBezTo>
                <a:cubicBezTo>
                  <a:pt x="11" y="16"/>
                  <a:pt x="11" y="16"/>
                  <a:pt x="11" y="16"/>
                </a:cubicBezTo>
                <a:cubicBezTo>
                  <a:pt x="11" y="16"/>
                  <a:pt x="11" y="16"/>
                  <a:pt x="11" y="16"/>
                </a:cubicBezTo>
                <a:cubicBezTo>
                  <a:pt x="10" y="16"/>
                  <a:pt x="10" y="16"/>
                  <a:pt x="10" y="16"/>
                </a:cubicBezTo>
                <a:cubicBezTo>
                  <a:pt x="10" y="16"/>
                  <a:pt x="10" y="17"/>
                  <a:pt x="9" y="17"/>
                </a:cubicBezTo>
                <a:cubicBezTo>
                  <a:pt x="9" y="17"/>
                  <a:pt x="9" y="17"/>
                  <a:pt x="9" y="17"/>
                </a:cubicBezTo>
                <a:cubicBezTo>
                  <a:pt x="10" y="17"/>
                  <a:pt x="10" y="17"/>
                  <a:pt x="10" y="17"/>
                </a:cubicBezTo>
                <a:cubicBezTo>
                  <a:pt x="10" y="17"/>
                  <a:pt x="9" y="18"/>
                  <a:pt x="9" y="18"/>
                </a:cubicBezTo>
                <a:cubicBezTo>
                  <a:pt x="9" y="18"/>
                  <a:pt x="10" y="18"/>
                  <a:pt x="10" y="18"/>
                </a:cubicBezTo>
                <a:cubicBezTo>
                  <a:pt x="10" y="17"/>
                  <a:pt x="10" y="17"/>
                  <a:pt x="10" y="17"/>
                </a:cubicBezTo>
                <a:cubicBezTo>
                  <a:pt x="11" y="17"/>
                  <a:pt x="11" y="17"/>
                  <a:pt x="11" y="17"/>
                </a:cubicBezTo>
                <a:cubicBezTo>
                  <a:pt x="11" y="17"/>
                  <a:pt x="12" y="17"/>
                  <a:pt x="12" y="17"/>
                </a:cubicBezTo>
                <a:cubicBezTo>
                  <a:pt x="12" y="17"/>
                  <a:pt x="13" y="17"/>
                  <a:pt x="13" y="17"/>
                </a:cubicBezTo>
                <a:cubicBezTo>
                  <a:pt x="13" y="16"/>
                  <a:pt x="12" y="16"/>
                  <a:pt x="12" y="16"/>
                </a:cubicBezTo>
                <a:cubicBezTo>
                  <a:pt x="12" y="16"/>
                  <a:pt x="12" y="16"/>
                  <a:pt x="12" y="16"/>
                </a:cubicBezTo>
                <a:cubicBezTo>
                  <a:pt x="12" y="16"/>
                  <a:pt x="13" y="16"/>
                  <a:pt x="13" y="16"/>
                </a:cubicBezTo>
                <a:cubicBezTo>
                  <a:pt x="13" y="16"/>
                  <a:pt x="13" y="16"/>
                  <a:pt x="13" y="16"/>
                </a:cubicBezTo>
                <a:cubicBezTo>
                  <a:pt x="13" y="16"/>
                  <a:pt x="13" y="16"/>
                  <a:pt x="13" y="16"/>
                </a:cubicBezTo>
                <a:cubicBezTo>
                  <a:pt x="13" y="16"/>
                  <a:pt x="13" y="16"/>
                  <a:pt x="13" y="16"/>
                </a:cubicBezTo>
                <a:cubicBezTo>
                  <a:pt x="14" y="16"/>
                  <a:pt x="14" y="16"/>
                  <a:pt x="14" y="16"/>
                </a:cubicBezTo>
                <a:cubicBezTo>
                  <a:pt x="14" y="16"/>
                  <a:pt x="14" y="16"/>
                  <a:pt x="14" y="16"/>
                </a:cubicBezTo>
                <a:cubicBezTo>
                  <a:pt x="14" y="16"/>
                  <a:pt x="15" y="16"/>
                  <a:pt x="15" y="17"/>
                </a:cubicBezTo>
                <a:cubicBezTo>
                  <a:pt x="15" y="17"/>
                  <a:pt x="15" y="17"/>
                  <a:pt x="15" y="17"/>
                </a:cubicBezTo>
                <a:cubicBezTo>
                  <a:pt x="15" y="17"/>
                  <a:pt x="15" y="17"/>
                  <a:pt x="16" y="17"/>
                </a:cubicBezTo>
                <a:cubicBezTo>
                  <a:pt x="16" y="17"/>
                  <a:pt x="17" y="17"/>
                  <a:pt x="17" y="17"/>
                </a:cubicBezTo>
                <a:cubicBezTo>
                  <a:pt x="17" y="17"/>
                  <a:pt x="18" y="17"/>
                  <a:pt x="18" y="17"/>
                </a:cubicBezTo>
                <a:cubicBezTo>
                  <a:pt x="18" y="17"/>
                  <a:pt x="17" y="17"/>
                  <a:pt x="18" y="17"/>
                </a:cubicBezTo>
                <a:cubicBezTo>
                  <a:pt x="18" y="18"/>
                  <a:pt x="18" y="18"/>
                  <a:pt x="18" y="18"/>
                </a:cubicBezTo>
                <a:cubicBezTo>
                  <a:pt x="18" y="18"/>
                  <a:pt x="19" y="18"/>
                  <a:pt x="19" y="18"/>
                </a:cubicBezTo>
                <a:cubicBezTo>
                  <a:pt x="19" y="18"/>
                  <a:pt x="18" y="19"/>
                  <a:pt x="19" y="19"/>
                </a:cubicBezTo>
                <a:cubicBezTo>
                  <a:pt x="19" y="19"/>
                  <a:pt x="19" y="19"/>
                  <a:pt x="19" y="19"/>
                </a:cubicBezTo>
                <a:cubicBezTo>
                  <a:pt x="19" y="19"/>
                  <a:pt x="19" y="19"/>
                  <a:pt x="19" y="19"/>
                </a:cubicBezTo>
                <a:cubicBezTo>
                  <a:pt x="19" y="19"/>
                  <a:pt x="20" y="19"/>
                  <a:pt x="20" y="19"/>
                </a:cubicBezTo>
                <a:cubicBezTo>
                  <a:pt x="19" y="18"/>
                  <a:pt x="19" y="18"/>
                  <a:pt x="20" y="18"/>
                </a:cubicBezTo>
                <a:cubicBezTo>
                  <a:pt x="20" y="18"/>
                  <a:pt x="20" y="18"/>
                  <a:pt x="20" y="19"/>
                </a:cubicBezTo>
                <a:cubicBezTo>
                  <a:pt x="20" y="19"/>
                  <a:pt x="20" y="19"/>
                  <a:pt x="20" y="19"/>
                </a:cubicBezTo>
                <a:cubicBezTo>
                  <a:pt x="20" y="19"/>
                  <a:pt x="20" y="18"/>
                  <a:pt x="20" y="18"/>
                </a:cubicBezTo>
                <a:cubicBezTo>
                  <a:pt x="20" y="18"/>
                  <a:pt x="20" y="18"/>
                  <a:pt x="20" y="18"/>
                </a:cubicBezTo>
                <a:cubicBezTo>
                  <a:pt x="21" y="18"/>
                  <a:pt x="21" y="18"/>
                  <a:pt x="21" y="18"/>
                </a:cubicBezTo>
                <a:cubicBezTo>
                  <a:pt x="21" y="18"/>
                  <a:pt x="20" y="19"/>
                  <a:pt x="20" y="19"/>
                </a:cubicBezTo>
                <a:cubicBezTo>
                  <a:pt x="21" y="19"/>
                  <a:pt x="21" y="19"/>
                  <a:pt x="21" y="19"/>
                </a:cubicBezTo>
                <a:cubicBezTo>
                  <a:pt x="21" y="19"/>
                  <a:pt x="21" y="19"/>
                  <a:pt x="21" y="19"/>
                </a:cubicBezTo>
                <a:cubicBezTo>
                  <a:pt x="21" y="19"/>
                  <a:pt x="21" y="20"/>
                  <a:pt x="21" y="20"/>
                </a:cubicBezTo>
                <a:cubicBezTo>
                  <a:pt x="21" y="20"/>
                  <a:pt x="22" y="20"/>
                  <a:pt x="22" y="20"/>
                </a:cubicBezTo>
                <a:cubicBezTo>
                  <a:pt x="22" y="20"/>
                  <a:pt x="22" y="21"/>
                  <a:pt x="22" y="21"/>
                </a:cubicBezTo>
                <a:cubicBezTo>
                  <a:pt x="22" y="21"/>
                  <a:pt x="22" y="21"/>
                  <a:pt x="22" y="21"/>
                </a:cubicBezTo>
                <a:cubicBezTo>
                  <a:pt x="22" y="21"/>
                  <a:pt x="22" y="22"/>
                  <a:pt x="22" y="21"/>
                </a:cubicBezTo>
                <a:cubicBezTo>
                  <a:pt x="22" y="21"/>
                  <a:pt x="22" y="21"/>
                  <a:pt x="22" y="21"/>
                </a:cubicBezTo>
                <a:cubicBezTo>
                  <a:pt x="22" y="21"/>
                  <a:pt x="23" y="22"/>
                  <a:pt x="22" y="22"/>
                </a:cubicBezTo>
                <a:cubicBezTo>
                  <a:pt x="22" y="22"/>
                  <a:pt x="22" y="22"/>
                  <a:pt x="22" y="22"/>
                </a:cubicBezTo>
                <a:cubicBezTo>
                  <a:pt x="22" y="22"/>
                  <a:pt x="22" y="23"/>
                  <a:pt x="22" y="23"/>
                </a:cubicBezTo>
                <a:cubicBezTo>
                  <a:pt x="22" y="23"/>
                  <a:pt x="23" y="22"/>
                  <a:pt x="23" y="22"/>
                </a:cubicBezTo>
                <a:cubicBezTo>
                  <a:pt x="23" y="22"/>
                  <a:pt x="23" y="22"/>
                  <a:pt x="23" y="22"/>
                </a:cubicBezTo>
                <a:cubicBezTo>
                  <a:pt x="23" y="23"/>
                  <a:pt x="22" y="23"/>
                  <a:pt x="22" y="23"/>
                </a:cubicBezTo>
                <a:cubicBezTo>
                  <a:pt x="22" y="23"/>
                  <a:pt x="22" y="23"/>
                  <a:pt x="22" y="23"/>
                </a:cubicBezTo>
                <a:cubicBezTo>
                  <a:pt x="22" y="23"/>
                  <a:pt x="22" y="23"/>
                  <a:pt x="22" y="23"/>
                </a:cubicBezTo>
                <a:cubicBezTo>
                  <a:pt x="22" y="23"/>
                  <a:pt x="22" y="23"/>
                  <a:pt x="22" y="23"/>
                </a:cubicBezTo>
                <a:cubicBezTo>
                  <a:pt x="22" y="24"/>
                  <a:pt x="23" y="24"/>
                  <a:pt x="22" y="24"/>
                </a:cubicBezTo>
                <a:cubicBezTo>
                  <a:pt x="22" y="24"/>
                  <a:pt x="22" y="24"/>
                  <a:pt x="22" y="24"/>
                </a:cubicBezTo>
                <a:cubicBezTo>
                  <a:pt x="22" y="24"/>
                  <a:pt x="23" y="24"/>
                  <a:pt x="23" y="24"/>
                </a:cubicBezTo>
                <a:cubicBezTo>
                  <a:pt x="23" y="24"/>
                  <a:pt x="23" y="24"/>
                  <a:pt x="23" y="24"/>
                </a:cubicBezTo>
                <a:cubicBezTo>
                  <a:pt x="23" y="24"/>
                  <a:pt x="23" y="24"/>
                  <a:pt x="23" y="24"/>
                </a:cubicBezTo>
                <a:cubicBezTo>
                  <a:pt x="23" y="24"/>
                  <a:pt x="23" y="24"/>
                  <a:pt x="23" y="24"/>
                </a:cubicBezTo>
                <a:cubicBezTo>
                  <a:pt x="23" y="24"/>
                  <a:pt x="23" y="24"/>
                  <a:pt x="23" y="25"/>
                </a:cubicBezTo>
                <a:cubicBezTo>
                  <a:pt x="23" y="25"/>
                  <a:pt x="23" y="25"/>
                  <a:pt x="23" y="25"/>
                </a:cubicBezTo>
                <a:cubicBezTo>
                  <a:pt x="24" y="25"/>
                  <a:pt x="24" y="25"/>
                  <a:pt x="24" y="25"/>
                </a:cubicBezTo>
                <a:cubicBezTo>
                  <a:pt x="24" y="25"/>
                  <a:pt x="24" y="25"/>
                  <a:pt x="23" y="25"/>
                </a:cubicBezTo>
                <a:cubicBezTo>
                  <a:pt x="23" y="26"/>
                  <a:pt x="23" y="26"/>
                  <a:pt x="23" y="26"/>
                </a:cubicBezTo>
                <a:cubicBezTo>
                  <a:pt x="23" y="26"/>
                  <a:pt x="23" y="26"/>
                  <a:pt x="23" y="26"/>
                </a:cubicBezTo>
                <a:cubicBezTo>
                  <a:pt x="23" y="27"/>
                  <a:pt x="23" y="27"/>
                  <a:pt x="23" y="27"/>
                </a:cubicBezTo>
                <a:cubicBezTo>
                  <a:pt x="23" y="27"/>
                  <a:pt x="23" y="27"/>
                  <a:pt x="23" y="27"/>
                </a:cubicBezTo>
                <a:cubicBezTo>
                  <a:pt x="23" y="27"/>
                  <a:pt x="23"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5" y="27"/>
                  <a:pt x="25" y="27"/>
                  <a:pt x="25" y="27"/>
                </a:cubicBezTo>
                <a:cubicBezTo>
                  <a:pt x="25" y="27"/>
                  <a:pt x="24" y="27"/>
                  <a:pt x="25" y="27"/>
                </a:cubicBezTo>
                <a:cubicBezTo>
                  <a:pt x="25" y="28"/>
                  <a:pt x="25" y="27"/>
                  <a:pt x="25" y="28"/>
                </a:cubicBezTo>
                <a:cubicBezTo>
                  <a:pt x="25" y="28"/>
                  <a:pt x="25" y="28"/>
                  <a:pt x="25" y="28"/>
                </a:cubicBezTo>
                <a:cubicBezTo>
                  <a:pt x="25" y="28"/>
                  <a:pt x="25" y="28"/>
                  <a:pt x="25" y="28"/>
                </a:cubicBezTo>
                <a:cubicBezTo>
                  <a:pt x="25" y="28"/>
                  <a:pt x="25" y="28"/>
                  <a:pt x="25" y="28"/>
                </a:cubicBezTo>
                <a:cubicBezTo>
                  <a:pt x="25" y="28"/>
                  <a:pt x="25" y="28"/>
                  <a:pt x="25" y="28"/>
                </a:cubicBezTo>
                <a:cubicBezTo>
                  <a:pt x="25" y="28"/>
                  <a:pt x="25" y="28"/>
                  <a:pt x="25" y="28"/>
                </a:cubicBezTo>
                <a:cubicBezTo>
                  <a:pt x="25" y="28"/>
                  <a:pt x="25" y="28"/>
                  <a:pt x="25" y="28"/>
                </a:cubicBezTo>
                <a:cubicBezTo>
                  <a:pt x="25" y="28"/>
                  <a:pt x="25" y="28"/>
                  <a:pt x="25" y="28"/>
                </a:cubicBezTo>
                <a:cubicBezTo>
                  <a:pt x="25" y="29"/>
                  <a:pt x="25" y="29"/>
                  <a:pt x="25" y="29"/>
                </a:cubicBezTo>
                <a:cubicBezTo>
                  <a:pt x="25" y="29"/>
                  <a:pt x="25" y="29"/>
                  <a:pt x="25" y="29"/>
                </a:cubicBezTo>
                <a:cubicBezTo>
                  <a:pt x="25" y="29"/>
                  <a:pt x="25" y="30"/>
                  <a:pt x="25" y="30"/>
                </a:cubicBezTo>
                <a:cubicBezTo>
                  <a:pt x="25" y="30"/>
                  <a:pt x="25" y="29"/>
                  <a:pt x="25" y="29"/>
                </a:cubicBezTo>
                <a:cubicBezTo>
                  <a:pt x="25" y="29"/>
                  <a:pt x="24" y="29"/>
                  <a:pt x="24" y="29"/>
                </a:cubicBezTo>
                <a:cubicBezTo>
                  <a:pt x="24" y="29"/>
                  <a:pt x="24" y="29"/>
                  <a:pt x="24" y="29"/>
                </a:cubicBezTo>
                <a:cubicBezTo>
                  <a:pt x="24" y="30"/>
                  <a:pt x="24" y="30"/>
                  <a:pt x="24" y="31"/>
                </a:cubicBezTo>
                <a:cubicBezTo>
                  <a:pt x="23" y="31"/>
                  <a:pt x="23" y="32"/>
                  <a:pt x="23" y="32"/>
                </a:cubicBezTo>
                <a:cubicBezTo>
                  <a:pt x="23" y="33"/>
                  <a:pt x="23" y="34"/>
                  <a:pt x="22" y="34"/>
                </a:cubicBezTo>
                <a:cubicBezTo>
                  <a:pt x="22" y="34"/>
                  <a:pt x="22" y="34"/>
                  <a:pt x="22" y="35"/>
                </a:cubicBezTo>
                <a:cubicBezTo>
                  <a:pt x="22" y="35"/>
                  <a:pt x="22" y="35"/>
                  <a:pt x="22" y="35"/>
                </a:cubicBezTo>
                <a:cubicBezTo>
                  <a:pt x="22" y="36"/>
                  <a:pt x="22" y="36"/>
                  <a:pt x="22" y="37"/>
                </a:cubicBezTo>
                <a:cubicBezTo>
                  <a:pt x="22" y="37"/>
                  <a:pt x="22" y="37"/>
                  <a:pt x="22" y="37"/>
                </a:cubicBezTo>
                <a:cubicBezTo>
                  <a:pt x="22" y="38"/>
                  <a:pt x="22" y="38"/>
                  <a:pt x="22" y="38"/>
                </a:cubicBezTo>
                <a:cubicBezTo>
                  <a:pt x="22" y="38"/>
                  <a:pt x="22" y="39"/>
                  <a:pt x="22" y="39"/>
                </a:cubicBezTo>
                <a:cubicBezTo>
                  <a:pt x="22" y="39"/>
                  <a:pt x="22" y="39"/>
                  <a:pt x="22" y="40"/>
                </a:cubicBezTo>
                <a:cubicBezTo>
                  <a:pt x="22" y="40"/>
                  <a:pt x="22" y="40"/>
                  <a:pt x="22" y="41"/>
                </a:cubicBezTo>
                <a:cubicBezTo>
                  <a:pt x="23" y="41"/>
                  <a:pt x="23" y="41"/>
                  <a:pt x="23" y="41"/>
                </a:cubicBezTo>
                <a:cubicBezTo>
                  <a:pt x="23" y="42"/>
                  <a:pt x="23" y="42"/>
                  <a:pt x="24" y="42"/>
                </a:cubicBezTo>
                <a:cubicBezTo>
                  <a:pt x="24" y="42"/>
                  <a:pt x="24" y="42"/>
                  <a:pt x="24" y="42"/>
                </a:cubicBezTo>
                <a:cubicBezTo>
                  <a:pt x="24" y="42"/>
                  <a:pt x="24" y="42"/>
                  <a:pt x="24" y="42"/>
                </a:cubicBezTo>
                <a:cubicBezTo>
                  <a:pt x="24" y="42"/>
                  <a:pt x="25" y="42"/>
                  <a:pt x="25" y="42"/>
                </a:cubicBezTo>
                <a:cubicBezTo>
                  <a:pt x="25" y="42"/>
                  <a:pt x="25" y="42"/>
                  <a:pt x="25" y="42"/>
                </a:cubicBezTo>
                <a:cubicBezTo>
                  <a:pt x="25" y="43"/>
                  <a:pt x="25" y="43"/>
                  <a:pt x="25" y="43"/>
                </a:cubicBezTo>
                <a:cubicBezTo>
                  <a:pt x="25" y="43"/>
                  <a:pt x="25" y="43"/>
                  <a:pt x="25" y="43"/>
                </a:cubicBezTo>
                <a:cubicBezTo>
                  <a:pt x="25" y="43"/>
                  <a:pt x="25" y="43"/>
                  <a:pt x="25" y="43"/>
                </a:cubicBezTo>
                <a:cubicBezTo>
                  <a:pt x="25" y="43"/>
                  <a:pt x="25" y="43"/>
                  <a:pt x="25" y="43"/>
                </a:cubicBezTo>
                <a:cubicBezTo>
                  <a:pt x="25" y="43"/>
                  <a:pt x="25" y="43"/>
                  <a:pt x="25" y="43"/>
                </a:cubicBezTo>
                <a:cubicBezTo>
                  <a:pt x="25" y="43"/>
                  <a:pt x="25" y="43"/>
                  <a:pt x="25" y="43"/>
                </a:cubicBezTo>
                <a:cubicBezTo>
                  <a:pt x="25" y="43"/>
                  <a:pt x="25" y="43"/>
                  <a:pt x="25" y="43"/>
                </a:cubicBezTo>
                <a:cubicBezTo>
                  <a:pt x="25" y="43"/>
                  <a:pt x="25" y="43"/>
                  <a:pt x="25" y="43"/>
                </a:cubicBezTo>
                <a:cubicBezTo>
                  <a:pt x="25" y="43"/>
                  <a:pt x="25" y="44"/>
                  <a:pt x="25" y="44"/>
                </a:cubicBezTo>
                <a:cubicBezTo>
                  <a:pt x="25" y="44"/>
                  <a:pt x="25" y="44"/>
                  <a:pt x="25" y="44"/>
                </a:cubicBezTo>
                <a:cubicBezTo>
                  <a:pt x="25" y="44"/>
                  <a:pt x="25" y="44"/>
                  <a:pt x="25" y="44"/>
                </a:cubicBezTo>
                <a:cubicBezTo>
                  <a:pt x="25" y="44"/>
                  <a:pt x="25" y="44"/>
                  <a:pt x="25" y="44"/>
                </a:cubicBezTo>
                <a:cubicBezTo>
                  <a:pt x="25" y="44"/>
                  <a:pt x="25" y="44"/>
                  <a:pt x="25" y="44"/>
                </a:cubicBezTo>
                <a:cubicBezTo>
                  <a:pt x="25" y="44"/>
                  <a:pt x="25" y="45"/>
                  <a:pt x="25" y="45"/>
                </a:cubicBezTo>
                <a:cubicBezTo>
                  <a:pt x="25" y="46"/>
                  <a:pt x="25" y="46"/>
                  <a:pt x="25" y="46"/>
                </a:cubicBezTo>
                <a:cubicBezTo>
                  <a:pt x="26" y="46"/>
                  <a:pt x="26" y="46"/>
                  <a:pt x="26" y="47"/>
                </a:cubicBezTo>
                <a:cubicBezTo>
                  <a:pt x="26" y="47"/>
                  <a:pt x="25" y="47"/>
                  <a:pt x="25" y="47"/>
                </a:cubicBezTo>
                <a:cubicBezTo>
                  <a:pt x="25" y="47"/>
                  <a:pt x="25" y="47"/>
                  <a:pt x="25" y="48"/>
                </a:cubicBezTo>
                <a:cubicBezTo>
                  <a:pt x="26" y="48"/>
                  <a:pt x="26" y="48"/>
                  <a:pt x="26" y="48"/>
                </a:cubicBezTo>
                <a:cubicBezTo>
                  <a:pt x="26" y="48"/>
                  <a:pt x="26" y="48"/>
                  <a:pt x="27" y="48"/>
                </a:cubicBezTo>
                <a:cubicBezTo>
                  <a:pt x="27" y="48"/>
                  <a:pt x="27" y="49"/>
                  <a:pt x="27" y="49"/>
                </a:cubicBezTo>
                <a:cubicBezTo>
                  <a:pt x="27" y="49"/>
                  <a:pt x="26" y="49"/>
                  <a:pt x="27" y="50"/>
                </a:cubicBezTo>
                <a:cubicBezTo>
                  <a:pt x="27" y="50"/>
                  <a:pt x="27" y="50"/>
                  <a:pt x="27" y="51"/>
                </a:cubicBezTo>
                <a:cubicBezTo>
                  <a:pt x="27" y="51"/>
                  <a:pt x="28" y="51"/>
                  <a:pt x="28" y="51"/>
                </a:cubicBezTo>
                <a:cubicBezTo>
                  <a:pt x="28" y="51"/>
                  <a:pt x="28" y="51"/>
                  <a:pt x="28" y="51"/>
                </a:cubicBezTo>
                <a:cubicBezTo>
                  <a:pt x="28" y="50"/>
                  <a:pt x="28" y="50"/>
                  <a:pt x="27" y="50"/>
                </a:cubicBezTo>
                <a:cubicBezTo>
                  <a:pt x="27" y="50"/>
                  <a:pt x="28" y="50"/>
                  <a:pt x="28" y="49"/>
                </a:cubicBezTo>
                <a:cubicBezTo>
                  <a:pt x="28" y="49"/>
                  <a:pt x="27" y="49"/>
                  <a:pt x="27" y="49"/>
                </a:cubicBezTo>
                <a:cubicBezTo>
                  <a:pt x="27" y="49"/>
                  <a:pt x="28" y="49"/>
                  <a:pt x="28" y="48"/>
                </a:cubicBezTo>
                <a:cubicBezTo>
                  <a:pt x="27" y="48"/>
                  <a:pt x="27" y="48"/>
                  <a:pt x="27" y="48"/>
                </a:cubicBezTo>
                <a:cubicBezTo>
                  <a:pt x="27" y="47"/>
                  <a:pt x="27" y="47"/>
                  <a:pt x="27" y="47"/>
                </a:cubicBezTo>
                <a:cubicBezTo>
                  <a:pt x="27" y="47"/>
                  <a:pt x="26" y="46"/>
                  <a:pt x="26" y="46"/>
                </a:cubicBezTo>
                <a:cubicBezTo>
                  <a:pt x="26" y="46"/>
                  <a:pt x="26" y="45"/>
                  <a:pt x="26" y="45"/>
                </a:cubicBezTo>
                <a:cubicBezTo>
                  <a:pt x="26" y="45"/>
                  <a:pt x="26" y="45"/>
                  <a:pt x="26" y="45"/>
                </a:cubicBezTo>
                <a:cubicBezTo>
                  <a:pt x="26" y="44"/>
                  <a:pt x="26" y="44"/>
                  <a:pt x="26" y="44"/>
                </a:cubicBezTo>
                <a:cubicBezTo>
                  <a:pt x="26" y="44"/>
                  <a:pt x="26" y="44"/>
                  <a:pt x="26" y="44"/>
                </a:cubicBezTo>
                <a:cubicBezTo>
                  <a:pt x="26" y="44"/>
                  <a:pt x="27" y="44"/>
                  <a:pt x="27" y="44"/>
                </a:cubicBezTo>
                <a:cubicBezTo>
                  <a:pt x="27" y="44"/>
                  <a:pt x="27" y="44"/>
                  <a:pt x="27" y="44"/>
                </a:cubicBezTo>
                <a:cubicBezTo>
                  <a:pt x="27" y="45"/>
                  <a:pt x="27" y="44"/>
                  <a:pt x="27" y="45"/>
                </a:cubicBezTo>
                <a:cubicBezTo>
                  <a:pt x="27" y="45"/>
                  <a:pt x="27" y="45"/>
                  <a:pt x="27" y="45"/>
                </a:cubicBezTo>
                <a:cubicBezTo>
                  <a:pt x="27" y="45"/>
                  <a:pt x="27" y="46"/>
                  <a:pt x="27" y="46"/>
                </a:cubicBezTo>
                <a:cubicBezTo>
                  <a:pt x="28" y="46"/>
                  <a:pt x="27" y="46"/>
                  <a:pt x="28" y="47"/>
                </a:cubicBezTo>
                <a:cubicBezTo>
                  <a:pt x="28" y="47"/>
                  <a:pt x="28" y="47"/>
                  <a:pt x="28" y="47"/>
                </a:cubicBezTo>
                <a:cubicBezTo>
                  <a:pt x="29" y="48"/>
                  <a:pt x="29" y="48"/>
                  <a:pt x="29" y="48"/>
                </a:cubicBezTo>
                <a:cubicBezTo>
                  <a:pt x="29" y="48"/>
                  <a:pt x="29" y="49"/>
                  <a:pt x="29" y="49"/>
                </a:cubicBezTo>
                <a:cubicBezTo>
                  <a:pt x="29" y="49"/>
                  <a:pt x="29" y="49"/>
                  <a:pt x="30" y="49"/>
                </a:cubicBezTo>
                <a:cubicBezTo>
                  <a:pt x="30" y="49"/>
                  <a:pt x="30" y="50"/>
                  <a:pt x="30" y="50"/>
                </a:cubicBezTo>
                <a:cubicBezTo>
                  <a:pt x="30" y="50"/>
                  <a:pt x="30" y="50"/>
                  <a:pt x="30" y="51"/>
                </a:cubicBezTo>
                <a:cubicBezTo>
                  <a:pt x="31" y="51"/>
                  <a:pt x="31" y="51"/>
                  <a:pt x="31" y="52"/>
                </a:cubicBezTo>
                <a:cubicBezTo>
                  <a:pt x="31" y="52"/>
                  <a:pt x="31" y="52"/>
                  <a:pt x="31" y="53"/>
                </a:cubicBezTo>
                <a:cubicBezTo>
                  <a:pt x="31" y="53"/>
                  <a:pt x="30" y="53"/>
                  <a:pt x="30" y="53"/>
                </a:cubicBezTo>
                <a:cubicBezTo>
                  <a:pt x="30" y="53"/>
                  <a:pt x="30" y="53"/>
                  <a:pt x="30" y="54"/>
                </a:cubicBezTo>
                <a:cubicBezTo>
                  <a:pt x="31" y="54"/>
                  <a:pt x="31" y="55"/>
                  <a:pt x="32" y="55"/>
                </a:cubicBezTo>
                <a:cubicBezTo>
                  <a:pt x="32" y="55"/>
                  <a:pt x="32" y="55"/>
                  <a:pt x="33" y="55"/>
                </a:cubicBezTo>
                <a:cubicBezTo>
                  <a:pt x="33" y="55"/>
                  <a:pt x="33" y="55"/>
                  <a:pt x="33" y="56"/>
                </a:cubicBezTo>
                <a:cubicBezTo>
                  <a:pt x="34" y="56"/>
                  <a:pt x="35" y="56"/>
                  <a:pt x="35" y="56"/>
                </a:cubicBezTo>
                <a:cubicBezTo>
                  <a:pt x="35" y="56"/>
                  <a:pt x="35" y="56"/>
                  <a:pt x="36" y="57"/>
                </a:cubicBezTo>
                <a:cubicBezTo>
                  <a:pt x="36" y="57"/>
                  <a:pt x="36" y="57"/>
                  <a:pt x="37" y="57"/>
                </a:cubicBezTo>
                <a:cubicBezTo>
                  <a:pt x="37" y="57"/>
                  <a:pt x="38" y="56"/>
                  <a:pt x="38" y="56"/>
                </a:cubicBezTo>
                <a:cubicBezTo>
                  <a:pt x="38" y="56"/>
                  <a:pt x="38" y="56"/>
                  <a:pt x="39" y="56"/>
                </a:cubicBezTo>
                <a:cubicBezTo>
                  <a:pt x="39" y="57"/>
                  <a:pt x="39" y="57"/>
                  <a:pt x="39" y="57"/>
                </a:cubicBezTo>
                <a:cubicBezTo>
                  <a:pt x="39" y="58"/>
                  <a:pt x="39" y="58"/>
                  <a:pt x="39" y="58"/>
                </a:cubicBezTo>
                <a:cubicBezTo>
                  <a:pt x="39" y="58"/>
                  <a:pt x="39" y="58"/>
                  <a:pt x="40" y="58"/>
                </a:cubicBezTo>
                <a:cubicBezTo>
                  <a:pt x="40" y="58"/>
                  <a:pt x="40" y="58"/>
                  <a:pt x="40" y="58"/>
                </a:cubicBezTo>
                <a:cubicBezTo>
                  <a:pt x="40" y="58"/>
                  <a:pt x="40" y="58"/>
                  <a:pt x="40" y="58"/>
                </a:cubicBezTo>
                <a:cubicBezTo>
                  <a:pt x="40" y="58"/>
                  <a:pt x="40" y="58"/>
                  <a:pt x="40" y="58"/>
                </a:cubicBezTo>
                <a:cubicBezTo>
                  <a:pt x="40" y="58"/>
                  <a:pt x="40" y="58"/>
                  <a:pt x="40" y="58"/>
                </a:cubicBezTo>
                <a:cubicBezTo>
                  <a:pt x="40" y="58"/>
                  <a:pt x="40" y="58"/>
                  <a:pt x="40" y="58"/>
                </a:cubicBezTo>
                <a:cubicBezTo>
                  <a:pt x="40" y="58"/>
                  <a:pt x="40" y="58"/>
                  <a:pt x="40" y="58"/>
                </a:cubicBezTo>
                <a:cubicBezTo>
                  <a:pt x="40" y="58"/>
                  <a:pt x="40" y="58"/>
                  <a:pt x="40" y="58"/>
                </a:cubicBezTo>
                <a:cubicBezTo>
                  <a:pt x="40" y="58"/>
                  <a:pt x="40" y="58"/>
                  <a:pt x="40" y="58"/>
                </a:cubicBezTo>
                <a:cubicBezTo>
                  <a:pt x="40" y="58"/>
                  <a:pt x="40" y="58"/>
                  <a:pt x="40" y="58"/>
                </a:cubicBezTo>
                <a:cubicBezTo>
                  <a:pt x="41" y="58"/>
                  <a:pt x="41" y="58"/>
                  <a:pt x="41" y="58"/>
                </a:cubicBezTo>
                <a:cubicBezTo>
                  <a:pt x="41" y="58"/>
                  <a:pt x="41" y="58"/>
                  <a:pt x="41" y="58"/>
                </a:cubicBezTo>
                <a:cubicBezTo>
                  <a:pt x="41" y="58"/>
                  <a:pt x="41" y="58"/>
                  <a:pt x="41" y="58"/>
                </a:cubicBezTo>
                <a:cubicBezTo>
                  <a:pt x="41" y="58"/>
                  <a:pt x="41" y="58"/>
                  <a:pt x="41" y="58"/>
                </a:cubicBezTo>
                <a:cubicBezTo>
                  <a:pt x="41" y="58"/>
                  <a:pt x="41" y="58"/>
                  <a:pt x="41" y="58"/>
                </a:cubicBezTo>
                <a:cubicBezTo>
                  <a:pt x="41" y="58"/>
                  <a:pt x="42" y="59"/>
                  <a:pt x="42" y="59"/>
                </a:cubicBezTo>
                <a:cubicBezTo>
                  <a:pt x="42" y="59"/>
                  <a:pt x="42" y="59"/>
                  <a:pt x="42" y="59"/>
                </a:cubicBezTo>
                <a:cubicBezTo>
                  <a:pt x="42" y="59"/>
                  <a:pt x="42" y="59"/>
                  <a:pt x="42" y="59"/>
                </a:cubicBezTo>
                <a:cubicBezTo>
                  <a:pt x="42" y="59"/>
                  <a:pt x="42"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3" y="60"/>
                </a:cubicBezTo>
                <a:cubicBezTo>
                  <a:pt x="43" y="60"/>
                  <a:pt x="43" y="60"/>
                  <a:pt x="44" y="60"/>
                </a:cubicBezTo>
                <a:cubicBezTo>
                  <a:pt x="44" y="60"/>
                  <a:pt x="44" y="60"/>
                  <a:pt x="44" y="60"/>
                </a:cubicBezTo>
                <a:cubicBezTo>
                  <a:pt x="44" y="60"/>
                  <a:pt x="44" y="60"/>
                  <a:pt x="44" y="60"/>
                </a:cubicBezTo>
                <a:cubicBezTo>
                  <a:pt x="44" y="60"/>
                  <a:pt x="44" y="60"/>
                  <a:pt x="44" y="60"/>
                </a:cubicBezTo>
                <a:cubicBezTo>
                  <a:pt x="44" y="60"/>
                  <a:pt x="44" y="60"/>
                  <a:pt x="44" y="60"/>
                </a:cubicBezTo>
                <a:cubicBezTo>
                  <a:pt x="44" y="61"/>
                  <a:pt x="44" y="61"/>
                  <a:pt x="44" y="61"/>
                </a:cubicBezTo>
                <a:cubicBezTo>
                  <a:pt x="44" y="61"/>
                  <a:pt x="44" y="61"/>
                  <a:pt x="44" y="61"/>
                </a:cubicBezTo>
                <a:cubicBezTo>
                  <a:pt x="44" y="61"/>
                  <a:pt x="44" y="62"/>
                  <a:pt x="44" y="62"/>
                </a:cubicBezTo>
                <a:cubicBezTo>
                  <a:pt x="44" y="61"/>
                  <a:pt x="44" y="61"/>
                  <a:pt x="44" y="62"/>
                </a:cubicBezTo>
                <a:cubicBezTo>
                  <a:pt x="44" y="62"/>
                  <a:pt x="44" y="62"/>
                  <a:pt x="45" y="62"/>
                </a:cubicBezTo>
                <a:cubicBezTo>
                  <a:pt x="45" y="62"/>
                  <a:pt x="45" y="62"/>
                  <a:pt x="45" y="62"/>
                </a:cubicBezTo>
                <a:cubicBezTo>
                  <a:pt x="45" y="62"/>
                  <a:pt x="45" y="62"/>
                  <a:pt x="45" y="62"/>
                </a:cubicBezTo>
                <a:cubicBezTo>
                  <a:pt x="45" y="62"/>
                  <a:pt x="45" y="62"/>
                  <a:pt x="45" y="62"/>
                </a:cubicBezTo>
                <a:cubicBezTo>
                  <a:pt x="45" y="62"/>
                  <a:pt x="45" y="62"/>
                  <a:pt x="45" y="62"/>
                </a:cubicBezTo>
                <a:cubicBezTo>
                  <a:pt x="45" y="62"/>
                  <a:pt x="45" y="62"/>
                  <a:pt x="45" y="62"/>
                </a:cubicBezTo>
                <a:cubicBezTo>
                  <a:pt x="45" y="62"/>
                  <a:pt x="45" y="62"/>
                  <a:pt x="45" y="62"/>
                </a:cubicBezTo>
                <a:cubicBezTo>
                  <a:pt x="46" y="63"/>
                  <a:pt x="46" y="63"/>
                  <a:pt x="46" y="63"/>
                </a:cubicBezTo>
                <a:cubicBezTo>
                  <a:pt x="46" y="63"/>
                  <a:pt x="46" y="63"/>
                  <a:pt x="46" y="63"/>
                </a:cubicBezTo>
                <a:cubicBezTo>
                  <a:pt x="47" y="63"/>
                  <a:pt x="47" y="63"/>
                  <a:pt x="47" y="63"/>
                </a:cubicBezTo>
                <a:cubicBezTo>
                  <a:pt x="47" y="63"/>
                  <a:pt x="48" y="63"/>
                  <a:pt x="48" y="63"/>
                </a:cubicBezTo>
                <a:cubicBezTo>
                  <a:pt x="48" y="63"/>
                  <a:pt x="48" y="63"/>
                  <a:pt x="48" y="63"/>
                </a:cubicBezTo>
                <a:cubicBezTo>
                  <a:pt x="48" y="63"/>
                  <a:pt x="48" y="62"/>
                  <a:pt x="48" y="62"/>
                </a:cubicBezTo>
                <a:cubicBezTo>
                  <a:pt x="48" y="62"/>
                  <a:pt x="49" y="62"/>
                  <a:pt x="49" y="62"/>
                </a:cubicBezTo>
                <a:cubicBezTo>
                  <a:pt x="49" y="62"/>
                  <a:pt x="49" y="62"/>
                  <a:pt x="49" y="63"/>
                </a:cubicBezTo>
                <a:cubicBezTo>
                  <a:pt x="49" y="63"/>
                  <a:pt x="49" y="63"/>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4"/>
                  <a:pt x="50" y="64"/>
                  <a:pt x="50" y="64"/>
                </a:cubicBezTo>
                <a:cubicBezTo>
                  <a:pt x="50" y="65"/>
                  <a:pt x="50" y="65"/>
                  <a:pt x="50" y="65"/>
                </a:cubicBezTo>
                <a:cubicBezTo>
                  <a:pt x="49" y="65"/>
                  <a:pt x="49" y="65"/>
                  <a:pt x="49" y="65"/>
                </a:cubicBezTo>
                <a:cubicBezTo>
                  <a:pt x="49" y="66"/>
                  <a:pt x="49" y="66"/>
                  <a:pt x="49" y="66"/>
                </a:cubicBezTo>
                <a:cubicBezTo>
                  <a:pt x="49" y="66"/>
                  <a:pt x="49" y="66"/>
                  <a:pt x="49" y="67"/>
                </a:cubicBezTo>
                <a:cubicBezTo>
                  <a:pt x="49" y="67"/>
                  <a:pt x="49" y="67"/>
                  <a:pt x="49" y="67"/>
                </a:cubicBezTo>
                <a:cubicBezTo>
                  <a:pt x="48" y="67"/>
                  <a:pt x="48" y="67"/>
                  <a:pt x="48" y="67"/>
                </a:cubicBezTo>
                <a:cubicBezTo>
                  <a:pt x="48" y="67"/>
                  <a:pt x="48" y="68"/>
                  <a:pt x="48" y="68"/>
                </a:cubicBezTo>
                <a:cubicBezTo>
                  <a:pt x="48" y="68"/>
                  <a:pt x="47" y="68"/>
                  <a:pt x="47" y="68"/>
                </a:cubicBezTo>
                <a:cubicBezTo>
                  <a:pt x="47" y="68"/>
                  <a:pt x="47" y="68"/>
                  <a:pt x="47" y="68"/>
                </a:cubicBezTo>
                <a:cubicBezTo>
                  <a:pt x="47" y="68"/>
                  <a:pt x="47" y="68"/>
                  <a:pt x="47" y="68"/>
                </a:cubicBezTo>
                <a:cubicBezTo>
                  <a:pt x="47" y="69"/>
                  <a:pt x="47" y="69"/>
                  <a:pt x="47" y="69"/>
                </a:cubicBezTo>
                <a:cubicBezTo>
                  <a:pt x="47" y="69"/>
                  <a:pt x="46" y="69"/>
                  <a:pt x="46" y="69"/>
                </a:cubicBezTo>
                <a:cubicBezTo>
                  <a:pt x="46" y="70"/>
                  <a:pt x="46" y="70"/>
                  <a:pt x="46" y="70"/>
                </a:cubicBezTo>
                <a:cubicBezTo>
                  <a:pt x="46" y="70"/>
                  <a:pt x="45" y="70"/>
                  <a:pt x="45" y="70"/>
                </a:cubicBezTo>
                <a:cubicBezTo>
                  <a:pt x="45" y="71"/>
                  <a:pt x="45" y="71"/>
                  <a:pt x="45" y="71"/>
                </a:cubicBezTo>
                <a:cubicBezTo>
                  <a:pt x="45" y="72"/>
                  <a:pt x="45" y="72"/>
                  <a:pt x="45" y="72"/>
                </a:cubicBezTo>
                <a:cubicBezTo>
                  <a:pt x="45" y="72"/>
                  <a:pt x="45" y="72"/>
                  <a:pt x="45" y="72"/>
                </a:cubicBezTo>
                <a:cubicBezTo>
                  <a:pt x="45" y="72"/>
                  <a:pt x="45" y="72"/>
                  <a:pt x="45" y="72"/>
                </a:cubicBezTo>
                <a:cubicBezTo>
                  <a:pt x="45" y="72"/>
                  <a:pt x="45" y="72"/>
                  <a:pt x="45" y="72"/>
                </a:cubicBezTo>
                <a:cubicBezTo>
                  <a:pt x="45" y="72"/>
                  <a:pt x="45" y="72"/>
                  <a:pt x="45" y="72"/>
                </a:cubicBezTo>
                <a:cubicBezTo>
                  <a:pt x="45" y="72"/>
                  <a:pt x="45" y="72"/>
                  <a:pt x="45" y="72"/>
                </a:cubicBezTo>
                <a:cubicBezTo>
                  <a:pt x="45" y="72"/>
                  <a:pt x="45" y="72"/>
                  <a:pt x="45" y="72"/>
                </a:cubicBezTo>
                <a:cubicBezTo>
                  <a:pt x="45" y="72"/>
                  <a:pt x="45" y="72"/>
                  <a:pt x="45" y="72"/>
                </a:cubicBezTo>
                <a:cubicBezTo>
                  <a:pt x="44" y="72"/>
                  <a:pt x="44" y="72"/>
                  <a:pt x="44" y="72"/>
                </a:cubicBezTo>
                <a:cubicBezTo>
                  <a:pt x="44" y="73"/>
                  <a:pt x="44" y="73"/>
                  <a:pt x="44" y="73"/>
                </a:cubicBezTo>
                <a:cubicBezTo>
                  <a:pt x="44" y="73"/>
                  <a:pt x="44" y="73"/>
                  <a:pt x="44" y="73"/>
                </a:cubicBezTo>
                <a:cubicBezTo>
                  <a:pt x="44" y="73"/>
                  <a:pt x="44" y="74"/>
                  <a:pt x="44" y="74"/>
                </a:cubicBezTo>
                <a:cubicBezTo>
                  <a:pt x="44" y="74"/>
                  <a:pt x="45" y="74"/>
                  <a:pt x="45" y="74"/>
                </a:cubicBezTo>
                <a:cubicBezTo>
                  <a:pt x="45" y="75"/>
                  <a:pt x="45" y="75"/>
                  <a:pt x="45" y="75"/>
                </a:cubicBezTo>
                <a:cubicBezTo>
                  <a:pt x="45" y="75"/>
                  <a:pt x="45" y="76"/>
                  <a:pt x="45" y="76"/>
                </a:cubicBezTo>
                <a:cubicBezTo>
                  <a:pt x="45" y="76"/>
                  <a:pt x="46" y="78"/>
                  <a:pt x="46" y="78"/>
                </a:cubicBezTo>
                <a:cubicBezTo>
                  <a:pt x="46" y="78"/>
                  <a:pt x="47" y="79"/>
                  <a:pt x="46" y="79"/>
                </a:cubicBezTo>
                <a:cubicBezTo>
                  <a:pt x="46" y="80"/>
                  <a:pt x="46" y="80"/>
                  <a:pt x="46" y="80"/>
                </a:cubicBezTo>
                <a:cubicBezTo>
                  <a:pt x="46" y="81"/>
                  <a:pt x="46" y="82"/>
                  <a:pt x="47" y="82"/>
                </a:cubicBezTo>
                <a:cubicBezTo>
                  <a:pt x="47" y="82"/>
                  <a:pt x="47" y="82"/>
                  <a:pt x="47" y="83"/>
                </a:cubicBezTo>
                <a:cubicBezTo>
                  <a:pt x="47" y="83"/>
                  <a:pt x="48" y="83"/>
                  <a:pt x="48" y="83"/>
                </a:cubicBezTo>
                <a:cubicBezTo>
                  <a:pt x="49" y="83"/>
                  <a:pt x="49" y="84"/>
                  <a:pt x="49" y="84"/>
                </a:cubicBezTo>
                <a:cubicBezTo>
                  <a:pt x="50" y="84"/>
                  <a:pt x="50" y="85"/>
                  <a:pt x="50" y="85"/>
                </a:cubicBezTo>
                <a:cubicBezTo>
                  <a:pt x="50" y="85"/>
                  <a:pt x="50" y="85"/>
                  <a:pt x="50" y="85"/>
                </a:cubicBezTo>
                <a:cubicBezTo>
                  <a:pt x="50" y="85"/>
                  <a:pt x="50" y="85"/>
                  <a:pt x="50" y="85"/>
                </a:cubicBezTo>
                <a:cubicBezTo>
                  <a:pt x="50" y="85"/>
                  <a:pt x="50" y="85"/>
                  <a:pt x="50" y="85"/>
                </a:cubicBezTo>
                <a:cubicBezTo>
                  <a:pt x="50" y="85"/>
                  <a:pt x="50" y="86"/>
                  <a:pt x="50" y="86"/>
                </a:cubicBezTo>
                <a:cubicBezTo>
                  <a:pt x="50" y="86"/>
                  <a:pt x="50" y="86"/>
                  <a:pt x="50" y="86"/>
                </a:cubicBezTo>
                <a:cubicBezTo>
                  <a:pt x="50" y="86"/>
                  <a:pt x="50" y="86"/>
                  <a:pt x="50" y="86"/>
                </a:cubicBezTo>
                <a:cubicBezTo>
                  <a:pt x="50" y="86"/>
                  <a:pt x="50" y="87"/>
                  <a:pt x="50" y="87"/>
                </a:cubicBezTo>
                <a:cubicBezTo>
                  <a:pt x="50" y="87"/>
                  <a:pt x="50" y="87"/>
                  <a:pt x="50" y="88"/>
                </a:cubicBezTo>
                <a:cubicBezTo>
                  <a:pt x="50" y="88"/>
                  <a:pt x="49" y="89"/>
                  <a:pt x="49" y="89"/>
                </a:cubicBezTo>
                <a:cubicBezTo>
                  <a:pt x="49" y="89"/>
                  <a:pt x="49" y="90"/>
                  <a:pt x="49" y="90"/>
                </a:cubicBezTo>
                <a:cubicBezTo>
                  <a:pt x="49" y="90"/>
                  <a:pt x="49" y="90"/>
                  <a:pt x="49" y="91"/>
                </a:cubicBezTo>
                <a:cubicBezTo>
                  <a:pt x="48" y="91"/>
                  <a:pt x="48" y="92"/>
                  <a:pt x="48" y="92"/>
                </a:cubicBezTo>
                <a:cubicBezTo>
                  <a:pt x="48" y="92"/>
                  <a:pt x="48" y="93"/>
                  <a:pt x="48" y="94"/>
                </a:cubicBezTo>
                <a:cubicBezTo>
                  <a:pt x="48" y="94"/>
                  <a:pt x="47" y="95"/>
                  <a:pt x="47" y="95"/>
                </a:cubicBezTo>
                <a:cubicBezTo>
                  <a:pt x="47" y="95"/>
                  <a:pt x="46" y="96"/>
                  <a:pt x="47" y="96"/>
                </a:cubicBezTo>
                <a:cubicBezTo>
                  <a:pt x="47" y="96"/>
                  <a:pt x="47" y="96"/>
                  <a:pt x="47" y="97"/>
                </a:cubicBezTo>
                <a:cubicBezTo>
                  <a:pt x="46" y="97"/>
                  <a:pt x="46" y="98"/>
                  <a:pt x="46" y="98"/>
                </a:cubicBezTo>
                <a:cubicBezTo>
                  <a:pt x="46" y="99"/>
                  <a:pt x="46" y="100"/>
                  <a:pt x="46" y="100"/>
                </a:cubicBezTo>
                <a:cubicBezTo>
                  <a:pt x="46" y="100"/>
                  <a:pt x="45" y="101"/>
                  <a:pt x="45" y="101"/>
                </a:cubicBezTo>
                <a:cubicBezTo>
                  <a:pt x="45" y="101"/>
                  <a:pt x="44" y="103"/>
                  <a:pt x="44" y="103"/>
                </a:cubicBezTo>
                <a:cubicBezTo>
                  <a:pt x="44" y="103"/>
                  <a:pt x="43" y="104"/>
                  <a:pt x="43" y="105"/>
                </a:cubicBezTo>
                <a:cubicBezTo>
                  <a:pt x="43" y="105"/>
                  <a:pt x="42" y="105"/>
                  <a:pt x="43" y="105"/>
                </a:cubicBezTo>
                <a:cubicBezTo>
                  <a:pt x="43" y="106"/>
                  <a:pt x="43" y="106"/>
                  <a:pt x="43" y="106"/>
                </a:cubicBezTo>
                <a:cubicBezTo>
                  <a:pt x="42" y="107"/>
                  <a:pt x="43" y="107"/>
                  <a:pt x="43" y="107"/>
                </a:cubicBezTo>
                <a:cubicBezTo>
                  <a:pt x="42" y="108"/>
                  <a:pt x="42" y="108"/>
                  <a:pt x="42" y="108"/>
                </a:cubicBezTo>
                <a:cubicBezTo>
                  <a:pt x="42" y="109"/>
                  <a:pt x="42" y="109"/>
                  <a:pt x="42" y="110"/>
                </a:cubicBezTo>
                <a:cubicBezTo>
                  <a:pt x="41" y="110"/>
                  <a:pt x="41" y="111"/>
                  <a:pt x="41" y="111"/>
                </a:cubicBezTo>
                <a:cubicBezTo>
                  <a:pt x="41" y="111"/>
                  <a:pt x="41" y="111"/>
                  <a:pt x="41" y="112"/>
                </a:cubicBezTo>
                <a:cubicBezTo>
                  <a:pt x="41" y="112"/>
                  <a:pt x="41" y="113"/>
                  <a:pt x="41" y="113"/>
                </a:cubicBezTo>
                <a:cubicBezTo>
                  <a:pt x="41" y="113"/>
                  <a:pt x="41" y="112"/>
                  <a:pt x="41" y="112"/>
                </a:cubicBezTo>
                <a:cubicBezTo>
                  <a:pt x="41" y="112"/>
                  <a:pt x="42" y="111"/>
                  <a:pt x="42" y="111"/>
                </a:cubicBezTo>
                <a:cubicBezTo>
                  <a:pt x="42" y="111"/>
                  <a:pt x="42" y="110"/>
                  <a:pt x="42" y="111"/>
                </a:cubicBezTo>
                <a:cubicBezTo>
                  <a:pt x="42" y="111"/>
                  <a:pt x="42" y="110"/>
                  <a:pt x="42" y="111"/>
                </a:cubicBezTo>
                <a:cubicBezTo>
                  <a:pt x="42" y="111"/>
                  <a:pt x="42" y="111"/>
                  <a:pt x="42" y="112"/>
                </a:cubicBezTo>
                <a:cubicBezTo>
                  <a:pt x="42" y="112"/>
                  <a:pt x="42" y="113"/>
                  <a:pt x="42" y="113"/>
                </a:cubicBezTo>
                <a:cubicBezTo>
                  <a:pt x="41" y="113"/>
                  <a:pt x="41" y="114"/>
                  <a:pt x="41" y="114"/>
                </a:cubicBezTo>
                <a:cubicBezTo>
                  <a:pt x="41" y="114"/>
                  <a:pt x="41" y="114"/>
                  <a:pt x="41" y="114"/>
                </a:cubicBezTo>
                <a:cubicBezTo>
                  <a:pt x="41" y="114"/>
                  <a:pt x="41" y="115"/>
                  <a:pt x="41" y="115"/>
                </a:cubicBezTo>
                <a:cubicBezTo>
                  <a:pt x="41" y="115"/>
                  <a:pt x="41" y="115"/>
                  <a:pt x="41" y="115"/>
                </a:cubicBezTo>
                <a:cubicBezTo>
                  <a:pt x="41" y="116"/>
                  <a:pt x="41" y="116"/>
                  <a:pt x="41" y="116"/>
                </a:cubicBezTo>
                <a:cubicBezTo>
                  <a:pt x="40" y="116"/>
                  <a:pt x="40" y="117"/>
                  <a:pt x="40" y="117"/>
                </a:cubicBezTo>
                <a:cubicBezTo>
                  <a:pt x="40" y="117"/>
                  <a:pt x="40" y="117"/>
                  <a:pt x="40" y="117"/>
                </a:cubicBezTo>
                <a:cubicBezTo>
                  <a:pt x="40" y="117"/>
                  <a:pt x="40" y="117"/>
                  <a:pt x="39" y="117"/>
                </a:cubicBezTo>
                <a:cubicBezTo>
                  <a:pt x="39" y="116"/>
                  <a:pt x="39" y="116"/>
                  <a:pt x="39" y="116"/>
                </a:cubicBezTo>
                <a:cubicBezTo>
                  <a:pt x="39" y="117"/>
                  <a:pt x="39" y="117"/>
                  <a:pt x="39" y="117"/>
                </a:cubicBezTo>
                <a:cubicBezTo>
                  <a:pt x="38" y="117"/>
                  <a:pt x="38" y="118"/>
                  <a:pt x="38" y="118"/>
                </a:cubicBezTo>
                <a:cubicBezTo>
                  <a:pt x="38" y="118"/>
                  <a:pt x="39" y="118"/>
                  <a:pt x="39" y="118"/>
                </a:cubicBezTo>
                <a:cubicBezTo>
                  <a:pt x="39" y="118"/>
                  <a:pt x="39" y="119"/>
                  <a:pt x="39" y="119"/>
                </a:cubicBezTo>
                <a:cubicBezTo>
                  <a:pt x="39" y="119"/>
                  <a:pt x="39" y="119"/>
                  <a:pt x="39" y="120"/>
                </a:cubicBezTo>
                <a:cubicBezTo>
                  <a:pt x="39" y="120"/>
                  <a:pt x="40" y="120"/>
                  <a:pt x="39" y="120"/>
                </a:cubicBezTo>
                <a:cubicBezTo>
                  <a:pt x="39" y="120"/>
                  <a:pt x="39" y="120"/>
                  <a:pt x="39" y="120"/>
                </a:cubicBezTo>
                <a:cubicBezTo>
                  <a:pt x="38" y="120"/>
                  <a:pt x="39" y="120"/>
                  <a:pt x="39" y="121"/>
                </a:cubicBezTo>
                <a:cubicBezTo>
                  <a:pt x="39" y="121"/>
                  <a:pt x="38" y="121"/>
                  <a:pt x="38" y="121"/>
                </a:cubicBezTo>
                <a:cubicBezTo>
                  <a:pt x="38" y="121"/>
                  <a:pt x="38" y="122"/>
                  <a:pt x="38" y="122"/>
                </a:cubicBezTo>
                <a:cubicBezTo>
                  <a:pt x="38" y="122"/>
                  <a:pt x="38" y="122"/>
                  <a:pt x="38" y="122"/>
                </a:cubicBezTo>
                <a:cubicBezTo>
                  <a:pt x="38" y="122"/>
                  <a:pt x="38" y="123"/>
                  <a:pt x="38" y="123"/>
                </a:cubicBezTo>
                <a:cubicBezTo>
                  <a:pt x="38" y="123"/>
                  <a:pt x="38" y="124"/>
                  <a:pt x="38" y="124"/>
                </a:cubicBezTo>
                <a:cubicBezTo>
                  <a:pt x="37" y="124"/>
                  <a:pt x="38" y="124"/>
                  <a:pt x="38" y="125"/>
                </a:cubicBezTo>
                <a:cubicBezTo>
                  <a:pt x="37" y="125"/>
                  <a:pt x="37" y="125"/>
                  <a:pt x="38" y="125"/>
                </a:cubicBezTo>
                <a:cubicBezTo>
                  <a:pt x="38" y="125"/>
                  <a:pt x="38" y="125"/>
                  <a:pt x="37" y="126"/>
                </a:cubicBezTo>
                <a:cubicBezTo>
                  <a:pt x="37" y="126"/>
                  <a:pt x="37" y="126"/>
                  <a:pt x="37" y="126"/>
                </a:cubicBezTo>
                <a:cubicBezTo>
                  <a:pt x="37" y="127"/>
                  <a:pt x="37" y="127"/>
                  <a:pt x="37" y="127"/>
                </a:cubicBezTo>
                <a:cubicBezTo>
                  <a:pt x="37" y="127"/>
                  <a:pt x="37" y="128"/>
                  <a:pt x="37" y="128"/>
                </a:cubicBezTo>
                <a:cubicBezTo>
                  <a:pt x="37" y="127"/>
                  <a:pt x="38" y="127"/>
                  <a:pt x="38" y="127"/>
                </a:cubicBezTo>
                <a:cubicBezTo>
                  <a:pt x="38" y="127"/>
                  <a:pt x="38" y="127"/>
                  <a:pt x="37" y="128"/>
                </a:cubicBezTo>
                <a:cubicBezTo>
                  <a:pt x="37" y="128"/>
                  <a:pt x="37" y="128"/>
                  <a:pt x="37" y="129"/>
                </a:cubicBezTo>
                <a:cubicBezTo>
                  <a:pt x="38" y="129"/>
                  <a:pt x="38" y="128"/>
                  <a:pt x="38" y="129"/>
                </a:cubicBezTo>
                <a:cubicBezTo>
                  <a:pt x="38" y="129"/>
                  <a:pt x="38" y="129"/>
                  <a:pt x="38" y="128"/>
                </a:cubicBezTo>
                <a:cubicBezTo>
                  <a:pt x="39" y="128"/>
                  <a:pt x="39" y="128"/>
                  <a:pt x="39" y="128"/>
                </a:cubicBezTo>
                <a:cubicBezTo>
                  <a:pt x="39" y="128"/>
                  <a:pt x="39" y="129"/>
                  <a:pt x="39" y="128"/>
                </a:cubicBezTo>
                <a:cubicBezTo>
                  <a:pt x="40" y="128"/>
                  <a:pt x="40" y="128"/>
                  <a:pt x="40" y="128"/>
                </a:cubicBezTo>
                <a:cubicBezTo>
                  <a:pt x="40" y="128"/>
                  <a:pt x="40" y="128"/>
                  <a:pt x="41" y="127"/>
                </a:cubicBezTo>
                <a:cubicBezTo>
                  <a:pt x="41" y="127"/>
                  <a:pt x="42" y="127"/>
                  <a:pt x="42" y="127"/>
                </a:cubicBezTo>
                <a:cubicBezTo>
                  <a:pt x="42" y="127"/>
                  <a:pt x="42" y="127"/>
                  <a:pt x="42" y="127"/>
                </a:cubicBezTo>
                <a:cubicBezTo>
                  <a:pt x="42" y="127"/>
                  <a:pt x="42" y="127"/>
                  <a:pt x="42" y="127"/>
                </a:cubicBezTo>
                <a:cubicBezTo>
                  <a:pt x="42" y="127"/>
                  <a:pt x="42" y="127"/>
                  <a:pt x="42" y="127"/>
                </a:cubicBezTo>
                <a:cubicBezTo>
                  <a:pt x="42" y="127"/>
                  <a:pt x="42" y="127"/>
                  <a:pt x="42" y="127"/>
                </a:cubicBezTo>
                <a:cubicBezTo>
                  <a:pt x="42" y="127"/>
                  <a:pt x="42" y="127"/>
                  <a:pt x="42" y="127"/>
                </a:cubicBezTo>
                <a:cubicBezTo>
                  <a:pt x="42" y="127"/>
                  <a:pt x="42" y="127"/>
                  <a:pt x="42" y="127"/>
                </a:cubicBezTo>
                <a:cubicBezTo>
                  <a:pt x="42" y="127"/>
                  <a:pt x="42" y="127"/>
                  <a:pt x="42" y="127"/>
                </a:cubicBezTo>
                <a:cubicBezTo>
                  <a:pt x="42" y="127"/>
                  <a:pt x="42" y="127"/>
                  <a:pt x="42" y="127"/>
                </a:cubicBezTo>
                <a:cubicBezTo>
                  <a:pt x="42" y="127"/>
                  <a:pt x="42" y="127"/>
                  <a:pt x="42" y="127"/>
                </a:cubicBezTo>
                <a:cubicBezTo>
                  <a:pt x="42" y="127"/>
                  <a:pt x="42" y="127"/>
                  <a:pt x="42" y="127"/>
                </a:cubicBezTo>
                <a:cubicBezTo>
                  <a:pt x="42" y="127"/>
                  <a:pt x="42" y="127"/>
                  <a:pt x="42" y="127"/>
                </a:cubicBezTo>
                <a:cubicBezTo>
                  <a:pt x="42" y="127"/>
                  <a:pt x="42" y="127"/>
                  <a:pt x="42" y="127"/>
                </a:cubicBezTo>
                <a:cubicBezTo>
                  <a:pt x="42" y="127"/>
                  <a:pt x="42" y="127"/>
                  <a:pt x="42" y="127"/>
                </a:cubicBezTo>
                <a:cubicBezTo>
                  <a:pt x="42" y="127"/>
                  <a:pt x="42" y="127"/>
                  <a:pt x="42" y="127"/>
                </a:cubicBezTo>
                <a:cubicBezTo>
                  <a:pt x="42" y="127"/>
                  <a:pt x="42" y="127"/>
                  <a:pt x="42" y="127"/>
                </a:cubicBezTo>
                <a:cubicBezTo>
                  <a:pt x="42" y="127"/>
                  <a:pt x="42" y="127"/>
                  <a:pt x="42" y="127"/>
                </a:cubicBezTo>
                <a:cubicBezTo>
                  <a:pt x="42" y="127"/>
                  <a:pt x="42" y="127"/>
                  <a:pt x="42" y="127"/>
                </a:cubicBezTo>
                <a:cubicBezTo>
                  <a:pt x="42" y="126"/>
                  <a:pt x="42" y="126"/>
                  <a:pt x="42" y="126"/>
                </a:cubicBezTo>
                <a:cubicBezTo>
                  <a:pt x="42" y="126"/>
                  <a:pt x="42" y="125"/>
                  <a:pt x="42" y="125"/>
                </a:cubicBezTo>
                <a:cubicBezTo>
                  <a:pt x="42" y="125"/>
                  <a:pt x="43" y="125"/>
                  <a:pt x="43" y="124"/>
                </a:cubicBezTo>
                <a:cubicBezTo>
                  <a:pt x="43" y="124"/>
                  <a:pt x="43" y="124"/>
                  <a:pt x="43" y="124"/>
                </a:cubicBezTo>
                <a:cubicBezTo>
                  <a:pt x="43" y="124"/>
                  <a:pt x="43" y="124"/>
                  <a:pt x="43" y="124"/>
                </a:cubicBezTo>
                <a:cubicBezTo>
                  <a:pt x="44" y="124"/>
                  <a:pt x="44" y="124"/>
                  <a:pt x="44" y="123"/>
                </a:cubicBezTo>
                <a:cubicBezTo>
                  <a:pt x="44" y="123"/>
                  <a:pt x="45" y="123"/>
                  <a:pt x="45" y="122"/>
                </a:cubicBezTo>
                <a:cubicBezTo>
                  <a:pt x="45" y="122"/>
                  <a:pt x="45" y="121"/>
                  <a:pt x="46" y="121"/>
                </a:cubicBezTo>
                <a:cubicBezTo>
                  <a:pt x="46" y="120"/>
                  <a:pt x="46" y="120"/>
                  <a:pt x="46" y="120"/>
                </a:cubicBezTo>
                <a:cubicBezTo>
                  <a:pt x="47" y="120"/>
                  <a:pt x="47" y="119"/>
                  <a:pt x="47" y="119"/>
                </a:cubicBezTo>
                <a:cubicBezTo>
                  <a:pt x="47" y="118"/>
                  <a:pt x="46" y="118"/>
                  <a:pt x="46" y="118"/>
                </a:cubicBezTo>
                <a:cubicBezTo>
                  <a:pt x="46" y="118"/>
                  <a:pt x="45" y="117"/>
                  <a:pt x="46" y="117"/>
                </a:cubicBezTo>
                <a:cubicBezTo>
                  <a:pt x="46" y="116"/>
                  <a:pt x="46" y="116"/>
                  <a:pt x="46" y="116"/>
                </a:cubicBezTo>
                <a:cubicBezTo>
                  <a:pt x="47" y="115"/>
                  <a:pt x="48" y="115"/>
                  <a:pt x="48" y="115"/>
                </a:cubicBezTo>
                <a:cubicBezTo>
                  <a:pt x="48" y="115"/>
                  <a:pt x="48" y="115"/>
                  <a:pt x="48" y="115"/>
                </a:cubicBezTo>
                <a:cubicBezTo>
                  <a:pt x="48" y="115"/>
                  <a:pt x="48" y="114"/>
                  <a:pt x="49" y="114"/>
                </a:cubicBezTo>
                <a:cubicBezTo>
                  <a:pt x="49" y="114"/>
                  <a:pt x="49" y="113"/>
                  <a:pt x="49" y="113"/>
                </a:cubicBezTo>
                <a:cubicBezTo>
                  <a:pt x="49" y="113"/>
                  <a:pt x="50" y="112"/>
                  <a:pt x="50" y="112"/>
                </a:cubicBezTo>
                <a:cubicBezTo>
                  <a:pt x="50" y="112"/>
                  <a:pt x="49" y="112"/>
                  <a:pt x="49" y="112"/>
                </a:cubicBezTo>
                <a:cubicBezTo>
                  <a:pt x="50" y="112"/>
                  <a:pt x="50" y="111"/>
                  <a:pt x="50" y="111"/>
                </a:cubicBezTo>
                <a:cubicBezTo>
                  <a:pt x="50" y="111"/>
                  <a:pt x="49" y="110"/>
                  <a:pt x="50" y="110"/>
                </a:cubicBezTo>
                <a:cubicBezTo>
                  <a:pt x="50" y="110"/>
                  <a:pt x="50" y="109"/>
                  <a:pt x="50" y="109"/>
                </a:cubicBezTo>
                <a:cubicBezTo>
                  <a:pt x="50" y="110"/>
                  <a:pt x="51" y="110"/>
                  <a:pt x="51" y="110"/>
                </a:cubicBezTo>
                <a:cubicBezTo>
                  <a:pt x="52" y="110"/>
                  <a:pt x="52" y="110"/>
                  <a:pt x="52" y="110"/>
                </a:cubicBezTo>
                <a:cubicBezTo>
                  <a:pt x="52" y="109"/>
                  <a:pt x="52" y="109"/>
                  <a:pt x="53" y="108"/>
                </a:cubicBezTo>
                <a:cubicBezTo>
                  <a:pt x="53" y="108"/>
                  <a:pt x="53" y="107"/>
                  <a:pt x="53" y="107"/>
                </a:cubicBezTo>
                <a:cubicBezTo>
                  <a:pt x="53" y="107"/>
                  <a:pt x="53" y="107"/>
                  <a:pt x="54" y="107"/>
                </a:cubicBezTo>
                <a:cubicBezTo>
                  <a:pt x="54" y="107"/>
                  <a:pt x="55" y="107"/>
                  <a:pt x="55" y="107"/>
                </a:cubicBezTo>
                <a:cubicBezTo>
                  <a:pt x="56" y="107"/>
                  <a:pt x="57" y="106"/>
                  <a:pt x="58" y="106"/>
                </a:cubicBezTo>
                <a:cubicBezTo>
                  <a:pt x="58" y="105"/>
                  <a:pt x="58" y="105"/>
                  <a:pt x="58" y="104"/>
                </a:cubicBezTo>
                <a:cubicBezTo>
                  <a:pt x="58" y="104"/>
                  <a:pt x="58" y="104"/>
                  <a:pt x="58" y="104"/>
                </a:cubicBezTo>
                <a:cubicBezTo>
                  <a:pt x="58" y="104"/>
                  <a:pt x="58" y="103"/>
                  <a:pt x="58" y="103"/>
                </a:cubicBezTo>
                <a:cubicBezTo>
                  <a:pt x="58" y="103"/>
                  <a:pt x="58" y="103"/>
                  <a:pt x="58" y="102"/>
                </a:cubicBezTo>
                <a:cubicBezTo>
                  <a:pt x="58" y="102"/>
                  <a:pt x="58" y="102"/>
                  <a:pt x="57" y="101"/>
                </a:cubicBezTo>
                <a:cubicBezTo>
                  <a:pt x="57" y="101"/>
                  <a:pt x="57" y="101"/>
                  <a:pt x="57" y="101"/>
                </a:cubicBezTo>
                <a:cubicBezTo>
                  <a:pt x="57" y="101"/>
                  <a:pt x="57" y="101"/>
                  <a:pt x="57" y="101"/>
                </a:cubicBezTo>
                <a:cubicBezTo>
                  <a:pt x="57" y="101"/>
                  <a:pt x="57" y="101"/>
                  <a:pt x="57" y="101"/>
                </a:cubicBezTo>
                <a:cubicBezTo>
                  <a:pt x="58" y="101"/>
                  <a:pt x="58" y="101"/>
                  <a:pt x="58" y="101"/>
                </a:cubicBezTo>
                <a:cubicBezTo>
                  <a:pt x="58" y="101"/>
                  <a:pt x="58" y="101"/>
                  <a:pt x="58" y="101"/>
                </a:cubicBezTo>
                <a:cubicBezTo>
                  <a:pt x="58" y="101"/>
                  <a:pt x="58" y="101"/>
                  <a:pt x="58" y="101"/>
                </a:cubicBezTo>
                <a:cubicBezTo>
                  <a:pt x="58" y="101"/>
                  <a:pt x="58" y="101"/>
                  <a:pt x="58" y="101"/>
                </a:cubicBezTo>
                <a:cubicBezTo>
                  <a:pt x="58" y="101"/>
                  <a:pt x="58" y="101"/>
                  <a:pt x="58" y="101"/>
                </a:cubicBezTo>
                <a:cubicBezTo>
                  <a:pt x="58" y="101"/>
                  <a:pt x="59" y="101"/>
                  <a:pt x="59" y="101"/>
                </a:cubicBezTo>
                <a:cubicBezTo>
                  <a:pt x="59" y="102"/>
                  <a:pt x="59" y="102"/>
                  <a:pt x="59" y="102"/>
                </a:cubicBezTo>
                <a:cubicBezTo>
                  <a:pt x="60" y="102"/>
                  <a:pt x="61" y="102"/>
                  <a:pt x="61" y="102"/>
                </a:cubicBezTo>
                <a:cubicBezTo>
                  <a:pt x="61" y="101"/>
                  <a:pt x="62" y="101"/>
                  <a:pt x="62" y="101"/>
                </a:cubicBezTo>
                <a:cubicBezTo>
                  <a:pt x="62" y="100"/>
                  <a:pt x="62" y="100"/>
                  <a:pt x="62" y="100"/>
                </a:cubicBezTo>
                <a:cubicBezTo>
                  <a:pt x="62" y="100"/>
                  <a:pt x="62" y="100"/>
                  <a:pt x="62" y="100"/>
                </a:cubicBezTo>
                <a:cubicBezTo>
                  <a:pt x="62" y="100"/>
                  <a:pt x="63" y="100"/>
                  <a:pt x="63" y="100"/>
                </a:cubicBezTo>
                <a:cubicBezTo>
                  <a:pt x="63" y="100"/>
                  <a:pt x="63" y="100"/>
                  <a:pt x="63" y="100"/>
                </a:cubicBezTo>
                <a:cubicBezTo>
                  <a:pt x="63" y="100"/>
                  <a:pt x="63" y="100"/>
                  <a:pt x="63" y="100"/>
                </a:cubicBezTo>
                <a:cubicBezTo>
                  <a:pt x="63" y="100"/>
                  <a:pt x="63" y="100"/>
                  <a:pt x="63" y="100"/>
                </a:cubicBezTo>
                <a:cubicBezTo>
                  <a:pt x="63" y="100"/>
                  <a:pt x="63" y="100"/>
                  <a:pt x="63" y="100"/>
                </a:cubicBezTo>
                <a:cubicBezTo>
                  <a:pt x="63" y="99"/>
                  <a:pt x="63" y="99"/>
                  <a:pt x="63" y="99"/>
                </a:cubicBezTo>
                <a:cubicBezTo>
                  <a:pt x="63" y="99"/>
                  <a:pt x="63" y="99"/>
                  <a:pt x="63" y="99"/>
                </a:cubicBezTo>
                <a:cubicBezTo>
                  <a:pt x="63" y="99"/>
                  <a:pt x="64" y="99"/>
                  <a:pt x="64" y="98"/>
                </a:cubicBezTo>
                <a:cubicBezTo>
                  <a:pt x="64" y="98"/>
                  <a:pt x="64" y="97"/>
                  <a:pt x="64" y="97"/>
                </a:cubicBezTo>
                <a:cubicBezTo>
                  <a:pt x="64" y="97"/>
                  <a:pt x="65" y="97"/>
                  <a:pt x="65" y="97"/>
                </a:cubicBezTo>
                <a:cubicBezTo>
                  <a:pt x="65" y="97"/>
                  <a:pt x="64" y="98"/>
                  <a:pt x="64" y="98"/>
                </a:cubicBezTo>
                <a:cubicBezTo>
                  <a:pt x="65" y="98"/>
                  <a:pt x="65" y="97"/>
                  <a:pt x="65" y="97"/>
                </a:cubicBezTo>
                <a:cubicBezTo>
                  <a:pt x="66" y="96"/>
                  <a:pt x="66" y="95"/>
                  <a:pt x="67" y="95"/>
                </a:cubicBezTo>
                <a:cubicBezTo>
                  <a:pt x="67" y="95"/>
                  <a:pt x="67" y="95"/>
                  <a:pt x="67" y="95"/>
                </a:cubicBezTo>
                <a:cubicBezTo>
                  <a:pt x="67" y="94"/>
                  <a:pt x="67" y="94"/>
                  <a:pt x="67" y="94"/>
                </a:cubicBezTo>
                <a:cubicBezTo>
                  <a:pt x="68" y="93"/>
                  <a:pt x="67" y="93"/>
                  <a:pt x="68" y="93"/>
                </a:cubicBezTo>
                <a:cubicBezTo>
                  <a:pt x="68" y="93"/>
                  <a:pt x="68" y="92"/>
                  <a:pt x="68" y="92"/>
                </a:cubicBezTo>
                <a:cubicBezTo>
                  <a:pt x="68" y="91"/>
                  <a:pt x="69" y="90"/>
                  <a:pt x="70" y="90"/>
                </a:cubicBezTo>
                <a:cubicBezTo>
                  <a:pt x="70" y="90"/>
                  <a:pt x="70" y="90"/>
                  <a:pt x="71" y="90"/>
                </a:cubicBezTo>
                <a:cubicBezTo>
                  <a:pt x="71" y="90"/>
                  <a:pt x="71" y="89"/>
                  <a:pt x="72" y="89"/>
                </a:cubicBezTo>
                <a:cubicBezTo>
                  <a:pt x="72" y="89"/>
                  <a:pt x="73" y="89"/>
                  <a:pt x="74" y="89"/>
                </a:cubicBezTo>
                <a:cubicBezTo>
                  <a:pt x="74" y="89"/>
                  <a:pt x="75" y="88"/>
                  <a:pt x="75" y="88"/>
                </a:cubicBezTo>
                <a:cubicBezTo>
                  <a:pt x="75" y="88"/>
                  <a:pt x="76" y="87"/>
                  <a:pt x="76" y="86"/>
                </a:cubicBezTo>
                <a:cubicBezTo>
                  <a:pt x="76" y="86"/>
                  <a:pt x="77" y="85"/>
                  <a:pt x="77" y="85"/>
                </a:cubicBezTo>
                <a:cubicBezTo>
                  <a:pt x="77" y="84"/>
                  <a:pt x="77" y="83"/>
                  <a:pt x="77" y="83"/>
                </a:cubicBezTo>
                <a:cubicBezTo>
                  <a:pt x="77" y="83"/>
                  <a:pt x="78" y="83"/>
                  <a:pt x="78" y="82"/>
                </a:cubicBezTo>
                <a:cubicBezTo>
                  <a:pt x="78" y="81"/>
                  <a:pt x="78" y="80"/>
                  <a:pt x="78" y="80"/>
                </a:cubicBezTo>
                <a:cubicBezTo>
                  <a:pt x="78" y="80"/>
                  <a:pt x="79" y="80"/>
                  <a:pt x="79" y="79"/>
                </a:cubicBezTo>
                <a:cubicBezTo>
                  <a:pt x="79" y="79"/>
                  <a:pt x="80" y="78"/>
                  <a:pt x="81" y="77"/>
                </a:cubicBezTo>
                <a:cubicBezTo>
                  <a:pt x="81" y="77"/>
                  <a:pt x="82" y="76"/>
                  <a:pt x="82" y="75"/>
                </a:cubicBezTo>
                <a:cubicBezTo>
                  <a:pt x="82" y="75"/>
                  <a:pt x="82" y="74"/>
                  <a:pt x="82" y="74"/>
                </a:cubicBezTo>
                <a:cubicBezTo>
                  <a:pt x="82" y="74"/>
                  <a:pt x="82" y="73"/>
                  <a:pt x="82" y="73"/>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76" name="Freeform 60"/>
          <p:cNvSpPr/>
          <p:nvPr/>
        </p:nvSpPr>
        <p:spPr bwMode="auto">
          <a:xfrm>
            <a:off x="3106738" y="6057900"/>
            <a:ext cx="192087" cy="163513"/>
          </a:xfrm>
          <a:custGeom>
            <a:avLst/>
            <a:gdLst>
              <a:gd name="T0" fmla="*/ 2147483646 w 6"/>
              <a:gd name="T1" fmla="*/ 2147483646 h 5"/>
              <a:gd name="T2" fmla="*/ 2147483646 w 6"/>
              <a:gd name="T3" fmla="*/ 2147483646 h 5"/>
              <a:gd name="T4" fmla="*/ 2147483646 w 6"/>
              <a:gd name="T5" fmla="*/ 2147483646 h 5"/>
              <a:gd name="T6" fmla="*/ 2147483646 w 6"/>
              <a:gd name="T7" fmla="*/ 2147483646 h 5"/>
              <a:gd name="T8" fmla="*/ 2147483646 w 6"/>
              <a:gd name="T9" fmla="*/ 2147483646 h 5"/>
              <a:gd name="T10" fmla="*/ 2147483646 w 6"/>
              <a:gd name="T11" fmla="*/ 2147483646 h 5"/>
              <a:gd name="T12" fmla="*/ 2147483646 w 6"/>
              <a:gd name="T13" fmla="*/ 2147483646 h 5"/>
              <a:gd name="T14" fmla="*/ 2147483646 w 6"/>
              <a:gd name="T15" fmla="*/ 2147483646 h 5"/>
              <a:gd name="T16" fmla="*/ 2147483646 w 6"/>
              <a:gd name="T17" fmla="*/ 2147483646 h 5"/>
              <a:gd name="T18" fmla="*/ 2147483646 w 6"/>
              <a:gd name="T19" fmla="*/ 2147483646 h 5"/>
              <a:gd name="T20" fmla="*/ 2147483646 w 6"/>
              <a:gd name="T21" fmla="*/ 2147483646 h 5"/>
              <a:gd name="T22" fmla="*/ 2147483646 w 6"/>
              <a:gd name="T23" fmla="*/ 2147483646 h 5"/>
              <a:gd name="T24" fmla="*/ 2147483646 w 6"/>
              <a:gd name="T25" fmla="*/ 2147483646 h 5"/>
              <a:gd name="T26" fmla="*/ 2147483646 w 6"/>
              <a:gd name="T27" fmla="*/ 2147483646 h 5"/>
              <a:gd name="T28" fmla="*/ 2147483646 w 6"/>
              <a:gd name="T29" fmla="*/ 2147483646 h 5"/>
              <a:gd name="T30" fmla="*/ 2147483646 w 6"/>
              <a:gd name="T31" fmla="*/ 2147483646 h 5"/>
              <a:gd name="T32" fmla="*/ 2147483646 w 6"/>
              <a:gd name="T33" fmla="*/ 2147483646 h 5"/>
              <a:gd name="T34" fmla="*/ 2147483646 w 6"/>
              <a:gd name="T35" fmla="*/ 2147483646 h 5"/>
              <a:gd name="T36" fmla="*/ 2147483646 w 6"/>
              <a:gd name="T37" fmla="*/ 2147483646 h 5"/>
              <a:gd name="T38" fmla="*/ 2147483646 w 6"/>
              <a:gd name="T39" fmla="*/ 2147483646 h 5"/>
              <a:gd name="T40" fmla="*/ 2147483646 w 6"/>
              <a:gd name="T41" fmla="*/ 2147483646 h 5"/>
              <a:gd name="T42" fmla="*/ 2147483646 w 6"/>
              <a:gd name="T43" fmla="*/ 2147483646 h 5"/>
              <a:gd name="T44" fmla="*/ 2147483646 w 6"/>
              <a:gd name="T45" fmla="*/ 2147483646 h 5"/>
              <a:gd name="T46" fmla="*/ 0 w 6"/>
              <a:gd name="T47" fmla="*/ 2147483646 h 5"/>
              <a:gd name="T48" fmla="*/ 0 w 6"/>
              <a:gd name="T49" fmla="*/ 2147483646 h 5"/>
              <a:gd name="T50" fmla="*/ 2147483646 w 6"/>
              <a:gd name="T51" fmla="*/ 2147483646 h 5"/>
              <a:gd name="T52" fmla="*/ 2147483646 w 6"/>
              <a:gd name="T53" fmla="*/ 2147483646 h 5"/>
              <a:gd name="T54" fmla="*/ 2147483646 w 6"/>
              <a:gd name="T55" fmla="*/ 2147483646 h 5"/>
              <a:gd name="T56" fmla="*/ 2147483646 w 6"/>
              <a:gd name="T57" fmla="*/ 2147483646 h 5"/>
              <a:gd name="T58" fmla="*/ 2147483646 w 6"/>
              <a:gd name="T59" fmla="*/ 2147483646 h 5"/>
              <a:gd name="T60" fmla="*/ 2147483646 w 6"/>
              <a:gd name="T61" fmla="*/ 2147483646 h 5"/>
              <a:gd name="T62" fmla="*/ 2147483646 w 6"/>
              <a:gd name="T63" fmla="*/ 2147483646 h 5"/>
              <a:gd name="T64" fmla="*/ 2147483646 w 6"/>
              <a:gd name="T65" fmla="*/ 2147483646 h 5"/>
              <a:gd name="T66" fmla="*/ 2147483646 w 6"/>
              <a:gd name="T67" fmla="*/ 2147483646 h 5"/>
              <a:gd name="T68" fmla="*/ 2147483646 w 6"/>
              <a:gd name="T69" fmla="*/ 2147483646 h 5"/>
              <a:gd name="T70" fmla="*/ 2147483646 w 6"/>
              <a:gd name="T71" fmla="*/ 2147483646 h 5"/>
              <a:gd name="T72" fmla="*/ 2147483646 w 6"/>
              <a:gd name="T73" fmla="*/ 2147483646 h 5"/>
              <a:gd name="T74" fmla="*/ 2147483646 w 6"/>
              <a:gd name="T75" fmla="*/ 2147483646 h 5"/>
              <a:gd name="T76" fmla="*/ 2147483646 w 6"/>
              <a:gd name="T77" fmla="*/ 2147483646 h 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 h="5">
                <a:moveTo>
                  <a:pt x="5" y="5"/>
                </a:moveTo>
                <a:cubicBezTo>
                  <a:pt x="5" y="5"/>
                  <a:pt x="4" y="4"/>
                  <a:pt x="4" y="4"/>
                </a:cubicBezTo>
                <a:cubicBezTo>
                  <a:pt x="4" y="3"/>
                  <a:pt x="3" y="3"/>
                  <a:pt x="3" y="2"/>
                </a:cubicBezTo>
                <a:cubicBezTo>
                  <a:pt x="3" y="2"/>
                  <a:pt x="3" y="2"/>
                  <a:pt x="3" y="2"/>
                </a:cubicBezTo>
                <a:cubicBezTo>
                  <a:pt x="3" y="2"/>
                  <a:pt x="4" y="2"/>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2" y="1"/>
                  <a:pt x="3" y="0"/>
                  <a:pt x="2" y="1"/>
                </a:cubicBezTo>
                <a:cubicBezTo>
                  <a:pt x="2" y="1"/>
                  <a:pt x="2" y="1"/>
                  <a:pt x="2" y="1"/>
                </a:cubicBezTo>
                <a:cubicBezTo>
                  <a:pt x="2" y="1"/>
                  <a:pt x="2" y="1"/>
                  <a:pt x="2" y="1"/>
                </a:cubicBezTo>
                <a:cubicBezTo>
                  <a:pt x="2" y="2"/>
                  <a:pt x="2" y="2"/>
                  <a:pt x="2" y="2"/>
                </a:cubicBezTo>
                <a:cubicBezTo>
                  <a:pt x="2" y="2"/>
                  <a:pt x="3" y="2"/>
                  <a:pt x="2" y="2"/>
                </a:cubicBezTo>
                <a:cubicBezTo>
                  <a:pt x="2" y="3"/>
                  <a:pt x="2" y="3"/>
                  <a:pt x="1" y="3"/>
                </a:cubicBezTo>
                <a:cubicBezTo>
                  <a:pt x="1" y="3"/>
                  <a:pt x="1" y="3"/>
                  <a:pt x="1" y="3"/>
                </a:cubicBezTo>
                <a:cubicBezTo>
                  <a:pt x="2" y="4"/>
                  <a:pt x="2" y="4"/>
                  <a:pt x="2" y="4"/>
                </a:cubicBezTo>
                <a:cubicBezTo>
                  <a:pt x="2" y="4"/>
                  <a:pt x="1" y="4"/>
                  <a:pt x="1" y="4"/>
                </a:cubicBezTo>
                <a:cubicBezTo>
                  <a:pt x="1" y="4"/>
                  <a:pt x="1" y="4"/>
                  <a:pt x="1" y="4"/>
                </a:cubicBezTo>
                <a:cubicBezTo>
                  <a:pt x="1" y="4"/>
                  <a:pt x="0" y="4"/>
                  <a:pt x="0" y="4"/>
                </a:cubicBezTo>
                <a:cubicBezTo>
                  <a:pt x="0" y="4"/>
                  <a:pt x="0" y="5"/>
                  <a:pt x="0" y="5"/>
                </a:cubicBezTo>
                <a:cubicBezTo>
                  <a:pt x="0" y="5"/>
                  <a:pt x="1" y="5"/>
                  <a:pt x="1" y="5"/>
                </a:cubicBezTo>
                <a:cubicBezTo>
                  <a:pt x="1" y="5"/>
                  <a:pt x="2" y="5"/>
                  <a:pt x="2" y="5"/>
                </a:cubicBezTo>
                <a:cubicBezTo>
                  <a:pt x="2" y="5"/>
                  <a:pt x="2"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4" y="5"/>
                  <a:pt x="4" y="5"/>
                </a:cubicBezTo>
                <a:cubicBezTo>
                  <a:pt x="4" y="5"/>
                  <a:pt x="4" y="5"/>
                  <a:pt x="4" y="5"/>
                </a:cubicBezTo>
                <a:cubicBezTo>
                  <a:pt x="5" y="5"/>
                  <a:pt x="5" y="5"/>
                  <a:pt x="5" y="5"/>
                </a:cubicBezTo>
                <a:cubicBezTo>
                  <a:pt x="5" y="5"/>
                  <a:pt x="6" y="5"/>
                  <a:pt x="5" y="5"/>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77" name="Freeform 61"/>
          <p:cNvSpPr/>
          <p:nvPr/>
        </p:nvSpPr>
        <p:spPr bwMode="auto">
          <a:xfrm>
            <a:off x="3203575" y="6221413"/>
            <a:ext cx="31750" cy="33337"/>
          </a:xfrm>
          <a:custGeom>
            <a:avLst/>
            <a:gdLst>
              <a:gd name="T0" fmla="*/ 0 w 1"/>
              <a:gd name="T1" fmla="*/ 2147483646 h 1"/>
              <a:gd name="T2" fmla="*/ 0 w 1"/>
              <a:gd name="T3" fmla="*/ 2147483646 h 1"/>
              <a:gd name="T4" fmla="*/ 0 w 1"/>
              <a:gd name="T5" fmla="*/ 2147483646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0" y="1"/>
                  <a:pt x="0" y="1"/>
                  <a:pt x="0" y="1"/>
                </a:cubicBezTo>
                <a:cubicBezTo>
                  <a:pt x="1" y="1"/>
                  <a:pt x="0" y="0"/>
                  <a:pt x="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78" name="Freeform 62"/>
          <p:cNvSpPr/>
          <p:nvPr/>
        </p:nvSpPr>
        <p:spPr bwMode="auto">
          <a:xfrm>
            <a:off x="3136900" y="6254750"/>
            <a:ext cx="33338" cy="0"/>
          </a:xfrm>
          <a:custGeom>
            <a:avLst/>
            <a:gdLst>
              <a:gd name="T0" fmla="*/ 0 w 1"/>
              <a:gd name="T1" fmla="*/ 0 w 1"/>
              <a:gd name="T2" fmla="*/ 2147483646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79" name="Freeform 63"/>
          <p:cNvSpPr/>
          <p:nvPr/>
        </p:nvSpPr>
        <p:spPr bwMode="auto">
          <a:xfrm>
            <a:off x="3008313" y="6091238"/>
            <a:ext cx="65087" cy="98425"/>
          </a:xfrm>
          <a:custGeom>
            <a:avLst/>
            <a:gdLst>
              <a:gd name="T0" fmla="*/ 0 w 2"/>
              <a:gd name="T1" fmla="*/ 0 h 3"/>
              <a:gd name="T2" fmla="*/ 0 w 2"/>
              <a:gd name="T3" fmla="*/ 2147483646 h 3"/>
              <a:gd name="T4" fmla="*/ 2147483646 w 2"/>
              <a:gd name="T5" fmla="*/ 2147483646 h 3"/>
              <a:gd name="T6" fmla="*/ 2147483646 w 2"/>
              <a:gd name="T7" fmla="*/ 2147483646 h 3"/>
              <a:gd name="T8" fmla="*/ 2147483646 w 2"/>
              <a:gd name="T9" fmla="*/ 2147483646 h 3"/>
              <a:gd name="T10" fmla="*/ 2147483646 w 2"/>
              <a:gd name="T11" fmla="*/ 2147483646 h 3"/>
              <a:gd name="T12" fmla="*/ 2147483646 w 2"/>
              <a:gd name="T13" fmla="*/ 2147483646 h 3"/>
              <a:gd name="T14" fmla="*/ 2147483646 w 2"/>
              <a:gd name="T15" fmla="*/ 2147483646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0" y="0"/>
                </a:moveTo>
                <a:cubicBezTo>
                  <a:pt x="0" y="0"/>
                  <a:pt x="0" y="1"/>
                  <a:pt x="0" y="1"/>
                </a:cubicBezTo>
                <a:cubicBezTo>
                  <a:pt x="0" y="1"/>
                  <a:pt x="1" y="1"/>
                  <a:pt x="1" y="1"/>
                </a:cubicBezTo>
                <a:cubicBezTo>
                  <a:pt x="1" y="1"/>
                  <a:pt x="1" y="1"/>
                  <a:pt x="1" y="1"/>
                </a:cubicBezTo>
                <a:cubicBezTo>
                  <a:pt x="1" y="2"/>
                  <a:pt x="1" y="2"/>
                  <a:pt x="1" y="2"/>
                </a:cubicBezTo>
                <a:cubicBezTo>
                  <a:pt x="1" y="2"/>
                  <a:pt x="1" y="3"/>
                  <a:pt x="2" y="3"/>
                </a:cubicBezTo>
                <a:cubicBezTo>
                  <a:pt x="2" y="3"/>
                  <a:pt x="2" y="2"/>
                  <a:pt x="2" y="2"/>
                </a:cubicBezTo>
                <a:cubicBezTo>
                  <a:pt x="2" y="2"/>
                  <a:pt x="1" y="1"/>
                  <a:pt x="1" y="1"/>
                </a:cubicBezTo>
                <a:cubicBezTo>
                  <a:pt x="1" y="1"/>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80" name="Freeform 64"/>
          <p:cNvSpPr/>
          <p:nvPr/>
        </p:nvSpPr>
        <p:spPr bwMode="auto">
          <a:xfrm>
            <a:off x="3073400" y="6122988"/>
            <a:ext cx="63500" cy="33337"/>
          </a:xfrm>
          <a:custGeom>
            <a:avLst/>
            <a:gdLst>
              <a:gd name="T0" fmla="*/ 2147483646 w 2"/>
              <a:gd name="T1" fmla="*/ 0 h 1"/>
              <a:gd name="T2" fmla="*/ 2147483646 w 2"/>
              <a:gd name="T3" fmla="*/ 0 h 1"/>
              <a:gd name="T4" fmla="*/ 0 w 2"/>
              <a:gd name="T5" fmla="*/ 0 h 1"/>
              <a:gd name="T6" fmla="*/ 2147483646 w 2"/>
              <a:gd name="T7" fmla="*/ 2147483646 h 1"/>
              <a:gd name="T8" fmla="*/ 2147483646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2" y="0"/>
                  <a:pt x="1" y="0"/>
                  <a:pt x="1" y="0"/>
                </a:cubicBezTo>
                <a:cubicBezTo>
                  <a:pt x="1" y="0"/>
                  <a:pt x="0" y="0"/>
                  <a:pt x="0" y="0"/>
                </a:cubicBezTo>
                <a:cubicBezTo>
                  <a:pt x="0" y="1"/>
                  <a:pt x="1" y="1"/>
                  <a:pt x="1" y="1"/>
                </a:cubicBezTo>
                <a:cubicBezTo>
                  <a:pt x="1" y="1"/>
                  <a:pt x="2" y="0"/>
                  <a:pt x="2"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81" name="Freeform 65"/>
          <p:cNvSpPr/>
          <p:nvPr/>
        </p:nvSpPr>
        <p:spPr bwMode="auto">
          <a:xfrm>
            <a:off x="3365500" y="3576638"/>
            <a:ext cx="290513" cy="98425"/>
          </a:xfrm>
          <a:custGeom>
            <a:avLst/>
            <a:gdLst>
              <a:gd name="T0" fmla="*/ 2147483646 w 9"/>
              <a:gd name="T1" fmla="*/ 2147483646 h 3"/>
              <a:gd name="T2" fmla="*/ 2147483646 w 9"/>
              <a:gd name="T3" fmla="*/ 2147483646 h 3"/>
              <a:gd name="T4" fmla="*/ 2147483646 w 9"/>
              <a:gd name="T5" fmla="*/ 2147483646 h 3"/>
              <a:gd name="T6" fmla="*/ 2147483646 w 9"/>
              <a:gd name="T7" fmla="*/ 2147483646 h 3"/>
              <a:gd name="T8" fmla="*/ 2147483646 w 9"/>
              <a:gd name="T9" fmla="*/ 2147483646 h 3"/>
              <a:gd name="T10" fmla="*/ 2147483646 w 9"/>
              <a:gd name="T11" fmla="*/ 2147483646 h 3"/>
              <a:gd name="T12" fmla="*/ 2147483646 w 9"/>
              <a:gd name="T13" fmla="*/ 0 h 3"/>
              <a:gd name="T14" fmla="*/ 2147483646 w 9"/>
              <a:gd name="T15" fmla="*/ 0 h 3"/>
              <a:gd name="T16" fmla="*/ 0 w 9"/>
              <a:gd name="T17" fmla="*/ 2147483646 h 3"/>
              <a:gd name="T18" fmla="*/ 2147483646 w 9"/>
              <a:gd name="T19" fmla="*/ 2147483646 h 3"/>
              <a:gd name="T20" fmla="*/ 2147483646 w 9"/>
              <a:gd name="T21" fmla="*/ 2147483646 h 3"/>
              <a:gd name="T22" fmla="*/ 2147483646 w 9"/>
              <a:gd name="T23" fmla="*/ 2147483646 h 3"/>
              <a:gd name="T24" fmla="*/ 2147483646 w 9"/>
              <a:gd name="T25" fmla="*/ 0 h 3"/>
              <a:gd name="T26" fmla="*/ 2147483646 w 9"/>
              <a:gd name="T27" fmla="*/ 2147483646 h 3"/>
              <a:gd name="T28" fmla="*/ 2147483646 w 9"/>
              <a:gd name="T29" fmla="*/ 2147483646 h 3"/>
              <a:gd name="T30" fmla="*/ 2147483646 w 9"/>
              <a:gd name="T31" fmla="*/ 2147483646 h 3"/>
              <a:gd name="T32" fmla="*/ 2147483646 w 9"/>
              <a:gd name="T33" fmla="*/ 2147483646 h 3"/>
              <a:gd name="T34" fmla="*/ 2147483646 w 9"/>
              <a:gd name="T35" fmla="*/ 2147483646 h 3"/>
              <a:gd name="T36" fmla="*/ 2147483646 w 9"/>
              <a:gd name="T37" fmla="*/ 2147483646 h 3"/>
              <a:gd name="T38" fmla="*/ 2147483646 w 9"/>
              <a:gd name="T39" fmla="*/ 2147483646 h 3"/>
              <a:gd name="T40" fmla="*/ 2147483646 w 9"/>
              <a:gd name="T41" fmla="*/ 2147483646 h 3"/>
              <a:gd name="T42" fmla="*/ 2147483646 w 9"/>
              <a:gd name="T43" fmla="*/ 2147483646 h 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 h="3">
                <a:moveTo>
                  <a:pt x="8" y="3"/>
                </a:moveTo>
                <a:cubicBezTo>
                  <a:pt x="9" y="2"/>
                  <a:pt x="7" y="2"/>
                  <a:pt x="7" y="2"/>
                </a:cubicBezTo>
                <a:cubicBezTo>
                  <a:pt x="7" y="2"/>
                  <a:pt x="7" y="2"/>
                  <a:pt x="7" y="2"/>
                </a:cubicBezTo>
                <a:cubicBezTo>
                  <a:pt x="7" y="2"/>
                  <a:pt x="7" y="2"/>
                  <a:pt x="7" y="2"/>
                </a:cubicBezTo>
                <a:cubicBezTo>
                  <a:pt x="6" y="2"/>
                  <a:pt x="6" y="2"/>
                  <a:pt x="6" y="1"/>
                </a:cubicBezTo>
                <a:cubicBezTo>
                  <a:pt x="6" y="1"/>
                  <a:pt x="6" y="1"/>
                  <a:pt x="5" y="1"/>
                </a:cubicBezTo>
                <a:cubicBezTo>
                  <a:pt x="5" y="1"/>
                  <a:pt x="4" y="1"/>
                  <a:pt x="4" y="0"/>
                </a:cubicBezTo>
                <a:cubicBezTo>
                  <a:pt x="3" y="0"/>
                  <a:pt x="2" y="0"/>
                  <a:pt x="2" y="0"/>
                </a:cubicBezTo>
                <a:cubicBezTo>
                  <a:pt x="1" y="0"/>
                  <a:pt x="0" y="0"/>
                  <a:pt x="0" y="1"/>
                </a:cubicBezTo>
                <a:cubicBezTo>
                  <a:pt x="0" y="1"/>
                  <a:pt x="1" y="1"/>
                  <a:pt x="1" y="1"/>
                </a:cubicBezTo>
                <a:cubicBezTo>
                  <a:pt x="1" y="1"/>
                  <a:pt x="1" y="1"/>
                  <a:pt x="1" y="1"/>
                </a:cubicBezTo>
                <a:cubicBezTo>
                  <a:pt x="2" y="1"/>
                  <a:pt x="1" y="1"/>
                  <a:pt x="1" y="1"/>
                </a:cubicBezTo>
                <a:cubicBezTo>
                  <a:pt x="1" y="0"/>
                  <a:pt x="2" y="0"/>
                  <a:pt x="2" y="0"/>
                </a:cubicBezTo>
                <a:cubicBezTo>
                  <a:pt x="2" y="0"/>
                  <a:pt x="2" y="0"/>
                  <a:pt x="2" y="1"/>
                </a:cubicBezTo>
                <a:cubicBezTo>
                  <a:pt x="2" y="1"/>
                  <a:pt x="2" y="1"/>
                  <a:pt x="3" y="1"/>
                </a:cubicBezTo>
                <a:cubicBezTo>
                  <a:pt x="3" y="1"/>
                  <a:pt x="3" y="1"/>
                  <a:pt x="3" y="1"/>
                </a:cubicBezTo>
                <a:cubicBezTo>
                  <a:pt x="4" y="1"/>
                  <a:pt x="4" y="1"/>
                  <a:pt x="4" y="1"/>
                </a:cubicBezTo>
                <a:cubicBezTo>
                  <a:pt x="5" y="1"/>
                  <a:pt x="5" y="2"/>
                  <a:pt x="5" y="2"/>
                </a:cubicBezTo>
                <a:cubicBezTo>
                  <a:pt x="5" y="2"/>
                  <a:pt x="5" y="2"/>
                  <a:pt x="5" y="2"/>
                </a:cubicBezTo>
                <a:cubicBezTo>
                  <a:pt x="6" y="2"/>
                  <a:pt x="5" y="2"/>
                  <a:pt x="5" y="3"/>
                </a:cubicBezTo>
                <a:cubicBezTo>
                  <a:pt x="5" y="3"/>
                  <a:pt x="5" y="3"/>
                  <a:pt x="6" y="3"/>
                </a:cubicBezTo>
                <a:cubicBezTo>
                  <a:pt x="6" y="3"/>
                  <a:pt x="7" y="3"/>
                  <a:pt x="8" y="3"/>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82" name="Freeform 66"/>
          <p:cNvSpPr/>
          <p:nvPr/>
        </p:nvSpPr>
        <p:spPr bwMode="auto">
          <a:xfrm>
            <a:off x="3494088" y="3706813"/>
            <a:ext cx="65087" cy="0"/>
          </a:xfrm>
          <a:custGeom>
            <a:avLst/>
            <a:gdLst>
              <a:gd name="T0" fmla="*/ 0 w 2"/>
              <a:gd name="T1" fmla="*/ 2147483646 w 2"/>
              <a:gd name="T2" fmla="*/ 2147483646 w 2"/>
              <a:gd name="T3" fmla="*/ 2147483646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cubicBezTo>
                  <a:pt x="1" y="0"/>
                  <a:pt x="1" y="0"/>
                  <a:pt x="1" y="0"/>
                </a:cubicBezTo>
                <a:cubicBezTo>
                  <a:pt x="1" y="0"/>
                  <a:pt x="1" y="0"/>
                  <a:pt x="1" y="0"/>
                </a:cubicBezTo>
                <a:cubicBezTo>
                  <a:pt x="2" y="0"/>
                  <a:pt x="1" y="0"/>
                  <a:pt x="1" y="0"/>
                </a:cubicBezTo>
                <a:cubicBezTo>
                  <a:pt x="1"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83" name="Freeform 67"/>
          <p:cNvSpPr/>
          <p:nvPr/>
        </p:nvSpPr>
        <p:spPr bwMode="auto">
          <a:xfrm>
            <a:off x="3590925" y="3706813"/>
            <a:ext cx="65088" cy="0"/>
          </a:xfrm>
          <a:custGeom>
            <a:avLst/>
            <a:gdLst>
              <a:gd name="T0" fmla="*/ 2147483646 w 2"/>
              <a:gd name="T1" fmla="*/ 2147483646 w 2"/>
              <a:gd name="T2" fmla="*/ 2147483646 w 2"/>
              <a:gd name="T3" fmla="*/ 2147483646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1" y="0"/>
                </a:moveTo>
                <a:cubicBezTo>
                  <a:pt x="1" y="0"/>
                  <a:pt x="1" y="0"/>
                  <a:pt x="2" y="0"/>
                </a:cubicBezTo>
                <a:cubicBezTo>
                  <a:pt x="2" y="0"/>
                  <a:pt x="1" y="0"/>
                  <a:pt x="1" y="0"/>
                </a:cubicBezTo>
                <a:cubicBezTo>
                  <a:pt x="1" y="0"/>
                  <a:pt x="0"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84" name="Freeform 68"/>
          <p:cNvSpPr/>
          <p:nvPr/>
        </p:nvSpPr>
        <p:spPr bwMode="auto">
          <a:xfrm>
            <a:off x="3622675" y="3675063"/>
            <a:ext cx="130175" cy="31750"/>
          </a:xfrm>
          <a:custGeom>
            <a:avLst/>
            <a:gdLst>
              <a:gd name="T0" fmla="*/ 2147483646 w 4"/>
              <a:gd name="T1" fmla="*/ 0 h 1"/>
              <a:gd name="T2" fmla="*/ 2147483646 w 4"/>
              <a:gd name="T3" fmla="*/ 0 h 1"/>
              <a:gd name="T4" fmla="*/ 2147483646 w 4"/>
              <a:gd name="T5" fmla="*/ 2147483646 h 1"/>
              <a:gd name="T6" fmla="*/ 2147483646 w 4"/>
              <a:gd name="T7" fmla="*/ 2147483646 h 1"/>
              <a:gd name="T8" fmla="*/ 2147483646 w 4"/>
              <a:gd name="T9" fmla="*/ 2147483646 h 1"/>
              <a:gd name="T10" fmla="*/ 2147483646 w 4"/>
              <a:gd name="T11" fmla="*/ 2147483646 h 1"/>
              <a:gd name="T12" fmla="*/ 2147483646 w 4"/>
              <a:gd name="T13" fmla="*/ 2147483646 h 1"/>
              <a:gd name="T14" fmla="*/ 2147483646 w 4"/>
              <a:gd name="T15" fmla="*/ 2147483646 h 1"/>
              <a:gd name="T16" fmla="*/ 2147483646 w 4"/>
              <a:gd name="T17" fmla="*/ 2147483646 h 1"/>
              <a:gd name="T18" fmla="*/ 2147483646 w 4"/>
              <a:gd name="T19" fmla="*/ 2147483646 h 1"/>
              <a:gd name="T20" fmla="*/ 2147483646 w 4"/>
              <a:gd name="T21" fmla="*/ 2147483646 h 1"/>
              <a:gd name="T22" fmla="*/ 2147483646 w 4"/>
              <a:gd name="T23" fmla="*/ 2147483646 h 1"/>
              <a:gd name="T24" fmla="*/ 2147483646 w 4"/>
              <a:gd name="T25" fmla="*/ 2147483646 h 1"/>
              <a:gd name="T26" fmla="*/ 2147483646 w 4"/>
              <a:gd name="T27" fmla="*/ 2147483646 h 1"/>
              <a:gd name="T28" fmla="*/ 2147483646 w 4"/>
              <a:gd name="T29" fmla="*/ 2147483646 h 1"/>
              <a:gd name="T30" fmla="*/ 2147483646 w 4"/>
              <a:gd name="T31" fmla="*/ 2147483646 h 1"/>
              <a:gd name="T32" fmla="*/ 2147483646 w 4"/>
              <a:gd name="T33" fmla="*/ 2147483646 h 1"/>
              <a:gd name="T34" fmla="*/ 2147483646 w 4"/>
              <a:gd name="T35" fmla="*/ 0 h 1"/>
              <a:gd name="T36" fmla="*/ 2147483646 w 4"/>
              <a:gd name="T37" fmla="*/ 0 h 1"/>
              <a:gd name="T38" fmla="*/ 2147483646 w 4"/>
              <a:gd name="T39" fmla="*/ 0 h 1"/>
              <a:gd name="T40" fmla="*/ 2147483646 w 4"/>
              <a:gd name="T41" fmla="*/ 0 h 1"/>
              <a:gd name="T42" fmla="*/ 2147483646 w 4"/>
              <a:gd name="T43" fmla="*/ 0 h 1"/>
              <a:gd name="T44" fmla="*/ 2147483646 w 4"/>
              <a:gd name="T45" fmla="*/ 0 h 1"/>
              <a:gd name="T46" fmla="*/ 2147483646 w 4"/>
              <a:gd name="T47" fmla="*/ 0 h 1"/>
              <a:gd name="T48" fmla="*/ 2147483646 w 4"/>
              <a:gd name="T49" fmla="*/ 0 h 1"/>
              <a:gd name="T50" fmla="*/ 2147483646 w 4"/>
              <a:gd name="T51" fmla="*/ 0 h 1"/>
              <a:gd name="T52" fmla="*/ 2147483646 w 4"/>
              <a:gd name="T53" fmla="*/ 0 h 1"/>
              <a:gd name="T54" fmla="*/ 2147483646 w 4"/>
              <a:gd name="T55" fmla="*/ 0 h 1"/>
              <a:gd name="T56" fmla="*/ 2147483646 w 4"/>
              <a:gd name="T57" fmla="*/ 0 h 1"/>
              <a:gd name="T58" fmla="*/ 2147483646 w 4"/>
              <a:gd name="T59" fmla="*/ 0 h 1"/>
              <a:gd name="T60" fmla="*/ 2147483646 w 4"/>
              <a:gd name="T61" fmla="*/ 0 h 1"/>
              <a:gd name="T62" fmla="*/ 2147483646 w 4"/>
              <a:gd name="T63" fmla="*/ 0 h 1"/>
              <a:gd name="T64" fmla="*/ 2147483646 w 4"/>
              <a:gd name="T65" fmla="*/ 0 h 1"/>
              <a:gd name="T66" fmla="*/ 0 w 4"/>
              <a:gd name="T67" fmla="*/ 0 h 1"/>
              <a:gd name="T68" fmla="*/ 2147483646 w 4"/>
              <a:gd name="T69" fmla="*/ 0 h 1"/>
              <a:gd name="T70" fmla="*/ 2147483646 w 4"/>
              <a:gd name="T71" fmla="*/ 0 h 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 h="1">
                <a:moveTo>
                  <a:pt x="1" y="0"/>
                </a:move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3" y="1"/>
                  <a:pt x="3" y="1"/>
                </a:cubicBezTo>
                <a:cubicBezTo>
                  <a:pt x="3" y="1"/>
                  <a:pt x="4" y="1"/>
                  <a:pt x="4" y="1"/>
                </a:cubicBezTo>
                <a:cubicBezTo>
                  <a:pt x="4" y="1"/>
                  <a:pt x="4" y="1"/>
                  <a:pt x="4" y="1"/>
                </a:cubicBezTo>
                <a:cubicBezTo>
                  <a:pt x="4" y="1"/>
                  <a:pt x="3" y="0"/>
                  <a:pt x="3" y="0"/>
                </a:cubicBezTo>
                <a:cubicBezTo>
                  <a:pt x="3" y="0"/>
                  <a:pt x="3"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0" y="0"/>
                  <a:pt x="0" y="0"/>
                </a:cubicBezTo>
                <a:cubicBezTo>
                  <a:pt x="1" y="0"/>
                  <a:pt x="1" y="0"/>
                  <a:pt x="1" y="0"/>
                </a:cubicBezTo>
                <a:cubicBezTo>
                  <a:pt x="1" y="0"/>
                  <a:pt x="1"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85" name="Freeform 69"/>
          <p:cNvSpPr/>
          <p:nvPr/>
        </p:nvSpPr>
        <p:spPr bwMode="auto">
          <a:xfrm>
            <a:off x="3784600" y="3706813"/>
            <a:ext cx="65088" cy="0"/>
          </a:xfrm>
          <a:custGeom>
            <a:avLst/>
            <a:gdLst>
              <a:gd name="T0" fmla="*/ 0 w 2"/>
              <a:gd name="T1" fmla="*/ 0 w 2"/>
              <a:gd name="T2" fmla="*/ 2147483646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cubicBezTo>
                  <a:pt x="0" y="0"/>
                  <a:pt x="0" y="0"/>
                  <a:pt x="0" y="0"/>
                </a:cubicBezTo>
                <a:cubicBezTo>
                  <a:pt x="0" y="0"/>
                  <a:pt x="0" y="0"/>
                  <a:pt x="1" y="0"/>
                </a:cubicBezTo>
                <a:cubicBezTo>
                  <a:pt x="2" y="0"/>
                  <a:pt x="1"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86" name="Freeform 70"/>
          <p:cNvSpPr/>
          <p:nvPr/>
        </p:nvSpPr>
        <p:spPr bwMode="auto">
          <a:xfrm>
            <a:off x="3881438" y="3706813"/>
            <a:ext cx="0" cy="33337"/>
          </a:xfrm>
          <a:custGeom>
            <a:avLst/>
            <a:gdLst>
              <a:gd name="T0" fmla="*/ 2147483646 h 1"/>
              <a:gd name="T1" fmla="*/ 0 h 1"/>
              <a:gd name="T2" fmla="*/ 2147483646 h 1"/>
              <a:gd name="T3" fmla="*/ 0 60000 65536"/>
              <a:gd name="T4" fmla="*/ 0 60000 65536"/>
              <a:gd name="T5" fmla="*/ 0 60000 65536"/>
            </a:gdLst>
            <a:ahLst/>
            <a:cxnLst>
              <a:cxn ang="T3">
                <a:pos x="0" y="T0"/>
              </a:cxn>
              <a:cxn ang="T4">
                <a:pos x="0" y="T1"/>
              </a:cxn>
              <a:cxn ang="T5">
                <a:pos x="0" y="T2"/>
              </a:cxn>
            </a:cxnLst>
            <a:rect l="0" t="0" r="r" b="b"/>
            <a:pathLst>
              <a:path h="1">
                <a:moveTo>
                  <a:pt x="0" y="1"/>
                </a:moveTo>
                <a:cubicBezTo>
                  <a:pt x="0" y="0"/>
                  <a:pt x="0" y="0"/>
                  <a:pt x="0" y="0"/>
                </a:cubicBezTo>
                <a:cubicBezTo>
                  <a:pt x="0" y="0"/>
                  <a:pt x="0" y="1"/>
                  <a:pt x="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87" name="Freeform 71"/>
          <p:cNvSpPr/>
          <p:nvPr/>
        </p:nvSpPr>
        <p:spPr bwMode="auto">
          <a:xfrm>
            <a:off x="3914775" y="3740150"/>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88" name="Freeform 72"/>
          <p:cNvSpPr/>
          <p:nvPr/>
        </p:nvSpPr>
        <p:spPr bwMode="auto">
          <a:xfrm>
            <a:off x="3914775" y="3771900"/>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89" name="Freeform 73"/>
          <p:cNvSpPr/>
          <p:nvPr/>
        </p:nvSpPr>
        <p:spPr bwMode="auto">
          <a:xfrm>
            <a:off x="3914775" y="3838575"/>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90" name="Freeform 74"/>
          <p:cNvSpPr/>
          <p:nvPr/>
        </p:nvSpPr>
        <p:spPr bwMode="auto">
          <a:xfrm>
            <a:off x="3914775" y="380523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91" name="Freeform 75"/>
          <p:cNvSpPr/>
          <p:nvPr/>
        </p:nvSpPr>
        <p:spPr bwMode="auto">
          <a:xfrm>
            <a:off x="3881438" y="3870325"/>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92" name="Freeform 76"/>
          <p:cNvSpPr/>
          <p:nvPr/>
        </p:nvSpPr>
        <p:spPr bwMode="auto">
          <a:xfrm>
            <a:off x="3946525" y="3838575"/>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93" name="Freeform 77"/>
          <p:cNvSpPr/>
          <p:nvPr/>
        </p:nvSpPr>
        <p:spPr bwMode="auto">
          <a:xfrm>
            <a:off x="3527425" y="3543300"/>
            <a:ext cx="31750" cy="0"/>
          </a:xfrm>
          <a:custGeom>
            <a:avLst/>
            <a:gdLst>
              <a:gd name="T0" fmla="*/ 2147483646 w 1"/>
              <a:gd name="T1" fmla="*/ 2147483646 w 1"/>
              <a:gd name="T2" fmla="*/ 2147483646 w 1"/>
              <a:gd name="T3" fmla="*/ 2147483646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1" y="0"/>
                  <a:pt x="1" y="0"/>
                </a:cubicBezTo>
                <a:cubicBezTo>
                  <a:pt x="0" y="0"/>
                  <a:pt x="1" y="0"/>
                  <a:pt x="1" y="0"/>
                </a:cubicBezTo>
                <a:cubicBezTo>
                  <a:pt x="1" y="0"/>
                  <a:pt x="1"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94" name="Freeform 78"/>
          <p:cNvSpPr/>
          <p:nvPr/>
        </p:nvSpPr>
        <p:spPr bwMode="auto">
          <a:xfrm>
            <a:off x="3527425" y="3543300"/>
            <a:ext cx="31750" cy="0"/>
          </a:xfrm>
          <a:custGeom>
            <a:avLst/>
            <a:gdLst>
              <a:gd name="T0" fmla="*/ 2147483646 w 1"/>
              <a:gd name="T1" fmla="*/ 2147483646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1" y="0"/>
                </a:cubicBezTo>
                <a:cubicBezTo>
                  <a:pt x="1" y="0"/>
                  <a:pt x="0"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95" name="Freeform 79"/>
          <p:cNvSpPr/>
          <p:nvPr/>
        </p:nvSpPr>
        <p:spPr bwMode="auto">
          <a:xfrm>
            <a:off x="3914775" y="3346450"/>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96" name="Freeform 80"/>
          <p:cNvSpPr/>
          <p:nvPr/>
        </p:nvSpPr>
        <p:spPr bwMode="auto">
          <a:xfrm>
            <a:off x="4043363" y="2825750"/>
            <a:ext cx="65087" cy="31750"/>
          </a:xfrm>
          <a:custGeom>
            <a:avLst/>
            <a:gdLst>
              <a:gd name="T0" fmla="*/ 2147483646 w 2"/>
              <a:gd name="T1" fmla="*/ 0 h 1"/>
              <a:gd name="T2" fmla="*/ 0 w 2"/>
              <a:gd name="T3" fmla="*/ 0 h 1"/>
              <a:gd name="T4" fmla="*/ 2147483646 w 2"/>
              <a:gd name="T5" fmla="*/ 0 h 1"/>
              <a:gd name="T6" fmla="*/ 2147483646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0"/>
                </a:moveTo>
                <a:cubicBezTo>
                  <a:pt x="0" y="0"/>
                  <a:pt x="0" y="0"/>
                  <a:pt x="0" y="0"/>
                </a:cubicBezTo>
                <a:cubicBezTo>
                  <a:pt x="0" y="0"/>
                  <a:pt x="1" y="1"/>
                  <a:pt x="2" y="0"/>
                </a:cubicBezTo>
                <a:cubicBezTo>
                  <a:pt x="2" y="0"/>
                  <a:pt x="1"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97" name="Freeform 81"/>
          <p:cNvSpPr/>
          <p:nvPr/>
        </p:nvSpPr>
        <p:spPr bwMode="auto">
          <a:xfrm>
            <a:off x="4075113" y="2890838"/>
            <a:ext cx="33337" cy="65087"/>
          </a:xfrm>
          <a:custGeom>
            <a:avLst/>
            <a:gdLst>
              <a:gd name="T0" fmla="*/ 0 w 1"/>
              <a:gd name="T1" fmla="*/ 2147483646 h 2"/>
              <a:gd name="T2" fmla="*/ 2147483646 w 1"/>
              <a:gd name="T3" fmla="*/ 2147483646 h 2"/>
              <a:gd name="T4" fmla="*/ 2147483646 w 1"/>
              <a:gd name="T5" fmla="*/ 2147483646 h 2"/>
              <a:gd name="T6" fmla="*/ 0 w 1"/>
              <a:gd name="T7" fmla="*/ 2147483646 h 2"/>
              <a:gd name="T8" fmla="*/ 0 w 1"/>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2"/>
                </a:moveTo>
                <a:cubicBezTo>
                  <a:pt x="0" y="2"/>
                  <a:pt x="1" y="1"/>
                  <a:pt x="1" y="1"/>
                </a:cubicBezTo>
                <a:cubicBezTo>
                  <a:pt x="1" y="1"/>
                  <a:pt x="1" y="1"/>
                  <a:pt x="1" y="1"/>
                </a:cubicBezTo>
                <a:cubicBezTo>
                  <a:pt x="1" y="0"/>
                  <a:pt x="1" y="1"/>
                  <a:pt x="0" y="1"/>
                </a:cubicBezTo>
                <a:cubicBezTo>
                  <a:pt x="0" y="1"/>
                  <a:pt x="0" y="2"/>
                  <a:pt x="0" y="2"/>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98" name="Freeform 82"/>
          <p:cNvSpPr/>
          <p:nvPr/>
        </p:nvSpPr>
        <p:spPr bwMode="auto">
          <a:xfrm>
            <a:off x="4141788" y="2760663"/>
            <a:ext cx="161925" cy="163512"/>
          </a:xfrm>
          <a:custGeom>
            <a:avLst/>
            <a:gdLst>
              <a:gd name="T0" fmla="*/ 2147483646 w 5"/>
              <a:gd name="T1" fmla="*/ 2147483646 h 5"/>
              <a:gd name="T2" fmla="*/ 2147483646 w 5"/>
              <a:gd name="T3" fmla="*/ 2147483646 h 5"/>
              <a:gd name="T4" fmla="*/ 2147483646 w 5"/>
              <a:gd name="T5" fmla="*/ 2147483646 h 5"/>
              <a:gd name="T6" fmla="*/ 2147483646 w 5"/>
              <a:gd name="T7" fmla="*/ 2147483646 h 5"/>
              <a:gd name="T8" fmla="*/ 2147483646 w 5"/>
              <a:gd name="T9" fmla="*/ 0 h 5"/>
              <a:gd name="T10" fmla="*/ 2147483646 w 5"/>
              <a:gd name="T11" fmla="*/ 0 h 5"/>
              <a:gd name="T12" fmla="*/ 2147483646 w 5"/>
              <a:gd name="T13" fmla="*/ 0 h 5"/>
              <a:gd name="T14" fmla="*/ 2147483646 w 5"/>
              <a:gd name="T15" fmla="*/ 0 h 5"/>
              <a:gd name="T16" fmla="*/ 2147483646 w 5"/>
              <a:gd name="T17" fmla="*/ 2147483646 h 5"/>
              <a:gd name="T18" fmla="*/ 2147483646 w 5"/>
              <a:gd name="T19" fmla="*/ 2147483646 h 5"/>
              <a:gd name="T20" fmla="*/ 2147483646 w 5"/>
              <a:gd name="T21" fmla="*/ 2147483646 h 5"/>
              <a:gd name="T22" fmla="*/ 2147483646 w 5"/>
              <a:gd name="T23" fmla="*/ 2147483646 h 5"/>
              <a:gd name="T24" fmla="*/ 0 w 5"/>
              <a:gd name="T25" fmla="*/ 2147483646 h 5"/>
              <a:gd name="T26" fmla="*/ 2147483646 w 5"/>
              <a:gd name="T27" fmla="*/ 2147483646 h 5"/>
              <a:gd name="T28" fmla="*/ 0 w 5"/>
              <a:gd name="T29" fmla="*/ 2147483646 h 5"/>
              <a:gd name="T30" fmla="*/ 2147483646 w 5"/>
              <a:gd name="T31" fmla="*/ 2147483646 h 5"/>
              <a:gd name="T32" fmla="*/ 2147483646 w 5"/>
              <a:gd name="T33" fmla="*/ 2147483646 h 5"/>
              <a:gd name="T34" fmla="*/ 2147483646 w 5"/>
              <a:gd name="T35" fmla="*/ 2147483646 h 5"/>
              <a:gd name="T36" fmla="*/ 2147483646 w 5"/>
              <a:gd name="T37" fmla="*/ 2147483646 h 5"/>
              <a:gd name="T38" fmla="*/ 2147483646 w 5"/>
              <a:gd name="T39" fmla="*/ 2147483646 h 5"/>
              <a:gd name="T40" fmla="*/ 2147483646 w 5"/>
              <a:gd name="T41" fmla="*/ 2147483646 h 5"/>
              <a:gd name="T42" fmla="*/ 2147483646 w 5"/>
              <a:gd name="T43" fmla="*/ 2147483646 h 5"/>
              <a:gd name="T44" fmla="*/ 2147483646 w 5"/>
              <a:gd name="T45" fmla="*/ 2147483646 h 5"/>
              <a:gd name="T46" fmla="*/ 2147483646 w 5"/>
              <a:gd name="T47" fmla="*/ 2147483646 h 5"/>
              <a:gd name="T48" fmla="*/ 2147483646 w 5"/>
              <a:gd name="T49" fmla="*/ 2147483646 h 5"/>
              <a:gd name="T50" fmla="*/ 2147483646 w 5"/>
              <a:gd name="T51" fmla="*/ 2147483646 h 5"/>
              <a:gd name="T52" fmla="*/ 2147483646 w 5"/>
              <a:gd name="T53" fmla="*/ 2147483646 h 5"/>
              <a:gd name="T54" fmla="*/ 2147483646 w 5"/>
              <a:gd name="T55" fmla="*/ 2147483646 h 5"/>
              <a:gd name="T56" fmla="*/ 2147483646 w 5"/>
              <a:gd name="T57" fmla="*/ 2147483646 h 5"/>
              <a:gd name="T58" fmla="*/ 2147483646 w 5"/>
              <a:gd name="T59" fmla="*/ 2147483646 h 5"/>
              <a:gd name="T60" fmla="*/ 2147483646 w 5"/>
              <a:gd name="T61" fmla="*/ 2147483646 h 5"/>
              <a:gd name="T62" fmla="*/ 2147483646 w 5"/>
              <a:gd name="T63" fmla="*/ 2147483646 h 5"/>
              <a:gd name="T64" fmla="*/ 2147483646 w 5"/>
              <a:gd name="T65" fmla="*/ 2147483646 h 5"/>
              <a:gd name="T66" fmla="*/ 2147483646 w 5"/>
              <a:gd name="T67" fmla="*/ 2147483646 h 5"/>
              <a:gd name="T68" fmla="*/ 2147483646 w 5"/>
              <a:gd name="T69" fmla="*/ 2147483646 h 5"/>
              <a:gd name="T70" fmla="*/ 2147483646 w 5"/>
              <a:gd name="T71" fmla="*/ 2147483646 h 5"/>
              <a:gd name="T72" fmla="*/ 2147483646 w 5"/>
              <a:gd name="T73" fmla="*/ 2147483646 h 5"/>
              <a:gd name="T74" fmla="*/ 2147483646 w 5"/>
              <a:gd name="T75" fmla="*/ 2147483646 h 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 h="5">
                <a:moveTo>
                  <a:pt x="3" y="2"/>
                </a:moveTo>
                <a:cubicBezTo>
                  <a:pt x="3" y="2"/>
                  <a:pt x="3" y="2"/>
                  <a:pt x="3" y="1"/>
                </a:cubicBezTo>
                <a:cubicBezTo>
                  <a:pt x="3" y="1"/>
                  <a:pt x="2" y="2"/>
                  <a:pt x="2" y="2"/>
                </a:cubicBezTo>
                <a:cubicBezTo>
                  <a:pt x="2" y="2"/>
                  <a:pt x="2" y="1"/>
                  <a:pt x="2" y="1"/>
                </a:cubicBezTo>
                <a:cubicBezTo>
                  <a:pt x="2" y="1"/>
                  <a:pt x="3" y="1"/>
                  <a:pt x="3" y="0"/>
                </a:cubicBezTo>
                <a:cubicBezTo>
                  <a:pt x="3" y="0"/>
                  <a:pt x="3" y="0"/>
                  <a:pt x="3" y="0"/>
                </a:cubicBezTo>
                <a:cubicBezTo>
                  <a:pt x="3" y="0"/>
                  <a:pt x="3" y="0"/>
                  <a:pt x="3" y="0"/>
                </a:cubicBezTo>
                <a:cubicBezTo>
                  <a:pt x="3" y="0"/>
                  <a:pt x="3" y="0"/>
                  <a:pt x="3" y="0"/>
                </a:cubicBezTo>
                <a:cubicBezTo>
                  <a:pt x="2" y="0"/>
                  <a:pt x="2" y="1"/>
                  <a:pt x="2" y="1"/>
                </a:cubicBezTo>
                <a:cubicBezTo>
                  <a:pt x="2" y="1"/>
                  <a:pt x="1" y="2"/>
                  <a:pt x="1" y="2"/>
                </a:cubicBezTo>
                <a:cubicBezTo>
                  <a:pt x="1" y="2"/>
                  <a:pt x="1" y="2"/>
                  <a:pt x="1" y="2"/>
                </a:cubicBezTo>
                <a:cubicBezTo>
                  <a:pt x="1" y="3"/>
                  <a:pt x="1" y="2"/>
                  <a:pt x="1" y="3"/>
                </a:cubicBezTo>
                <a:cubicBezTo>
                  <a:pt x="1" y="3"/>
                  <a:pt x="0" y="3"/>
                  <a:pt x="0" y="3"/>
                </a:cubicBezTo>
                <a:cubicBezTo>
                  <a:pt x="0" y="3"/>
                  <a:pt x="0" y="3"/>
                  <a:pt x="1" y="3"/>
                </a:cubicBezTo>
                <a:cubicBezTo>
                  <a:pt x="1" y="3"/>
                  <a:pt x="0" y="3"/>
                  <a:pt x="0" y="4"/>
                </a:cubicBezTo>
                <a:cubicBezTo>
                  <a:pt x="0" y="4"/>
                  <a:pt x="0" y="4"/>
                  <a:pt x="1" y="4"/>
                </a:cubicBezTo>
                <a:cubicBezTo>
                  <a:pt x="1" y="4"/>
                  <a:pt x="2" y="4"/>
                  <a:pt x="2" y="4"/>
                </a:cubicBezTo>
                <a:cubicBezTo>
                  <a:pt x="2" y="4"/>
                  <a:pt x="2" y="4"/>
                  <a:pt x="2" y="4"/>
                </a:cubicBezTo>
                <a:cubicBezTo>
                  <a:pt x="2" y="4"/>
                  <a:pt x="2" y="4"/>
                  <a:pt x="2" y="5"/>
                </a:cubicBezTo>
                <a:cubicBezTo>
                  <a:pt x="2" y="5"/>
                  <a:pt x="2" y="5"/>
                  <a:pt x="3" y="5"/>
                </a:cubicBezTo>
                <a:cubicBezTo>
                  <a:pt x="3" y="5"/>
                  <a:pt x="3" y="4"/>
                  <a:pt x="3" y="4"/>
                </a:cubicBezTo>
                <a:cubicBezTo>
                  <a:pt x="3" y="4"/>
                  <a:pt x="3" y="4"/>
                  <a:pt x="3" y="4"/>
                </a:cubicBezTo>
                <a:cubicBezTo>
                  <a:pt x="3" y="4"/>
                  <a:pt x="4" y="4"/>
                  <a:pt x="4" y="4"/>
                </a:cubicBezTo>
                <a:cubicBezTo>
                  <a:pt x="4" y="4"/>
                  <a:pt x="4" y="4"/>
                  <a:pt x="4" y="4"/>
                </a:cubicBezTo>
                <a:cubicBezTo>
                  <a:pt x="4" y="4"/>
                  <a:pt x="4" y="4"/>
                  <a:pt x="4" y="5"/>
                </a:cubicBezTo>
                <a:cubicBezTo>
                  <a:pt x="4" y="5"/>
                  <a:pt x="4" y="4"/>
                  <a:pt x="4" y="4"/>
                </a:cubicBezTo>
                <a:cubicBezTo>
                  <a:pt x="4" y="4"/>
                  <a:pt x="4" y="5"/>
                  <a:pt x="4" y="5"/>
                </a:cubicBezTo>
                <a:cubicBezTo>
                  <a:pt x="4" y="5"/>
                  <a:pt x="5" y="4"/>
                  <a:pt x="5" y="4"/>
                </a:cubicBezTo>
                <a:cubicBezTo>
                  <a:pt x="5" y="4"/>
                  <a:pt x="5" y="4"/>
                  <a:pt x="4" y="4"/>
                </a:cubicBezTo>
                <a:cubicBezTo>
                  <a:pt x="4" y="4"/>
                  <a:pt x="5" y="4"/>
                  <a:pt x="5" y="4"/>
                </a:cubicBezTo>
                <a:cubicBezTo>
                  <a:pt x="5" y="3"/>
                  <a:pt x="4" y="4"/>
                  <a:pt x="4" y="4"/>
                </a:cubicBezTo>
                <a:cubicBezTo>
                  <a:pt x="4" y="4"/>
                  <a:pt x="4" y="3"/>
                  <a:pt x="4" y="3"/>
                </a:cubicBezTo>
                <a:cubicBezTo>
                  <a:pt x="5" y="3"/>
                  <a:pt x="4" y="3"/>
                  <a:pt x="4" y="3"/>
                </a:cubicBezTo>
                <a:cubicBezTo>
                  <a:pt x="4" y="3"/>
                  <a:pt x="4" y="3"/>
                  <a:pt x="4" y="3"/>
                </a:cubicBezTo>
                <a:cubicBezTo>
                  <a:pt x="4" y="3"/>
                  <a:pt x="4" y="2"/>
                  <a:pt x="4" y="2"/>
                </a:cubicBezTo>
                <a:cubicBezTo>
                  <a:pt x="5" y="2"/>
                  <a:pt x="4" y="2"/>
                  <a:pt x="4" y="2"/>
                </a:cubicBezTo>
                <a:cubicBezTo>
                  <a:pt x="4" y="2"/>
                  <a:pt x="3" y="2"/>
                  <a:pt x="3" y="2"/>
                </a:cubicBezTo>
                <a:cubicBezTo>
                  <a:pt x="3" y="2"/>
                  <a:pt x="3" y="2"/>
                  <a:pt x="3" y="2"/>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99" name="Freeform 83"/>
          <p:cNvSpPr/>
          <p:nvPr/>
        </p:nvSpPr>
        <p:spPr bwMode="auto">
          <a:xfrm>
            <a:off x="3752850" y="2368550"/>
            <a:ext cx="31750" cy="33338"/>
          </a:xfrm>
          <a:custGeom>
            <a:avLst/>
            <a:gdLst>
              <a:gd name="T0" fmla="*/ 2147483646 w 1"/>
              <a:gd name="T1" fmla="*/ 2147483646 h 1"/>
              <a:gd name="T2" fmla="*/ 2147483646 w 1"/>
              <a:gd name="T3" fmla="*/ 0 h 1"/>
              <a:gd name="T4" fmla="*/ 2147483646 w 1"/>
              <a:gd name="T5" fmla="*/ 0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0"/>
                  <a:pt x="1" y="0"/>
                </a:cubicBezTo>
                <a:cubicBezTo>
                  <a:pt x="1" y="0"/>
                  <a:pt x="1" y="0"/>
                  <a:pt x="1" y="0"/>
                </a:cubicBezTo>
                <a:cubicBezTo>
                  <a:pt x="1" y="0"/>
                  <a:pt x="0" y="1"/>
                  <a:pt x="1"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00" name="Freeform 84"/>
          <p:cNvSpPr/>
          <p:nvPr/>
        </p:nvSpPr>
        <p:spPr bwMode="auto">
          <a:xfrm>
            <a:off x="3689350" y="2336800"/>
            <a:ext cx="63500" cy="65088"/>
          </a:xfrm>
          <a:custGeom>
            <a:avLst/>
            <a:gdLst>
              <a:gd name="T0" fmla="*/ 2147483646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2147483646 h 2"/>
              <a:gd name="T12" fmla="*/ 2147483646 w 2"/>
              <a:gd name="T13" fmla="*/ 0 h 2"/>
              <a:gd name="T14" fmla="*/ 2147483646 w 2"/>
              <a:gd name="T15" fmla="*/ 0 h 2"/>
              <a:gd name="T16" fmla="*/ 2147483646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1" y="0"/>
                </a:moveTo>
                <a:cubicBezTo>
                  <a:pt x="1" y="0"/>
                  <a:pt x="1" y="1"/>
                  <a:pt x="0" y="1"/>
                </a:cubicBezTo>
                <a:cubicBezTo>
                  <a:pt x="0" y="1"/>
                  <a:pt x="0" y="1"/>
                  <a:pt x="0" y="1"/>
                </a:cubicBezTo>
                <a:cubicBezTo>
                  <a:pt x="0" y="2"/>
                  <a:pt x="0" y="1"/>
                  <a:pt x="0" y="1"/>
                </a:cubicBezTo>
                <a:cubicBezTo>
                  <a:pt x="1" y="1"/>
                  <a:pt x="0" y="1"/>
                  <a:pt x="1" y="1"/>
                </a:cubicBezTo>
                <a:cubicBezTo>
                  <a:pt x="1" y="1"/>
                  <a:pt x="1" y="1"/>
                  <a:pt x="1" y="1"/>
                </a:cubicBezTo>
                <a:cubicBezTo>
                  <a:pt x="2" y="1"/>
                  <a:pt x="2" y="0"/>
                  <a:pt x="2" y="0"/>
                </a:cubicBezTo>
                <a:cubicBezTo>
                  <a:pt x="2" y="0"/>
                  <a:pt x="2" y="0"/>
                  <a:pt x="2" y="0"/>
                </a:cubicBezTo>
                <a:cubicBezTo>
                  <a:pt x="2" y="0"/>
                  <a:pt x="1"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01" name="Freeform 85"/>
          <p:cNvSpPr/>
          <p:nvPr/>
        </p:nvSpPr>
        <p:spPr bwMode="auto">
          <a:xfrm>
            <a:off x="3622675" y="2205038"/>
            <a:ext cx="161925" cy="131762"/>
          </a:xfrm>
          <a:custGeom>
            <a:avLst/>
            <a:gdLst>
              <a:gd name="T0" fmla="*/ 2147483646 w 5"/>
              <a:gd name="T1" fmla="*/ 2147483646 h 4"/>
              <a:gd name="T2" fmla="*/ 2147483646 w 5"/>
              <a:gd name="T3" fmla="*/ 2147483646 h 4"/>
              <a:gd name="T4" fmla="*/ 2147483646 w 5"/>
              <a:gd name="T5" fmla="*/ 2147483646 h 4"/>
              <a:gd name="T6" fmla="*/ 2147483646 w 5"/>
              <a:gd name="T7" fmla="*/ 2147483646 h 4"/>
              <a:gd name="T8" fmla="*/ 2147483646 w 5"/>
              <a:gd name="T9" fmla="*/ 2147483646 h 4"/>
              <a:gd name="T10" fmla="*/ 2147483646 w 5"/>
              <a:gd name="T11" fmla="*/ 2147483646 h 4"/>
              <a:gd name="T12" fmla="*/ 2147483646 w 5"/>
              <a:gd name="T13" fmla="*/ 2147483646 h 4"/>
              <a:gd name="T14" fmla="*/ 2147483646 w 5"/>
              <a:gd name="T15" fmla="*/ 2147483646 h 4"/>
              <a:gd name="T16" fmla="*/ 2147483646 w 5"/>
              <a:gd name="T17" fmla="*/ 2147483646 h 4"/>
              <a:gd name="T18" fmla="*/ 2147483646 w 5"/>
              <a:gd name="T19" fmla="*/ 0 h 4"/>
              <a:gd name="T20" fmla="*/ 2147483646 w 5"/>
              <a:gd name="T21" fmla="*/ 2147483646 h 4"/>
              <a:gd name="T22" fmla="*/ 2147483646 w 5"/>
              <a:gd name="T23" fmla="*/ 2147483646 h 4"/>
              <a:gd name="T24" fmla="*/ 2147483646 w 5"/>
              <a:gd name="T25" fmla="*/ 2147483646 h 4"/>
              <a:gd name="T26" fmla="*/ 0 w 5"/>
              <a:gd name="T27" fmla="*/ 2147483646 h 4"/>
              <a:gd name="T28" fmla="*/ 2147483646 w 5"/>
              <a:gd name="T29" fmla="*/ 2147483646 h 4"/>
              <a:gd name="T30" fmla="*/ 2147483646 w 5"/>
              <a:gd name="T31" fmla="*/ 2147483646 h 4"/>
              <a:gd name="T32" fmla="*/ 2147483646 w 5"/>
              <a:gd name="T33" fmla="*/ 2147483646 h 4"/>
              <a:gd name="T34" fmla="*/ 2147483646 w 5"/>
              <a:gd name="T35" fmla="*/ 2147483646 h 4"/>
              <a:gd name="T36" fmla="*/ 2147483646 w 5"/>
              <a:gd name="T37" fmla="*/ 2147483646 h 4"/>
              <a:gd name="T38" fmla="*/ 2147483646 w 5"/>
              <a:gd name="T39" fmla="*/ 2147483646 h 4"/>
              <a:gd name="T40" fmla="*/ 2147483646 w 5"/>
              <a:gd name="T41" fmla="*/ 2147483646 h 4"/>
              <a:gd name="T42" fmla="*/ 2147483646 w 5"/>
              <a:gd name="T43" fmla="*/ 2147483646 h 4"/>
              <a:gd name="T44" fmla="*/ 2147483646 w 5"/>
              <a:gd name="T45" fmla="*/ 2147483646 h 4"/>
              <a:gd name="T46" fmla="*/ 2147483646 w 5"/>
              <a:gd name="T47" fmla="*/ 2147483646 h 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 h="4">
                <a:moveTo>
                  <a:pt x="5" y="3"/>
                </a:moveTo>
                <a:cubicBezTo>
                  <a:pt x="5" y="3"/>
                  <a:pt x="5" y="3"/>
                  <a:pt x="5" y="3"/>
                </a:cubicBezTo>
                <a:cubicBezTo>
                  <a:pt x="4" y="3"/>
                  <a:pt x="4" y="3"/>
                  <a:pt x="4" y="3"/>
                </a:cubicBezTo>
                <a:cubicBezTo>
                  <a:pt x="4" y="3"/>
                  <a:pt x="4" y="2"/>
                  <a:pt x="4" y="2"/>
                </a:cubicBezTo>
                <a:cubicBezTo>
                  <a:pt x="4" y="2"/>
                  <a:pt x="3" y="2"/>
                  <a:pt x="3" y="2"/>
                </a:cubicBezTo>
                <a:cubicBezTo>
                  <a:pt x="3" y="2"/>
                  <a:pt x="3" y="1"/>
                  <a:pt x="3" y="1"/>
                </a:cubicBezTo>
                <a:cubicBezTo>
                  <a:pt x="3" y="1"/>
                  <a:pt x="3" y="1"/>
                  <a:pt x="3" y="1"/>
                </a:cubicBezTo>
                <a:cubicBezTo>
                  <a:pt x="3" y="1"/>
                  <a:pt x="3" y="1"/>
                  <a:pt x="3" y="1"/>
                </a:cubicBezTo>
                <a:cubicBezTo>
                  <a:pt x="2" y="1"/>
                  <a:pt x="3" y="1"/>
                  <a:pt x="3" y="1"/>
                </a:cubicBezTo>
                <a:cubicBezTo>
                  <a:pt x="3" y="1"/>
                  <a:pt x="3" y="0"/>
                  <a:pt x="2" y="0"/>
                </a:cubicBezTo>
                <a:cubicBezTo>
                  <a:pt x="2" y="0"/>
                  <a:pt x="2" y="1"/>
                  <a:pt x="2" y="1"/>
                </a:cubicBezTo>
                <a:cubicBezTo>
                  <a:pt x="2" y="1"/>
                  <a:pt x="2" y="2"/>
                  <a:pt x="2" y="3"/>
                </a:cubicBezTo>
                <a:cubicBezTo>
                  <a:pt x="1" y="3"/>
                  <a:pt x="1" y="3"/>
                  <a:pt x="1" y="3"/>
                </a:cubicBezTo>
                <a:cubicBezTo>
                  <a:pt x="0" y="3"/>
                  <a:pt x="0" y="3"/>
                  <a:pt x="0" y="3"/>
                </a:cubicBezTo>
                <a:cubicBezTo>
                  <a:pt x="0" y="4"/>
                  <a:pt x="1" y="4"/>
                  <a:pt x="1" y="4"/>
                </a:cubicBezTo>
                <a:cubicBezTo>
                  <a:pt x="1" y="4"/>
                  <a:pt x="1" y="4"/>
                  <a:pt x="1" y="4"/>
                </a:cubicBezTo>
                <a:cubicBezTo>
                  <a:pt x="1" y="4"/>
                  <a:pt x="2" y="4"/>
                  <a:pt x="2" y="4"/>
                </a:cubicBezTo>
                <a:cubicBezTo>
                  <a:pt x="2" y="4"/>
                  <a:pt x="2" y="3"/>
                  <a:pt x="3" y="3"/>
                </a:cubicBezTo>
                <a:cubicBezTo>
                  <a:pt x="3" y="3"/>
                  <a:pt x="3" y="3"/>
                  <a:pt x="3" y="3"/>
                </a:cubicBezTo>
                <a:cubicBezTo>
                  <a:pt x="3" y="3"/>
                  <a:pt x="3" y="3"/>
                  <a:pt x="3" y="3"/>
                </a:cubicBezTo>
                <a:cubicBezTo>
                  <a:pt x="3" y="3"/>
                  <a:pt x="3" y="3"/>
                  <a:pt x="3" y="3"/>
                </a:cubicBezTo>
                <a:cubicBezTo>
                  <a:pt x="3" y="3"/>
                  <a:pt x="3" y="3"/>
                  <a:pt x="4" y="3"/>
                </a:cubicBezTo>
                <a:cubicBezTo>
                  <a:pt x="4" y="3"/>
                  <a:pt x="4" y="4"/>
                  <a:pt x="4" y="4"/>
                </a:cubicBezTo>
                <a:cubicBezTo>
                  <a:pt x="5" y="4"/>
                  <a:pt x="5" y="3"/>
                  <a:pt x="5" y="3"/>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02" name="Freeform 86"/>
          <p:cNvSpPr/>
          <p:nvPr/>
        </p:nvSpPr>
        <p:spPr bwMode="auto">
          <a:xfrm>
            <a:off x="3817938" y="2336800"/>
            <a:ext cx="31750" cy="0"/>
          </a:xfrm>
          <a:custGeom>
            <a:avLst/>
            <a:gdLst>
              <a:gd name="T0" fmla="*/ 0 w 1"/>
              <a:gd name="T1" fmla="*/ 0 w 1"/>
              <a:gd name="T2" fmla="*/ 2147483646 w 1"/>
              <a:gd name="T3" fmla="*/ 2147483646 w 1"/>
              <a:gd name="T4" fmla="*/ 0 w 1"/>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03" name="Freeform 87"/>
          <p:cNvSpPr/>
          <p:nvPr/>
        </p:nvSpPr>
        <p:spPr bwMode="auto">
          <a:xfrm>
            <a:off x="3849688" y="2303463"/>
            <a:ext cx="31750" cy="33337"/>
          </a:xfrm>
          <a:custGeom>
            <a:avLst/>
            <a:gdLst>
              <a:gd name="T0" fmla="*/ 0 w 1"/>
              <a:gd name="T1" fmla="*/ 0 h 1"/>
              <a:gd name="T2" fmla="*/ 2147483646 w 1"/>
              <a:gd name="T3" fmla="*/ 2147483646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1"/>
                  <a:pt x="1" y="1"/>
                </a:cubicBezTo>
                <a:cubicBezTo>
                  <a:pt x="1" y="1"/>
                  <a:pt x="1" y="1"/>
                  <a:pt x="0" y="0"/>
                </a:cubicBezTo>
                <a:cubicBezTo>
                  <a:pt x="0"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04" name="Freeform 88"/>
          <p:cNvSpPr/>
          <p:nvPr/>
        </p:nvSpPr>
        <p:spPr bwMode="auto">
          <a:xfrm>
            <a:off x="3914775" y="2106613"/>
            <a:ext cx="65088" cy="33337"/>
          </a:xfrm>
          <a:custGeom>
            <a:avLst/>
            <a:gdLst>
              <a:gd name="T0" fmla="*/ 2147483646 w 2"/>
              <a:gd name="T1" fmla="*/ 2147483646 h 1"/>
              <a:gd name="T2" fmla="*/ 2147483646 w 2"/>
              <a:gd name="T3" fmla="*/ 2147483646 h 1"/>
              <a:gd name="T4" fmla="*/ 2147483646 w 2"/>
              <a:gd name="T5" fmla="*/ 0 h 1"/>
              <a:gd name="T6" fmla="*/ 2147483646 w 2"/>
              <a:gd name="T7" fmla="*/ 2147483646 h 1"/>
              <a:gd name="T8" fmla="*/ 2147483646 w 2"/>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1"/>
                </a:moveTo>
                <a:cubicBezTo>
                  <a:pt x="1" y="1"/>
                  <a:pt x="1" y="1"/>
                  <a:pt x="1" y="1"/>
                </a:cubicBezTo>
                <a:cubicBezTo>
                  <a:pt x="1" y="1"/>
                  <a:pt x="2" y="0"/>
                  <a:pt x="1" y="0"/>
                </a:cubicBezTo>
                <a:cubicBezTo>
                  <a:pt x="1" y="0"/>
                  <a:pt x="1" y="0"/>
                  <a:pt x="1" y="1"/>
                </a:cubicBezTo>
                <a:cubicBezTo>
                  <a:pt x="0" y="1"/>
                  <a:pt x="1" y="1"/>
                  <a:pt x="1"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05" name="Freeform 89"/>
          <p:cNvSpPr/>
          <p:nvPr/>
        </p:nvSpPr>
        <p:spPr bwMode="auto">
          <a:xfrm>
            <a:off x="3849688" y="2008188"/>
            <a:ext cx="31750" cy="33337"/>
          </a:xfrm>
          <a:custGeom>
            <a:avLst/>
            <a:gdLst>
              <a:gd name="T0" fmla="*/ 2147483646 w 1"/>
              <a:gd name="T1" fmla="*/ 2147483646 h 1"/>
              <a:gd name="T2" fmla="*/ 2147483646 w 1"/>
              <a:gd name="T3" fmla="*/ 2147483646 h 1"/>
              <a:gd name="T4" fmla="*/ 0 w 1"/>
              <a:gd name="T5" fmla="*/ 2147483646 h 1"/>
              <a:gd name="T6" fmla="*/ 0 w 1"/>
              <a:gd name="T7" fmla="*/ 2147483646 h 1"/>
              <a:gd name="T8" fmla="*/ 2147483646 w 1"/>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1"/>
                </a:moveTo>
                <a:cubicBezTo>
                  <a:pt x="1" y="1"/>
                  <a:pt x="1" y="1"/>
                  <a:pt x="1" y="1"/>
                </a:cubicBezTo>
                <a:cubicBezTo>
                  <a:pt x="1" y="0"/>
                  <a:pt x="0" y="1"/>
                  <a:pt x="0" y="1"/>
                </a:cubicBezTo>
                <a:cubicBezTo>
                  <a:pt x="0" y="1"/>
                  <a:pt x="0" y="1"/>
                  <a:pt x="0" y="1"/>
                </a:cubicBezTo>
                <a:cubicBezTo>
                  <a:pt x="0" y="1"/>
                  <a:pt x="1" y="1"/>
                  <a:pt x="1"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06" name="Freeform 90"/>
          <p:cNvSpPr/>
          <p:nvPr/>
        </p:nvSpPr>
        <p:spPr bwMode="auto">
          <a:xfrm>
            <a:off x="4108450" y="2401888"/>
            <a:ext cx="33338" cy="0"/>
          </a:xfrm>
          <a:custGeom>
            <a:avLst/>
            <a:gdLst>
              <a:gd name="T0" fmla="*/ 0 w 1"/>
              <a:gd name="T1" fmla="*/ 0 w 1"/>
              <a:gd name="T2" fmla="*/ 0 w 1"/>
              <a:gd name="T3" fmla="*/ 0 w 1"/>
              <a:gd name="T4" fmla="*/ 0 w 1"/>
              <a:gd name="T5" fmla="*/ 0 w 1"/>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1">
                <a:moveTo>
                  <a:pt x="0" y="0"/>
                </a:moveTo>
                <a:cubicBezTo>
                  <a:pt x="0" y="0"/>
                  <a:pt x="0" y="0"/>
                  <a:pt x="0" y="0"/>
                </a:cubicBezTo>
                <a:cubicBezTo>
                  <a:pt x="0" y="0"/>
                  <a:pt x="0" y="0"/>
                  <a:pt x="0" y="0"/>
                </a:cubicBezTo>
                <a:cubicBezTo>
                  <a:pt x="0" y="0"/>
                  <a:pt x="0" y="0"/>
                  <a:pt x="0" y="0"/>
                </a:cubicBezTo>
                <a:cubicBezTo>
                  <a:pt x="1" y="0"/>
                  <a:pt x="0" y="0"/>
                  <a:pt x="0" y="0"/>
                </a:cubicBezTo>
                <a:cubicBezTo>
                  <a:pt x="0"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07" name="Freeform 91"/>
          <p:cNvSpPr/>
          <p:nvPr/>
        </p:nvSpPr>
        <p:spPr bwMode="auto">
          <a:xfrm>
            <a:off x="3689350" y="1779588"/>
            <a:ext cx="547688" cy="622300"/>
          </a:xfrm>
          <a:custGeom>
            <a:avLst/>
            <a:gdLst>
              <a:gd name="T0" fmla="*/ 2147483646 w 17"/>
              <a:gd name="T1" fmla="*/ 2147483646 h 19"/>
              <a:gd name="T2" fmla="*/ 2147483646 w 17"/>
              <a:gd name="T3" fmla="*/ 2147483646 h 19"/>
              <a:gd name="T4" fmla="*/ 2147483646 w 17"/>
              <a:gd name="T5" fmla="*/ 2147483646 h 19"/>
              <a:gd name="T6" fmla="*/ 2147483646 w 17"/>
              <a:gd name="T7" fmla="*/ 2147483646 h 19"/>
              <a:gd name="T8" fmla="*/ 2147483646 w 17"/>
              <a:gd name="T9" fmla="*/ 2147483646 h 19"/>
              <a:gd name="T10" fmla="*/ 2147483646 w 17"/>
              <a:gd name="T11" fmla="*/ 2147483646 h 19"/>
              <a:gd name="T12" fmla="*/ 2147483646 w 17"/>
              <a:gd name="T13" fmla="*/ 2147483646 h 19"/>
              <a:gd name="T14" fmla="*/ 2147483646 w 17"/>
              <a:gd name="T15" fmla="*/ 2147483646 h 19"/>
              <a:gd name="T16" fmla="*/ 2147483646 w 17"/>
              <a:gd name="T17" fmla="*/ 2147483646 h 19"/>
              <a:gd name="T18" fmla="*/ 2147483646 w 17"/>
              <a:gd name="T19" fmla="*/ 2147483646 h 19"/>
              <a:gd name="T20" fmla="*/ 2147483646 w 17"/>
              <a:gd name="T21" fmla="*/ 2147483646 h 19"/>
              <a:gd name="T22" fmla="*/ 2147483646 w 17"/>
              <a:gd name="T23" fmla="*/ 2147483646 h 19"/>
              <a:gd name="T24" fmla="*/ 2147483646 w 17"/>
              <a:gd name="T25" fmla="*/ 2147483646 h 19"/>
              <a:gd name="T26" fmla="*/ 2147483646 w 17"/>
              <a:gd name="T27" fmla="*/ 2147483646 h 19"/>
              <a:gd name="T28" fmla="*/ 2147483646 w 17"/>
              <a:gd name="T29" fmla="*/ 2147483646 h 19"/>
              <a:gd name="T30" fmla="*/ 2147483646 w 17"/>
              <a:gd name="T31" fmla="*/ 2147483646 h 19"/>
              <a:gd name="T32" fmla="*/ 2147483646 w 17"/>
              <a:gd name="T33" fmla="*/ 2147483646 h 19"/>
              <a:gd name="T34" fmla="*/ 2147483646 w 17"/>
              <a:gd name="T35" fmla="*/ 2147483646 h 19"/>
              <a:gd name="T36" fmla="*/ 2147483646 w 17"/>
              <a:gd name="T37" fmla="*/ 2147483646 h 19"/>
              <a:gd name="T38" fmla="*/ 2147483646 w 17"/>
              <a:gd name="T39" fmla="*/ 2147483646 h 19"/>
              <a:gd name="T40" fmla="*/ 2147483646 w 17"/>
              <a:gd name="T41" fmla="*/ 2147483646 h 19"/>
              <a:gd name="T42" fmla="*/ 2147483646 w 17"/>
              <a:gd name="T43" fmla="*/ 2147483646 h 19"/>
              <a:gd name="T44" fmla="*/ 2147483646 w 17"/>
              <a:gd name="T45" fmla="*/ 2147483646 h 19"/>
              <a:gd name="T46" fmla="*/ 2147483646 w 17"/>
              <a:gd name="T47" fmla="*/ 2147483646 h 19"/>
              <a:gd name="T48" fmla="*/ 2147483646 w 17"/>
              <a:gd name="T49" fmla="*/ 2147483646 h 19"/>
              <a:gd name="T50" fmla="*/ 2147483646 w 17"/>
              <a:gd name="T51" fmla="*/ 2147483646 h 19"/>
              <a:gd name="T52" fmla="*/ 2147483646 w 17"/>
              <a:gd name="T53" fmla="*/ 2147483646 h 19"/>
              <a:gd name="T54" fmla="*/ 2147483646 w 17"/>
              <a:gd name="T55" fmla="*/ 2147483646 h 19"/>
              <a:gd name="T56" fmla="*/ 2147483646 w 17"/>
              <a:gd name="T57" fmla="*/ 2147483646 h 19"/>
              <a:gd name="T58" fmla="*/ 2147483646 w 17"/>
              <a:gd name="T59" fmla="*/ 2147483646 h 19"/>
              <a:gd name="T60" fmla="*/ 2147483646 w 17"/>
              <a:gd name="T61" fmla="*/ 2147483646 h 19"/>
              <a:gd name="T62" fmla="*/ 2147483646 w 17"/>
              <a:gd name="T63" fmla="*/ 2147483646 h 19"/>
              <a:gd name="T64" fmla="*/ 2147483646 w 17"/>
              <a:gd name="T65" fmla="*/ 2147483646 h 19"/>
              <a:gd name="T66" fmla="*/ 2147483646 w 17"/>
              <a:gd name="T67" fmla="*/ 2147483646 h 19"/>
              <a:gd name="T68" fmla="*/ 2147483646 w 17"/>
              <a:gd name="T69" fmla="*/ 2147483646 h 19"/>
              <a:gd name="T70" fmla="*/ 2147483646 w 17"/>
              <a:gd name="T71" fmla="*/ 2147483646 h 19"/>
              <a:gd name="T72" fmla="*/ 2147483646 w 17"/>
              <a:gd name="T73" fmla="*/ 2147483646 h 19"/>
              <a:gd name="T74" fmla="*/ 2147483646 w 17"/>
              <a:gd name="T75" fmla="*/ 2147483646 h 19"/>
              <a:gd name="T76" fmla="*/ 2147483646 w 17"/>
              <a:gd name="T77" fmla="*/ 2147483646 h 19"/>
              <a:gd name="T78" fmla="*/ 2147483646 w 17"/>
              <a:gd name="T79" fmla="*/ 2147483646 h 19"/>
              <a:gd name="T80" fmla="*/ 2147483646 w 17"/>
              <a:gd name="T81" fmla="*/ 2147483646 h 19"/>
              <a:gd name="T82" fmla="*/ 2147483646 w 17"/>
              <a:gd name="T83" fmla="*/ 2147483646 h 19"/>
              <a:gd name="T84" fmla="*/ 2147483646 w 17"/>
              <a:gd name="T85" fmla="*/ 2147483646 h 19"/>
              <a:gd name="T86" fmla="*/ 2147483646 w 17"/>
              <a:gd name="T87" fmla="*/ 2147483646 h 19"/>
              <a:gd name="T88" fmla="*/ 2147483646 w 17"/>
              <a:gd name="T89" fmla="*/ 2147483646 h 19"/>
              <a:gd name="T90" fmla="*/ 2147483646 w 17"/>
              <a:gd name="T91" fmla="*/ 2147483646 h 19"/>
              <a:gd name="T92" fmla="*/ 2147483646 w 17"/>
              <a:gd name="T93" fmla="*/ 2147483646 h 19"/>
              <a:gd name="T94" fmla="*/ 2147483646 w 17"/>
              <a:gd name="T95" fmla="*/ 2147483646 h 19"/>
              <a:gd name="T96" fmla="*/ 2147483646 w 17"/>
              <a:gd name="T97" fmla="*/ 2147483646 h 19"/>
              <a:gd name="T98" fmla="*/ 2147483646 w 17"/>
              <a:gd name="T99" fmla="*/ 2147483646 h 19"/>
              <a:gd name="T100" fmla="*/ 2147483646 w 17"/>
              <a:gd name="T101" fmla="*/ 2147483646 h 19"/>
              <a:gd name="T102" fmla="*/ 2147483646 w 17"/>
              <a:gd name="T103" fmla="*/ 2147483646 h 19"/>
              <a:gd name="T104" fmla="*/ 2147483646 w 17"/>
              <a:gd name="T105" fmla="*/ 2147483646 h 19"/>
              <a:gd name="T106" fmla="*/ 2147483646 w 17"/>
              <a:gd name="T107" fmla="*/ 2147483646 h 19"/>
              <a:gd name="T108" fmla="*/ 2147483646 w 17"/>
              <a:gd name="T109" fmla="*/ 2147483646 h 19"/>
              <a:gd name="T110" fmla="*/ 2147483646 w 17"/>
              <a:gd name="T111" fmla="*/ 2147483646 h 19"/>
              <a:gd name="T112" fmla="*/ 2147483646 w 17"/>
              <a:gd name="T113" fmla="*/ 2147483646 h 19"/>
              <a:gd name="T114" fmla="*/ 2147483646 w 17"/>
              <a:gd name="T115" fmla="*/ 2147483646 h 19"/>
              <a:gd name="T116" fmla="*/ 0 w 17"/>
              <a:gd name="T117" fmla="*/ 2147483646 h 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 h="19">
                <a:moveTo>
                  <a:pt x="0" y="4"/>
                </a:moveTo>
                <a:cubicBezTo>
                  <a:pt x="0" y="4"/>
                  <a:pt x="0" y="4"/>
                  <a:pt x="0" y="4"/>
                </a:cubicBezTo>
                <a:cubicBezTo>
                  <a:pt x="0" y="5"/>
                  <a:pt x="0" y="5"/>
                  <a:pt x="0" y="5"/>
                </a:cubicBezTo>
                <a:cubicBezTo>
                  <a:pt x="0" y="5"/>
                  <a:pt x="1" y="5"/>
                  <a:pt x="1" y="5"/>
                </a:cubicBezTo>
                <a:cubicBezTo>
                  <a:pt x="1" y="5"/>
                  <a:pt x="1" y="6"/>
                  <a:pt x="1" y="6"/>
                </a:cubicBezTo>
                <a:cubicBezTo>
                  <a:pt x="1" y="6"/>
                  <a:pt x="1" y="6"/>
                  <a:pt x="1" y="6"/>
                </a:cubicBezTo>
                <a:cubicBezTo>
                  <a:pt x="1" y="6"/>
                  <a:pt x="1" y="6"/>
                  <a:pt x="1" y="6"/>
                </a:cubicBezTo>
                <a:cubicBezTo>
                  <a:pt x="1" y="6"/>
                  <a:pt x="1" y="6"/>
                  <a:pt x="1" y="6"/>
                </a:cubicBezTo>
                <a:cubicBezTo>
                  <a:pt x="2" y="6"/>
                  <a:pt x="2" y="6"/>
                  <a:pt x="2" y="6"/>
                </a:cubicBezTo>
                <a:cubicBezTo>
                  <a:pt x="2" y="7"/>
                  <a:pt x="1" y="6"/>
                  <a:pt x="1" y="6"/>
                </a:cubicBezTo>
                <a:cubicBezTo>
                  <a:pt x="1" y="6"/>
                  <a:pt x="1" y="7"/>
                  <a:pt x="2" y="7"/>
                </a:cubicBezTo>
                <a:cubicBezTo>
                  <a:pt x="2" y="7"/>
                  <a:pt x="2" y="7"/>
                  <a:pt x="2" y="7"/>
                </a:cubicBezTo>
                <a:cubicBezTo>
                  <a:pt x="2" y="7"/>
                  <a:pt x="2" y="7"/>
                  <a:pt x="2" y="7"/>
                </a:cubicBezTo>
                <a:cubicBezTo>
                  <a:pt x="2" y="7"/>
                  <a:pt x="3" y="7"/>
                  <a:pt x="3" y="7"/>
                </a:cubicBezTo>
                <a:cubicBezTo>
                  <a:pt x="3" y="7"/>
                  <a:pt x="3" y="7"/>
                  <a:pt x="3" y="7"/>
                </a:cubicBezTo>
                <a:cubicBezTo>
                  <a:pt x="3" y="7"/>
                  <a:pt x="4" y="7"/>
                  <a:pt x="4" y="7"/>
                </a:cubicBezTo>
                <a:cubicBezTo>
                  <a:pt x="4" y="7"/>
                  <a:pt x="4" y="7"/>
                  <a:pt x="4" y="7"/>
                </a:cubicBezTo>
                <a:cubicBezTo>
                  <a:pt x="4" y="7"/>
                  <a:pt x="5" y="7"/>
                  <a:pt x="5" y="7"/>
                </a:cubicBezTo>
                <a:cubicBezTo>
                  <a:pt x="5" y="7"/>
                  <a:pt x="5" y="7"/>
                  <a:pt x="5" y="7"/>
                </a:cubicBezTo>
                <a:cubicBezTo>
                  <a:pt x="5" y="7"/>
                  <a:pt x="6" y="7"/>
                  <a:pt x="6" y="7"/>
                </a:cubicBezTo>
                <a:cubicBezTo>
                  <a:pt x="6" y="7"/>
                  <a:pt x="7" y="7"/>
                  <a:pt x="7" y="7"/>
                </a:cubicBezTo>
                <a:cubicBezTo>
                  <a:pt x="7" y="7"/>
                  <a:pt x="7" y="8"/>
                  <a:pt x="7" y="8"/>
                </a:cubicBezTo>
                <a:cubicBezTo>
                  <a:pt x="7" y="8"/>
                  <a:pt x="7" y="8"/>
                  <a:pt x="7" y="7"/>
                </a:cubicBezTo>
                <a:cubicBezTo>
                  <a:pt x="7" y="7"/>
                  <a:pt x="8" y="7"/>
                  <a:pt x="8" y="7"/>
                </a:cubicBezTo>
                <a:cubicBezTo>
                  <a:pt x="8" y="7"/>
                  <a:pt x="8" y="7"/>
                  <a:pt x="8" y="8"/>
                </a:cubicBezTo>
                <a:cubicBezTo>
                  <a:pt x="8" y="8"/>
                  <a:pt x="8" y="8"/>
                  <a:pt x="8" y="8"/>
                </a:cubicBezTo>
                <a:cubicBezTo>
                  <a:pt x="8" y="8"/>
                  <a:pt x="8" y="8"/>
                  <a:pt x="8" y="8"/>
                </a:cubicBezTo>
                <a:cubicBezTo>
                  <a:pt x="8" y="9"/>
                  <a:pt x="9" y="9"/>
                  <a:pt x="9" y="9"/>
                </a:cubicBezTo>
                <a:cubicBezTo>
                  <a:pt x="9" y="9"/>
                  <a:pt x="9" y="9"/>
                  <a:pt x="9" y="9"/>
                </a:cubicBezTo>
                <a:cubicBezTo>
                  <a:pt x="9" y="9"/>
                  <a:pt x="9" y="9"/>
                  <a:pt x="9" y="9"/>
                </a:cubicBezTo>
                <a:cubicBezTo>
                  <a:pt x="9" y="10"/>
                  <a:pt x="9" y="10"/>
                  <a:pt x="9" y="10"/>
                </a:cubicBezTo>
                <a:cubicBezTo>
                  <a:pt x="9" y="10"/>
                  <a:pt x="9" y="10"/>
                  <a:pt x="9" y="10"/>
                </a:cubicBezTo>
                <a:cubicBezTo>
                  <a:pt x="9" y="11"/>
                  <a:pt x="10" y="11"/>
                  <a:pt x="10" y="11"/>
                </a:cubicBezTo>
                <a:cubicBezTo>
                  <a:pt x="9" y="11"/>
                  <a:pt x="9" y="11"/>
                  <a:pt x="9" y="11"/>
                </a:cubicBezTo>
                <a:cubicBezTo>
                  <a:pt x="9" y="11"/>
                  <a:pt x="9" y="12"/>
                  <a:pt x="9" y="12"/>
                </a:cubicBezTo>
                <a:cubicBezTo>
                  <a:pt x="9" y="12"/>
                  <a:pt x="9" y="12"/>
                  <a:pt x="9" y="12"/>
                </a:cubicBezTo>
                <a:cubicBezTo>
                  <a:pt x="9" y="12"/>
                  <a:pt x="8" y="12"/>
                  <a:pt x="8" y="12"/>
                </a:cubicBezTo>
                <a:cubicBezTo>
                  <a:pt x="8" y="13"/>
                  <a:pt x="8" y="13"/>
                  <a:pt x="8" y="13"/>
                </a:cubicBezTo>
                <a:cubicBezTo>
                  <a:pt x="8" y="13"/>
                  <a:pt x="8" y="14"/>
                  <a:pt x="8" y="14"/>
                </a:cubicBezTo>
                <a:cubicBezTo>
                  <a:pt x="8" y="14"/>
                  <a:pt x="8" y="14"/>
                  <a:pt x="7" y="14"/>
                </a:cubicBezTo>
                <a:cubicBezTo>
                  <a:pt x="7" y="14"/>
                  <a:pt x="7" y="14"/>
                  <a:pt x="7" y="14"/>
                </a:cubicBezTo>
                <a:cubicBezTo>
                  <a:pt x="7" y="14"/>
                  <a:pt x="7" y="14"/>
                  <a:pt x="6" y="13"/>
                </a:cubicBezTo>
                <a:cubicBezTo>
                  <a:pt x="6" y="13"/>
                  <a:pt x="6" y="13"/>
                  <a:pt x="6" y="13"/>
                </a:cubicBezTo>
                <a:cubicBezTo>
                  <a:pt x="6" y="14"/>
                  <a:pt x="6" y="14"/>
                  <a:pt x="5" y="14"/>
                </a:cubicBezTo>
                <a:cubicBezTo>
                  <a:pt x="5" y="14"/>
                  <a:pt x="5" y="14"/>
                  <a:pt x="6" y="14"/>
                </a:cubicBezTo>
                <a:cubicBezTo>
                  <a:pt x="6" y="14"/>
                  <a:pt x="5" y="14"/>
                  <a:pt x="5" y="14"/>
                </a:cubicBezTo>
                <a:cubicBezTo>
                  <a:pt x="5" y="15"/>
                  <a:pt x="5" y="15"/>
                  <a:pt x="5" y="15"/>
                </a:cubicBezTo>
                <a:cubicBezTo>
                  <a:pt x="5" y="15"/>
                  <a:pt x="5" y="16"/>
                  <a:pt x="5" y="16"/>
                </a:cubicBezTo>
                <a:cubicBezTo>
                  <a:pt x="5" y="16"/>
                  <a:pt x="6" y="16"/>
                  <a:pt x="6" y="16"/>
                </a:cubicBezTo>
                <a:cubicBezTo>
                  <a:pt x="6" y="16"/>
                  <a:pt x="7" y="15"/>
                  <a:pt x="7" y="15"/>
                </a:cubicBezTo>
                <a:cubicBezTo>
                  <a:pt x="7" y="15"/>
                  <a:pt x="7" y="15"/>
                  <a:pt x="8" y="16"/>
                </a:cubicBezTo>
                <a:cubicBezTo>
                  <a:pt x="8" y="16"/>
                  <a:pt x="8" y="16"/>
                  <a:pt x="8" y="15"/>
                </a:cubicBezTo>
                <a:cubicBezTo>
                  <a:pt x="8" y="15"/>
                  <a:pt x="8" y="16"/>
                  <a:pt x="8" y="16"/>
                </a:cubicBezTo>
                <a:cubicBezTo>
                  <a:pt x="8" y="16"/>
                  <a:pt x="8" y="16"/>
                  <a:pt x="8" y="16"/>
                </a:cubicBezTo>
                <a:cubicBezTo>
                  <a:pt x="8" y="16"/>
                  <a:pt x="9" y="16"/>
                  <a:pt x="9" y="16"/>
                </a:cubicBezTo>
                <a:cubicBezTo>
                  <a:pt x="9" y="16"/>
                  <a:pt x="9" y="16"/>
                  <a:pt x="9" y="16"/>
                </a:cubicBezTo>
                <a:cubicBezTo>
                  <a:pt x="9" y="17"/>
                  <a:pt x="9" y="17"/>
                  <a:pt x="9" y="17"/>
                </a:cubicBezTo>
                <a:cubicBezTo>
                  <a:pt x="9" y="17"/>
                  <a:pt x="9" y="17"/>
                  <a:pt x="9" y="17"/>
                </a:cubicBezTo>
                <a:cubicBezTo>
                  <a:pt x="9" y="17"/>
                  <a:pt x="9" y="17"/>
                  <a:pt x="9" y="17"/>
                </a:cubicBezTo>
                <a:cubicBezTo>
                  <a:pt x="9" y="18"/>
                  <a:pt x="10" y="18"/>
                  <a:pt x="10" y="18"/>
                </a:cubicBezTo>
                <a:cubicBezTo>
                  <a:pt x="10" y="18"/>
                  <a:pt x="10" y="18"/>
                  <a:pt x="10" y="17"/>
                </a:cubicBezTo>
                <a:cubicBezTo>
                  <a:pt x="10" y="17"/>
                  <a:pt x="10" y="18"/>
                  <a:pt x="10" y="18"/>
                </a:cubicBezTo>
                <a:cubicBezTo>
                  <a:pt x="11" y="18"/>
                  <a:pt x="10" y="18"/>
                  <a:pt x="10" y="18"/>
                </a:cubicBezTo>
                <a:cubicBezTo>
                  <a:pt x="11" y="18"/>
                  <a:pt x="11" y="18"/>
                  <a:pt x="11" y="18"/>
                </a:cubicBezTo>
                <a:cubicBezTo>
                  <a:pt x="11" y="18"/>
                  <a:pt x="12" y="19"/>
                  <a:pt x="12" y="19"/>
                </a:cubicBezTo>
                <a:cubicBezTo>
                  <a:pt x="12" y="19"/>
                  <a:pt x="13" y="19"/>
                  <a:pt x="13" y="18"/>
                </a:cubicBezTo>
                <a:cubicBezTo>
                  <a:pt x="13" y="18"/>
                  <a:pt x="13" y="18"/>
                  <a:pt x="13" y="18"/>
                </a:cubicBezTo>
                <a:cubicBezTo>
                  <a:pt x="13" y="18"/>
                  <a:pt x="13" y="18"/>
                  <a:pt x="12" y="18"/>
                </a:cubicBezTo>
                <a:cubicBezTo>
                  <a:pt x="12" y="18"/>
                  <a:pt x="12" y="17"/>
                  <a:pt x="12" y="17"/>
                </a:cubicBezTo>
                <a:cubicBezTo>
                  <a:pt x="12" y="17"/>
                  <a:pt x="12" y="17"/>
                  <a:pt x="12" y="17"/>
                </a:cubicBezTo>
                <a:cubicBezTo>
                  <a:pt x="12" y="17"/>
                  <a:pt x="12" y="17"/>
                  <a:pt x="12" y="17"/>
                </a:cubicBezTo>
                <a:cubicBezTo>
                  <a:pt x="11" y="17"/>
                  <a:pt x="11" y="17"/>
                  <a:pt x="11" y="17"/>
                </a:cubicBezTo>
                <a:cubicBezTo>
                  <a:pt x="11" y="16"/>
                  <a:pt x="11" y="16"/>
                  <a:pt x="11" y="16"/>
                </a:cubicBezTo>
                <a:cubicBezTo>
                  <a:pt x="11" y="16"/>
                  <a:pt x="11" y="16"/>
                  <a:pt x="11" y="16"/>
                </a:cubicBezTo>
                <a:cubicBezTo>
                  <a:pt x="11" y="16"/>
                  <a:pt x="11" y="16"/>
                  <a:pt x="11" y="16"/>
                </a:cubicBezTo>
                <a:cubicBezTo>
                  <a:pt x="11" y="16"/>
                  <a:pt x="12" y="16"/>
                  <a:pt x="12" y="17"/>
                </a:cubicBezTo>
                <a:cubicBezTo>
                  <a:pt x="12" y="17"/>
                  <a:pt x="12" y="17"/>
                  <a:pt x="12" y="16"/>
                </a:cubicBezTo>
                <a:cubicBezTo>
                  <a:pt x="12" y="16"/>
                  <a:pt x="12" y="17"/>
                  <a:pt x="12" y="17"/>
                </a:cubicBezTo>
                <a:cubicBezTo>
                  <a:pt x="12" y="17"/>
                  <a:pt x="13" y="17"/>
                  <a:pt x="13" y="17"/>
                </a:cubicBezTo>
                <a:cubicBezTo>
                  <a:pt x="13" y="17"/>
                  <a:pt x="13" y="17"/>
                  <a:pt x="13" y="18"/>
                </a:cubicBezTo>
                <a:cubicBezTo>
                  <a:pt x="13" y="18"/>
                  <a:pt x="13" y="18"/>
                  <a:pt x="13" y="18"/>
                </a:cubicBezTo>
                <a:cubicBezTo>
                  <a:pt x="13" y="18"/>
                  <a:pt x="13" y="18"/>
                  <a:pt x="13" y="18"/>
                </a:cubicBezTo>
                <a:cubicBezTo>
                  <a:pt x="13" y="18"/>
                  <a:pt x="13" y="18"/>
                  <a:pt x="14" y="18"/>
                </a:cubicBezTo>
                <a:cubicBezTo>
                  <a:pt x="14" y="18"/>
                  <a:pt x="14" y="18"/>
                  <a:pt x="14" y="18"/>
                </a:cubicBezTo>
                <a:cubicBezTo>
                  <a:pt x="14" y="18"/>
                  <a:pt x="14" y="18"/>
                  <a:pt x="14" y="18"/>
                </a:cubicBezTo>
                <a:cubicBezTo>
                  <a:pt x="14" y="18"/>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6"/>
                  <a:pt x="14" y="16"/>
                  <a:pt x="14" y="16"/>
                </a:cubicBezTo>
                <a:cubicBezTo>
                  <a:pt x="14" y="16"/>
                  <a:pt x="14" y="16"/>
                  <a:pt x="14" y="16"/>
                </a:cubicBezTo>
                <a:cubicBezTo>
                  <a:pt x="14" y="16"/>
                  <a:pt x="14" y="15"/>
                  <a:pt x="14" y="15"/>
                </a:cubicBezTo>
                <a:cubicBezTo>
                  <a:pt x="13" y="15"/>
                  <a:pt x="13" y="15"/>
                  <a:pt x="13" y="15"/>
                </a:cubicBezTo>
                <a:cubicBezTo>
                  <a:pt x="13" y="15"/>
                  <a:pt x="13" y="15"/>
                  <a:pt x="13" y="15"/>
                </a:cubicBezTo>
                <a:cubicBezTo>
                  <a:pt x="13" y="15"/>
                  <a:pt x="13" y="15"/>
                  <a:pt x="13" y="15"/>
                </a:cubicBezTo>
                <a:cubicBezTo>
                  <a:pt x="13" y="15"/>
                  <a:pt x="13" y="15"/>
                  <a:pt x="13" y="15"/>
                </a:cubicBezTo>
                <a:cubicBezTo>
                  <a:pt x="12" y="15"/>
                  <a:pt x="13" y="14"/>
                  <a:pt x="13" y="14"/>
                </a:cubicBezTo>
                <a:cubicBezTo>
                  <a:pt x="13" y="14"/>
                  <a:pt x="13" y="14"/>
                  <a:pt x="13" y="14"/>
                </a:cubicBezTo>
                <a:cubicBezTo>
                  <a:pt x="13" y="14"/>
                  <a:pt x="13" y="14"/>
                  <a:pt x="13" y="14"/>
                </a:cubicBezTo>
                <a:cubicBezTo>
                  <a:pt x="13" y="14"/>
                  <a:pt x="13" y="14"/>
                  <a:pt x="13" y="14"/>
                </a:cubicBezTo>
                <a:cubicBezTo>
                  <a:pt x="13" y="14"/>
                  <a:pt x="12" y="14"/>
                  <a:pt x="12" y="14"/>
                </a:cubicBezTo>
                <a:cubicBezTo>
                  <a:pt x="12" y="14"/>
                  <a:pt x="12" y="13"/>
                  <a:pt x="13" y="13"/>
                </a:cubicBezTo>
                <a:cubicBezTo>
                  <a:pt x="13" y="13"/>
                  <a:pt x="13" y="13"/>
                  <a:pt x="12" y="13"/>
                </a:cubicBezTo>
                <a:cubicBezTo>
                  <a:pt x="12" y="13"/>
                  <a:pt x="13" y="13"/>
                  <a:pt x="13" y="13"/>
                </a:cubicBezTo>
                <a:cubicBezTo>
                  <a:pt x="13" y="13"/>
                  <a:pt x="13" y="13"/>
                  <a:pt x="13" y="13"/>
                </a:cubicBezTo>
                <a:cubicBezTo>
                  <a:pt x="13" y="13"/>
                  <a:pt x="13" y="13"/>
                  <a:pt x="13" y="13"/>
                </a:cubicBezTo>
                <a:cubicBezTo>
                  <a:pt x="13" y="12"/>
                  <a:pt x="13" y="13"/>
                  <a:pt x="13" y="13"/>
                </a:cubicBezTo>
                <a:cubicBezTo>
                  <a:pt x="13" y="13"/>
                  <a:pt x="13" y="13"/>
                  <a:pt x="14" y="13"/>
                </a:cubicBezTo>
                <a:cubicBezTo>
                  <a:pt x="14" y="13"/>
                  <a:pt x="14" y="13"/>
                  <a:pt x="14" y="13"/>
                </a:cubicBezTo>
                <a:cubicBezTo>
                  <a:pt x="14" y="13"/>
                  <a:pt x="14" y="13"/>
                  <a:pt x="14" y="13"/>
                </a:cubicBezTo>
                <a:cubicBezTo>
                  <a:pt x="14" y="13"/>
                  <a:pt x="14" y="13"/>
                  <a:pt x="14" y="13"/>
                </a:cubicBezTo>
                <a:cubicBezTo>
                  <a:pt x="14" y="13"/>
                  <a:pt x="14" y="13"/>
                  <a:pt x="14" y="14"/>
                </a:cubicBezTo>
                <a:cubicBezTo>
                  <a:pt x="14" y="14"/>
                  <a:pt x="14" y="14"/>
                  <a:pt x="14" y="14"/>
                </a:cubicBezTo>
                <a:cubicBezTo>
                  <a:pt x="14" y="14"/>
                  <a:pt x="14" y="14"/>
                  <a:pt x="14" y="14"/>
                </a:cubicBezTo>
                <a:cubicBezTo>
                  <a:pt x="14" y="14"/>
                  <a:pt x="14" y="14"/>
                  <a:pt x="14" y="14"/>
                </a:cubicBezTo>
                <a:cubicBezTo>
                  <a:pt x="15" y="14"/>
                  <a:pt x="14" y="14"/>
                  <a:pt x="14" y="14"/>
                </a:cubicBezTo>
                <a:cubicBezTo>
                  <a:pt x="14" y="14"/>
                  <a:pt x="14" y="14"/>
                  <a:pt x="15" y="14"/>
                </a:cubicBezTo>
                <a:cubicBezTo>
                  <a:pt x="15" y="14"/>
                  <a:pt x="15" y="14"/>
                  <a:pt x="15" y="15"/>
                </a:cubicBezTo>
                <a:cubicBezTo>
                  <a:pt x="15" y="15"/>
                  <a:pt x="15" y="14"/>
                  <a:pt x="15" y="14"/>
                </a:cubicBezTo>
                <a:cubicBezTo>
                  <a:pt x="15" y="14"/>
                  <a:pt x="15" y="14"/>
                  <a:pt x="15" y="14"/>
                </a:cubicBezTo>
                <a:cubicBezTo>
                  <a:pt x="15" y="14"/>
                  <a:pt x="15" y="14"/>
                  <a:pt x="15" y="13"/>
                </a:cubicBezTo>
                <a:cubicBezTo>
                  <a:pt x="15" y="13"/>
                  <a:pt x="16" y="14"/>
                  <a:pt x="16" y="14"/>
                </a:cubicBezTo>
                <a:cubicBezTo>
                  <a:pt x="16" y="14"/>
                  <a:pt x="16" y="14"/>
                  <a:pt x="16" y="14"/>
                </a:cubicBezTo>
                <a:cubicBezTo>
                  <a:pt x="16" y="14"/>
                  <a:pt x="16" y="14"/>
                  <a:pt x="17" y="14"/>
                </a:cubicBezTo>
                <a:cubicBezTo>
                  <a:pt x="17" y="14"/>
                  <a:pt x="17" y="13"/>
                  <a:pt x="16" y="13"/>
                </a:cubicBezTo>
                <a:cubicBezTo>
                  <a:pt x="16" y="13"/>
                  <a:pt x="16" y="13"/>
                  <a:pt x="16" y="13"/>
                </a:cubicBezTo>
                <a:cubicBezTo>
                  <a:pt x="16" y="12"/>
                  <a:pt x="16" y="12"/>
                  <a:pt x="17" y="12"/>
                </a:cubicBezTo>
                <a:cubicBezTo>
                  <a:pt x="17" y="12"/>
                  <a:pt x="17" y="12"/>
                  <a:pt x="17" y="12"/>
                </a:cubicBezTo>
                <a:cubicBezTo>
                  <a:pt x="17" y="12"/>
                  <a:pt x="17" y="12"/>
                  <a:pt x="17" y="12"/>
                </a:cubicBezTo>
                <a:cubicBezTo>
                  <a:pt x="17" y="12"/>
                  <a:pt x="17" y="12"/>
                  <a:pt x="17" y="12"/>
                </a:cubicBezTo>
                <a:cubicBezTo>
                  <a:pt x="16" y="12"/>
                  <a:pt x="16" y="12"/>
                  <a:pt x="16" y="12"/>
                </a:cubicBezTo>
                <a:cubicBezTo>
                  <a:pt x="16" y="12"/>
                  <a:pt x="16" y="12"/>
                  <a:pt x="16" y="12"/>
                </a:cubicBezTo>
                <a:cubicBezTo>
                  <a:pt x="16" y="12"/>
                  <a:pt x="16" y="12"/>
                  <a:pt x="16" y="12"/>
                </a:cubicBezTo>
                <a:cubicBezTo>
                  <a:pt x="16" y="11"/>
                  <a:pt x="16" y="12"/>
                  <a:pt x="16" y="12"/>
                </a:cubicBezTo>
                <a:cubicBezTo>
                  <a:pt x="16" y="12"/>
                  <a:pt x="16" y="12"/>
                  <a:pt x="15" y="12"/>
                </a:cubicBezTo>
                <a:cubicBezTo>
                  <a:pt x="15" y="12"/>
                  <a:pt x="15" y="12"/>
                  <a:pt x="15" y="12"/>
                </a:cubicBezTo>
                <a:cubicBezTo>
                  <a:pt x="15" y="12"/>
                  <a:pt x="15" y="12"/>
                  <a:pt x="15" y="12"/>
                </a:cubicBezTo>
                <a:cubicBezTo>
                  <a:pt x="15" y="12"/>
                  <a:pt x="15" y="11"/>
                  <a:pt x="15" y="11"/>
                </a:cubicBezTo>
                <a:cubicBezTo>
                  <a:pt x="15" y="11"/>
                  <a:pt x="15" y="11"/>
                  <a:pt x="15" y="11"/>
                </a:cubicBezTo>
                <a:cubicBezTo>
                  <a:pt x="15" y="11"/>
                  <a:pt x="15" y="11"/>
                  <a:pt x="15" y="11"/>
                </a:cubicBezTo>
                <a:cubicBezTo>
                  <a:pt x="15" y="11"/>
                  <a:pt x="15" y="11"/>
                  <a:pt x="15" y="11"/>
                </a:cubicBezTo>
                <a:cubicBezTo>
                  <a:pt x="15" y="11"/>
                  <a:pt x="15" y="10"/>
                  <a:pt x="15" y="10"/>
                </a:cubicBezTo>
                <a:cubicBezTo>
                  <a:pt x="15" y="10"/>
                  <a:pt x="15" y="10"/>
                  <a:pt x="15" y="10"/>
                </a:cubicBezTo>
                <a:cubicBezTo>
                  <a:pt x="14" y="11"/>
                  <a:pt x="14" y="10"/>
                  <a:pt x="14" y="10"/>
                </a:cubicBezTo>
                <a:cubicBezTo>
                  <a:pt x="14" y="10"/>
                  <a:pt x="14" y="10"/>
                  <a:pt x="14" y="10"/>
                </a:cubicBezTo>
                <a:cubicBezTo>
                  <a:pt x="14" y="10"/>
                  <a:pt x="14" y="10"/>
                  <a:pt x="14" y="10"/>
                </a:cubicBezTo>
                <a:cubicBezTo>
                  <a:pt x="14" y="10"/>
                  <a:pt x="14" y="10"/>
                  <a:pt x="14" y="10"/>
                </a:cubicBezTo>
                <a:cubicBezTo>
                  <a:pt x="13" y="10"/>
                  <a:pt x="13" y="10"/>
                  <a:pt x="13" y="10"/>
                </a:cubicBezTo>
                <a:cubicBezTo>
                  <a:pt x="13" y="9"/>
                  <a:pt x="13" y="10"/>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4" y="9"/>
                </a:cubicBezTo>
                <a:cubicBezTo>
                  <a:pt x="14" y="9"/>
                  <a:pt x="14" y="9"/>
                  <a:pt x="14" y="8"/>
                </a:cubicBezTo>
                <a:cubicBezTo>
                  <a:pt x="14" y="8"/>
                  <a:pt x="13" y="8"/>
                  <a:pt x="13" y="8"/>
                </a:cubicBezTo>
                <a:cubicBezTo>
                  <a:pt x="13" y="8"/>
                  <a:pt x="13" y="8"/>
                  <a:pt x="14" y="8"/>
                </a:cubicBezTo>
                <a:cubicBezTo>
                  <a:pt x="14" y="8"/>
                  <a:pt x="14" y="8"/>
                  <a:pt x="14" y="8"/>
                </a:cubicBezTo>
                <a:cubicBezTo>
                  <a:pt x="14" y="8"/>
                  <a:pt x="14" y="7"/>
                  <a:pt x="14" y="7"/>
                </a:cubicBezTo>
                <a:cubicBezTo>
                  <a:pt x="14" y="7"/>
                  <a:pt x="14" y="7"/>
                  <a:pt x="14" y="7"/>
                </a:cubicBezTo>
                <a:cubicBezTo>
                  <a:pt x="13" y="7"/>
                  <a:pt x="13" y="7"/>
                  <a:pt x="13" y="7"/>
                </a:cubicBezTo>
                <a:cubicBezTo>
                  <a:pt x="12" y="7"/>
                  <a:pt x="13" y="7"/>
                  <a:pt x="13" y="7"/>
                </a:cubicBezTo>
                <a:cubicBezTo>
                  <a:pt x="13" y="7"/>
                  <a:pt x="14" y="6"/>
                  <a:pt x="14" y="6"/>
                </a:cubicBezTo>
                <a:cubicBezTo>
                  <a:pt x="14" y="6"/>
                  <a:pt x="14" y="6"/>
                  <a:pt x="13" y="6"/>
                </a:cubicBezTo>
                <a:cubicBezTo>
                  <a:pt x="13" y="6"/>
                  <a:pt x="13" y="6"/>
                  <a:pt x="13" y="6"/>
                </a:cubicBezTo>
                <a:cubicBezTo>
                  <a:pt x="13" y="6"/>
                  <a:pt x="13" y="6"/>
                  <a:pt x="12" y="6"/>
                </a:cubicBezTo>
                <a:cubicBezTo>
                  <a:pt x="12" y="6"/>
                  <a:pt x="12" y="6"/>
                  <a:pt x="12" y="6"/>
                </a:cubicBezTo>
                <a:cubicBezTo>
                  <a:pt x="12" y="6"/>
                  <a:pt x="12" y="5"/>
                  <a:pt x="12" y="5"/>
                </a:cubicBezTo>
                <a:cubicBezTo>
                  <a:pt x="12" y="5"/>
                  <a:pt x="12" y="5"/>
                  <a:pt x="12" y="5"/>
                </a:cubicBezTo>
                <a:cubicBezTo>
                  <a:pt x="12" y="5"/>
                  <a:pt x="12" y="5"/>
                  <a:pt x="11" y="5"/>
                </a:cubicBezTo>
                <a:cubicBezTo>
                  <a:pt x="11" y="5"/>
                  <a:pt x="11" y="5"/>
                  <a:pt x="11" y="5"/>
                </a:cubicBezTo>
                <a:cubicBezTo>
                  <a:pt x="10" y="5"/>
                  <a:pt x="10" y="5"/>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9" y="3"/>
                  <a:pt x="9" y="3"/>
                </a:cubicBezTo>
                <a:cubicBezTo>
                  <a:pt x="9" y="3"/>
                  <a:pt x="9" y="3"/>
                  <a:pt x="9" y="3"/>
                </a:cubicBezTo>
                <a:cubicBezTo>
                  <a:pt x="9" y="3"/>
                  <a:pt x="8" y="3"/>
                  <a:pt x="8" y="3"/>
                </a:cubicBezTo>
                <a:cubicBezTo>
                  <a:pt x="8" y="3"/>
                  <a:pt x="7" y="3"/>
                  <a:pt x="7" y="3"/>
                </a:cubicBezTo>
                <a:cubicBezTo>
                  <a:pt x="7" y="3"/>
                  <a:pt x="8" y="3"/>
                  <a:pt x="8" y="3"/>
                </a:cubicBezTo>
                <a:cubicBezTo>
                  <a:pt x="8" y="4"/>
                  <a:pt x="7" y="3"/>
                  <a:pt x="7" y="3"/>
                </a:cubicBezTo>
                <a:cubicBezTo>
                  <a:pt x="7" y="3"/>
                  <a:pt x="7" y="4"/>
                  <a:pt x="7" y="4"/>
                </a:cubicBezTo>
                <a:cubicBezTo>
                  <a:pt x="7" y="4"/>
                  <a:pt x="7" y="3"/>
                  <a:pt x="7" y="3"/>
                </a:cubicBezTo>
                <a:cubicBezTo>
                  <a:pt x="7" y="3"/>
                  <a:pt x="7" y="3"/>
                  <a:pt x="7" y="3"/>
                </a:cubicBezTo>
                <a:cubicBezTo>
                  <a:pt x="7" y="3"/>
                  <a:pt x="6" y="3"/>
                  <a:pt x="6" y="3"/>
                </a:cubicBezTo>
                <a:cubicBezTo>
                  <a:pt x="6" y="3"/>
                  <a:pt x="6" y="3"/>
                  <a:pt x="6" y="3"/>
                </a:cubicBezTo>
                <a:cubicBezTo>
                  <a:pt x="6" y="3"/>
                  <a:pt x="6" y="3"/>
                  <a:pt x="6" y="4"/>
                </a:cubicBezTo>
                <a:cubicBezTo>
                  <a:pt x="5" y="4"/>
                  <a:pt x="5" y="4"/>
                  <a:pt x="5" y="4"/>
                </a:cubicBezTo>
                <a:cubicBezTo>
                  <a:pt x="5" y="4"/>
                  <a:pt x="5" y="3"/>
                  <a:pt x="5" y="3"/>
                </a:cubicBezTo>
                <a:cubicBezTo>
                  <a:pt x="6" y="3"/>
                  <a:pt x="6" y="3"/>
                  <a:pt x="6" y="3"/>
                </a:cubicBezTo>
                <a:cubicBezTo>
                  <a:pt x="6" y="3"/>
                  <a:pt x="6" y="2"/>
                  <a:pt x="6" y="2"/>
                </a:cubicBezTo>
                <a:cubicBezTo>
                  <a:pt x="6" y="2"/>
                  <a:pt x="6" y="2"/>
                  <a:pt x="6" y="2"/>
                </a:cubicBezTo>
                <a:cubicBezTo>
                  <a:pt x="6" y="2"/>
                  <a:pt x="6" y="2"/>
                  <a:pt x="6" y="2"/>
                </a:cubicBezTo>
                <a:cubicBezTo>
                  <a:pt x="6" y="1"/>
                  <a:pt x="6" y="1"/>
                  <a:pt x="6" y="1"/>
                </a:cubicBezTo>
                <a:cubicBezTo>
                  <a:pt x="6" y="1"/>
                  <a:pt x="6" y="1"/>
                  <a:pt x="7" y="1"/>
                </a:cubicBezTo>
                <a:cubicBezTo>
                  <a:pt x="7" y="0"/>
                  <a:pt x="6" y="1"/>
                  <a:pt x="6" y="1"/>
                </a:cubicBezTo>
                <a:cubicBezTo>
                  <a:pt x="6" y="1"/>
                  <a:pt x="5" y="1"/>
                  <a:pt x="5" y="1"/>
                </a:cubicBezTo>
                <a:cubicBezTo>
                  <a:pt x="5" y="1"/>
                  <a:pt x="6" y="1"/>
                  <a:pt x="6" y="1"/>
                </a:cubicBezTo>
                <a:cubicBezTo>
                  <a:pt x="6" y="1"/>
                  <a:pt x="5" y="1"/>
                  <a:pt x="5" y="1"/>
                </a:cubicBezTo>
                <a:cubicBezTo>
                  <a:pt x="5" y="1"/>
                  <a:pt x="5" y="1"/>
                  <a:pt x="5" y="1"/>
                </a:cubicBezTo>
                <a:cubicBezTo>
                  <a:pt x="5" y="1"/>
                  <a:pt x="5" y="1"/>
                  <a:pt x="5" y="1"/>
                </a:cubicBezTo>
                <a:cubicBezTo>
                  <a:pt x="5" y="1"/>
                  <a:pt x="5" y="1"/>
                  <a:pt x="5" y="2"/>
                </a:cubicBezTo>
                <a:cubicBezTo>
                  <a:pt x="5" y="2"/>
                  <a:pt x="5" y="2"/>
                  <a:pt x="5" y="2"/>
                </a:cubicBezTo>
                <a:cubicBezTo>
                  <a:pt x="5" y="2"/>
                  <a:pt x="5" y="2"/>
                  <a:pt x="4" y="2"/>
                </a:cubicBezTo>
                <a:cubicBezTo>
                  <a:pt x="4" y="2"/>
                  <a:pt x="4" y="2"/>
                  <a:pt x="4" y="2"/>
                </a:cubicBezTo>
                <a:cubicBezTo>
                  <a:pt x="4" y="2"/>
                  <a:pt x="4" y="2"/>
                  <a:pt x="4" y="3"/>
                </a:cubicBezTo>
                <a:cubicBezTo>
                  <a:pt x="4" y="3"/>
                  <a:pt x="4" y="3"/>
                  <a:pt x="4" y="3"/>
                </a:cubicBezTo>
                <a:cubicBezTo>
                  <a:pt x="4" y="3"/>
                  <a:pt x="4" y="3"/>
                  <a:pt x="4" y="3"/>
                </a:cubicBezTo>
                <a:cubicBezTo>
                  <a:pt x="4" y="3"/>
                  <a:pt x="4" y="3"/>
                  <a:pt x="4" y="3"/>
                </a:cubicBezTo>
                <a:cubicBezTo>
                  <a:pt x="3" y="3"/>
                  <a:pt x="4" y="4"/>
                  <a:pt x="4" y="4"/>
                </a:cubicBezTo>
                <a:cubicBezTo>
                  <a:pt x="3" y="4"/>
                  <a:pt x="4" y="4"/>
                  <a:pt x="4" y="4"/>
                </a:cubicBezTo>
                <a:cubicBezTo>
                  <a:pt x="4" y="4"/>
                  <a:pt x="4" y="4"/>
                  <a:pt x="4" y="4"/>
                </a:cubicBezTo>
                <a:cubicBezTo>
                  <a:pt x="4" y="5"/>
                  <a:pt x="5" y="5"/>
                  <a:pt x="5" y="5"/>
                </a:cubicBezTo>
                <a:cubicBezTo>
                  <a:pt x="5" y="5"/>
                  <a:pt x="5" y="5"/>
                  <a:pt x="4" y="5"/>
                </a:cubicBezTo>
                <a:cubicBezTo>
                  <a:pt x="4" y="5"/>
                  <a:pt x="4" y="5"/>
                  <a:pt x="4" y="5"/>
                </a:cubicBezTo>
                <a:cubicBezTo>
                  <a:pt x="4" y="5"/>
                  <a:pt x="4" y="5"/>
                  <a:pt x="4" y="6"/>
                </a:cubicBezTo>
                <a:cubicBezTo>
                  <a:pt x="4" y="6"/>
                  <a:pt x="4" y="5"/>
                  <a:pt x="4" y="5"/>
                </a:cubicBezTo>
                <a:cubicBezTo>
                  <a:pt x="4" y="5"/>
                  <a:pt x="3" y="5"/>
                  <a:pt x="3" y="5"/>
                </a:cubicBezTo>
                <a:cubicBezTo>
                  <a:pt x="3" y="5"/>
                  <a:pt x="3" y="5"/>
                  <a:pt x="4" y="5"/>
                </a:cubicBezTo>
                <a:cubicBezTo>
                  <a:pt x="4" y="5"/>
                  <a:pt x="4" y="5"/>
                  <a:pt x="3" y="5"/>
                </a:cubicBezTo>
                <a:cubicBezTo>
                  <a:pt x="3" y="5"/>
                  <a:pt x="4" y="5"/>
                  <a:pt x="3" y="4"/>
                </a:cubicBezTo>
                <a:cubicBezTo>
                  <a:pt x="3" y="4"/>
                  <a:pt x="3" y="4"/>
                  <a:pt x="3" y="4"/>
                </a:cubicBezTo>
                <a:cubicBezTo>
                  <a:pt x="3" y="3"/>
                  <a:pt x="3" y="3"/>
                  <a:pt x="3" y="3"/>
                </a:cubicBezTo>
                <a:cubicBezTo>
                  <a:pt x="3" y="3"/>
                  <a:pt x="3" y="2"/>
                  <a:pt x="3" y="2"/>
                </a:cubicBezTo>
                <a:cubicBezTo>
                  <a:pt x="3" y="2"/>
                  <a:pt x="4" y="1"/>
                  <a:pt x="4" y="1"/>
                </a:cubicBezTo>
                <a:cubicBezTo>
                  <a:pt x="4" y="1"/>
                  <a:pt x="5" y="1"/>
                  <a:pt x="5" y="0"/>
                </a:cubicBezTo>
                <a:cubicBezTo>
                  <a:pt x="5" y="0"/>
                  <a:pt x="5" y="0"/>
                  <a:pt x="5" y="0"/>
                </a:cubicBezTo>
                <a:cubicBezTo>
                  <a:pt x="4" y="1"/>
                  <a:pt x="3" y="0"/>
                  <a:pt x="3" y="0"/>
                </a:cubicBezTo>
                <a:cubicBezTo>
                  <a:pt x="3" y="1"/>
                  <a:pt x="2" y="1"/>
                  <a:pt x="2" y="1"/>
                </a:cubicBezTo>
                <a:cubicBezTo>
                  <a:pt x="2" y="1"/>
                  <a:pt x="2" y="1"/>
                  <a:pt x="2" y="1"/>
                </a:cubicBezTo>
                <a:cubicBezTo>
                  <a:pt x="1" y="1"/>
                  <a:pt x="1" y="2"/>
                  <a:pt x="1" y="2"/>
                </a:cubicBezTo>
                <a:cubicBezTo>
                  <a:pt x="1" y="2"/>
                  <a:pt x="1" y="2"/>
                  <a:pt x="1" y="2"/>
                </a:cubicBezTo>
                <a:cubicBezTo>
                  <a:pt x="1" y="3"/>
                  <a:pt x="0" y="3"/>
                  <a:pt x="0" y="3"/>
                </a:cubicBezTo>
                <a:cubicBezTo>
                  <a:pt x="0" y="4"/>
                  <a:pt x="0" y="4"/>
                  <a:pt x="0" y="4"/>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08" name="Freeform 92"/>
          <p:cNvSpPr/>
          <p:nvPr/>
        </p:nvSpPr>
        <p:spPr bwMode="auto">
          <a:xfrm>
            <a:off x="3881438" y="1779588"/>
            <a:ext cx="98425" cy="98425"/>
          </a:xfrm>
          <a:custGeom>
            <a:avLst/>
            <a:gdLst>
              <a:gd name="T0" fmla="*/ 0 w 3"/>
              <a:gd name="T1" fmla="*/ 2147483646 h 3"/>
              <a:gd name="T2" fmla="*/ 2147483646 w 3"/>
              <a:gd name="T3" fmla="*/ 2147483646 h 3"/>
              <a:gd name="T4" fmla="*/ 2147483646 w 3"/>
              <a:gd name="T5" fmla="*/ 2147483646 h 3"/>
              <a:gd name="T6" fmla="*/ 2147483646 w 3"/>
              <a:gd name="T7" fmla="*/ 2147483646 h 3"/>
              <a:gd name="T8" fmla="*/ 2147483646 w 3"/>
              <a:gd name="T9" fmla="*/ 2147483646 h 3"/>
              <a:gd name="T10" fmla="*/ 2147483646 w 3"/>
              <a:gd name="T11" fmla="*/ 2147483646 h 3"/>
              <a:gd name="T12" fmla="*/ 2147483646 w 3"/>
              <a:gd name="T13" fmla="*/ 2147483646 h 3"/>
              <a:gd name="T14" fmla="*/ 2147483646 w 3"/>
              <a:gd name="T15" fmla="*/ 2147483646 h 3"/>
              <a:gd name="T16" fmla="*/ 2147483646 w 3"/>
              <a:gd name="T17" fmla="*/ 2147483646 h 3"/>
              <a:gd name="T18" fmla="*/ 2147483646 w 3"/>
              <a:gd name="T19" fmla="*/ 2147483646 h 3"/>
              <a:gd name="T20" fmla="*/ 2147483646 w 3"/>
              <a:gd name="T21" fmla="*/ 2147483646 h 3"/>
              <a:gd name="T22" fmla="*/ 2147483646 w 3"/>
              <a:gd name="T23" fmla="*/ 2147483646 h 3"/>
              <a:gd name="T24" fmla="*/ 0 w 3"/>
              <a:gd name="T25" fmla="*/ 2147483646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0" y="3"/>
                </a:moveTo>
                <a:cubicBezTo>
                  <a:pt x="1" y="3"/>
                  <a:pt x="2" y="3"/>
                  <a:pt x="2" y="3"/>
                </a:cubicBezTo>
                <a:cubicBezTo>
                  <a:pt x="2" y="3"/>
                  <a:pt x="2" y="3"/>
                  <a:pt x="3" y="3"/>
                </a:cubicBezTo>
                <a:cubicBezTo>
                  <a:pt x="3" y="3"/>
                  <a:pt x="3" y="2"/>
                  <a:pt x="3" y="2"/>
                </a:cubicBezTo>
                <a:cubicBezTo>
                  <a:pt x="3" y="2"/>
                  <a:pt x="3" y="2"/>
                  <a:pt x="3" y="1"/>
                </a:cubicBezTo>
                <a:cubicBezTo>
                  <a:pt x="3" y="1"/>
                  <a:pt x="3" y="1"/>
                  <a:pt x="3" y="1"/>
                </a:cubicBezTo>
                <a:cubicBezTo>
                  <a:pt x="3" y="1"/>
                  <a:pt x="3" y="1"/>
                  <a:pt x="3" y="1"/>
                </a:cubicBezTo>
                <a:cubicBezTo>
                  <a:pt x="3" y="1"/>
                  <a:pt x="2" y="1"/>
                  <a:pt x="2" y="1"/>
                </a:cubicBezTo>
                <a:cubicBezTo>
                  <a:pt x="2" y="1"/>
                  <a:pt x="2" y="1"/>
                  <a:pt x="2" y="1"/>
                </a:cubicBezTo>
                <a:cubicBezTo>
                  <a:pt x="2" y="0"/>
                  <a:pt x="1" y="0"/>
                  <a:pt x="1" y="1"/>
                </a:cubicBezTo>
                <a:cubicBezTo>
                  <a:pt x="1" y="1"/>
                  <a:pt x="1" y="1"/>
                  <a:pt x="1" y="1"/>
                </a:cubicBezTo>
                <a:cubicBezTo>
                  <a:pt x="1" y="1"/>
                  <a:pt x="1" y="2"/>
                  <a:pt x="1" y="2"/>
                </a:cubicBezTo>
                <a:cubicBezTo>
                  <a:pt x="1" y="2"/>
                  <a:pt x="0" y="3"/>
                  <a:pt x="0" y="3"/>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09" name="Freeform 93"/>
          <p:cNvSpPr/>
          <p:nvPr/>
        </p:nvSpPr>
        <p:spPr bwMode="auto">
          <a:xfrm>
            <a:off x="3429000" y="2008188"/>
            <a:ext cx="98425" cy="98425"/>
          </a:xfrm>
          <a:custGeom>
            <a:avLst/>
            <a:gdLst>
              <a:gd name="T0" fmla="*/ 2147483646 w 3"/>
              <a:gd name="T1" fmla="*/ 2147483646 h 3"/>
              <a:gd name="T2" fmla="*/ 2147483646 w 3"/>
              <a:gd name="T3" fmla="*/ 2147483646 h 3"/>
              <a:gd name="T4" fmla="*/ 2147483646 w 3"/>
              <a:gd name="T5" fmla="*/ 2147483646 h 3"/>
              <a:gd name="T6" fmla="*/ 2147483646 w 3"/>
              <a:gd name="T7" fmla="*/ 2147483646 h 3"/>
              <a:gd name="T8" fmla="*/ 2147483646 w 3"/>
              <a:gd name="T9" fmla="*/ 0 h 3"/>
              <a:gd name="T10" fmla="*/ 2147483646 w 3"/>
              <a:gd name="T11" fmla="*/ 2147483646 h 3"/>
              <a:gd name="T12" fmla="*/ 2147483646 w 3"/>
              <a:gd name="T13" fmla="*/ 2147483646 h 3"/>
              <a:gd name="T14" fmla="*/ 2147483646 w 3"/>
              <a:gd name="T15" fmla="*/ 2147483646 h 3"/>
              <a:gd name="T16" fmla="*/ 2147483646 w 3"/>
              <a:gd name="T17" fmla="*/ 2147483646 h 3"/>
              <a:gd name="T18" fmla="*/ 0 w 3"/>
              <a:gd name="T19" fmla="*/ 2147483646 h 3"/>
              <a:gd name="T20" fmla="*/ 0 w 3"/>
              <a:gd name="T21" fmla="*/ 2147483646 h 3"/>
              <a:gd name="T22" fmla="*/ 2147483646 w 3"/>
              <a:gd name="T23" fmla="*/ 2147483646 h 3"/>
              <a:gd name="T24" fmla="*/ 2147483646 w 3"/>
              <a:gd name="T25" fmla="*/ 2147483646 h 3"/>
              <a:gd name="T26" fmla="*/ 2147483646 w 3"/>
              <a:gd name="T27" fmla="*/ 2147483646 h 3"/>
              <a:gd name="T28" fmla="*/ 2147483646 w 3"/>
              <a:gd name="T29" fmla="*/ 2147483646 h 3"/>
              <a:gd name="T30" fmla="*/ 2147483646 w 3"/>
              <a:gd name="T31" fmla="*/ 2147483646 h 3"/>
              <a:gd name="T32" fmla="*/ 2147483646 w 3"/>
              <a:gd name="T33" fmla="*/ 2147483646 h 3"/>
              <a:gd name="T34" fmla="*/ 2147483646 w 3"/>
              <a:gd name="T35" fmla="*/ 2147483646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 h="3">
                <a:moveTo>
                  <a:pt x="3" y="1"/>
                </a:moveTo>
                <a:cubicBezTo>
                  <a:pt x="3" y="1"/>
                  <a:pt x="2" y="1"/>
                  <a:pt x="2" y="1"/>
                </a:cubicBezTo>
                <a:cubicBezTo>
                  <a:pt x="2" y="1"/>
                  <a:pt x="2" y="1"/>
                  <a:pt x="2" y="1"/>
                </a:cubicBezTo>
                <a:cubicBezTo>
                  <a:pt x="2" y="1"/>
                  <a:pt x="2" y="1"/>
                  <a:pt x="2" y="1"/>
                </a:cubicBezTo>
                <a:cubicBezTo>
                  <a:pt x="2" y="1"/>
                  <a:pt x="2" y="0"/>
                  <a:pt x="2" y="0"/>
                </a:cubicBezTo>
                <a:cubicBezTo>
                  <a:pt x="2" y="0"/>
                  <a:pt x="1" y="1"/>
                  <a:pt x="1" y="1"/>
                </a:cubicBezTo>
                <a:cubicBezTo>
                  <a:pt x="1" y="1"/>
                  <a:pt x="1" y="1"/>
                  <a:pt x="1" y="1"/>
                </a:cubicBezTo>
                <a:cubicBezTo>
                  <a:pt x="1" y="1"/>
                  <a:pt x="1" y="1"/>
                  <a:pt x="1" y="1"/>
                </a:cubicBezTo>
                <a:cubicBezTo>
                  <a:pt x="1" y="1"/>
                  <a:pt x="1" y="2"/>
                  <a:pt x="1" y="2"/>
                </a:cubicBezTo>
                <a:cubicBezTo>
                  <a:pt x="1" y="2"/>
                  <a:pt x="0" y="2"/>
                  <a:pt x="0" y="2"/>
                </a:cubicBezTo>
                <a:cubicBezTo>
                  <a:pt x="0" y="2"/>
                  <a:pt x="0" y="2"/>
                  <a:pt x="0" y="2"/>
                </a:cubicBezTo>
                <a:cubicBezTo>
                  <a:pt x="0" y="2"/>
                  <a:pt x="0" y="2"/>
                  <a:pt x="1" y="2"/>
                </a:cubicBezTo>
                <a:cubicBezTo>
                  <a:pt x="1" y="2"/>
                  <a:pt x="1" y="2"/>
                  <a:pt x="1" y="2"/>
                </a:cubicBezTo>
                <a:cubicBezTo>
                  <a:pt x="1" y="2"/>
                  <a:pt x="2" y="3"/>
                  <a:pt x="2" y="3"/>
                </a:cubicBezTo>
                <a:cubicBezTo>
                  <a:pt x="2" y="3"/>
                  <a:pt x="3" y="2"/>
                  <a:pt x="3" y="2"/>
                </a:cubicBezTo>
                <a:cubicBezTo>
                  <a:pt x="3" y="2"/>
                  <a:pt x="3" y="2"/>
                  <a:pt x="3" y="2"/>
                </a:cubicBezTo>
                <a:cubicBezTo>
                  <a:pt x="3" y="2"/>
                  <a:pt x="3" y="2"/>
                  <a:pt x="3" y="2"/>
                </a:cubicBezTo>
                <a:cubicBezTo>
                  <a:pt x="2" y="2"/>
                  <a:pt x="3" y="1"/>
                  <a:pt x="3"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10" name="Freeform 94"/>
          <p:cNvSpPr/>
          <p:nvPr/>
        </p:nvSpPr>
        <p:spPr bwMode="auto">
          <a:xfrm>
            <a:off x="2944813" y="1747838"/>
            <a:ext cx="225425" cy="228600"/>
          </a:xfrm>
          <a:custGeom>
            <a:avLst/>
            <a:gdLst>
              <a:gd name="T0" fmla="*/ 0 w 7"/>
              <a:gd name="T1" fmla="*/ 2147483646 h 7"/>
              <a:gd name="T2" fmla="*/ 2147483646 w 7"/>
              <a:gd name="T3" fmla="*/ 2147483646 h 7"/>
              <a:gd name="T4" fmla="*/ 2147483646 w 7"/>
              <a:gd name="T5" fmla="*/ 2147483646 h 7"/>
              <a:gd name="T6" fmla="*/ 2147483646 w 7"/>
              <a:gd name="T7" fmla="*/ 2147483646 h 7"/>
              <a:gd name="T8" fmla="*/ 2147483646 w 7"/>
              <a:gd name="T9" fmla="*/ 2147483646 h 7"/>
              <a:gd name="T10" fmla="*/ 2147483646 w 7"/>
              <a:gd name="T11" fmla="*/ 2147483646 h 7"/>
              <a:gd name="T12" fmla="*/ 2147483646 w 7"/>
              <a:gd name="T13" fmla="*/ 2147483646 h 7"/>
              <a:gd name="T14" fmla="*/ 2147483646 w 7"/>
              <a:gd name="T15" fmla="*/ 2147483646 h 7"/>
              <a:gd name="T16" fmla="*/ 2147483646 w 7"/>
              <a:gd name="T17" fmla="*/ 2147483646 h 7"/>
              <a:gd name="T18" fmla="*/ 2147483646 w 7"/>
              <a:gd name="T19" fmla="*/ 2147483646 h 7"/>
              <a:gd name="T20" fmla="*/ 2147483646 w 7"/>
              <a:gd name="T21" fmla="*/ 2147483646 h 7"/>
              <a:gd name="T22" fmla="*/ 2147483646 w 7"/>
              <a:gd name="T23" fmla="*/ 2147483646 h 7"/>
              <a:gd name="T24" fmla="*/ 2147483646 w 7"/>
              <a:gd name="T25" fmla="*/ 2147483646 h 7"/>
              <a:gd name="T26" fmla="*/ 2147483646 w 7"/>
              <a:gd name="T27" fmla="*/ 2147483646 h 7"/>
              <a:gd name="T28" fmla="*/ 2147483646 w 7"/>
              <a:gd name="T29" fmla="*/ 2147483646 h 7"/>
              <a:gd name="T30" fmla="*/ 2147483646 w 7"/>
              <a:gd name="T31" fmla="*/ 2147483646 h 7"/>
              <a:gd name="T32" fmla="*/ 2147483646 w 7"/>
              <a:gd name="T33" fmla="*/ 2147483646 h 7"/>
              <a:gd name="T34" fmla="*/ 2147483646 w 7"/>
              <a:gd name="T35" fmla="*/ 2147483646 h 7"/>
              <a:gd name="T36" fmla="*/ 2147483646 w 7"/>
              <a:gd name="T37" fmla="*/ 2147483646 h 7"/>
              <a:gd name="T38" fmla="*/ 2147483646 w 7"/>
              <a:gd name="T39" fmla="*/ 2147483646 h 7"/>
              <a:gd name="T40" fmla="*/ 2147483646 w 7"/>
              <a:gd name="T41" fmla="*/ 2147483646 h 7"/>
              <a:gd name="T42" fmla="*/ 2147483646 w 7"/>
              <a:gd name="T43" fmla="*/ 0 h 7"/>
              <a:gd name="T44" fmla="*/ 2147483646 w 7"/>
              <a:gd name="T45" fmla="*/ 0 h 7"/>
              <a:gd name="T46" fmla="*/ 2147483646 w 7"/>
              <a:gd name="T47" fmla="*/ 0 h 7"/>
              <a:gd name="T48" fmla="*/ 2147483646 w 7"/>
              <a:gd name="T49" fmla="*/ 2147483646 h 7"/>
              <a:gd name="T50" fmla="*/ 2147483646 w 7"/>
              <a:gd name="T51" fmla="*/ 2147483646 h 7"/>
              <a:gd name="T52" fmla="*/ 2147483646 w 7"/>
              <a:gd name="T53" fmla="*/ 2147483646 h 7"/>
              <a:gd name="T54" fmla="*/ 2147483646 w 7"/>
              <a:gd name="T55" fmla="*/ 2147483646 h 7"/>
              <a:gd name="T56" fmla="*/ 2147483646 w 7"/>
              <a:gd name="T57" fmla="*/ 2147483646 h 7"/>
              <a:gd name="T58" fmla="*/ 2147483646 w 7"/>
              <a:gd name="T59" fmla="*/ 2147483646 h 7"/>
              <a:gd name="T60" fmla="*/ 2147483646 w 7"/>
              <a:gd name="T61" fmla="*/ 2147483646 h 7"/>
              <a:gd name="T62" fmla="*/ 2147483646 w 7"/>
              <a:gd name="T63" fmla="*/ 2147483646 h 7"/>
              <a:gd name="T64" fmla="*/ 2147483646 w 7"/>
              <a:gd name="T65" fmla="*/ 2147483646 h 7"/>
              <a:gd name="T66" fmla="*/ 2147483646 w 7"/>
              <a:gd name="T67" fmla="*/ 2147483646 h 7"/>
              <a:gd name="T68" fmla="*/ 0 w 7"/>
              <a:gd name="T69" fmla="*/ 2147483646 h 7"/>
              <a:gd name="T70" fmla="*/ 0 w 7"/>
              <a:gd name="T71" fmla="*/ 2147483646 h 7"/>
              <a:gd name="T72" fmla="*/ 0 w 7"/>
              <a:gd name="T73" fmla="*/ 2147483646 h 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 h="7">
                <a:moveTo>
                  <a:pt x="0" y="5"/>
                </a:moveTo>
                <a:cubicBezTo>
                  <a:pt x="1" y="6"/>
                  <a:pt x="1" y="6"/>
                  <a:pt x="1" y="6"/>
                </a:cubicBezTo>
                <a:cubicBezTo>
                  <a:pt x="1" y="7"/>
                  <a:pt x="1" y="6"/>
                  <a:pt x="1" y="6"/>
                </a:cubicBezTo>
                <a:cubicBezTo>
                  <a:pt x="1" y="6"/>
                  <a:pt x="1" y="6"/>
                  <a:pt x="2" y="6"/>
                </a:cubicBezTo>
                <a:cubicBezTo>
                  <a:pt x="2" y="6"/>
                  <a:pt x="2" y="6"/>
                  <a:pt x="2" y="6"/>
                </a:cubicBezTo>
                <a:cubicBezTo>
                  <a:pt x="2" y="6"/>
                  <a:pt x="2" y="6"/>
                  <a:pt x="2" y="6"/>
                </a:cubicBezTo>
                <a:cubicBezTo>
                  <a:pt x="3" y="6"/>
                  <a:pt x="3" y="6"/>
                  <a:pt x="3" y="5"/>
                </a:cubicBezTo>
                <a:cubicBezTo>
                  <a:pt x="4" y="5"/>
                  <a:pt x="4" y="4"/>
                  <a:pt x="4" y="4"/>
                </a:cubicBezTo>
                <a:cubicBezTo>
                  <a:pt x="4" y="4"/>
                  <a:pt x="5" y="3"/>
                  <a:pt x="5" y="3"/>
                </a:cubicBezTo>
                <a:cubicBezTo>
                  <a:pt x="5" y="3"/>
                  <a:pt x="5" y="3"/>
                  <a:pt x="6" y="3"/>
                </a:cubicBezTo>
                <a:cubicBezTo>
                  <a:pt x="6" y="3"/>
                  <a:pt x="6" y="3"/>
                  <a:pt x="6" y="3"/>
                </a:cubicBezTo>
                <a:cubicBezTo>
                  <a:pt x="7" y="3"/>
                  <a:pt x="7" y="2"/>
                  <a:pt x="7" y="2"/>
                </a:cubicBezTo>
                <a:cubicBezTo>
                  <a:pt x="7" y="2"/>
                  <a:pt x="7" y="2"/>
                  <a:pt x="7" y="2"/>
                </a:cubicBezTo>
                <a:cubicBezTo>
                  <a:pt x="7" y="2"/>
                  <a:pt x="7" y="2"/>
                  <a:pt x="7" y="2"/>
                </a:cubicBezTo>
                <a:cubicBezTo>
                  <a:pt x="7" y="2"/>
                  <a:pt x="7" y="1"/>
                  <a:pt x="6" y="1"/>
                </a:cubicBezTo>
                <a:cubicBezTo>
                  <a:pt x="6" y="1"/>
                  <a:pt x="6" y="1"/>
                  <a:pt x="6" y="1"/>
                </a:cubicBezTo>
                <a:cubicBezTo>
                  <a:pt x="6" y="1"/>
                  <a:pt x="6" y="1"/>
                  <a:pt x="6" y="1"/>
                </a:cubicBezTo>
                <a:cubicBezTo>
                  <a:pt x="5" y="1"/>
                  <a:pt x="5" y="1"/>
                  <a:pt x="5" y="1"/>
                </a:cubicBezTo>
                <a:cubicBezTo>
                  <a:pt x="5" y="1"/>
                  <a:pt x="5" y="1"/>
                  <a:pt x="5" y="1"/>
                </a:cubicBezTo>
                <a:cubicBezTo>
                  <a:pt x="5" y="1"/>
                  <a:pt x="5" y="1"/>
                  <a:pt x="5" y="1"/>
                </a:cubicBezTo>
                <a:cubicBezTo>
                  <a:pt x="5" y="1"/>
                  <a:pt x="4" y="1"/>
                  <a:pt x="4" y="1"/>
                </a:cubicBezTo>
                <a:cubicBezTo>
                  <a:pt x="4" y="1"/>
                  <a:pt x="4" y="1"/>
                  <a:pt x="4" y="0"/>
                </a:cubicBezTo>
                <a:cubicBezTo>
                  <a:pt x="5" y="0"/>
                  <a:pt x="5" y="0"/>
                  <a:pt x="4" y="0"/>
                </a:cubicBezTo>
                <a:cubicBezTo>
                  <a:pt x="4" y="0"/>
                  <a:pt x="4" y="0"/>
                  <a:pt x="3" y="0"/>
                </a:cubicBezTo>
                <a:cubicBezTo>
                  <a:pt x="3" y="0"/>
                  <a:pt x="3" y="1"/>
                  <a:pt x="3" y="1"/>
                </a:cubicBezTo>
                <a:cubicBezTo>
                  <a:pt x="2" y="1"/>
                  <a:pt x="2" y="1"/>
                  <a:pt x="2" y="1"/>
                </a:cubicBezTo>
                <a:cubicBezTo>
                  <a:pt x="2" y="1"/>
                  <a:pt x="2" y="1"/>
                  <a:pt x="2" y="1"/>
                </a:cubicBezTo>
                <a:cubicBezTo>
                  <a:pt x="2" y="1"/>
                  <a:pt x="2" y="1"/>
                  <a:pt x="2" y="2"/>
                </a:cubicBezTo>
                <a:cubicBezTo>
                  <a:pt x="2" y="2"/>
                  <a:pt x="2" y="2"/>
                  <a:pt x="2" y="2"/>
                </a:cubicBezTo>
                <a:cubicBezTo>
                  <a:pt x="2" y="2"/>
                  <a:pt x="2" y="2"/>
                  <a:pt x="2" y="2"/>
                </a:cubicBezTo>
                <a:cubicBezTo>
                  <a:pt x="2" y="2"/>
                  <a:pt x="2" y="2"/>
                  <a:pt x="1" y="2"/>
                </a:cubicBezTo>
                <a:cubicBezTo>
                  <a:pt x="1" y="3"/>
                  <a:pt x="1" y="3"/>
                  <a:pt x="1" y="3"/>
                </a:cubicBezTo>
                <a:cubicBezTo>
                  <a:pt x="1" y="3"/>
                  <a:pt x="1" y="3"/>
                  <a:pt x="1" y="4"/>
                </a:cubicBezTo>
                <a:cubicBezTo>
                  <a:pt x="0" y="4"/>
                  <a:pt x="1" y="4"/>
                  <a:pt x="1" y="4"/>
                </a:cubicBezTo>
                <a:cubicBezTo>
                  <a:pt x="1" y="4"/>
                  <a:pt x="0" y="5"/>
                  <a:pt x="0" y="5"/>
                </a:cubicBezTo>
                <a:cubicBezTo>
                  <a:pt x="0" y="5"/>
                  <a:pt x="0" y="5"/>
                  <a:pt x="0" y="5"/>
                </a:cubicBezTo>
                <a:cubicBezTo>
                  <a:pt x="0" y="5"/>
                  <a:pt x="0" y="5"/>
                  <a:pt x="0" y="5"/>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11" name="Freeform 95"/>
          <p:cNvSpPr/>
          <p:nvPr/>
        </p:nvSpPr>
        <p:spPr bwMode="auto">
          <a:xfrm>
            <a:off x="3073400" y="1812925"/>
            <a:ext cx="355600" cy="261938"/>
          </a:xfrm>
          <a:custGeom>
            <a:avLst/>
            <a:gdLst>
              <a:gd name="T0" fmla="*/ 2147483646 w 11"/>
              <a:gd name="T1" fmla="*/ 2147483646 h 8"/>
              <a:gd name="T2" fmla="*/ 2147483646 w 11"/>
              <a:gd name="T3" fmla="*/ 2147483646 h 8"/>
              <a:gd name="T4" fmla="*/ 2147483646 w 11"/>
              <a:gd name="T5" fmla="*/ 2147483646 h 8"/>
              <a:gd name="T6" fmla="*/ 0 w 11"/>
              <a:gd name="T7" fmla="*/ 2147483646 h 8"/>
              <a:gd name="T8" fmla="*/ 0 w 11"/>
              <a:gd name="T9" fmla="*/ 2147483646 h 8"/>
              <a:gd name="T10" fmla="*/ 0 w 11"/>
              <a:gd name="T11" fmla="*/ 2147483646 h 8"/>
              <a:gd name="T12" fmla="*/ 2147483646 w 11"/>
              <a:gd name="T13" fmla="*/ 2147483646 h 8"/>
              <a:gd name="T14" fmla="*/ 2147483646 w 11"/>
              <a:gd name="T15" fmla="*/ 2147483646 h 8"/>
              <a:gd name="T16" fmla="*/ 0 w 11"/>
              <a:gd name="T17" fmla="*/ 2147483646 h 8"/>
              <a:gd name="T18" fmla="*/ 0 w 11"/>
              <a:gd name="T19" fmla="*/ 2147483646 h 8"/>
              <a:gd name="T20" fmla="*/ 2147483646 w 11"/>
              <a:gd name="T21" fmla="*/ 2147483646 h 8"/>
              <a:gd name="T22" fmla="*/ 2147483646 w 11"/>
              <a:gd name="T23" fmla="*/ 2147483646 h 8"/>
              <a:gd name="T24" fmla="*/ 2147483646 w 11"/>
              <a:gd name="T25" fmla="*/ 2147483646 h 8"/>
              <a:gd name="T26" fmla="*/ 2147483646 w 11"/>
              <a:gd name="T27" fmla="*/ 2147483646 h 8"/>
              <a:gd name="T28" fmla="*/ 2147483646 w 11"/>
              <a:gd name="T29" fmla="*/ 2147483646 h 8"/>
              <a:gd name="T30" fmla="*/ 2147483646 w 11"/>
              <a:gd name="T31" fmla="*/ 2147483646 h 8"/>
              <a:gd name="T32" fmla="*/ 0 w 11"/>
              <a:gd name="T33" fmla="*/ 2147483646 h 8"/>
              <a:gd name="T34" fmla="*/ 2147483646 w 11"/>
              <a:gd name="T35" fmla="*/ 2147483646 h 8"/>
              <a:gd name="T36" fmla="*/ 2147483646 w 11"/>
              <a:gd name="T37" fmla="*/ 2147483646 h 8"/>
              <a:gd name="T38" fmla="*/ 2147483646 w 11"/>
              <a:gd name="T39" fmla="*/ 2147483646 h 8"/>
              <a:gd name="T40" fmla="*/ 2147483646 w 11"/>
              <a:gd name="T41" fmla="*/ 2147483646 h 8"/>
              <a:gd name="T42" fmla="*/ 2147483646 w 11"/>
              <a:gd name="T43" fmla="*/ 2147483646 h 8"/>
              <a:gd name="T44" fmla="*/ 2147483646 w 11"/>
              <a:gd name="T45" fmla="*/ 2147483646 h 8"/>
              <a:gd name="T46" fmla="*/ 2147483646 w 11"/>
              <a:gd name="T47" fmla="*/ 2147483646 h 8"/>
              <a:gd name="T48" fmla="*/ 2147483646 w 11"/>
              <a:gd name="T49" fmla="*/ 2147483646 h 8"/>
              <a:gd name="T50" fmla="*/ 2147483646 w 11"/>
              <a:gd name="T51" fmla="*/ 2147483646 h 8"/>
              <a:gd name="T52" fmla="*/ 2147483646 w 11"/>
              <a:gd name="T53" fmla="*/ 2147483646 h 8"/>
              <a:gd name="T54" fmla="*/ 2147483646 w 11"/>
              <a:gd name="T55" fmla="*/ 2147483646 h 8"/>
              <a:gd name="T56" fmla="*/ 2147483646 w 11"/>
              <a:gd name="T57" fmla="*/ 2147483646 h 8"/>
              <a:gd name="T58" fmla="*/ 2147483646 w 11"/>
              <a:gd name="T59" fmla="*/ 2147483646 h 8"/>
              <a:gd name="T60" fmla="*/ 2147483646 w 11"/>
              <a:gd name="T61" fmla="*/ 2147483646 h 8"/>
              <a:gd name="T62" fmla="*/ 2147483646 w 11"/>
              <a:gd name="T63" fmla="*/ 2147483646 h 8"/>
              <a:gd name="T64" fmla="*/ 2147483646 w 11"/>
              <a:gd name="T65" fmla="*/ 2147483646 h 8"/>
              <a:gd name="T66" fmla="*/ 2147483646 w 11"/>
              <a:gd name="T67" fmla="*/ 2147483646 h 8"/>
              <a:gd name="T68" fmla="*/ 2147483646 w 11"/>
              <a:gd name="T69" fmla="*/ 2147483646 h 8"/>
              <a:gd name="T70" fmla="*/ 2147483646 w 11"/>
              <a:gd name="T71" fmla="*/ 2147483646 h 8"/>
              <a:gd name="T72" fmla="*/ 2147483646 w 11"/>
              <a:gd name="T73" fmla="*/ 2147483646 h 8"/>
              <a:gd name="T74" fmla="*/ 2147483646 w 11"/>
              <a:gd name="T75" fmla="*/ 2147483646 h 8"/>
              <a:gd name="T76" fmla="*/ 2147483646 w 11"/>
              <a:gd name="T77" fmla="*/ 2147483646 h 8"/>
              <a:gd name="T78" fmla="*/ 2147483646 w 11"/>
              <a:gd name="T79" fmla="*/ 2147483646 h 8"/>
              <a:gd name="T80" fmla="*/ 2147483646 w 11"/>
              <a:gd name="T81" fmla="*/ 2147483646 h 8"/>
              <a:gd name="T82" fmla="*/ 2147483646 w 11"/>
              <a:gd name="T83" fmla="*/ 2147483646 h 8"/>
              <a:gd name="T84" fmla="*/ 2147483646 w 11"/>
              <a:gd name="T85" fmla="*/ 2147483646 h 8"/>
              <a:gd name="T86" fmla="*/ 2147483646 w 11"/>
              <a:gd name="T87" fmla="*/ 2147483646 h 8"/>
              <a:gd name="T88" fmla="*/ 2147483646 w 11"/>
              <a:gd name="T89" fmla="*/ 2147483646 h 8"/>
              <a:gd name="T90" fmla="*/ 2147483646 w 11"/>
              <a:gd name="T91" fmla="*/ 2147483646 h 8"/>
              <a:gd name="T92" fmla="*/ 2147483646 w 11"/>
              <a:gd name="T93" fmla="*/ 2147483646 h 8"/>
              <a:gd name="T94" fmla="*/ 2147483646 w 11"/>
              <a:gd name="T95" fmla="*/ 2147483646 h 8"/>
              <a:gd name="T96" fmla="*/ 2147483646 w 11"/>
              <a:gd name="T97" fmla="*/ 2147483646 h 8"/>
              <a:gd name="T98" fmla="*/ 2147483646 w 11"/>
              <a:gd name="T99" fmla="*/ 2147483646 h 8"/>
              <a:gd name="T100" fmla="*/ 2147483646 w 11"/>
              <a:gd name="T101" fmla="*/ 2147483646 h 8"/>
              <a:gd name="T102" fmla="*/ 2147483646 w 11"/>
              <a:gd name="T103" fmla="*/ 2147483646 h 8"/>
              <a:gd name="T104" fmla="*/ 2147483646 w 11"/>
              <a:gd name="T105" fmla="*/ 2147483646 h 8"/>
              <a:gd name="T106" fmla="*/ 2147483646 w 11"/>
              <a:gd name="T107" fmla="*/ 2147483646 h 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 h="8">
                <a:moveTo>
                  <a:pt x="2" y="1"/>
                </a:moveTo>
                <a:cubicBezTo>
                  <a:pt x="2" y="1"/>
                  <a:pt x="2" y="1"/>
                  <a:pt x="2" y="2"/>
                </a:cubicBezTo>
                <a:cubicBezTo>
                  <a:pt x="1" y="2"/>
                  <a:pt x="1" y="2"/>
                  <a:pt x="1" y="2"/>
                </a:cubicBezTo>
                <a:cubicBezTo>
                  <a:pt x="1" y="2"/>
                  <a:pt x="1" y="2"/>
                  <a:pt x="1" y="2"/>
                </a:cubicBezTo>
                <a:cubicBezTo>
                  <a:pt x="1" y="2"/>
                  <a:pt x="1" y="2"/>
                  <a:pt x="1" y="2"/>
                </a:cubicBezTo>
                <a:cubicBezTo>
                  <a:pt x="1" y="2"/>
                  <a:pt x="1" y="2"/>
                  <a:pt x="1" y="2"/>
                </a:cubicBezTo>
                <a:cubicBezTo>
                  <a:pt x="1" y="3"/>
                  <a:pt x="0" y="3"/>
                  <a:pt x="0" y="3"/>
                </a:cubicBezTo>
                <a:cubicBezTo>
                  <a:pt x="0" y="3"/>
                  <a:pt x="0" y="3"/>
                  <a:pt x="0" y="3"/>
                </a:cubicBezTo>
                <a:cubicBezTo>
                  <a:pt x="0" y="3"/>
                  <a:pt x="0" y="3"/>
                  <a:pt x="0" y="3"/>
                </a:cubicBezTo>
                <a:cubicBezTo>
                  <a:pt x="0" y="3"/>
                  <a:pt x="0" y="4"/>
                  <a:pt x="0" y="4"/>
                </a:cubicBezTo>
                <a:cubicBezTo>
                  <a:pt x="0" y="4"/>
                  <a:pt x="0" y="4"/>
                  <a:pt x="0" y="4"/>
                </a:cubicBezTo>
                <a:cubicBezTo>
                  <a:pt x="0" y="4"/>
                  <a:pt x="0" y="4"/>
                  <a:pt x="0" y="4"/>
                </a:cubicBezTo>
                <a:cubicBezTo>
                  <a:pt x="1" y="4"/>
                  <a:pt x="1" y="4"/>
                  <a:pt x="1" y="4"/>
                </a:cubicBezTo>
                <a:cubicBezTo>
                  <a:pt x="1" y="4"/>
                  <a:pt x="1" y="4"/>
                  <a:pt x="2" y="4"/>
                </a:cubicBezTo>
                <a:cubicBezTo>
                  <a:pt x="2" y="4"/>
                  <a:pt x="2" y="4"/>
                  <a:pt x="2" y="4"/>
                </a:cubicBezTo>
                <a:cubicBezTo>
                  <a:pt x="2" y="4"/>
                  <a:pt x="1" y="4"/>
                  <a:pt x="1" y="4"/>
                </a:cubicBezTo>
                <a:cubicBezTo>
                  <a:pt x="1" y="4"/>
                  <a:pt x="1" y="4"/>
                  <a:pt x="1" y="4"/>
                </a:cubicBezTo>
                <a:cubicBezTo>
                  <a:pt x="1" y="4"/>
                  <a:pt x="0" y="4"/>
                  <a:pt x="0" y="4"/>
                </a:cubicBezTo>
                <a:cubicBezTo>
                  <a:pt x="0" y="4"/>
                  <a:pt x="0" y="5"/>
                  <a:pt x="0" y="5"/>
                </a:cubicBezTo>
                <a:cubicBezTo>
                  <a:pt x="0" y="5"/>
                  <a:pt x="0" y="5"/>
                  <a:pt x="0" y="5"/>
                </a:cubicBezTo>
                <a:cubicBezTo>
                  <a:pt x="1" y="5"/>
                  <a:pt x="1" y="5"/>
                  <a:pt x="1" y="5"/>
                </a:cubicBezTo>
                <a:cubicBezTo>
                  <a:pt x="1" y="5"/>
                  <a:pt x="1" y="5"/>
                  <a:pt x="1" y="5"/>
                </a:cubicBezTo>
                <a:cubicBezTo>
                  <a:pt x="1" y="5"/>
                  <a:pt x="1" y="5"/>
                  <a:pt x="2" y="5"/>
                </a:cubicBezTo>
                <a:cubicBezTo>
                  <a:pt x="2" y="5"/>
                  <a:pt x="3" y="5"/>
                  <a:pt x="3" y="5"/>
                </a:cubicBezTo>
                <a:cubicBezTo>
                  <a:pt x="3" y="5"/>
                  <a:pt x="3" y="5"/>
                  <a:pt x="3" y="5"/>
                </a:cubicBezTo>
                <a:cubicBezTo>
                  <a:pt x="4" y="5"/>
                  <a:pt x="4" y="5"/>
                  <a:pt x="4" y="5"/>
                </a:cubicBezTo>
                <a:cubicBezTo>
                  <a:pt x="4" y="5"/>
                  <a:pt x="3" y="6"/>
                  <a:pt x="4" y="6"/>
                </a:cubicBezTo>
                <a:cubicBezTo>
                  <a:pt x="4" y="6"/>
                  <a:pt x="4" y="6"/>
                  <a:pt x="4" y="6"/>
                </a:cubicBezTo>
                <a:cubicBezTo>
                  <a:pt x="4" y="6"/>
                  <a:pt x="3" y="6"/>
                  <a:pt x="3" y="6"/>
                </a:cubicBezTo>
                <a:cubicBezTo>
                  <a:pt x="3" y="6"/>
                  <a:pt x="3" y="6"/>
                  <a:pt x="3" y="6"/>
                </a:cubicBezTo>
                <a:cubicBezTo>
                  <a:pt x="2" y="6"/>
                  <a:pt x="2" y="6"/>
                  <a:pt x="2" y="6"/>
                </a:cubicBezTo>
                <a:cubicBezTo>
                  <a:pt x="1" y="6"/>
                  <a:pt x="1" y="6"/>
                  <a:pt x="1" y="6"/>
                </a:cubicBezTo>
                <a:cubicBezTo>
                  <a:pt x="1" y="6"/>
                  <a:pt x="0" y="6"/>
                  <a:pt x="0" y="6"/>
                </a:cubicBezTo>
                <a:cubicBezTo>
                  <a:pt x="0" y="6"/>
                  <a:pt x="0" y="7"/>
                  <a:pt x="0" y="7"/>
                </a:cubicBezTo>
                <a:cubicBezTo>
                  <a:pt x="0" y="7"/>
                  <a:pt x="0" y="7"/>
                  <a:pt x="0" y="7"/>
                </a:cubicBezTo>
                <a:cubicBezTo>
                  <a:pt x="0" y="7"/>
                  <a:pt x="0" y="7"/>
                  <a:pt x="1" y="7"/>
                </a:cubicBezTo>
                <a:cubicBezTo>
                  <a:pt x="1" y="8"/>
                  <a:pt x="1" y="7"/>
                  <a:pt x="2" y="8"/>
                </a:cubicBezTo>
                <a:cubicBezTo>
                  <a:pt x="2" y="8"/>
                  <a:pt x="2" y="8"/>
                  <a:pt x="2" y="8"/>
                </a:cubicBezTo>
                <a:cubicBezTo>
                  <a:pt x="2" y="8"/>
                  <a:pt x="2" y="8"/>
                  <a:pt x="2" y="8"/>
                </a:cubicBezTo>
                <a:cubicBezTo>
                  <a:pt x="2" y="8"/>
                  <a:pt x="2" y="8"/>
                  <a:pt x="2" y="8"/>
                </a:cubicBezTo>
                <a:cubicBezTo>
                  <a:pt x="3" y="8"/>
                  <a:pt x="3" y="8"/>
                  <a:pt x="3" y="8"/>
                </a:cubicBezTo>
                <a:cubicBezTo>
                  <a:pt x="4" y="8"/>
                  <a:pt x="4" y="8"/>
                  <a:pt x="4" y="8"/>
                </a:cubicBezTo>
                <a:cubicBezTo>
                  <a:pt x="4" y="8"/>
                  <a:pt x="5" y="8"/>
                  <a:pt x="5" y="8"/>
                </a:cubicBezTo>
                <a:cubicBezTo>
                  <a:pt x="5" y="8"/>
                  <a:pt x="6" y="8"/>
                  <a:pt x="6" y="8"/>
                </a:cubicBezTo>
                <a:cubicBezTo>
                  <a:pt x="6" y="8"/>
                  <a:pt x="6" y="8"/>
                  <a:pt x="6" y="8"/>
                </a:cubicBezTo>
                <a:cubicBezTo>
                  <a:pt x="7" y="8"/>
                  <a:pt x="7" y="8"/>
                  <a:pt x="7" y="8"/>
                </a:cubicBezTo>
                <a:cubicBezTo>
                  <a:pt x="7" y="8"/>
                  <a:pt x="8" y="8"/>
                  <a:pt x="8" y="8"/>
                </a:cubicBezTo>
                <a:cubicBezTo>
                  <a:pt x="8" y="8"/>
                  <a:pt x="7" y="8"/>
                  <a:pt x="7" y="8"/>
                </a:cubicBezTo>
                <a:cubicBezTo>
                  <a:pt x="8" y="8"/>
                  <a:pt x="8" y="8"/>
                  <a:pt x="8" y="8"/>
                </a:cubicBezTo>
                <a:cubicBezTo>
                  <a:pt x="8" y="8"/>
                  <a:pt x="9" y="8"/>
                  <a:pt x="9" y="8"/>
                </a:cubicBezTo>
                <a:cubicBezTo>
                  <a:pt x="9" y="8"/>
                  <a:pt x="10" y="8"/>
                  <a:pt x="10" y="8"/>
                </a:cubicBezTo>
                <a:cubicBezTo>
                  <a:pt x="10" y="8"/>
                  <a:pt x="10" y="7"/>
                  <a:pt x="10" y="7"/>
                </a:cubicBezTo>
                <a:cubicBezTo>
                  <a:pt x="10" y="7"/>
                  <a:pt x="10" y="8"/>
                  <a:pt x="10" y="7"/>
                </a:cubicBezTo>
                <a:cubicBezTo>
                  <a:pt x="10" y="7"/>
                  <a:pt x="10" y="7"/>
                  <a:pt x="10" y="7"/>
                </a:cubicBezTo>
                <a:cubicBezTo>
                  <a:pt x="9" y="7"/>
                  <a:pt x="9" y="7"/>
                  <a:pt x="9" y="7"/>
                </a:cubicBezTo>
                <a:cubicBezTo>
                  <a:pt x="9" y="7"/>
                  <a:pt x="9" y="7"/>
                  <a:pt x="9" y="7"/>
                </a:cubicBezTo>
                <a:cubicBezTo>
                  <a:pt x="9" y="7"/>
                  <a:pt x="8" y="7"/>
                  <a:pt x="9" y="7"/>
                </a:cubicBezTo>
                <a:cubicBezTo>
                  <a:pt x="9" y="7"/>
                  <a:pt x="9" y="7"/>
                  <a:pt x="9" y="7"/>
                </a:cubicBezTo>
                <a:cubicBezTo>
                  <a:pt x="9" y="7"/>
                  <a:pt x="9" y="7"/>
                  <a:pt x="9" y="7"/>
                </a:cubicBezTo>
                <a:cubicBezTo>
                  <a:pt x="9" y="7"/>
                  <a:pt x="9" y="7"/>
                  <a:pt x="9" y="7"/>
                </a:cubicBezTo>
                <a:cubicBezTo>
                  <a:pt x="9" y="7"/>
                  <a:pt x="9" y="7"/>
                  <a:pt x="9" y="7"/>
                </a:cubicBezTo>
                <a:cubicBezTo>
                  <a:pt x="9" y="7"/>
                  <a:pt x="10" y="7"/>
                  <a:pt x="9" y="7"/>
                </a:cubicBezTo>
                <a:cubicBezTo>
                  <a:pt x="9" y="7"/>
                  <a:pt x="9" y="7"/>
                  <a:pt x="9" y="7"/>
                </a:cubicBezTo>
                <a:cubicBezTo>
                  <a:pt x="10" y="7"/>
                  <a:pt x="10" y="7"/>
                  <a:pt x="10" y="7"/>
                </a:cubicBezTo>
                <a:cubicBezTo>
                  <a:pt x="10" y="7"/>
                  <a:pt x="10" y="7"/>
                  <a:pt x="10" y="7"/>
                </a:cubicBezTo>
                <a:cubicBezTo>
                  <a:pt x="10" y="7"/>
                  <a:pt x="10" y="7"/>
                  <a:pt x="11" y="7"/>
                </a:cubicBezTo>
                <a:cubicBezTo>
                  <a:pt x="11" y="7"/>
                  <a:pt x="11" y="7"/>
                  <a:pt x="11" y="6"/>
                </a:cubicBezTo>
                <a:cubicBezTo>
                  <a:pt x="11" y="6"/>
                  <a:pt x="10" y="6"/>
                  <a:pt x="11" y="6"/>
                </a:cubicBezTo>
                <a:cubicBezTo>
                  <a:pt x="11" y="6"/>
                  <a:pt x="11" y="6"/>
                  <a:pt x="11" y="6"/>
                </a:cubicBezTo>
                <a:cubicBezTo>
                  <a:pt x="11" y="6"/>
                  <a:pt x="11" y="6"/>
                  <a:pt x="10" y="6"/>
                </a:cubicBezTo>
                <a:cubicBezTo>
                  <a:pt x="10" y="6"/>
                  <a:pt x="10" y="6"/>
                  <a:pt x="10" y="6"/>
                </a:cubicBezTo>
                <a:cubicBezTo>
                  <a:pt x="10" y="6"/>
                  <a:pt x="10" y="6"/>
                  <a:pt x="10" y="6"/>
                </a:cubicBezTo>
                <a:cubicBezTo>
                  <a:pt x="10" y="6"/>
                  <a:pt x="10" y="5"/>
                  <a:pt x="9" y="5"/>
                </a:cubicBezTo>
                <a:cubicBezTo>
                  <a:pt x="9" y="5"/>
                  <a:pt x="9" y="5"/>
                  <a:pt x="9" y="5"/>
                </a:cubicBezTo>
                <a:cubicBezTo>
                  <a:pt x="9" y="5"/>
                  <a:pt x="9" y="3"/>
                  <a:pt x="9" y="3"/>
                </a:cubicBezTo>
                <a:cubicBezTo>
                  <a:pt x="9" y="3"/>
                  <a:pt x="9" y="2"/>
                  <a:pt x="9" y="2"/>
                </a:cubicBezTo>
                <a:cubicBezTo>
                  <a:pt x="9" y="2"/>
                  <a:pt x="9" y="2"/>
                  <a:pt x="9" y="2"/>
                </a:cubicBezTo>
                <a:cubicBezTo>
                  <a:pt x="9" y="1"/>
                  <a:pt x="9" y="1"/>
                  <a:pt x="9" y="1"/>
                </a:cubicBezTo>
                <a:cubicBezTo>
                  <a:pt x="9" y="1"/>
                  <a:pt x="9" y="1"/>
                  <a:pt x="9" y="1"/>
                </a:cubicBezTo>
                <a:cubicBezTo>
                  <a:pt x="9" y="1"/>
                  <a:pt x="8" y="1"/>
                  <a:pt x="8" y="1"/>
                </a:cubicBezTo>
                <a:cubicBezTo>
                  <a:pt x="8" y="1"/>
                  <a:pt x="8" y="1"/>
                  <a:pt x="8" y="1"/>
                </a:cubicBezTo>
                <a:cubicBezTo>
                  <a:pt x="8" y="1"/>
                  <a:pt x="8" y="1"/>
                  <a:pt x="8" y="1"/>
                </a:cubicBezTo>
                <a:cubicBezTo>
                  <a:pt x="8" y="1"/>
                  <a:pt x="8" y="1"/>
                  <a:pt x="8" y="1"/>
                </a:cubicBezTo>
                <a:cubicBezTo>
                  <a:pt x="8" y="1"/>
                  <a:pt x="8" y="2"/>
                  <a:pt x="8" y="2"/>
                </a:cubicBezTo>
                <a:cubicBezTo>
                  <a:pt x="8" y="2"/>
                  <a:pt x="8" y="3"/>
                  <a:pt x="8" y="3"/>
                </a:cubicBezTo>
                <a:cubicBezTo>
                  <a:pt x="8" y="3"/>
                  <a:pt x="7" y="3"/>
                  <a:pt x="7" y="4"/>
                </a:cubicBezTo>
                <a:cubicBezTo>
                  <a:pt x="7" y="4"/>
                  <a:pt x="7" y="4"/>
                  <a:pt x="7" y="4"/>
                </a:cubicBezTo>
                <a:cubicBezTo>
                  <a:pt x="7" y="4"/>
                  <a:pt x="7" y="4"/>
                  <a:pt x="7" y="4"/>
                </a:cubicBezTo>
                <a:cubicBezTo>
                  <a:pt x="7" y="3"/>
                  <a:pt x="7" y="2"/>
                  <a:pt x="7" y="2"/>
                </a:cubicBezTo>
                <a:cubicBezTo>
                  <a:pt x="7" y="2"/>
                  <a:pt x="7" y="1"/>
                  <a:pt x="7" y="1"/>
                </a:cubicBezTo>
                <a:cubicBezTo>
                  <a:pt x="7" y="1"/>
                  <a:pt x="6" y="1"/>
                  <a:pt x="6" y="1"/>
                </a:cubicBezTo>
                <a:cubicBezTo>
                  <a:pt x="6" y="1"/>
                  <a:pt x="6" y="1"/>
                  <a:pt x="6" y="1"/>
                </a:cubicBezTo>
                <a:cubicBezTo>
                  <a:pt x="6" y="1"/>
                  <a:pt x="6" y="1"/>
                  <a:pt x="6" y="1"/>
                </a:cubicBezTo>
                <a:cubicBezTo>
                  <a:pt x="6" y="2"/>
                  <a:pt x="7" y="2"/>
                  <a:pt x="6" y="2"/>
                </a:cubicBezTo>
                <a:cubicBezTo>
                  <a:pt x="6" y="2"/>
                  <a:pt x="6" y="2"/>
                  <a:pt x="6" y="2"/>
                </a:cubicBezTo>
                <a:cubicBezTo>
                  <a:pt x="6" y="2"/>
                  <a:pt x="5" y="2"/>
                  <a:pt x="5" y="2"/>
                </a:cubicBezTo>
                <a:cubicBezTo>
                  <a:pt x="5" y="2"/>
                  <a:pt x="6" y="2"/>
                  <a:pt x="6" y="1"/>
                </a:cubicBezTo>
                <a:cubicBezTo>
                  <a:pt x="6" y="1"/>
                  <a:pt x="5" y="1"/>
                  <a:pt x="5" y="1"/>
                </a:cubicBezTo>
                <a:cubicBezTo>
                  <a:pt x="5" y="1"/>
                  <a:pt x="5" y="1"/>
                  <a:pt x="5" y="1"/>
                </a:cubicBezTo>
                <a:cubicBezTo>
                  <a:pt x="5" y="1"/>
                  <a:pt x="5" y="1"/>
                  <a:pt x="5" y="1"/>
                </a:cubicBezTo>
                <a:cubicBezTo>
                  <a:pt x="5" y="1"/>
                  <a:pt x="4" y="2"/>
                  <a:pt x="4" y="2"/>
                </a:cubicBezTo>
                <a:cubicBezTo>
                  <a:pt x="4" y="2"/>
                  <a:pt x="4" y="2"/>
                  <a:pt x="4" y="2"/>
                </a:cubicBezTo>
                <a:cubicBezTo>
                  <a:pt x="4" y="2"/>
                  <a:pt x="3" y="2"/>
                  <a:pt x="3" y="2"/>
                </a:cubicBezTo>
                <a:cubicBezTo>
                  <a:pt x="3" y="2"/>
                  <a:pt x="4" y="1"/>
                  <a:pt x="4" y="1"/>
                </a:cubicBezTo>
                <a:cubicBezTo>
                  <a:pt x="4" y="1"/>
                  <a:pt x="4" y="1"/>
                  <a:pt x="4" y="1"/>
                </a:cubicBezTo>
                <a:cubicBezTo>
                  <a:pt x="4" y="1"/>
                  <a:pt x="4" y="1"/>
                  <a:pt x="4" y="1"/>
                </a:cubicBezTo>
                <a:cubicBezTo>
                  <a:pt x="4" y="0"/>
                  <a:pt x="4" y="0"/>
                  <a:pt x="4" y="0"/>
                </a:cubicBezTo>
                <a:cubicBezTo>
                  <a:pt x="3" y="1"/>
                  <a:pt x="3" y="1"/>
                  <a:pt x="3" y="1"/>
                </a:cubicBezTo>
                <a:cubicBezTo>
                  <a:pt x="3" y="1"/>
                  <a:pt x="2" y="1"/>
                  <a:pt x="2"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12" name="Freeform 96"/>
          <p:cNvSpPr/>
          <p:nvPr/>
        </p:nvSpPr>
        <p:spPr bwMode="auto">
          <a:xfrm>
            <a:off x="3365500" y="1779588"/>
            <a:ext cx="63500" cy="65087"/>
          </a:xfrm>
          <a:custGeom>
            <a:avLst/>
            <a:gdLst>
              <a:gd name="T0" fmla="*/ 0 w 2"/>
              <a:gd name="T1" fmla="*/ 2147483646 h 2"/>
              <a:gd name="T2" fmla="*/ 2147483646 w 2"/>
              <a:gd name="T3" fmla="*/ 2147483646 h 2"/>
              <a:gd name="T4" fmla="*/ 2147483646 w 2"/>
              <a:gd name="T5" fmla="*/ 2147483646 h 2"/>
              <a:gd name="T6" fmla="*/ 2147483646 w 2"/>
              <a:gd name="T7" fmla="*/ 2147483646 h 2"/>
              <a:gd name="T8" fmla="*/ 2147483646 w 2"/>
              <a:gd name="T9" fmla="*/ 2147483646 h 2"/>
              <a:gd name="T10" fmla="*/ 2147483646 w 2"/>
              <a:gd name="T11" fmla="*/ 2147483646 h 2"/>
              <a:gd name="T12" fmla="*/ 0 w 2"/>
              <a:gd name="T13" fmla="*/ 2147483646 h 2"/>
              <a:gd name="T14" fmla="*/ 0 w 2"/>
              <a:gd name="T15" fmla="*/ 2147483646 h 2"/>
              <a:gd name="T16" fmla="*/ 0 w 2"/>
              <a:gd name="T17" fmla="*/ 2147483646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0" y="2"/>
                </a:moveTo>
                <a:cubicBezTo>
                  <a:pt x="0" y="2"/>
                  <a:pt x="0" y="2"/>
                  <a:pt x="1" y="2"/>
                </a:cubicBezTo>
                <a:cubicBezTo>
                  <a:pt x="1" y="2"/>
                  <a:pt x="1" y="2"/>
                  <a:pt x="1" y="2"/>
                </a:cubicBezTo>
                <a:cubicBezTo>
                  <a:pt x="1" y="2"/>
                  <a:pt x="1" y="2"/>
                  <a:pt x="1" y="2"/>
                </a:cubicBezTo>
                <a:cubicBezTo>
                  <a:pt x="1" y="2"/>
                  <a:pt x="1" y="1"/>
                  <a:pt x="2" y="1"/>
                </a:cubicBezTo>
                <a:cubicBezTo>
                  <a:pt x="2" y="1"/>
                  <a:pt x="2" y="1"/>
                  <a:pt x="2" y="1"/>
                </a:cubicBezTo>
                <a:cubicBezTo>
                  <a:pt x="2" y="0"/>
                  <a:pt x="0" y="1"/>
                  <a:pt x="0" y="1"/>
                </a:cubicBezTo>
                <a:cubicBezTo>
                  <a:pt x="0" y="1"/>
                  <a:pt x="0" y="1"/>
                  <a:pt x="0" y="1"/>
                </a:cubicBezTo>
                <a:cubicBezTo>
                  <a:pt x="0" y="1"/>
                  <a:pt x="0" y="1"/>
                  <a:pt x="0" y="2"/>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13" name="Freeform 97"/>
          <p:cNvSpPr/>
          <p:nvPr/>
        </p:nvSpPr>
        <p:spPr bwMode="auto">
          <a:xfrm>
            <a:off x="2686050" y="2041525"/>
            <a:ext cx="31750" cy="0"/>
          </a:xfrm>
          <a:custGeom>
            <a:avLst/>
            <a:gdLst>
              <a:gd name="T0" fmla="*/ 2147483646 w 1"/>
              <a:gd name="T1" fmla="*/ 2147483646 w 1"/>
              <a:gd name="T2" fmla="*/ 0 w 1"/>
              <a:gd name="T3" fmla="*/ 2147483646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1" y="0"/>
                  <a:pt x="1" y="0"/>
                  <a:pt x="1" y="0"/>
                </a:cubicBezTo>
                <a:cubicBezTo>
                  <a:pt x="1" y="0"/>
                  <a:pt x="0" y="0"/>
                  <a:pt x="0" y="0"/>
                </a:cubicBezTo>
                <a:cubicBezTo>
                  <a:pt x="0" y="0"/>
                  <a:pt x="1"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14" name="Freeform 98"/>
          <p:cNvSpPr/>
          <p:nvPr/>
        </p:nvSpPr>
        <p:spPr bwMode="auto">
          <a:xfrm>
            <a:off x="3559175" y="1779588"/>
            <a:ext cx="160338" cy="131762"/>
          </a:xfrm>
          <a:custGeom>
            <a:avLst/>
            <a:gdLst>
              <a:gd name="T0" fmla="*/ 2147483646 w 5"/>
              <a:gd name="T1" fmla="*/ 2147483646 h 4"/>
              <a:gd name="T2" fmla="*/ 2147483646 w 5"/>
              <a:gd name="T3" fmla="*/ 2147483646 h 4"/>
              <a:gd name="T4" fmla="*/ 2147483646 w 5"/>
              <a:gd name="T5" fmla="*/ 2147483646 h 4"/>
              <a:gd name="T6" fmla="*/ 2147483646 w 5"/>
              <a:gd name="T7" fmla="*/ 2147483646 h 4"/>
              <a:gd name="T8" fmla="*/ 2147483646 w 5"/>
              <a:gd name="T9" fmla="*/ 2147483646 h 4"/>
              <a:gd name="T10" fmla="*/ 2147483646 w 5"/>
              <a:gd name="T11" fmla="*/ 2147483646 h 4"/>
              <a:gd name="T12" fmla="*/ 2147483646 w 5"/>
              <a:gd name="T13" fmla="*/ 2147483646 h 4"/>
              <a:gd name="T14" fmla="*/ 2147483646 w 5"/>
              <a:gd name="T15" fmla="*/ 2147483646 h 4"/>
              <a:gd name="T16" fmla="*/ 2147483646 w 5"/>
              <a:gd name="T17" fmla="*/ 2147483646 h 4"/>
              <a:gd name="T18" fmla="*/ 2147483646 w 5"/>
              <a:gd name="T19" fmla="*/ 2147483646 h 4"/>
              <a:gd name="T20" fmla="*/ 2147483646 w 5"/>
              <a:gd name="T21" fmla="*/ 2147483646 h 4"/>
              <a:gd name="T22" fmla="*/ 2147483646 w 5"/>
              <a:gd name="T23" fmla="*/ 2147483646 h 4"/>
              <a:gd name="T24" fmla="*/ 2147483646 w 5"/>
              <a:gd name="T25" fmla="*/ 2147483646 h 4"/>
              <a:gd name="T26" fmla="*/ 2147483646 w 5"/>
              <a:gd name="T27" fmla="*/ 2147483646 h 4"/>
              <a:gd name="T28" fmla="*/ 2147483646 w 5"/>
              <a:gd name="T29" fmla="*/ 2147483646 h 4"/>
              <a:gd name="T30" fmla="*/ 2147483646 w 5"/>
              <a:gd name="T31" fmla="*/ 2147483646 h 4"/>
              <a:gd name="T32" fmla="*/ 2147483646 w 5"/>
              <a:gd name="T33" fmla="*/ 0 h 4"/>
              <a:gd name="T34" fmla="*/ 2147483646 w 5"/>
              <a:gd name="T35" fmla="*/ 0 h 4"/>
              <a:gd name="T36" fmla="*/ 2147483646 w 5"/>
              <a:gd name="T37" fmla="*/ 0 h 4"/>
              <a:gd name="T38" fmla="*/ 2147483646 w 5"/>
              <a:gd name="T39" fmla="*/ 0 h 4"/>
              <a:gd name="T40" fmla="*/ 2147483646 w 5"/>
              <a:gd name="T41" fmla="*/ 0 h 4"/>
              <a:gd name="T42" fmla="*/ 2147483646 w 5"/>
              <a:gd name="T43" fmla="*/ 0 h 4"/>
              <a:gd name="T44" fmla="*/ 2147483646 w 5"/>
              <a:gd name="T45" fmla="*/ 0 h 4"/>
              <a:gd name="T46" fmla="*/ 2147483646 w 5"/>
              <a:gd name="T47" fmla="*/ 0 h 4"/>
              <a:gd name="T48" fmla="*/ 2147483646 w 5"/>
              <a:gd name="T49" fmla="*/ 2147483646 h 4"/>
              <a:gd name="T50" fmla="*/ 2147483646 w 5"/>
              <a:gd name="T51" fmla="*/ 2147483646 h 4"/>
              <a:gd name="T52" fmla="*/ 2147483646 w 5"/>
              <a:gd name="T53" fmla="*/ 2147483646 h 4"/>
              <a:gd name="T54" fmla="*/ 2147483646 w 5"/>
              <a:gd name="T55" fmla="*/ 2147483646 h 4"/>
              <a:gd name="T56" fmla="*/ 2147483646 w 5"/>
              <a:gd name="T57" fmla="*/ 2147483646 h 4"/>
              <a:gd name="T58" fmla="*/ 2147483646 w 5"/>
              <a:gd name="T59" fmla="*/ 2147483646 h 4"/>
              <a:gd name="T60" fmla="*/ 2147483646 w 5"/>
              <a:gd name="T61" fmla="*/ 2147483646 h 4"/>
              <a:gd name="T62" fmla="*/ 0 w 5"/>
              <a:gd name="T63" fmla="*/ 2147483646 h 4"/>
              <a:gd name="T64" fmla="*/ 2147483646 w 5"/>
              <a:gd name="T65" fmla="*/ 2147483646 h 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 h="4">
                <a:moveTo>
                  <a:pt x="1" y="3"/>
                </a:moveTo>
                <a:cubicBezTo>
                  <a:pt x="1" y="3"/>
                  <a:pt x="1" y="3"/>
                  <a:pt x="1" y="3"/>
                </a:cubicBezTo>
                <a:cubicBezTo>
                  <a:pt x="1" y="3"/>
                  <a:pt x="1" y="4"/>
                  <a:pt x="1" y="4"/>
                </a:cubicBezTo>
                <a:cubicBezTo>
                  <a:pt x="1" y="4"/>
                  <a:pt x="1" y="4"/>
                  <a:pt x="1" y="4"/>
                </a:cubicBezTo>
                <a:cubicBezTo>
                  <a:pt x="1" y="4"/>
                  <a:pt x="1" y="4"/>
                  <a:pt x="1" y="4"/>
                </a:cubicBezTo>
                <a:cubicBezTo>
                  <a:pt x="1" y="4"/>
                  <a:pt x="1" y="4"/>
                  <a:pt x="1" y="4"/>
                </a:cubicBezTo>
                <a:cubicBezTo>
                  <a:pt x="2" y="4"/>
                  <a:pt x="2" y="4"/>
                  <a:pt x="2" y="4"/>
                </a:cubicBezTo>
                <a:cubicBezTo>
                  <a:pt x="2" y="4"/>
                  <a:pt x="2" y="3"/>
                  <a:pt x="1" y="3"/>
                </a:cubicBezTo>
                <a:cubicBezTo>
                  <a:pt x="1" y="3"/>
                  <a:pt x="1" y="3"/>
                  <a:pt x="1" y="3"/>
                </a:cubicBezTo>
                <a:cubicBezTo>
                  <a:pt x="2" y="3"/>
                  <a:pt x="2" y="3"/>
                  <a:pt x="2" y="3"/>
                </a:cubicBezTo>
                <a:cubicBezTo>
                  <a:pt x="2" y="3"/>
                  <a:pt x="2" y="3"/>
                  <a:pt x="2" y="3"/>
                </a:cubicBezTo>
                <a:cubicBezTo>
                  <a:pt x="2" y="3"/>
                  <a:pt x="3" y="3"/>
                  <a:pt x="3" y="3"/>
                </a:cubicBezTo>
                <a:cubicBezTo>
                  <a:pt x="3" y="3"/>
                  <a:pt x="3" y="2"/>
                  <a:pt x="3" y="2"/>
                </a:cubicBezTo>
                <a:cubicBezTo>
                  <a:pt x="4" y="2"/>
                  <a:pt x="4" y="2"/>
                  <a:pt x="4" y="2"/>
                </a:cubicBezTo>
                <a:cubicBezTo>
                  <a:pt x="4" y="2"/>
                  <a:pt x="4" y="1"/>
                  <a:pt x="4" y="1"/>
                </a:cubicBezTo>
                <a:cubicBezTo>
                  <a:pt x="4" y="1"/>
                  <a:pt x="5" y="1"/>
                  <a:pt x="5" y="1"/>
                </a:cubicBezTo>
                <a:cubicBezTo>
                  <a:pt x="5" y="0"/>
                  <a:pt x="5" y="0"/>
                  <a:pt x="4" y="0"/>
                </a:cubicBezTo>
                <a:cubicBezTo>
                  <a:pt x="4" y="0"/>
                  <a:pt x="4" y="0"/>
                  <a:pt x="4" y="0"/>
                </a:cubicBezTo>
                <a:cubicBezTo>
                  <a:pt x="4" y="0"/>
                  <a:pt x="4" y="0"/>
                  <a:pt x="4" y="0"/>
                </a:cubicBezTo>
                <a:cubicBezTo>
                  <a:pt x="3" y="0"/>
                  <a:pt x="4" y="0"/>
                  <a:pt x="3" y="0"/>
                </a:cubicBezTo>
                <a:cubicBezTo>
                  <a:pt x="3" y="0"/>
                  <a:pt x="3" y="0"/>
                  <a:pt x="3" y="0"/>
                </a:cubicBezTo>
                <a:cubicBezTo>
                  <a:pt x="3" y="0"/>
                  <a:pt x="3" y="0"/>
                  <a:pt x="2" y="0"/>
                </a:cubicBezTo>
                <a:cubicBezTo>
                  <a:pt x="2" y="0"/>
                  <a:pt x="2" y="0"/>
                  <a:pt x="2" y="0"/>
                </a:cubicBezTo>
                <a:cubicBezTo>
                  <a:pt x="2" y="0"/>
                  <a:pt x="2" y="0"/>
                  <a:pt x="2" y="0"/>
                </a:cubicBezTo>
                <a:cubicBezTo>
                  <a:pt x="1" y="0"/>
                  <a:pt x="1" y="0"/>
                  <a:pt x="2" y="1"/>
                </a:cubicBezTo>
                <a:cubicBezTo>
                  <a:pt x="2" y="1"/>
                  <a:pt x="1" y="1"/>
                  <a:pt x="1" y="1"/>
                </a:cubicBezTo>
                <a:cubicBezTo>
                  <a:pt x="1" y="1"/>
                  <a:pt x="1" y="1"/>
                  <a:pt x="1" y="1"/>
                </a:cubicBezTo>
                <a:cubicBezTo>
                  <a:pt x="1" y="1"/>
                  <a:pt x="1" y="1"/>
                  <a:pt x="1" y="1"/>
                </a:cubicBezTo>
                <a:cubicBezTo>
                  <a:pt x="1" y="1"/>
                  <a:pt x="1" y="2"/>
                  <a:pt x="1" y="2"/>
                </a:cubicBezTo>
                <a:cubicBezTo>
                  <a:pt x="1" y="2"/>
                  <a:pt x="1" y="2"/>
                  <a:pt x="1" y="2"/>
                </a:cubicBezTo>
                <a:cubicBezTo>
                  <a:pt x="0" y="2"/>
                  <a:pt x="1" y="3"/>
                  <a:pt x="1" y="3"/>
                </a:cubicBezTo>
                <a:cubicBezTo>
                  <a:pt x="1" y="3"/>
                  <a:pt x="0" y="3"/>
                  <a:pt x="0" y="3"/>
                </a:cubicBezTo>
                <a:cubicBezTo>
                  <a:pt x="0" y="3"/>
                  <a:pt x="0" y="3"/>
                  <a:pt x="1" y="3"/>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15" name="Freeform 99"/>
          <p:cNvSpPr/>
          <p:nvPr/>
        </p:nvSpPr>
        <p:spPr bwMode="auto">
          <a:xfrm>
            <a:off x="3429000" y="1779588"/>
            <a:ext cx="130175" cy="163512"/>
          </a:xfrm>
          <a:custGeom>
            <a:avLst/>
            <a:gdLst>
              <a:gd name="T0" fmla="*/ 0 w 4"/>
              <a:gd name="T1" fmla="*/ 2147483646 h 5"/>
              <a:gd name="T2" fmla="*/ 0 w 4"/>
              <a:gd name="T3" fmla="*/ 2147483646 h 5"/>
              <a:gd name="T4" fmla="*/ 0 w 4"/>
              <a:gd name="T5" fmla="*/ 2147483646 h 5"/>
              <a:gd name="T6" fmla="*/ 0 w 4"/>
              <a:gd name="T7" fmla="*/ 2147483646 h 5"/>
              <a:gd name="T8" fmla="*/ 0 w 4"/>
              <a:gd name="T9" fmla="*/ 2147483646 h 5"/>
              <a:gd name="T10" fmla="*/ 2147483646 w 4"/>
              <a:gd name="T11" fmla="*/ 2147483646 h 5"/>
              <a:gd name="T12" fmla="*/ 2147483646 w 4"/>
              <a:gd name="T13" fmla="*/ 2147483646 h 5"/>
              <a:gd name="T14" fmla="*/ 2147483646 w 4"/>
              <a:gd name="T15" fmla="*/ 2147483646 h 5"/>
              <a:gd name="T16" fmla="*/ 2147483646 w 4"/>
              <a:gd name="T17" fmla="*/ 2147483646 h 5"/>
              <a:gd name="T18" fmla="*/ 2147483646 w 4"/>
              <a:gd name="T19" fmla="*/ 2147483646 h 5"/>
              <a:gd name="T20" fmla="*/ 2147483646 w 4"/>
              <a:gd name="T21" fmla="*/ 2147483646 h 5"/>
              <a:gd name="T22" fmla="*/ 2147483646 w 4"/>
              <a:gd name="T23" fmla="*/ 2147483646 h 5"/>
              <a:gd name="T24" fmla="*/ 2147483646 w 4"/>
              <a:gd name="T25" fmla="*/ 2147483646 h 5"/>
              <a:gd name="T26" fmla="*/ 2147483646 w 4"/>
              <a:gd name="T27" fmla="*/ 2147483646 h 5"/>
              <a:gd name="T28" fmla="*/ 2147483646 w 4"/>
              <a:gd name="T29" fmla="*/ 2147483646 h 5"/>
              <a:gd name="T30" fmla="*/ 2147483646 w 4"/>
              <a:gd name="T31" fmla="*/ 2147483646 h 5"/>
              <a:gd name="T32" fmla="*/ 2147483646 w 4"/>
              <a:gd name="T33" fmla="*/ 2147483646 h 5"/>
              <a:gd name="T34" fmla="*/ 2147483646 w 4"/>
              <a:gd name="T35" fmla="*/ 2147483646 h 5"/>
              <a:gd name="T36" fmla="*/ 2147483646 w 4"/>
              <a:gd name="T37" fmla="*/ 2147483646 h 5"/>
              <a:gd name="T38" fmla="*/ 2147483646 w 4"/>
              <a:gd name="T39" fmla="*/ 2147483646 h 5"/>
              <a:gd name="T40" fmla="*/ 2147483646 w 4"/>
              <a:gd name="T41" fmla="*/ 2147483646 h 5"/>
              <a:gd name="T42" fmla="*/ 2147483646 w 4"/>
              <a:gd name="T43" fmla="*/ 2147483646 h 5"/>
              <a:gd name="T44" fmla="*/ 2147483646 w 4"/>
              <a:gd name="T45" fmla="*/ 2147483646 h 5"/>
              <a:gd name="T46" fmla="*/ 2147483646 w 4"/>
              <a:gd name="T47" fmla="*/ 2147483646 h 5"/>
              <a:gd name="T48" fmla="*/ 2147483646 w 4"/>
              <a:gd name="T49" fmla="*/ 2147483646 h 5"/>
              <a:gd name="T50" fmla="*/ 2147483646 w 4"/>
              <a:gd name="T51" fmla="*/ 2147483646 h 5"/>
              <a:gd name="T52" fmla="*/ 2147483646 w 4"/>
              <a:gd name="T53" fmla="*/ 2147483646 h 5"/>
              <a:gd name="T54" fmla="*/ 2147483646 w 4"/>
              <a:gd name="T55" fmla="*/ 2147483646 h 5"/>
              <a:gd name="T56" fmla="*/ 2147483646 w 4"/>
              <a:gd name="T57" fmla="*/ 2147483646 h 5"/>
              <a:gd name="T58" fmla="*/ 2147483646 w 4"/>
              <a:gd name="T59" fmla="*/ 0 h 5"/>
              <a:gd name="T60" fmla="*/ 2147483646 w 4"/>
              <a:gd name="T61" fmla="*/ 2147483646 h 5"/>
              <a:gd name="T62" fmla="*/ 2147483646 w 4"/>
              <a:gd name="T63" fmla="*/ 2147483646 h 5"/>
              <a:gd name="T64" fmla="*/ 2147483646 w 4"/>
              <a:gd name="T65" fmla="*/ 2147483646 h 5"/>
              <a:gd name="T66" fmla="*/ 2147483646 w 4"/>
              <a:gd name="T67" fmla="*/ 0 h 5"/>
              <a:gd name="T68" fmla="*/ 2147483646 w 4"/>
              <a:gd name="T69" fmla="*/ 0 h 5"/>
              <a:gd name="T70" fmla="*/ 2147483646 w 4"/>
              <a:gd name="T71" fmla="*/ 0 h 5"/>
              <a:gd name="T72" fmla="*/ 2147483646 w 4"/>
              <a:gd name="T73" fmla="*/ 2147483646 h 5"/>
              <a:gd name="T74" fmla="*/ 2147483646 w 4"/>
              <a:gd name="T75" fmla="*/ 2147483646 h 5"/>
              <a:gd name="T76" fmla="*/ 2147483646 w 4"/>
              <a:gd name="T77" fmla="*/ 2147483646 h 5"/>
              <a:gd name="T78" fmla="*/ 2147483646 w 4"/>
              <a:gd name="T79" fmla="*/ 2147483646 h 5"/>
              <a:gd name="T80" fmla="*/ 2147483646 w 4"/>
              <a:gd name="T81" fmla="*/ 2147483646 h 5"/>
              <a:gd name="T82" fmla="*/ 2147483646 w 4"/>
              <a:gd name="T83" fmla="*/ 2147483646 h 5"/>
              <a:gd name="T84" fmla="*/ 2147483646 w 4"/>
              <a:gd name="T85" fmla="*/ 2147483646 h 5"/>
              <a:gd name="T86" fmla="*/ 2147483646 w 4"/>
              <a:gd name="T87" fmla="*/ 2147483646 h 5"/>
              <a:gd name="T88" fmla="*/ 2147483646 w 4"/>
              <a:gd name="T89" fmla="*/ 2147483646 h 5"/>
              <a:gd name="T90" fmla="*/ 2147483646 w 4"/>
              <a:gd name="T91" fmla="*/ 2147483646 h 5"/>
              <a:gd name="T92" fmla="*/ 0 w 4"/>
              <a:gd name="T93" fmla="*/ 2147483646 h 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 h="5">
                <a:moveTo>
                  <a:pt x="0" y="2"/>
                </a:moveTo>
                <a:cubicBezTo>
                  <a:pt x="0" y="2"/>
                  <a:pt x="0" y="2"/>
                  <a:pt x="0" y="2"/>
                </a:cubicBezTo>
                <a:cubicBezTo>
                  <a:pt x="0" y="2"/>
                  <a:pt x="0" y="3"/>
                  <a:pt x="0" y="3"/>
                </a:cubicBezTo>
                <a:cubicBezTo>
                  <a:pt x="0" y="3"/>
                  <a:pt x="0" y="3"/>
                  <a:pt x="0" y="3"/>
                </a:cubicBezTo>
                <a:cubicBezTo>
                  <a:pt x="0" y="3"/>
                  <a:pt x="0" y="4"/>
                  <a:pt x="0" y="4"/>
                </a:cubicBezTo>
                <a:cubicBezTo>
                  <a:pt x="0" y="4"/>
                  <a:pt x="1" y="4"/>
                  <a:pt x="1" y="4"/>
                </a:cubicBezTo>
                <a:cubicBezTo>
                  <a:pt x="1" y="4"/>
                  <a:pt x="1" y="4"/>
                  <a:pt x="1" y="4"/>
                </a:cubicBezTo>
                <a:cubicBezTo>
                  <a:pt x="1" y="4"/>
                  <a:pt x="1" y="4"/>
                  <a:pt x="1" y="4"/>
                </a:cubicBezTo>
                <a:cubicBezTo>
                  <a:pt x="1" y="4"/>
                  <a:pt x="1" y="4"/>
                  <a:pt x="1" y="5"/>
                </a:cubicBezTo>
                <a:cubicBezTo>
                  <a:pt x="1" y="5"/>
                  <a:pt x="1" y="5"/>
                  <a:pt x="1" y="5"/>
                </a:cubicBezTo>
                <a:cubicBezTo>
                  <a:pt x="2" y="5"/>
                  <a:pt x="2" y="5"/>
                  <a:pt x="2" y="5"/>
                </a:cubicBezTo>
                <a:cubicBezTo>
                  <a:pt x="2" y="5"/>
                  <a:pt x="2" y="5"/>
                  <a:pt x="2" y="5"/>
                </a:cubicBezTo>
                <a:cubicBezTo>
                  <a:pt x="2" y="5"/>
                  <a:pt x="3" y="5"/>
                  <a:pt x="3" y="5"/>
                </a:cubicBezTo>
                <a:cubicBezTo>
                  <a:pt x="3" y="5"/>
                  <a:pt x="3" y="4"/>
                  <a:pt x="3" y="4"/>
                </a:cubicBezTo>
                <a:cubicBezTo>
                  <a:pt x="3" y="4"/>
                  <a:pt x="3" y="4"/>
                  <a:pt x="3" y="4"/>
                </a:cubicBezTo>
                <a:cubicBezTo>
                  <a:pt x="4" y="4"/>
                  <a:pt x="4" y="4"/>
                  <a:pt x="4" y="4"/>
                </a:cubicBezTo>
                <a:cubicBezTo>
                  <a:pt x="4" y="4"/>
                  <a:pt x="4" y="4"/>
                  <a:pt x="4" y="4"/>
                </a:cubicBezTo>
                <a:cubicBezTo>
                  <a:pt x="4" y="3"/>
                  <a:pt x="4" y="3"/>
                  <a:pt x="4" y="3"/>
                </a:cubicBezTo>
                <a:cubicBezTo>
                  <a:pt x="4" y="3"/>
                  <a:pt x="4" y="3"/>
                  <a:pt x="4" y="3"/>
                </a:cubicBezTo>
                <a:cubicBezTo>
                  <a:pt x="4" y="3"/>
                  <a:pt x="4" y="3"/>
                  <a:pt x="4" y="2"/>
                </a:cubicBezTo>
                <a:cubicBezTo>
                  <a:pt x="3" y="2"/>
                  <a:pt x="4" y="2"/>
                  <a:pt x="4" y="2"/>
                </a:cubicBezTo>
                <a:cubicBezTo>
                  <a:pt x="3" y="2"/>
                  <a:pt x="3" y="2"/>
                  <a:pt x="3" y="2"/>
                </a:cubicBezTo>
                <a:cubicBezTo>
                  <a:pt x="3" y="3"/>
                  <a:pt x="3" y="2"/>
                  <a:pt x="3" y="2"/>
                </a:cubicBezTo>
                <a:cubicBezTo>
                  <a:pt x="3" y="2"/>
                  <a:pt x="3" y="2"/>
                  <a:pt x="3" y="2"/>
                </a:cubicBezTo>
                <a:cubicBezTo>
                  <a:pt x="3" y="2"/>
                  <a:pt x="3" y="2"/>
                  <a:pt x="3" y="1"/>
                </a:cubicBezTo>
                <a:cubicBezTo>
                  <a:pt x="3" y="1"/>
                  <a:pt x="3" y="1"/>
                  <a:pt x="4" y="1"/>
                </a:cubicBezTo>
                <a:cubicBezTo>
                  <a:pt x="4" y="1"/>
                  <a:pt x="4" y="1"/>
                  <a:pt x="4" y="1"/>
                </a:cubicBezTo>
                <a:cubicBezTo>
                  <a:pt x="4" y="1"/>
                  <a:pt x="4" y="1"/>
                  <a:pt x="4" y="1"/>
                </a:cubicBezTo>
                <a:cubicBezTo>
                  <a:pt x="4" y="1"/>
                  <a:pt x="4" y="1"/>
                  <a:pt x="4" y="1"/>
                </a:cubicBezTo>
                <a:cubicBezTo>
                  <a:pt x="4" y="1"/>
                  <a:pt x="4" y="0"/>
                  <a:pt x="4" y="0"/>
                </a:cubicBezTo>
                <a:cubicBezTo>
                  <a:pt x="4" y="0"/>
                  <a:pt x="4" y="0"/>
                  <a:pt x="3" y="1"/>
                </a:cubicBezTo>
                <a:cubicBezTo>
                  <a:pt x="3" y="1"/>
                  <a:pt x="3" y="1"/>
                  <a:pt x="3" y="1"/>
                </a:cubicBezTo>
                <a:cubicBezTo>
                  <a:pt x="3" y="1"/>
                  <a:pt x="2" y="1"/>
                  <a:pt x="2" y="1"/>
                </a:cubicBezTo>
                <a:cubicBezTo>
                  <a:pt x="2" y="0"/>
                  <a:pt x="2" y="0"/>
                  <a:pt x="3" y="0"/>
                </a:cubicBezTo>
                <a:cubicBezTo>
                  <a:pt x="3" y="0"/>
                  <a:pt x="2" y="0"/>
                  <a:pt x="2" y="0"/>
                </a:cubicBezTo>
                <a:cubicBezTo>
                  <a:pt x="2" y="0"/>
                  <a:pt x="2" y="0"/>
                  <a:pt x="2" y="0"/>
                </a:cubicBezTo>
                <a:cubicBezTo>
                  <a:pt x="1" y="0"/>
                  <a:pt x="1" y="1"/>
                  <a:pt x="1" y="1"/>
                </a:cubicBezTo>
                <a:cubicBezTo>
                  <a:pt x="1" y="1"/>
                  <a:pt x="1" y="1"/>
                  <a:pt x="1" y="1"/>
                </a:cubicBezTo>
                <a:cubicBezTo>
                  <a:pt x="1" y="2"/>
                  <a:pt x="1" y="2"/>
                  <a:pt x="2" y="2"/>
                </a:cubicBezTo>
                <a:cubicBezTo>
                  <a:pt x="2" y="2"/>
                  <a:pt x="2" y="2"/>
                  <a:pt x="2" y="2"/>
                </a:cubicBezTo>
                <a:cubicBezTo>
                  <a:pt x="2" y="2"/>
                  <a:pt x="2" y="2"/>
                  <a:pt x="2" y="2"/>
                </a:cubicBezTo>
                <a:cubicBezTo>
                  <a:pt x="2" y="2"/>
                  <a:pt x="1" y="3"/>
                  <a:pt x="1" y="3"/>
                </a:cubicBezTo>
                <a:cubicBezTo>
                  <a:pt x="1" y="3"/>
                  <a:pt x="1" y="3"/>
                  <a:pt x="1" y="2"/>
                </a:cubicBezTo>
                <a:cubicBezTo>
                  <a:pt x="1" y="2"/>
                  <a:pt x="1" y="2"/>
                  <a:pt x="1" y="2"/>
                </a:cubicBezTo>
                <a:cubicBezTo>
                  <a:pt x="1" y="2"/>
                  <a:pt x="1" y="2"/>
                  <a:pt x="1" y="2"/>
                </a:cubicBezTo>
                <a:cubicBezTo>
                  <a:pt x="1" y="2"/>
                  <a:pt x="1" y="2"/>
                  <a:pt x="1" y="2"/>
                </a:cubicBezTo>
                <a:cubicBezTo>
                  <a:pt x="0" y="2"/>
                  <a:pt x="0" y="2"/>
                  <a:pt x="0" y="2"/>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16" name="Freeform 100"/>
          <p:cNvSpPr/>
          <p:nvPr/>
        </p:nvSpPr>
        <p:spPr bwMode="auto">
          <a:xfrm>
            <a:off x="3429000" y="1681163"/>
            <a:ext cx="31750" cy="33337"/>
          </a:xfrm>
          <a:custGeom>
            <a:avLst/>
            <a:gdLst>
              <a:gd name="T0" fmla="*/ 0 w 1"/>
              <a:gd name="T1" fmla="*/ 2147483646 h 1"/>
              <a:gd name="T2" fmla="*/ 0 w 1"/>
              <a:gd name="T3" fmla="*/ 2147483646 h 1"/>
              <a:gd name="T4" fmla="*/ 2147483646 w 1"/>
              <a:gd name="T5" fmla="*/ 2147483646 h 1"/>
              <a:gd name="T6" fmla="*/ 2147483646 w 1"/>
              <a:gd name="T7" fmla="*/ 0 h 1"/>
              <a:gd name="T8" fmla="*/ 0 w 1"/>
              <a:gd name="T9" fmla="*/ 0 h 1"/>
              <a:gd name="T10" fmla="*/ 0 w 1"/>
              <a:gd name="T11" fmla="*/ 2147483646 h 1"/>
              <a:gd name="T12" fmla="*/ 0 w 1"/>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1"/>
                </a:moveTo>
                <a:cubicBezTo>
                  <a:pt x="0" y="1"/>
                  <a:pt x="0" y="1"/>
                  <a:pt x="0" y="1"/>
                </a:cubicBezTo>
                <a:cubicBezTo>
                  <a:pt x="0" y="1"/>
                  <a:pt x="1" y="1"/>
                  <a:pt x="1" y="1"/>
                </a:cubicBezTo>
                <a:cubicBezTo>
                  <a:pt x="1" y="1"/>
                  <a:pt x="1" y="1"/>
                  <a:pt x="1" y="0"/>
                </a:cubicBezTo>
                <a:cubicBezTo>
                  <a:pt x="0" y="0"/>
                  <a:pt x="0" y="0"/>
                  <a:pt x="0" y="0"/>
                </a:cubicBezTo>
                <a:cubicBezTo>
                  <a:pt x="0" y="0"/>
                  <a:pt x="0" y="1"/>
                  <a:pt x="0" y="1"/>
                </a:cubicBezTo>
                <a:cubicBezTo>
                  <a:pt x="0" y="1"/>
                  <a:pt x="0" y="1"/>
                  <a:pt x="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17" name="Freeform 101"/>
          <p:cNvSpPr/>
          <p:nvPr/>
        </p:nvSpPr>
        <p:spPr bwMode="auto">
          <a:xfrm>
            <a:off x="7567613" y="1651000"/>
            <a:ext cx="31750" cy="0"/>
          </a:xfrm>
          <a:custGeom>
            <a:avLst/>
            <a:gdLst>
              <a:gd name="T0" fmla="*/ 0 w 1"/>
              <a:gd name="T1" fmla="*/ 2147483646 w 1"/>
              <a:gd name="T2" fmla="*/ 2147483646 w 1"/>
              <a:gd name="T3" fmla="*/ 0 w 1"/>
              <a:gd name="T4" fmla="*/ 0 w 1"/>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1">
                <a:moveTo>
                  <a:pt x="0" y="0"/>
                </a:moveTo>
                <a:cubicBezTo>
                  <a:pt x="0" y="0"/>
                  <a:pt x="1" y="0"/>
                  <a:pt x="1" y="0"/>
                </a:cubicBezTo>
                <a:cubicBezTo>
                  <a:pt x="1" y="0"/>
                  <a:pt x="1" y="0"/>
                  <a:pt x="1" y="0"/>
                </a:cubicBezTo>
                <a:cubicBezTo>
                  <a:pt x="1" y="0"/>
                  <a:pt x="1" y="0"/>
                  <a:pt x="0" y="0"/>
                </a:cubicBezTo>
                <a:cubicBezTo>
                  <a:pt x="0"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18" name="Freeform 102"/>
          <p:cNvSpPr/>
          <p:nvPr/>
        </p:nvSpPr>
        <p:spPr bwMode="auto">
          <a:xfrm>
            <a:off x="7567613" y="1585913"/>
            <a:ext cx="31750" cy="31750"/>
          </a:xfrm>
          <a:custGeom>
            <a:avLst/>
            <a:gdLst>
              <a:gd name="T0" fmla="*/ 0 w 1"/>
              <a:gd name="T1" fmla="*/ 2147483646 h 1"/>
              <a:gd name="T2" fmla="*/ 2147483646 w 1"/>
              <a:gd name="T3" fmla="*/ 0 h 1"/>
              <a:gd name="T4" fmla="*/ 0 w 1"/>
              <a:gd name="T5" fmla="*/ 0 h 1"/>
              <a:gd name="T6" fmla="*/ 0 w 1"/>
              <a:gd name="T7" fmla="*/ 2147483646 h 1"/>
              <a:gd name="T8" fmla="*/ 0 w 1"/>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1"/>
                </a:moveTo>
                <a:cubicBezTo>
                  <a:pt x="1" y="1"/>
                  <a:pt x="1" y="0"/>
                  <a:pt x="1" y="0"/>
                </a:cubicBezTo>
                <a:cubicBezTo>
                  <a:pt x="1" y="0"/>
                  <a:pt x="1" y="0"/>
                  <a:pt x="0" y="0"/>
                </a:cubicBezTo>
                <a:cubicBezTo>
                  <a:pt x="0" y="1"/>
                  <a:pt x="0" y="1"/>
                  <a:pt x="0" y="1"/>
                </a:cubicBezTo>
                <a:cubicBezTo>
                  <a:pt x="0" y="1"/>
                  <a:pt x="0" y="1"/>
                  <a:pt x="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19" name="Freeform 103"/>
          <p:cNvSpPr/>
          <p:nvPr/>
        </p:nvSpPr>
        <p:spPr bwMode="auto">
          <a:xfrm>
            <a:off x="6630988" y="2041525"/>
            <a:ext cx="30162" cy="33338"/>
          </a:xfrm>
          <a:custGeom>
            <a:avLst/>
            <a:gdLst>
              <a:gd name="T0" fmla="*/ 0 w 1"/>
              <a:gd name="T1" fmla="*/ 2147483646 h 1"/>
              <a:gd name="T2" fmla="*/ 2147483646 w 1"/>
              <a:gd name="T3" fmla="*/ 0 h 1"/>
              <a:gd name="T4" fmla="*/ 2147483646 w 1"/>
              <a:gd name="T5" fmla="*/ 0 h 1"/>
              <a:gd name="T6" fmla="*/ 0 w 1"/>
              <a:gd name="T7" fmla="*/ 0 h 1"/>
              <a:gd name="T8" fmla="*/ 0 w 1"/>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1"/>
                </a:moveTo>
                <a:cubicBezTo>
                  <a:pt x="1" y="1"/>
                  <a:pt x="1" y="1"/>
                  <a:pt x="1" y="0"/>
                </a:cubicBezTo>
                <a:cubicBezTo>
                  <a:pt x="1" y="0"/>
                  <a:pt x="1" y="0"/>
                  <a:pt x="1" y="0"/>
                </a:cubicBezTo>
                <a:cubicBezTo>
                  <a:pt x="0" y="0"/>
                  <a:pt x="0" y="0"/>
                  <a:pt x="0" y="0"/>
                </a:cubicBezTo>
                <a:cubicBezTo>
                  <a:pt x="0" y="0"/>
                  <a:pt x="0" y="1"/>
                  <a:pt x="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20" name="Freeform 104"/>
          <p:cNvSpPr/>
          <p:nvPr/>
        </p:nvSpPr>
        <p:spPr bwMode="auto">
          <a:xfrm>
            <a:off x="6823075" y="1976438"/>
            <a:ext cx="65088" cy="65087"/>
          </a:xfrm>
          <a:custGeom>
            <a:avLst/>
            <a:gdLst>
              <a:gd name="T0" fmla="*/ 2147483646 w 2"/>
              <a:gd name="T1" fmla="*/ 2147483646 h 2"/>
              <a:gd name="T2" fmla="*/ 2147483646 w 2"/>
              <a:gd name="T3" fmla="*/ 0 h 2"/>
              <a:gd name="T4" fmla="*/ 2147483646 w 2"/>
              <a:gd name="T5" fmla="*/ 2147483646 h 2"/>
              <a:gd name="T6" fmla="*/ 2147483646 w 2"/>
              <a:gd name="T7" fmla="*/ 2147483646 h 2"/>
              <a:gd name="T8" fmla="*/ 2147483646 w 2"/>
              <a:gd name="T9" fmla="*/ 2147483646 h 2"/>
              <a:gd name="T10" fmla="*/ 2147483646 w 2"/>
              <a:gd name="T11" fmla="*/ 2147483646 h 2"/>
              <a:gd name="T12" fmla="*/ 2147483646 w 2"/>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1" y="1"/>
                </a:moveTo>
                <a:cubicBezTo>
                  <a:pt x="1" y="1"/>
                  <a:pt x="1" y="1"/>
                  <a:pt x="1" y="0"/>
                </a:cubicBezTo>
                <a:cubicBezTo>
                  <a:pt x="1" y="0"/>
                  <a:pt x="1" y="1"/>
                  <a:pt x="1" y="1"/>
                </a:cubicBezTo>
                <a:cubicBezTo>
                  <a:pt x="0" y="1"/>
                  <a:pt x="1" y="1"/>
                  <a:pt x="1" y="1"/>
                </a:cubicBezTo>
                <a:cubicBezTo>
                  <a:pt x="1" y="1"/>
                  <a:pt x="1" y="2"/>
                  <a:pt x="1" y="2"/>
                </a:cubicBezTo>
                <a:cubicBezTo>
                  <a:pt x="2" y="2"/>
                  <a:pt x="2" y="1"/>
                  <a:pt x="2" y="1"/>
                </a:cubicBezTo>
                <a:cubicBezTo>
                  <a:pt x="2" y="1"/>
                  <a:pt x="2" y="1"/>
                  <a:pt x="1"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21" name="Freeform 105"/>
          <p:cNvSpPr/>
          <p:nvPr/>
        </p:nvSpPr>
        <p:spPr bwMode="auto">
          <a:xfrm>
            <a:off x="7081838" y="1812925"/>
            <a:ext cx="31750" cy="31750"/>
          </a:xfrm>
          <a:custGeom>
            <a:avLst/>
            <a:gdLst>
              <a:gd name="T0" fmla="*/ 0 w 1"/>
              <a:gd name="T1" fmla="*/ 2147483646 h 1"/>
              <a:gd name="T2" fmla="*/ 0 w 1"/>
              <a:gd name="T3" fmla="*/ 2147483646 h 1"/>
              <a:gd name="T4" fmla="*/ 2147483646 w 1"/>
              <a:gd name="T5" fmla="*/ 2147483646 h 1"/>
              <a:gd name="T6" fmla="*/ 2147483646 w 1"/>
              <a:gd name="T7" fmla="*/ 0 h 1"/>
              <a:gd name="T8" fmla="*/ 0 w 1"/>
              <a:gd name="T9" fmla="*/ 0 h 1"/>
              <a:gd name="T10" fmla="*/ 0 w 1"/>
              <a:gd name="T11" fmla="*/ 2147483646 h 1"/>
              <a:gd name="T12" fmla="*/ 0 w 1"/>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1"/>
                </a:moveTo>
                <a:cubicBezTo>
                  <a:pt x="0" y="1"/>
                  <a:pt x="0" y="1"/>
                  <a:pt x="0" y="1"/>
                </a:cubicBezTo>
                <a:cubicBezTo>
                  <a:pt x="1" y="1"/>
                  <a:pt x="1" y="1"/>
                  <a:pt x="1" y="1"/>
                </a:cubicBezTo>
                <a:cubicBezTo>
                  <a:pt x="1" y="0"/>
                  <a:pt x="1" y="0"/>
                  <a:pt x="1" y="0"/>
                </a:cubicBezTo>
                <a:cubicBezTo>
                  <a:pt x="0" y="0"/>
                  <a:pt x="0" y="0"/>
                  <a:pt x="0" y="0"/>
                </a:cubicBezTo>
                <a:cubicBezTo>
                  <a:pt x="0" y="1"/>
                  <a:pt x="0" y="1"/>
                  <a:pt x="0" y="1"/>
                </a:cubicBezTo>
                <a:cubicBezTo>
                  <a:pt x="0" y="1"/>
                  <a:pt x="0" y="1"/>
                  <a:pt x="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22" name="Freeform 106"/>
          <p:cNvSpPr/>
          <p:nvPr/>
        </p:nvSpPr>
        <p:spPr bwMode="auto">
          <a:xfrm>
            <a:off x="7146925" y="1844675"/>
            <a:ext cx="33338" cy="0"/>
          </a:xfrm>
          <a:custGeom>
            <a:avLst/>
            <a:gdLst>
              <a:gd name="T0" fmla="*/ 2147483646 w 1"/>
              <a:gd name="T1" fmla="*/ 2147483646 w 1"/>
              <a:gd name="T2" fmla="*/ 2147483646 w 1"/>
              <a:gd name="T3" fmla="*/ 2147483646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1" y="0"/>
                  <a:pt x="1" y="0"/>
                  <a:pt x="1" y="0"/>
                </a:cubicBezTo>
                <a:cubicBezTo>
                  <a:pt x="1" y="0"/>
                  <a:pt x="1" y="0"/>
                  <a:pt x="1" y="0"/>
                </a:cubicBezTo>
                <a:cubicBezTo>
                  <a:pt x="0" y="0"/>
                  <a:pt x="1"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23" name="Freeform 107"/>
          <p:cNvSpPr/>
          <p:nvPr/>
        </p:nvSpPr>
        <p:spPr bwMode="auto">
          <a:xfrm>
            <a:off x="7243763" y="1844675"/>
            <a:ext cx="0" cy="33338"/>
          </a:xfrm>
          <a:custGeom>
            <a:avLst/>
            <a:gdLst>
              <a:gd name="T0" fmla="*/ 2147483646 h 1"/>
              <a:gd name="T1" fmla="*/ 0 h 1"/>
              <a:gd name="T2" fmla="*/ 0 h 1"/>
              <a:gd name="T3" fmla="*/ 2147483646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cubicBezTo>
                  <a:pt x="0" y="1"/>
                  <a:pt x="0" y="1"/>
                  <a:pt x="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24" name="Freeform 108"/>
          <p:cNvSpPr/>
          <p:nvPr/>
        </p:nvSpPr>
        <p:spPr bwMode="auto">
          <a:xfrm>
            <a:off x="7243763" y="1812925"/>
            <a:ext cx="31750" cy="31750"/>
          </a:xfrm>
          <a:custGeom>
            <a:avLst/>
            <a:gdLst>
              <a:gd name="T0" fmla="*/ 2147483646 w 1"/>
              <a:gd name="T1" fmla="*/ 0 h 1"/>
              <a:gd name="T2" fmla="*/ 0 w 1"/>
              <a:gd name="T3" fmla="*/ 2147483646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0" y="1"/>
                  <a:pt x="0" y="1"/>
                </a:cubicBezTo>
                <a:cubicBezTo>
                  <a:pt x="0" y="1"/>
                  <a:pt x="1" y="1"/>
                  <a:pt x="1" y="1"/>
                </a:cubicBezTo>
                <a:cubicBezTo>
                  <a:pt x="1" y="1"/>
                  <a:pt x="1" y="1"/>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25" name="Freeform 109"/>
          <p:cNvSpPr/>
          <p:nvPr/>
        </p:nvSpPr>
        <p:spPr bwMode="auto">
          <a:xfrm>
            <a:off x="7923213" y="1747838"/>
            <a:ext cx="31750" cy="31750"/>
          </a:xfrm>
          <a:custGeom>
            <a:avLst/>
            <a:gdLst>
              <a:gd name="T0" fmla="*/ 0 w 1"/>
              <a:gd name="T1" fmla="*/ 0 h 1"/>
              <a:gd name="T2" fmla="*/ 0 w 1"/>
              <a:gd name="T3" fmla="*/ 2147483646 h 1"/>
              <a:gd name="T4" fmla="*/ 2147483646 w 1"/>
              <a:gd name="T5" fmla="*/ 2147483646 h 1"/>
              <a:gd name="T6" fmla="*/ 2147483646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0"/>
                </a:moveTo>
                <a:cubicBezTo>
                  <a:pt x="0" y="0"/>
                  <a:pt x="0" y="1"/>
                  <a:pt x="0" y="1"/>
                </a:cubicBezTo>
                <a:cubicBezTo>
                  <a:pt x="0" y="1"/>
                  <a:pt x="1" y="1"/>
                  <a:pt x="1" y="1"/>
                </a:cubicBezTo>
                <a:cubicBezTo>
                  <a:pt x="1" y="1"/>
                  <a:pt x="1" y="1"/>
                  <a:pt x="1" y="0"/>
                </a:cubicBezTo>
                <a:cubicBezTo>
                  <a:pt x="1"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26" name="Freeform 110"/>
          <p:cNvSpPr/>
          <p:nvPr/>
        </p:nvSpPr>
        <p:spPr bwMode="auto">
          <a:xfrm>
            <a:off x="8537575" y="1812925"/>
            <a:ext cx="63500" cy="31750"/>
          </a:xfrm>
          <a:custGeom>
            <a:avLst/>
            <a:gdLst>
              <a:gd name="T0" fmla="*/ 0 w 2"/>
              <a:gd name="T1" fmla="*/ 2147483646 h 1"/>
              <a:gd name="T2" fmla="*/ 2147483646 w 2"/>
              <a:gd name="T3" fmla="*/ 2147483646 h 1"/>
              <a:gd name="T4" fmla="*/ 2147483646 w 2"/>
              <a:gd name="T5" fmla="*/ 0 h 1"/>
              <a:gd name="T6" fmla="*/ 2147483646 w 2"/>
              <a:gd name="T7" fmla="*/ 0 h 1"/>
              <a:gd name="T8" fmla="*/ 0 w 2"/>
              <a:gd name="T9" fmla="*/ 0 h 1"/>
              <a:gd name="T10" fmla="*/ 0 w 2"/>
              <a:gd name="T11" fmla="*/ 0 h 1"/>
              <a:gd name="T12" fmla="*/ 0 w 2"/>
              <a:gd name="T13" fmla="*/ 2147483646 h 1"/>
              <a:gd name="T14" fmla="*/ 0 w 2"/>
              <a:gd name="T15" fmla="*/ 2147483646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1">
                <a:moveTo>
                  <a:pt x="0" y="1"/>
                </a:moveTo>
                <a:cubicBezTo>
                  <a:pt x="0" y="1"/>
                  <a:pt x="2" y="1"/>
                  <a:pt x="2" y="1"/>
                </a:cubicBezTo>
                <a:cubicBezTo>
                  <a:pt x="2" y="1"/>
                  <a:pt x="2" y="0"/>
                  <a:pt x="1" y="0"/>
                </a:cubicBezTo>
                <a:cubicBezTo>
                  <a:pt x="1" y="0"/>
                  <a:pt x="1" y="0"/>
                  <a:pt x="1" y="0"/>
                </a:cubicBezTo>
                <a:cubicBezTo>
                  <a:pt x="0" y="0"/>
                  <a:pt x="0" y="0"/>
                  <a:pt x="0" y="0"/>
                </a:cubicBezTo>
                <a:cubicBezTo>
                  <a:pt x="0" y="0"/>
                  <a:pt x="0" y="0"/>
                  <a:pt x="0" y="0"/>
                </a:cubicBezTo>
                <a:cubicBezTo>
                  <a:pt x="0" y="0"/>
                  <a:pt x="0" y="1"/>
                  <a:pt x="0" y="1"/>
                </a:cubicBezTo>
                <a:cubicBezTo>
                  <a:pt x="0" y="1"/>
                  <a:pt x="0" y="1"/>
                  <a:pt x="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27" name="Freeform 111"/>
          <p:cNvSpPr/>
          <p:nvPr/>
        </p:nvSpPr>
        <p:spPr bwMode="auto">
          <a:xfrm>
            <a:off x="8505825" y="1779588"/>
            <a:ext cx="31750" cy="33337"/>
          </a:xfrm>
          <a:custGeom>
            <a:avLst/>
            <a:gdLst>
              <a:gd name="T0" fmla="*/ 2147483646 w 1"/>
              <a:gd name="T1" fmla="*/ 0 h 1"/>
              <a:gd name="T2" fmla="*/ 2147483646 w 1"/>
              <a:gd name="T3" fmla="*/ 0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1" y="0"/>
                </a:cubicBezTo>
                <a:cubicBezTo>
                  <a:pt x="0" y="0"/>
                  <a:pt x="0" y="1"/>
                  <a:pt x="1" y="1"/>
                </a:cubicBezTo>
                <a:cubicBezTo>
                  <a:pt x="1" y="1"/>
                  <a:pt x="1"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28" name="Freeform 112"/>
          <p:cNvSpPr/>
          <p:nvPr/>
        </p:nvSpPr>
        <p:spPr bwMode="auto">
          <a:xfrm>
            <a:off x="8407400" y="1651000"/>
            <a:ext cx="193675" cy="96838"/>
          </a:xfrm>
          <a:custGeom>
            <a:avLst/>
            <a:gdLst>
              <a:gd name="T0" fmla="*/ 2147483646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2147483646 h 3"/>
              <a:gd name="T14" fmla="*/ 2147483646 w 6"/>
              <a:gd name="T15" fmla="*/ 2147483646 h 3"/>
              <a:gd name="T16" fmla="*/ 2147483646 w 6"/>
              <a:gd name="T17" fmla="*/ 2147483646 h 3"/>
              <a:gd name="T18" fmla="*/ 2147483646 w 6"/>
              <a:gd name="T19" fmla="*/ 2147483646 h 3"/>
              <a:gd name="T20" fmla="*/ 2147483646 w 6"/>
              <a:gd name="T21" fmla="*/ 2147483646 h 3"/>
              <a:gd name="T22" fmla="*/ 2147483646 w 6"/>
              <a:gd name="T23" fmla="*/ 2147483646 h 3"/>
              <a:gd name="T24" fmla="*/ 2147483646 w 6"/>
              <a:gd name="T25" fmla="*/ 2147483646 h 3"/>
              <a:gd name="T26" fmla="*/ 2147483646 w 6"/>
              <a:gd name="T27" fmla="*/ 2147483646 h 3"/>
              <a:gd name="T28" fmla="*/ 2147483646 w 6"/>
              <a:gd name="T29" fmla="*/ 2147483646 h 3"/>
              <a:gd name="T30" fmla="*/ 2147483646 w 6"/>
              <a:gd name="T31" fmla="*/ 2147483646 h 3"/>
              <a:gd name="T32" fmla="*/ 2147483646 w 6"/>
              <a:gd name="T33" fmla="*/ 2147483646 h 3"/>
              <a:gd name="T34" fmla="*/ 2147483646 w 6"/>
              <a:gd name="T35" fmla="*/ 2147483646 h 3"/>
              <a:gd name="T36" fmla="*/ 2147483646 w 6"/>
              <a:gd name="T37" fmla="*/ 2147483646 h 3"/>
              <a:gd name="T38" fmla="*/ 2147483646 w 6"/>
              <a:gd name="T39" fmla="*/ 2147483646 h 3"/>
              <a:gd name="T40" fmla="*/ 2147483646 w 6"/>
              <a:gd name="T41" fmla="*/ 2147483646 h 3"/>
              <a:gd name="T42" fmla="*/ 2147483646 w 6"/>
              <a:gd name="T43" fmla="*/ 2147483646 h 3"/>
              <a:gd name="T44" fmla="*/ 2147483646 w 6"/>
              <a:gd name="T45" fmla="*/ 2147483646 h 3"/>
              <a:gd name="T46" fmla="*/ 2147483646 w 6"/>
              <a:gd name="T47" fmla="*/ 2147483646 h 3"/>
              <a:gd name="T48" fmla="*/ 2147483646 w 6"/>
              <a:gd name="T49" fmla="*/ 2147483646 h 3"/>
              <a:gd name="T50" fmla="*/ 2147483646 w 6"/>
              <a:gd name="T51" fmla="*/ 2147483646 h 3"/>
              <a:gd name="T52" fmla="*/ 2147483646 w 6"/>
              <a:gd name="T53" fmla="*/ 2147483646 h 3"/>
              <a:gd name="T54" fmla="*/ 2147483646 w 6"/>
              <a:gd name="T55" fmla="*/ 2147483646 h 3"/>
              <a:gd name="T56" fmla="*/ 2147483646 w 6"/>
              <a:gd name="T57" fmla="*/ 2147483646 h 3"/>
              <a:gd name="T58" fmla="*/ 2147483646 w 6"/>
              <a:gd name="T59" fmla="*/ 2147483646 h 3"/>
              <a:gd name="T60" fmla="*/ 2147483646 w 6"/>
              <a:gd name="T61" fmla="*/ 2147483646 h 3"/>
              <a:gd name="T62" fmla="*/ 2147483646 w 6"/>
              <a:gd name="T63" fmla="*/ 2147483646 h 3"/>
              <a:gd name="T64" fmla="*/ 2147483646 w 6"/>
              <a:gd name="T65" fmla="*/ 2147483646 h 3"/>
              <a:gd name="T66" fmla="*/ 2147483646 w 6"/>
              <a:gd name="T67" fmla="*/ 2147483646 h 3"/>
              <a:gd name="T68" fmla="*/ 2147483646 w 6"/>
              <a:gd name="T69" fmla="*/ 2147483646 h 3"/>
              <a:gd name="T70" fmla="*/ 2147483646 w 6"/>
              <a:gd name="T71" fmla="*/ 2147483646 h 3"/>
              <a:gd name="T72" fmla="*/ 2147483646 w 6"/>
              <a:gd name="T73" fmla="*/ 2147483646 h 3"/>
              <a:gd name="T74" fmla="*/ 2147483646 w 6"/>
              <a:gd name="T75" fmla="*/ 2147483646 h 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 h="3">
                <a:moveTo>
                  <a:pt x="1" y="3"/>
                </a:moveTo>
                <a:cubicBezTo>
                  <a:pt x="1" y="3"/>
                  <a:pt x="2" y="3"/>
                  <a:pt x="2" y="3"/>
                </a:cubicBezTo>
                <a:cubicBezTo>
                  <a:pt x="2" y="3"/>
                  <a:pt x="2" y="3"/>
                  <a:pt x="2" y="3"/>
                </a:cubicBezTo>
                <a:cubicBezTo>
                  <a:pt x="3" y="3"/>
                  <a:pt x="3" y="3"/>
                  <a:pt x="3" y="3"/>
                </a:cubicBezTo>
                <a:cubicBezTo>
                  <a:pt x="3" y="3"/>
                  <a:pt x="3" y="3"/>
                  <a:pt x="3" y="3"/>
                </a:cubicBezTo>
                <a:cubicBezTo>
                  <a:pt x="3" y="3"/>
                  <a:pt x="3" y="3"/>
                  <a:pt x="3" y="3"/>
                </a:cubicBezTo>
                <a:cubicBezTo>
                  <a:pt x="3" y="3"/>
                  <a:pt x="4" y="3"/>
                  <a:pt x="4" y="3"/>
                </a:cubicBezTo>
                <a:cubicBezTo>
                  <a:pt x="4" y="3"/>
                  <a:pt x="4" y="3"/>
                  <a:pt x="4" y="3"/>
                </a:cubicBezTo>
                <a:cubicBezTo>
                  <a:pt x="4" y="3"/>
                  <a:pt x="4" y="3"/>
                  <a:pt x="4" y="3"/>
                </a:cubicBezTo>
                <a:cubicBezTo>
                  <a:pt x="5" y="3"/>
                  <a:pt x="5" y="3"/>
                  <a:pt x="5" y="3"/>
                </a:cubicBezTo>
                <a:cubicBezTo>
                  <a:pt x="5" y="3"/>
                  <a:pt x="5" y="3"/>
                  <a:pt x="5" y="3"/>
                </a:cubicBezTo>
                <a:cubicBezTo>
                  <a:pt x="4" y="3"/>
                  <a:pt x="4" y="2"/>
                  <a:pt x="4" y="2"/>
                </a:cubicBezTo>
                <a:cubicBezTo>
                  <a:pt x="4" y="2"/>
                  <a:pt x="4" y="2"/>
                  <a:pt x="4" y="2"/>
                </a:cubicBezTo>
                <a:cubicBezTo>
                  <a:pt x="4" y="1"/>
                  <a:pt x="4" y="1"/>
                  <a:pt x="4" y="1"/>
                </a:cubicBezTo>
                <a:cubicBezTo>
                  <a:pt x="5" y="2"/>
                  <a:pt x="4" y="2"/>
                  <a:pt x="4" y="2"/>
                </a:cubicBezTo>
                <a:cubicBezTo>
                  <a:pt x="4" y="2"/>
                  <a:pt x="5" y="2"/>
                  <a:pt x="5" y="3"/>
                </a:cubicBezTo>
                <a:cubicBezTo>
                  <a:pt x="5" y="3"/>
                  <a:pt x="5" y="3"/>
                  <a:pt x="5" y="3"/>
                </a:cubicBezTo>
                <a:cubicBezTo>
                  <a:pt x="6" y="3"/>
                  <a:pt x="6" y="3"/>
                  <a:pt x="6" y="2"/>
                </a:cubicBezTo>
                <a:cubicBezTo>
                  <a:pt x="6" y="2"/>
                  <a:pt x="6" y="2"/>
                  <a:pt x="6" y="2"/>
                </a:cubicBezTo>
                <a:cubicBezTo>
                  <a:pt x="6" y="2"/>
                  <a:pt x="6" y="2"/>
                  <a:pt x="6" y="2"/>
                </a:cubicBezTo>
                <a:cubicBezTo>
                  <a:pt x="6" y="2"/>
                  <a:pt x="5" y="1"/>
                  <a:pt x="5" y="1"/>
                </a:cubicBezTo>
                <a:cubicBezTo>
                  <a:pt x="5" y="1"/>
                  <a:pt x="5" y="1"/>
                  <a:pt x="4" y="1"/>
                </a:cubicBezTo>
                <a:cubicBezTo>
                  <a:pt x="4" y="1"/>
                  <a:pt x="4" y="1"/>
                  <a:pt x="4" y="1"/>
                </a:cubicBezTo>
                <a:cubicBezTo>
                  <a:pt x="3" y="1"/>
                  <a:pt x="3" y="1"/>
                  <a:pt x="3" y="1"/>
                </a:cubicBezTo>
                <a:cubicBezTo>
                  <a:pt x="3" y="0"/>
                  <a:pt x="3" y="1"/>
                  <a:pt x="3" y="1"/>
                </a:cubicBezTo>
                <a:cubicBezTo>
                  <a:pt x="3" y="1"/>
                  <a:pt x="3" y="1"/>
                  <a:pt x="3" y="1"/>
                </a:cubicBezTo>
                <a:cubicBezTo>
                  <a:pt x="3" y="1"/>
                  <a:pt x="3" y="1"/>
                  <a:pt x="3" y="2"/>
                </a:cubicBezTo>
                <a:cubicBezTo>
                  <a:pt x="3" y="2"/>
                  <a:pt x="3" y="1"/>
                  <a:pt x="3" y="1"/>
                </a:cubicBezTo>
                <a:cubicBezTo>
                  <a:pt x="3" y="1"/>
                  <a:pt x="3" y="1"/>
                  <a:pt x="3" y="1"/>
                </a:cubicBezTo>
                <a:cubicBezTo>
                  <a:pt x="2" y="1"/>
                  <a:pt x="2" y="1"/>
                  <a:pt x="2" y="1"/>
                </a:cubicBezTo>
                <a:cubicBezTo>
                  <a:pt x="2" y="1"/>
                  <a:pt x="2" y="1"/>
                  <a:pt x="2" y="1"/>
                </a:cubicBezTo>
                <a:cubicBezTo>
                  <a:pt x="2" y="0"/>
                  <a:pt x="1" y="0"/>
                  <a:pt x="1" y="1"/>
                </a:cubicBezTo>
                <a:cubicBezTo>
                  <a:pt x="1" y="1"/>
                  <a:pt x="1" y="1"/>
                  <a:pt x="1" y="1"/>
                </a:cubicBezTo>
                <a:cubicBezTo>
                  <a:pt x="1" y="1"/>
                  <a:pt x="1" y="1"/>
                  <a:pt x="1" y="1"/>
                </a:cubicBezTo>
                <a:cubicBezTo>
                  <a:pt x="1" y="1"/>
                  <a:pt x="1" y="1"/>
                  <a:pt x="1" y="1"/>
                </a:cubicBezTo>
                <a:cubicBezTo>
                  <a:pt x="1" y="2"/>
                  <a:pt x="1" y="2"/>
                  <a:pt x="1" y="2"/>
                </a:cubicBezTo>
                <a:cubicBezTo>
                  <a:pt x="1" y="2"/>
                  <a:pt x="1" y="2"/>
                  <a:pt x="1" y="2"/>
                </a:cubicBezTo>
                <a:cubicBezTo>
                  <a:pt x="0" y="2"/>
                  <a:pt x="1" y="2"/>
                  <a:pt x="1" y="3"/>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29" name="Freeform 113"/>
          <p:cNvSpPr/>
          <p:nvPr/>
        </p:nvSpPr>
        <p:spPr bwMode="auto">
          <a:xfrm>
            <a:off x="8634413" y="1714500"/>
            <a:ext cx="96837" cy="33338"/>
          </a:xfrm>
          <a:custGeom>
            <a:avLst/>
            <a:gdLst>
              <a:gd name="T0" fmla="*/ 0 w 3"/>
              <a:gd name="T1" fmla="*/ 0 h 1"/>
              <a:gd name="T2" fmla="*/ 2147483646 w 3"/>
              <a:gd name="T3" fmla="*/ 2147483646 h 1"/>
              <a:gd name="T4" fmla="*/ 2147483646 w 3"/>
              <a:gd name="T5" fmla="*/ 2147483646 h 1"/>
              <a:gd name="T6" fmla="*/ 2147483646 w 3"/>
              <a:gd name="T7" fmla="*/ 2147483646 h 1"/>
              <a:gd name="T8" fmla="*/ 2147483646 w 3"/>
              <a:gd name="T9" fmla="*/ 2147483646 h 1"/>
              <a:gd name="T10" fmla="*/ 2147483646 w 3"/>
              <a:gd name="T11" fmla="*/ 2147483646 h 1"/>
              <a:gd name="T12" fmla="*/ 2147483646 w 3"/>
              <a:gd name="T13" fmla="*/ 2147483646 h 1"/>
              <a:gd name="T14" fmla="*/ 2147483646 w 3"/>
              <a:gd name="T15" fmla="*/ 2147483646 h 1"/>
              <a:gd name="T16" fmla="*/ 2147483646 w 3"/>
              <a:gd name="T17" fmla="*/ 0 h 1"/>
              <a:gd name="T18" fmla="*/ 2147483646 w 3"/>
              <a:gd name="T19" fmla="*/ 0 h 1"/>
              <a:gd name="T20" fmla="*/ 2147483646 w 3"/>
              <a:gd name="T21" fmla="*/ 0 h 1"/>
              <a:gd name="T22" fmla="*/ 2147483646 w 3"/>
              <a:gd name="T23" fmla="*/ 0 h 1"/>
              <a:gd name="T24" fmla="*/ 0 w 3"/>
              <a:gd name="T25" fmla="*/ 0 h 1"/>
              <a:gd name="T26" fmla="*/ 0 w 3"/>
              <a:gd name="T27" fmla="*/ 0 h 1"/>
              <a:gd name="T28" fmla="*/ 0 w 3"/>
              <a:gd name="T29" fmla="*/ 0 h 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 h="1">
                <a:moveTo>
                  <a:pt x="0" y="0"/>
                </a:moveTo>
                <a:cubicBezTo>
                  <a:pt x="0" y="0"/>
                  <a:pt x="0" y="1"/>
                  <a:pt x="1" y="1"/>
                </a:cubicBezTo>
                <a:cubicBezTo>
                  <a:pt x="1" y="1"/>
                  <a:pt x="1" y="1"/>
                  <a:pt x="1" y="1"/>
                </a:cubicBezTo>
                <a:cubicBezTo>
                  <a:pt x="2" y="1"/>
                  <a:pt x="2" y="1"/>
                  <a:pt x="2" y="1"/>
                </a:cubicBezTo>
                <a:cubicBezTo>
                  <a:pt x="2" y="1"/>
                  <a:pt x="2" y="1"/>
                  <a:pt x="2" y="1"/>
                </a:cubicBezTo>
                <a:cubicBezTo>
                  <a:pt x="2" y="1"/>
                  <a:pt x="2" y="1"/>
                  <a:pt x="2" y="1"/>
                </a:cubicBezTo>
                <a:cubicBezTo>
                  <a:pt x="3" y="1"/>
                  <a:pt x="3" y="1"/>
                  <a:pt x="3" y="1"/>
                </a:cubicBezTo>
                <a:cubicBezTo>
                  <a:pt x="3" y="1"/>
                  <a:pt x="3" y="1"/>
                  <a:pt x="3" y="1"/>
                </a:cubicBezTo>
                <a:cubicBezTo>
                  <a:pt x="2" y="1"/>
                  <a:pt x="2" y="0"/>
                  <a:pt x="2" y="0"/>
                </a:cubicBezTo>
                <a:cubicBezTo>
                  <a:pt x="1" y="0"/>
                  <a:pt x="1" y="0"/>
                  <a:pt x="1" y="0"/>
                </a:cubicBezTo>
                <a:cubicBezTo>
                  <a:pt x="1" y="0"/>
                  <a:pt x="1" y="0"/>
                  <a:pt x="1" y="0"/>
                </a:cubicBezTo>
                <a:cubicBezTo>
                  <a:pt x="1" y="0"/>
                  <a:pt x="1" y="0"/>
                  <a:pt x="1" y="0"/>
                </a:cubicBezTo>
                <a:cubicBezTo>
                  <a:pt x="1" y="0"/>
                  <a:pt x="0" y="0"/>
                  <a:pt x="0" y="0"/>
                </a:cubicBezTo>
                <a:cubicBezTo>
                  <a:pt x="0" y="0"/>
                  <a:pt x="0" y="0"/>
                  <a:pt x="0" y="0"/>
                </a:cubicBezTo>
                <a:cubicBezTo>
                  <a:pt x="0"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30" name="Freeform 114"/>
          <p:cNvSpPr/>
          <p:nvPr/>
        </p:nvSpPr>
        <p:spPr bwMode="auto">
          <a:xfrm>
            <a:off x="8407400" y="1779588"/>
            <a:ext cx="31750" cy="33337"/>
          </a:xfrm>
          <a:custGeom>
            <a:avLst/>
            <a:gdLst>
              <a:gd name="T0" fmla="*/ 2147483646 w 1"/>
              <a:gd name="T1" fmla="*/ 2147483646 h 1"/>
              <a:gd name="T2" fmla="*/ 0 w 1"/>
              <a:gd name="T3" fmla="*/ 0 h 1"/>
              <a:gd name="T4" fmla="*/ 2147483646 w 1"/>
              <a:gd name="T5" fmla="*/ 2147483646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1" y="1"/>
                  <a:pt x="1" y="0"/>
                  <a:pt x="0" y="0"/>
                </a:cubicBezTo>
                <a:cubicBezTo>
                  <a:pt x="0" y="0"/>
                  <a:pt x="1" y="1"/>
                  <a:pt x="1"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31" name="Freeform 115"/>
          <p:cNvSpPr/>
          <p:nvPr/>
        </p:nvSpPr>
        <p:spPr bwMode="auto">
          <a:xfrm>
            <a:off x="9183688" y="2008188"/>
            <a:ext cx="0" cy="33337"/>
          </a:xfrm>
          <a:custGeom>
            <a:avLst/>
            <a:gdLst>
              <a:gd name="T0" fmla="*/ 2147483646 h 1"/>
              <a:gd name="T1" fmla="*/ 2147483646 h 1"/>
              <a:gd name="T2" fmla="*/ 0 h 1"/>
              <a:gd name="T3" fmla="*/ 0 h 1"/>
              <a:gd name="T4" fmla="*/ 2147483646 h 1"/>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1">
                <a:moveTo>
                  <a:pt x="0" y="1"/>
                </a:moveTo>
                <a:cubicBezTo>
                  <a:pt x="0" y="1"/>
                  <a:pt x="0" y="1"/>
                  <a:pt x="0" y="1"/>
                </a:cubicBezTo>
                <a:cubicBezTo>
                  <a:pt x="0" y="1"/>
                  <a:pt x="0" y="0"/>
                  <a:pt x="0" y="0"/>
                </a:cubicBezTo>
                <a:cubicBezTo>
                  <a:pt x="0" y="0"/>
                  <a:pt x="0" y="0"/>
                  <a:pt x="0" y="0"/>
                </a:cubicBezTo>
                <a:cubicBezTo>
                  <a:pt x="0" y="0"/>
                  <a:pt x="0" y="0"/>
                  <a:pt x="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32" name="Freeform 116"/>
          <p:cNvSpPr/>
          <p:nvPr/>
        </p:nvSpPr>
        <p:spPr bwMode="auto">
          <a:xfrm>
            <a:off x="9377363" y="1943100"/>
            <a:ext cx="63500" cy="33338"/>
          </a:xfrm>
          <a:custGeom>
            <a:avLst/>
            <a:gdLst>
              <a:gd name="T0" fmla="*/ 2147483646 w 2"/>
              <a:gd name="T1" fmla="*/ 2147483646 h 1"/>
              <a:gd name="T2" fmla="*/ 2147483646 w 2"/>
              <a:gd name="T3" fmla="*/ 2147483646 h 1"/>
              <a:gd name="T4" fmla="*/ 2147483646 w 2"/>
              <a:gd name="T5" fmla="*/ 0 h 1"/>
              <a:gd name="T6" fmla="*/ 2147483646 w 2"/>
              <a:gd name="T7" fmla="*/ 0 h 1"/>
              <a:gd name="T8" fmla="*/ 0 w 2"/>
              <a:gd name="T9" fmla="*/ 0 h 1"/>
              <a:gd name="T10" fmla="*/ 2147483646 w 2"/>
              <a:gd name="T11" fmla="*/ 2147483646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1" y="1"/>
                </a:moveTo>
                <a:cubicBezTo>
                  <a:pt x="1" y="1"/>
                  <a:pt x="2" y="1"/>
                  <a:pt x="2" y="1"/>
                </a:cubicBezTo>
                <a:cubicBezTo>
                  <a:pt x="2" y="1"/>
                  <a:pt x="2" y="0"/>
                  <a:pt x="2" y="0"/>
                </a:cubicBezTo>
                <a:cubicBezTo>
                  <a:pt x="2" y="0"/>
                  <a:pt x="2" y="0"/>
                  <a:pt x="1" y="0"/>
                </a:cubicBezTo>
                <a:cubicBezTo>
                  <a:pt x="1" y="0"/>
                  <a:pt x="1" y="0"/>
                  <a:pt x="0" y="0"/>
                </a:cubicBezTo>
                <a:cubicBezTo>
                  <a:pt x="0" y="0"/>
                  <a:pt x="0" y="1"/>
                  <a:pt x="1"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33" name="Freeform 117"/>
          <p:cNvSpPr/>
          <p:nvPr/>
        </p:nvSpPr>
        <p:spPr bwMode="auto">
          <a:xfrm>
            <a:off x="6694488" y="1812925"/>
            <a:ext cx="128587" cy="163513"/>
          </a:xfrm>
          <a:custGeom>
            <a:avLst/>
            <a:gdLst>
              <a:gd name="T0" fmla="*/ 0 w 4"/>
              <a:gd name="T1" fmla="*/ 2147483646 h 5"/>
              <a:gd name="T2" fmla="*/ 2147483646 w 4"/>
              <a:gd name="T3" fmla="*/ 2147483646 h 5"/>
              <a:gd name="T4" fmla="*/ 2147483646 w 4"/>
              <a:gd name="T5" fmla="*/ 2147483646 h 5"/>
              <a:gd name="T6" fmla="*/ 2147483646 w 4"/>
              <a:gd name="T7" fmla="*/ 2147483646 h 5"/>
              <a:gd name="T8" fmla="*/ 2147483646 w 4"/>
              <a:gd name="T9" fmla="*/ 2147483646 h 5"/>
              <a:gd name="T10" fmla="*/ 2147483646 w 4"/>
              <a:gd name="T11" fmla="*/ 2147483646 h 5"/>
              <a:gd name="T12" fmla="*/ 2147483646 w 4"/>
              <a:gd name="T13" fmla="*/ 2147483646 h 5"/>
              <a:gd name="T14" fmla="*/ 2147483646 w 4"/>
              <a:gd name="T15" fmla="*/ 2147483646 h 5"/>
              <a:gd name="T16" fmla="*/ 2147483646 w 4"/>
              <a:gd name="T17" fmla="*/ 2147483646 h 5"/>
              <a:gd name="T18" fmla="*/ 2147483646 w 4"/>
              <a:gd name="T19" fmla="*/ 2147483646 h 5"/>
              <a:gd name="T20" fmla="*/ 2147483646 w 4"/>
              <a:gd name="T21" fmla="*/ 2147483646 h 5"/>
              <a:gd name="T22" fmla="*/ 2147483646 w 4"/>
              <a:gd name="T23" fmla="*/ 2147483646 h 5"/>
              <a:gd name="T24" fmla="*/ 2147483646 w 4"/>
              <a:gd name="T25" fmla="*/ 2147483646 h 5"/>
              <a:gd name="T26" fmla="*/ 2147483646 w 4"/>
              <a:gd name="T27" fmla="*/ 2147483646 h 5"/>
              <a:gd name="T28" fmla="*/ 2147483646 w 4"/>
              <a:gd name="T29" fmla="*/ 2147483646 h 5"/>
              <a:gd name="T30" fmla="*/ 2147483646 w 4"/>
              <a:gd name="T31" fmla="*/ 2147483646 h 5"/>
              <a:gd name="T32" fmla="*/ 2147483646 w 4"/>
              <a:gd name="T33" fmla="*/ 2147483646 h 5"/>
              <a:gd name="T34" fmla="*/ 2147483646 w 4"/>
              <a:gd name="T35" fmla="*/ 2147483646 h 5"/>
              <a:gd name="T36" fmla="*/ 2147483646 w 4"/>
              <a:gd name="T37" fmla="*/ 2147483646 h 5"/>
              <a:gd name="T38" fmla="*/ 2147483646 w 4"/>
              <a:gd name="T39" fmla="*/ 2147483646 h 5"/>
              <a:gd name="T40" fmla="*/ 2147483646 w 4"/>
              <a:gd name="T41" fmla="*/ 2147483646 h 5"/>
              <a:gd name="T42" fmla="*/ 2147483646 w 4"/>
              <a:gd name="T43" fmla="*/ 2147483646 h 5"/>
              <a:gd name="T44" fmla="*/ 2147483646 w 4"/>
              <a:gd name="T45" fmla="*/ 2147483646 h 5"/>
              <a:gd name="T46" fmla="*/ 2147483646 w 4"/>
              <a:gd name="T47" fmla="*/ 2147483646 h 5"/>
              <a:gd name="T48" fmla="*/ 2147483646 w 4"/>
              <a:gd name="T49" fmla="*/ 2147483646 h 5"/>
              <a:gd name="T50" fmla="*/ 2147483646 w 4"/>
              <a:gd name="T51" fmla="*/ 2147483646 h 5"/>
              <a:gd name="T52" fmla="*/ 2147483646 w 4"/>
              <a:gd name="T53" fmla="*/ 2147483646 h 5"/>
              <a:gd name="T54" fmla="*/ 2147483646 w 4"/>
              <a:gd name="T55" fmla="*/ 2147483646 h 5"/>
              <a:gd name="T56" fmla="*/ 2147483646 w 4"/>
              <a:gd name="T57" fmla="*/ 2147483646 h 5"/>
              <a:gd name="T58" fmla="*/ 2147483646 w 4"/>
              <a:gd name="T59" fmla="*/ 2147483646 h 5"/>
              <a:gd name="T60" fmla="*/ 2147483646 w 4"/>
              <a:gd name="T61" fmla="*/ 2147483646 h 5"/>
              <a:gd name="T62" fmla="*/ 2147483646 w 4"/>
              <a:gd name="T63" fmla="*/ 0 h 5"/>
              <a:gd name="T64" fmla="*/ 2147483646 w 4"/>
              <a:gd name="T65" fmla="*/ 0 h 5"/>
              <a:gd name="T66" fmla="*/ 2147483646 w 4"/>
              <a:gd name="T67" fmla="*/ 0 h 5"/>
              <a:gd name="T68" fmla="*/ 2147483646 w 4"/>
              <a:gd name="T69" fmla="*/ 0 h 5"/>
              <a:gd name="T70" fmla="*/ 2147483646 w 4"/>
              <a:gd name="T71" fmla="*/ 0 h 5"/>
              <a:gd name="T72" fmla="*/ 2147483646 w 4"/>
              <a:gd name="T73" fmla="*/ 2147483646 h 5"/>
              <a:gd name="T74" fmla="*/ 2147483646 w 4"/>
              <a:gd name="T75" fmla="*/ 2147483646 h 5"/>
              <a:gd name="T76" fmla="*/ 2147483646 w 4"/>
              <a:gd name="T77" fmla="*/ 2147483646 h 5"/>
              <a:gd name="T78" fmla="*/ 0 w 4"/>
              <a:gd name="T79" fmla="*/ 2147483646 h 5"/>
              <a:gd name="T80" fmla="*/ 0 w 4"/>
              <a:gd name="T81" fmla="*/ 2147483646 h 5"/>
              <a:gd name="T82" fmla="*/ 2147483646 w 4"/>
              <a:gd name="T83" fmla="*/ 2147483646 h 5"/>
              <a:gd name="T84" fmla="*/ 2147483646 w 4"/>
              <a:gd name="T85" fmla="*/ 2147483646 h 5"/>
              <a:gd name="T86" fmla="*/ 0 w 4"/>
              <a:gd name="T87" fmla="*/ 2147483646 h 5"/>
              <a:gd name="T88" fmla="*/ 2147483646 w 4"/>
              <a:gd name="T89" fmla="*/ 2147483646 h 5"/>
              <a:gd name="T90" fmla="*/ 0 w 4"/>
              <a:gd name="T91" fmla="*/ 2147483646 h 5"/>
              <a:gd name="T92" fmla="*/ 0 w 4"/>
              <a:gd name="T93" fmla="*/ 2147483646 h 5"/>
              <a:gd name="T94" fmla="*/ 0 w 4"/>
              <a:gd name="T95" fmla="*/ 2147483646 h 5"/>
              <a:gd name="T96" fmla="*/ 0 w 4"/>
              <a:gd name="T97" fmla="*/ 2147483646 h 5"/>
              <a:gd name="T98" fmla="*/ 0 w 4"/>
              <a:gd name="T99" fmla="*/ 2147483646 h 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 h="5">
                <a:moveTo>
                  <a:pt x="0" y="4"/>
                </a:moveTo>
                <a:cubicBezTo>
                  <a:pt x="0"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5"/>
                  <a:pt x="1" y="5"/>
                </a:cubicBezTo>
                <a:cubicBezTo>
                  <a:pt x="1" y="5"/>
                  <a:pt x="2" y="5"/>
                  <a:pt x="2" y="5"/>
                </a:cubicBezTo>
                <a:cubicBezTo>
                  <a:pt x="2" y="5"/>
                  <a:pt x="2" y="5"/>
                  <a:pt x="2" y="5"/>
                </a:cubicBezTo>
                <a:cubicBezTo>
                  <a:pt x="3" y="5"/>
                  <a:pt x="3" y="5"/>
                  <a:pt x="3" y="5"/>
                </a:cubicBezTo>
                <a:cubicBezTo>
                  <a:pt x="3" y="5"/>
                  <a:pt x="3" y="5"/>
                  <a:pt x="3" y="5"/>
                </a:cubicBezTo>
                <a:cubicBezTo>
                  <a:pt x="3" y="5"/>
                  <a:pt x="3" y="5"/>
                  <a:pt x="3" y="5"/>
                </a:cubicBezTo>
                <a:cubicBezTo>
                  <a:pt x="3" y="5"/>
                  <a:pt x="3" y="5"/>
                  <a:pt x="4" y="5"/>
                </a:cubicBezTo>
                <a:cubicBezTo>
                  <a:pt x="4" y="5"/>
                  <a:pt x="4" y="5"/>
                  <a:pt x="4" y="5"/>
                </a:cubicBezTo>
                <a:cubicBezTo>
                  <a:pt x="4" y="5"/>
                  <a:pt x="4" y="5"/>
                  <a:pt x="4" y="5"/>
                </a:cubicBezTo>
                <a:cubicBezTo>
                  <a:pt x="4" y="5"/>
                  <a:pt x="4" y="5"/>
                  <a:pt x="4" y="5"/>
                </a:cubicBezTo>
                <a:cubicBezTo>
                  <a:pt x="4" y="5"/>
                  <a:pt x="3" y="5"/>
                  <a:pt x="3" y="5"/>
                </a:cubicBezTo>
                <a:cubicBezTo>
                  <a:pt x="3" y="4"/>
                  <a:pt x="3" y="4"/>
                  <a:pt x="3" y="4"/>
                </a:cubicBezTo>
                <a:cubicBezTo>
                  <a:pt x="3" y="4"/>
                  <a:pt x="3" y="4"/>
                  <a:pt x="3" y="4"/>
                </a:cubicBezTo>
                <a:cubicBezTo>
                  <a:pt x="3" y="4"/>
                  <a:pt x="3" y="4"/>
                  <a:pt x="3" y="3"/>
                </a:cubicBezTo>
                <a:cubicBezTo>
                  <a:pt x="2" y="3"/>
                  <a:pt x="2" y="3"/>
                  <a:pt x="2" y="3"/>
                </a:cubicBezTo>
                <a:cubicBezTo>
                  <a:pt x="2" y="3"/>
                  <a:pt x="2" y="3"/>
                  <a:pt x="2" y="3"/>
                </a:cubicBezTo>
                <a:cubicBezTo>
                  <a:pt x="3" y="3"/>
                  <a:pt x="2" y="2"/>
                  <a:pt x="2" y="2"/>
                </a:cubicBezTo>
                <a:cubicBezTo>
                  <a:pt x="2" y="2"/>
                  <a:pt x="2" y="2"/>
                  <a:pt x="2" y="2"/>
                </a:cubicBezTo>
                <a:cubicBezTo>
                  <a:pt x="2" y="2"/>
                  <a:pt x="2" y="2"/>
                  <a:pt x="2" y="2"/>
                </a:cubicBezTo>
                <a:cubicBezTo>
                  <a:pt x="2" y="2"/>
                  <a:pt x="3" y="2"/>
                  <a:pt x="3" y="2"/>
                </a:cubicBezTo>
                <a:cubicBezTo>
                  <a:pt x="3" y="1"/>
                  <a:pt x="2" y="1"/>
                  <a:pt x="2" y="1"/>
                </a:cubicBezTo>
                <a:cubicBezTo>
                  <a:pt x="2" y="1"/>
                  <a:pt x="3" y="1"/>
                  <a:pt x="3" y="1"/>
                </a:cubicBezTo>
                <a:cubicBezTo>
                  <a:pt x="3" y="1"/>
                  <a:pt x="3" y="1"/>
                  <a:pt x="3" y="1"/>
                </a:cubicBezTo>
                <a:cubicBezTo>
                  <a:pt x="3" y="1"/>
                  <a:pt x="3" y="1"/>
                  <a:pt x="3" y="1"/>
                </a:cubicBezTo>
                <a:cubicBezTo>
                  <a:pt x="3" y="1"/>
                  <a:pt x="3" y="1"/>
                  <a:pt x="3" y="1"/>
                </a:cubicBezTo>
                <a:cubicBezTo>
                  <a:pt x="3" y="1"/>
                  <a:pt x="3" y="1"/>
                  <a:pt x="3" y="0"/>
                </a:cubicBezTo>
                <a:cubicBezTo>
                  <a:pt x="2" y="0"/>
                  <a:pt x="2" y="0"/>
                  <a:pt x="2" y="0"/>
                </a:cubicBezTo>
                <a:cubicBezTo>
                  <a:pt x="2" y="0"/>
                  <a:pt x="2" y="0"/>
                  <a:pt x="2" y="0"/>
                </a:cubicBezTo>
                <a:cubicBezTo>
                  <a:pt x="2" y="0"/>
                  <a:pt x="2" y="0"/>
                  <a:pt x="2" y="0"/>
                </a:cubicBezTo>
                <a:cubicBezTo>
                  <a:pt x="2" y="0"/>
                  <a:pt x="1" y="0"/>
                  <a:pt x="1" y="0"/>
                </a:cubicBezTo>
                <a:cubicBezTo>
                  <a:pt x="1" y="0"/>
                  <a:pt x="1" y="1"/>
                  <a:pt x="1" y="1"/>
                </a:cubicBezTo>
                <a:cubicBezTo>
                  <a:pt x="1" y="1"/>
                  <a:pt x="1" y="1"/>
                  <a:pt x="1" y="1"/>
                </a:cubicBezTo>
                <a:cubicBezTo>
                  <a:pt x="1" y="1"/>
                  <a:pt x="1" y="1"/>
                  <a:pt x="1" y="1"/>
                </a:cubicBezTo>
                <a:cubicBezTo>
                  <a:pt x="1" y="1"/>
                  <a:pt x="1" y="1"/>
                  <a:pt x="0" y="1"/>
                </a:cubicBezTo>
                <a:cubicBezTo>
                  <a:pt x="0" y="1"/>
                  <a:pt x="0" y="1"/>
                  <a:pt x="0" y="2"/>
                </a:cubicBezTo>
                <a:cubicBezTo>
                  <a:pt x="1" y="2"/>
                  <a:pt x="1" y="2"/>
                  <a:pt x="1" y="2"/>
                </a:cubicBezTo>
                <a:cubicBezTo>
                  <a:pt x="1" y="2"/>
                  <a:pt x="1" y="2"/>
                  <a:pt x="1" y="2"/>
                </a:cubicBezTo>
                <a:cubicBezTo>
                  <a:pt x="1" y="2"/>
                  <a:pt x="0" y="2"/>
                  <a:pt x="0" y="2"/>
                </a:cubicBezTo>
                <a:cubicBezTo>
                  <a:pt x="0" y="3"/>
                  <a:pt x="1" y="3"/>
                  <a:pt x="1" y="3"/>
                </a:cubicBezTo>
                <a:cubicBezTo>
                  <a:pt x="1" y="3"/>
                  <a:pt x="0" y="3"/>
                  <a:pt x="0" y="3"/>
                </a:cubicBezTo>
                <a:cubicBezTo>
                  <a:pt x="0" y="2"/>
                  <a:pt x="0" y="3"/>
                  <a:pt x="0" y="3"/>
                </a:cubicBezTo>
                <a:cubicBezTo>
                  <a:pt x="0" y="3"/>
                  <a:pt x="0" y="3"/>
                  <a:pt x="0" y="3"/>
                </a:cubicBezTo>
                <a:cubicBezTo>
                  <a:pt x="0" y="3"/>
                  <a:pt x="0" y="3"/>
                  <a:pt x="0" y="3"/>
                </a:cubicBezTo>
                <a:cubicBezTo>
                  <a:pt x="0" y="3"/>
                  <a:pt x="0" y="4"/>
                  <a:pt x="0" y="4"/>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34" name="Freeform 118"/>
          <p:cNvSpPr/>
          <p:nvPr/>
        </p:nvSpPr>
        <p:spPr bwMode="auto">
          <a:xfrm>
            <a:off x="6694488" y="1943100"/>
            <a:ext cx="31750" cy="33338"/>
          </a:xfrm>
          <a:custGeom>
            <a:avLst/>
            <a:gdLst>
              <a:gd name="T0" fmla="*/ 2147483646 w 1"/>
              <a:gd name="T1" fmla="*/ 0 h 1"/>
              <a:gd name="T2" fmla="*/ 2147483646 w 1"/>
              <a:gd name="T3" fmla="*/ 0 h 1"/>
              <a:gd name="T4" fmla="*/ 2147483646 w 1"/>
              <a:gd name="T5" fmla="*/ 2147483646 h 1"/>
              <a:gd name="T6" fmla="*/ 2147483646 w 1"/>
              <a:gd name="T7" fmla="*/ 0 h 1"/>
              <a:gd name="T8" fmla="*/ 2147483646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0" y="0"/>
                  <a:pt x="0" y="0"/>
                  <a:pt x="1" y="0"/>
                </a:cubicBezTo>
                <a:cubicBezTo>
                  <a:pt x="1" y="0"/>
                  <a:pt x="1" y="1"/>
                  <a:pt x="1" y="1"/>
                </a:cubicBezTo>
                <a:cubicBezTo>
                  <a:pt x="1" y="1"/>
                  <a:pt x="1" y="0"/>
                  <a:pt x="1" y="0"/>
                </a:cubicBezTo>
                <a:cubicBezTo>
                  <a:pt x="1" y="0"/>
                  <a:pt x="1"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35" name="Freeform 119"/>
          <p:cNvSpPr/>
          <p:nvPr/>
        </p:nvSpPr>
        <p:spPr bwMode="auto">
          <a:xfrm>
            <a:off x="6726238" y="1585913"/>
            <a:ext cx="292100" cy="227012"/>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2147483646 h 7"/>
              <a:gd name="T12" fmla="*/ 2147483646 w 9"/>
              <a:gd name="T13" fmla="*/ 2147483646 h 7"/>
              <a:gd name="T14" fmla="*/ 2147483646 w 9"/>
              <a:gd name="T15" fmla="*/ 2147483646 h 7"/>
              <a:gd name="T16" fmla="*/ 2147483646 w 9"/>
              <a:gd name="T17" fmla="*/ 2147483646 h 7"/>
              <a:gd name="T18" fmla="*/ 2147483646 w 9"/>
              <a:gd name="T19" fmla="*/ 2147483646 h 7"/>
              <a:gd name="T20" fmla="*/ 2147483646 w 9"/>
              <a:gd name="T21" fmla="*/ 2147483646 h 7"/>
              <a:gd name="T22" fmla="*/ 2147483646 w 9"/>
              <a:gd name="T23" fmla="*/ 2147483646 h 7"/>
              <a:gd name="T24" fmla="*/ 2147483646 w 9"/>
              <a:gd name="T25" fmla="*/ 2147483646 h 7"/>
              <a:gd name="T26" fmla="*/ 2147483646 w 9"/>
              <a:gd name="T27" fmla="*/ 2147483646 h 7"/>
              <a:gd name="T28" fmla="*/ 2147483646 w 9"/>
              <a:gd name="T29" fmla="*/ 2147483646 h 7"/>
              <a:gd name="T30" fmla="*/ 2147483646 w 9"/>
              <a:gd name="T31" fmla="*/ 2147483646 h 7"/>
              <a:gd name="T32" fmla="*/ 2147483646 w 9"/>
              <a:gd name="T33" fmla="*/ 2147483646 h 7"/>
              <a:gd name="T34" fmla="*/ 2147483646 w 9"/>
              <a:gd name="T35" fmla="*/ 2147483646 h 7"/>
              <a:gd name="T36" fmla="*/ 2147483646 w 9"/>
              <a:gd name="T37" fmla="*/ 2147483646 h 7"/>
              <a:gd name="T38" fmla="*/ 2147483646 w 9"/>
              <a:gd name="T39" fmla="*/ 2147483646 h 7"/>
              <a:gd name="T40" fmla="*/ 2147483646 w 9"/>
              <a:gd name="T41" fmla="*/ 2147483646 h 7"/>
              <a:gd name="T42" fmla="*/ 2147483646 w 9"/>
              <a:gd name="T43" fmla="*/ 2147483646 h 7"/>
              <a:gd name="T44" fmla="*/ 2147483646 w 9"/>
              <a:gd name="T45" fmla="*/ 0 h 7"/>
              <a:gd name="T46" fmla="*/ 2147483646 w 9"/>
              <a:gd name="T47" fmla="*/ 0 h 7"/>
              <a:gd name="T48" fmla="*/ 2147483646 w 9"/>
              <a:gd name="T49" fmla="*/ 0 h 7"/>
              <a:gd name="T50" fmla="*/ 2147483646 w 9"/>
              <a:gd name="T51" fmla="*/ 2147483646 h 7"/>
              <a:gd name="T52" fmla="*/ 2147483646 w 9"/>
              <a:gd name="T53" fmla="*/ 2147483646 h 7"/>
              <a:gd name="T54" fmla="*/ 2147483646 w 9"/>
              <a:gd name="T55" fmla="*/ 2147483646 h 7"/>
              <a:gd name="T56" fmla="*/ 2147483646 w 9"/>
              <a:gd name="T57" fmla="*/ 2147483646 h 7"/>
              <a:gd name="T58" fmla="*/ 2147483646 w 9"/>
              <a:gd name="T59" fmla="*/ 2147483646 h 7"/>
              <a:gd name="T60" fmla="*/ 2147483646 w 9"/>
              <a:gd name="T61" fmla="*/ 2147483646 h 7"/>
              <a:gd name="T62" fmla="*/ 2147483646 w 9"/>
              <a:gd name="T63" fmla="*/ 2147483646 h 7"/>
              <a:gd name="T64" fmla="*/ 2147483646 w 9"/>
              <a:gd name="T65" fmla="*/ 2147483646 h 7"/>
              <a:gd name="T66" fmla="*/ 2147483646 w 9"/>
              <a:gd name="T67" fmla="*/ 2147483646 h 7"/>
              <a:gd name="T68" fmla="*/ 2147483646 w 9"/>
              <a:gd name="T69" fmla="*/ 2147483646 h 7"/>
              <a:gd name="T70" fmla="*/ 2147483646 w 9"/>
              <a:gd name="T71" fmla="*/ 2147483646 h 7"/>
              <a:gd name="T72" fmla="*/ 2147483646 w 9"/>
              <a:gd name="T73" fmla="*/ 2147483646 h 7"/>
              <a:gd name="T74" fmla="*/ 2147483646 w 9"/>
              <a:gd name="T75" fmla="*/ 2147483646 h 7"/>
              <a:gd name="T76" fmla="*/ 2147483646 w 9"/>
              <a:gd name="T77" fmla="*/ 2147483646 h 7"/>
              <a:gd name="T78" fmla="*/ 2147483646 w 9"/>
              <a:gd name="T79" fmla="*/ 2147483646 h 7"/>
              <a:gd name="T80" fmla="*/ 2147483646 w 9"/>
              <a:gd name="T81" fmla="*/ 2147483646 h 7"/>
              <a:gd name="T82" fmla="*/ 2147483646 w 9"/>
              <a:gd name="T83" fmla="*/ 2147483646 h 7"/>
              <a:gd name="T84" fmla="*/ 2147483646 w 9"/>
              <a:gd name="T85" fmla="*/ 2147483646 h 7"/>
              <a:gd name="T86" fmla="*/ 0 w 9"/>
              <a:gd name="T87" fmla="*/ 2147483646 h 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 h="7">
                <a:moveTo>
                  <a:pt x="0" y="7"/>
                </a:moveTo>
                <a:cubicBezTo>
                  <a:pt x="1" y="6"/>
                  <a:pt x="0" y="7"/>
                  <a:pt x="0" y="7"/>
                </a:cubicBezTo>
                <a:cubicBezTo>
                  <a:pt x="0" y="7"/>
                  <a:pt x="1" y="7"/>
                  <a:pt x="1" y="7"/>
                </a:cubicBezTo>
                <a:cubicBezTo>
                  <a:pt x="1" y="7"/>
                  <a:pt x="1" y="7"/>
                  <a:pt x="1" y="7"/>
                </a:cubicBezTo>
                <a:cubicBezTo>
                  <a:pt x="1" y="7"/>
                  <a:pt x="2" y="7"/>
                  <a:pt x="2" y="7"/>
                </a:cubicBezTo>
                <a:cubicBezTo>
                  <a:pt x="2" y="7"/>
                  <a:pt x="2" y="7"/>
                  <a:pt x="2" y="7"/>
                </a:cubicBezTo>
                <a:cubicBezTo>
                  <a:pt x="2" y="7"/>
                  <a:pt x="2" y="7"/>
                  <a:pt x="2" y="7"/>
                </a:cubicBezTo>
                <a:cubicBezTo>
                  <a:pt x="2" y="7"/>
                  <a:pt x="3" y="7"/>
                  <a:pt x="2" y="7"/>
                </a:cubicBezTo>
                <a:cubicBezTo>
                  <a:pt x="2" y="7"/>
                  <a:pt x="2" y="7"/>
                  <a:pt x="2" y="7"/>
                </a:cubicBezTo>
                <a:cubicBezTo>
                  <a:pt x="2" y="7"/>
                  <a:pt x="3" y="7"/>
                  <a:pt x="3" y="7"/>
                </a:cubicBezTo>
                <a:cubicBezTo>
                  <a:pt x="3" y="7"/>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3" y="6"/>
                  <a:pt x="3" y="6"/>
                </a:cubicBezTo>
                <a:cubicBezTo>
                  <a:pt x="3" y="6"/>
                  <a:pt x="3" y="5"/>
                  <a:pt x="3" y="5"/>
                </a:cubicBezTo>
                <a:cubicBezTo>
                  <a:pt x="3" y="5"/>
                  <a:pt x="4" y="5"/>
                  <a:pt x="4" y="5"/>
                </a:cubicBezTo>
                <a:cubicBezTo>
                  <a:pt x="4" y="5"/>
                  <a:pt x="3" y="5"/>
                  <a:pt x="3" y="5"/>
                </a:cubicBezTo>
                <a:cubicBezTo>
                  <a:pt x="3" y="5"/>
                  <a:pt x="3" y="5"/>
                  <a:pt x="4" y="5"/>
                </a:cubicBezTo>
                <a:cubicBezTo>
                  <a:pt x="4" y="5"/>
                  <a:pt x="4" y="5"/>
                  <a:pt x="4" y="5"/>
                </a:cubicBezTo>
                <a:cubicBezTo>
                  <a:pt x="4" y="5"/>
                  <a:pt x="4" y="5"/>
                  <a:pt x="4" y="5"/>
                </a:cubicBezTo>
                <a:cubicBezTo>
                  <a:pt x="4" y="5"/>
                  <a:pt x="4" y="5"/>
                  <a:pt x="4" y="5"/>
                </a:cubicBezTo>
                <a:cubicBezTo>
                  <a:pt x="4" y="4"/>
                  <a:pt x="4" y="5"/>
                  <a:pt x="4" y="5"/>
                </a:cubicBezTo>
                <a:cubicBezTo>
                  <a:pt x="5" y="5"/>
                  <a:pt x="5" y="5"/>
                  <a:pt x="5" y="5"/>
                </a:cubicBezTo>
                <a:cubicBezTo>
                  <a:pt x="5" y="4"/>
                  <a:pt x="5" y="5"/>
                  <a:pt x="5" y="5"/>
                </a:cubicBezTo>
                <a:cubicBezTo>
                  <a:pt x="5" y="4"/>
                  <a:pt x="5" y="4"/>
                  <a:pt x="5" y="4"/>
                </a:cubicBezTo>
                <a:cubicBezTo>
                  <a:pt x="5" y="4"/>
                  <a:pt x="5" y="4"/>
                  <a:pt x="5" y="4"/>
                </a:cubicBezTo>
                <a:cubicBezTo>
                  <a:pt x="5" y="4"/>
                  <a:pt x="5" y="4"/>
                  <a:pt x="5" y="4"/>
                </a:cubicBezTo>
                <a:cubicBezTo>
                  <a:pt x="5" y="4"/>
                  <a:pt x="5" y="4"/>
                  <a:pt x="5" y="4"/>
                </a:cubicBezTo>
                <a:cubicBezTo>
                  <a:pt x="6" y="4"/>
                  <a:pt x="6" y="4"/>
                  <a:pt x="6" y="3"/>
                </a:cubicBezTo>
                <a:cubicBezTo>
                  <a:pt x="6" y="3"/>
                  <a:pt x="6" y="3"/>
                  <a:pt x="7" y="3"/>
                </a:cubicBezTo>
                <a:cubicBezTo>
                  <a:pt x="7" y="3"/>
                  <a:pt x="7" y="3"/>
                  <a:pt x="7" y="3"/>
                </a:cubicBezTo>
                <a:cubicBezTo>
                  <a:pt x="7" y="3"/>
                  <a:pt x="8" y="3"/>
                  <a:pt x="8" y="3"/>
                </a:cubicBezTo>
                <a:cubicBezTo>
                  <a:pt x="8" y="3"/>
                  <a:pt x="8" y="3"/>
                  <a:pt x="8" y="3"/>
                </a:cubicBezTo>
                <a:cubicBezTo>
                  <a:pt x="8" y="3"/>
                  <a:pt x="8" y="3"/>
                  <a:pt x="9" y="3"/>
                </a:cubicBezTo>
                <a:cubicBezTo>
                  <a:pt x="9" y="3"/>
                  <a:pt x="9" y="2"/>
                  <a:pt x="9" y="2"/>
                </a:cubicBezTo>
                <a:cubicBezTo>
                  <a:pt x="9" y="2"/>
                  <a:pt x="9" y="2"/>
                  <a:pt x="9" y="2"/>
                </a:cubicBezTo>
                <a:cubicBezTo>
                  <a:pt x="9" y="2"/>
                  <a:pt x="9" y="2"/>
                  <a:pt x="9" y="2"/>
                </a:cubicBezTo>
                <a:cubicBezTo>
                  <a:pt x="9" y="2"/>
                  <a:pt x="9" y="2"/>
                  <a:pt x="9" y="2"/>
                </a:cubicBezTo>
                <a:cubicBezTo>
                  <a:pt x="9" y="2"/>
                  <a:pt x="9" y="2"/>
                  <a:pt x="9" y="2"/>
                </a:cubicBezTo>
                <a:cubicBezTo>
                  <a:pt x="9" y="2"/>
                  <a:pt x="9" y="1"/>
                  <a:pt x="9" y="1"/>
                </a:cubicBezTo>
                <a:cubicBezTo>
                  <a:pt x="9" y="1"/>
                  <a:pt x="9" y="1"/>
                  <a:pt x="9" y="1"/>
                </a:cubicBezTo>
                <a:cubicBezTo>
                  <a:pt x="9" y="1"/>
                  <a:pt x="9" y="1"/>
                  <a:pt x="9" y="1"/>
                </a:cubicBezTo>
                <a:cubicBezTo>
                  <a:pt x="9" y="1"/>
                  <a:pt x="9" y="0"/>
                  <a:pt x="9" y="0"/>
                </a:cubicBezTo>
                <a:cubicBezTo>
                  <a:pt x="9" y="0"/>
                  <a:pt x="9" y="0"/>
                  <a:pt x="9" y="0"/>
                </a:cubicBezTo>
                <a:cubicBezTo>
                  <a:pt x="9" y="0"/>
                  <a:pt x="9" y="0"/>
                  <a:pt x="9" y="0"/>
                </a:cubicBezTo>
                <a:cubicBezTo>
                  <a:pt x="8" y="0"/>
                  <a:pt x="8" y="0"/>
                  <a:pt x="8" y="0"/>
                </a:cubicBezTo>
                <a:cubicBezTo>
                  <a:pt x="8" y="0"/>
                  <a:pt x="8" y="0"/>
                  <a:pt x="8" y="0"/>
                </a:cubicBezTo>
                <a:cubicBezTo>
                  <a:pt x="8" y="0"/>
                  <a:pt x="8" y="1"/>
                  <a:pt x="8" y="1"/>
                </a:cubicBezTo>
                <a:cubicBezTo>
                  <a:pt x="8" y="1"/>
                  <a:pt x="8" y="1"/>
                  <a:pt x="8" y="1"/>
                </a:cubicBezTo>
                <a:cubicBezTo>
                  <a:pt x="8" y="1"/>
                  <a:pt x="7" y="1"/>
                  <a:pt x="7" y="1"/>
                </a:cubicBezTo>
                <a:cubicBezTo>
                  <a:pt x="7" y="1"/>
                  <a:pt x="7" y="2"/>
                  <a:pt x="7" y="2"/>
                </a:cubicBezTo>
                <a:cubicBezTo>
                  <a:pt x="7" y="2"/>
                  <a:pt x="6" y="2"/>
                  <a:pt x="6" y="2"/>
                </a:cubicBezTo>
                <a:cubicBezTo>
                  <a:pt x="6" y="2"/>
                  <a:pt x="6" y="2"/>
                  <a:pt x="6" y="2"/>
                </a:cubicBezTo>
                <a:cubicBezTo>
                  <a:pt x="6" y="2"/>
                  <a:pt x="6" y="2"/>
                  <a:pt x="5" y="2"/>
                </a:cubicBezTo>
                <a:cubicBezTo>
                  <a:pt x="5" y="2"/>
                  <a:pt x="5" y="2"/>
                  <a:pt x="5" y="2"/>
                </a:cubicBezTo>
                <a:cubicBezTo>
                  <a:pt x="5" y="2"/>
                  <a:pt x="5" y="2"/>
                  <a:pt x="5" y="2"/>
                </a:cubicBezTo>
                <a:cubicBezTo>
                  <a:pt x="5" y="2"/>
                  <a:pt x="5" y="2"/>
                  <a:pt x="5" y="2"/>
                </a:cubicBezTo>
                <a:cubicBezTo>
                  <a:pt x="5" y="2"/>
                  <a:pt x="5" y="2"/>
                  <a:pt x="4" y="2"/>
                </a:cubicBezTo>
                <a:cubicBezTo>
                  <a:pt x="4" y="2"/>
                  <a:pt x="4" y="2"/>
                  <a:pt x="4" y="2"/>
                </a:cubicBezTo>
                <a:cubicBezTo>
                  <a:pt x="4" y="2"/>
                  <a:pt x="4" y="2"/>
                  <a:pt x="4" y="2"/>
                </a:cubicBezTo>
                <a:cubicBezTo>
                  <a:pt x="4" y="2"/>
                  <a:pt x="4" y="2"/>
                  <a:pt x="4" y="2"/>
                </a:cubicBezTo>
                <a:cubicBezTo>
                  <a:pt x="4" y="2"/>
                  <a:pt x="4" y="3"/>
                  <a:pt x="3" y="3"/>
                </a:cubicBezTo>
                <a:cubicBezTo>
                  <a:pt x="3" y="3"/>
                  <a:pt x="3" y="3"/>
                  <a:pt x="3" y="3"/>
                </a:cubicBezTo>
                <a:cubicBezTo>
                  <a:pt x="3" y="3"/>
                  <a:pt x="3" y="3"/>
                  <a:pt x="3" y="3"/>
                </a:cubicBezTo>
                <a:cubicBezTo>
                  <a:pt x="3" y="3"/>
                  <a:pt x="3" y="3"/>
                  <a:pt x="3" y="3"/>
                </a:cubicBezTo>
                <a:cubicBezTo>
                  <a:pt x="3" y="3"/>
                  <a:pt x="3" y="3"/>
                  <a:pt x="3" y="3"/>
                </a:cubicBezTo>
                <a:cubicBezTo>
                  <a:pt x="3" y="3"/>
                  <a:pt x="3" y="3"/>
                  <a:pt x="2" y="3"/>
                </a:cubicBezTo>
                <a:cubicBezTo>
                  <a:pt x="2" y="3"/>
                  <a:pt x="2" y="4"/>
                  <a:pt x="2" y="4"/>
                </a:cubicBezTo>
                <a:cubicBezTo>
                  <a:pt x="2" y="4"/>
                  <a:pt x="2" y="4"/>
                  <a:pt x="2" y="4"/>
                </a:cubicBezTo>
                <a:cubicBezTo>
                  <a:pt x="2" y="4"/>
                  <a:pt x="2" y="4"/>
                  <a:pt x="2" y="4"/>
                </a:cubicBezTo>
                <a:cubicBezTo>
                  <a:pt x="2" y="4"/>
                  <a:pt x="2" y="4"/>
                  <a:pt x="2" y="4"/>
                </a:cubicBezTo>
                <a:cubicBezTo>
                  <a:pt x="2" y="4"/>
                  <a:pt x="2" y="4"/>
                  <a:pt x="1" y="4"/>
                </a:cubicBezTo>
                <a:cubicBezTo>
                  <a:pt x="1" y="4"/>
                  <a:pt x="1" y="4"/>
                  <a:pt x="1" y="4"/>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6"/>
                  <a:pt x="1" y="6"/>
                </a:cubicBezTo>
                <a:cubicBezTo>
                  <a:pt x="1" y="6"/>
                  <a:pt x="1" y="6"/>
                  <a:pt x="1" y="6"/>
                </a:cubicBezTo>
                <a:cubicBezTo>
                  <a:pt x="1" y="6"/>
                  <a:pt x="1" y="6"/>
                  <a:pt x="1" y="6"/>
                </a:cubicBezTo>
                <a:cubicBezTo>
                  <a:pt x="1" y="6"/>
                  <a:pt x="1" y="6"/>
                  <a:pt x="1" y="6"/>
                </a:cubicBezTo>
                <a:cubicBezTo>
                  <a:pt x="0" y="6"/>
                  <a:pt x="1" y="6"/>
                  <a:pt x="0" y="6"/>
                </a:cubicBezTo>
                <a:cubicBezTo>
                  <a:pt x="0" y="6"/>
                  <a:pt x="0" y="6"/>
                  <a:pt x="0" y="7"/>
                </a:cubicBezTo>
                <a:cubicBezTo>
                  <a:pt x="0" y="7"/>
                  <a:pt x="0" y="7"/>
                  <a:pt x="0" y="7"/>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36" name="Freeform 120"/>
          <p:cNvSpPr/>
          <p:nvPr/>
        </p:nvSpPr>
        <p:spPr bwMode="auto">
          <a:xfrm>
            <a:off x="6048375" y="1976438"/>
            <a:ext cx="31750" cy="0"/>
          </a:xfrm>
          <a:custGeom>
            <a:avLst/>
            <a:gdLst>
              <a:gd name="T0" fmla="*/ 0 w 1"/>
              <a:gd name="T1" fmla="*/ 2147483646 w 1"/>
              <a:gd name="T2" fmla="*/ 2147483646 w 1"/>
              <a:gd name="T3" fmla="*/ 0 w 1"/>
              <a:gd name="T4" fmla="*/ 0 w 1"/>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1">
                <a:moveTo>
                  <a:pt x="0" y="0"/>
                </a:moveTo>
                <a:cubicBezTo>
                  <a:pt x="1" y="0"/>
                  <a:pt x="1" y="0"/>
                  <a:pt x="1" y="0"/>
                </a:cubicBezTo>
                <a:cubicBezTo>
                  <a:pt x="1" y="0"/>
                  <a:pt x="1" y="0"/>
                  <a:pt x="1" y="0"/>
                </a:cubicBezTo>
                <a:cubicBezTo>
                  <a:pt x="1" y="0"/>
                  <a:pt x="0" y="0"/>
                  <a:pt x="0" y="0"/>
                </a:cubicBezTo>
                <a:cubicBezTo>
                  <a:pt x="0"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37" name="Freeform 121"/>
          <p:cNvSpPr/>
          <p:nvPr/>
        </p:nvSpPr>
        <p:spPr bwMode="auto">
          <a:xfrm>
            <a:off x="5949950" y="2041525"/>
            <a:ext cx="33338" cy="33338"/>
          </a:xfrm>
          <a:custGeom>
            <a:avLst/>
            <a:gdLst>
              <a:gd name="T0" fmla="*/ 0 w 1"/>
              <a:gd name="T1" fmla="*/ 2147483646 h 1"/>
              <a:gd name="T2" fmla="*/ 2147483646 w 1"/>
              <a:gd name="T3" fmla="*/ 0 h 1"/>
              <a:gd name="T4" fmla="*/ 0 w 1"/>
              <a:gd name="T5" fmla="*/ 0 h 1"/>
              <a:gd name="T6" fmla="*/ 0 w 1"/>
              <a:gd name="T7" fmla="*/ 2147483646 h 1"/>
              <a:gd name="T8" fmla="*/ 0 w 1"/>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1"/>
                </a:moveTo>
                <a:cubicBezTo>
                  <a:pt x="0" y="1"/>
                  <a:pt x="1" y="0"/>
                  <a:pt x="1" y="0"/>
                </a:cubicBezTo>
                <a:cubicBezTo>
                  <a:pt x="1" y="0"/>
                  <a:pt x="1" y="0"/>
                  <a:pt x="0" y="0"/>
                </a:cubicBezTo>
                <a:cubicBezTo>
                  <a:pt x="0" y="0"/>
                  <a:pt x="0" y="0"/>
                  <a:pt x="0" y="1"/>
                </a:cubicBezTo>
                <a:cubicBezTo>
                  <a:pt x="0" y="1"/>
                  <a:pt x="0" y="1"/>
                  <a:pt x="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38" name="Freeform 122"/>
          <p:cNvSpPr/>
          <p:nvPr/>
        </p:nvSpPr>
        <p:spPr bwMode="auto">
          <a:xfrm>
            <a:off x="6307138" y="3249613"/>
            <a:ext cx="31750" cy="31750"/>
          </a:xfrm>
          <a:custGeom>
            <a:avLst/>
            <a:gdLst>
              <a:gd name="T0" fmla="*/ 2147483646 w 1"/>
              <a:gd name="T1" fmla="*/ 0 h 1"/>
              <a:gd name="T2" fmla="*/ 2147483646 w 1"/>
              <a:gd name="T3" fmla="*/ 0 h 1"/>
              <a:gd name="T4" fmla="*/ 0 w 1"/>
              <a:gd name="T5" fmla="*/ 0 h 1"/>
              <a:gd name="T6" fmla="*/ 0 w 1"/>
              <a:gd name="T7" fmla="*/ 0 h 1"/>
              <a:gd name="T8" fmla="*/ 2147483646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1" y="0"/>
                  <a:pt x="1" y="0"/>
                  <a:pt x="1" y="0"/>
                </a:cubicBezTo>
                <a:cubicBezTo>
                  <a:pt x="1" y="0"/>
                  <a:pt x="1" y="0"/>
                  <a:pt x="0" y="0"/>
                </a:cubicBezTo>
                <a:cubicBezTo>
                  <a:pt x="0" y="0"/>
                  <a:pt x="0" y="0"/>
                  <a:pt x="0" y="0"/>
                </a:cubicBezTo>
                <a:cubicBezTo>
                  <a:pt x="0" y="1"/>
                  <a:pt x="1" y="1"/>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39" name="Freeform 123"/>
          <p:cNvSpPr/>
          <p:nvPr/>
        </p:nvSpPr>
        <p:spPr bwMode="auto">
          <a:xfrm>
            <a:off x="2555875" y="2792413"/>
            <a:ext cx="98425" cy="65087"/>
          </a:xfrm>
          <a:custGeom>
            <a:avLst/>
            <a:gdLst>
              <a:gd name="T0" fmla="*/ 2147483646 w 3"/>
              <a:gd name="T1" fmla="*/ 2147483646 h 2"/>
              <a:gd name="T2" fmla="*/ 2147483646 w 3"/>
              <a:gd name="T3" fmla="*/ 2147483646 h 2"/>
              <a:gd name="T4" fmla="*/ 2147483646 w 3"/>
              <a:gd name="T5" fmla="*/ 2147483646 h 2"/>
              <a:gd name="T6" fmla="*/ 2147483646 w 3"/>
              <a:gd name="T7" fmla="*/ 2147483646 h 2"/>
              <a:gd name="T8" fmla="*/ 2147483646 w 3"/>
              <a:gd name="T9" fmla="*/ 2147483646 h 2"/>
              <a:gd name="T10" fmla="*/ 2147483646 w 3"/>
              <a:gd name="T11" fmla="*/ 0 h 2"/>
              <a:gd name="T12" fmla="*/ 0 w 3"/>
              <a:gd name="T13" fmla="*/ 0 h 2"/>
              <a:gd name="T14" fmla="*/ 0 w 3"/>
              <a:gd name="T15" fmla="*/ 0 h 2"/>
              <a:gd name="T16" fmla="*/ 2147483646 w 3"/>
              <a:gd name="T17" fmla="*/ 2147483646 h 2"/>
              <a:gd name="T18" fmla="*/ 2147483646 w 3"/>
              <a:gd name="T19" fmla="*/ 2147483646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2">
                <a:moveTo>
                  <a:pt x="2" y="1"/>
                </a:moveTo>
                <a:cubicBezTo>
                  <a:pt x="2" y="1"/>
                  <a:pt x="2" y="1"/>
                  <a:pt x="2" y="2"/>
                </a:cubicBezTo>
                <a:cubicBezTo>
                  <a:pt x="2" y="2"/>
                  <a:pt x="3" y="2"/>
                  <a:pt x="3" y="2"/>
                </a:cubicBezTo>
                <a:cubicBezTo>
                  <a:pt x="3" y="2"/>
                  <a:pt x="3" y="2"/>
                  <a:pt x="3" y="1"/>
                </a:cubicBezTo>
                <a:cubicBezTo>
                  <a:pt x="2" y="1"/>
                  <a:pt x="2" y="1"/>
                  <a:pt x="2" y="1"/>
                </a:cubicBezTo>
                <a:cubicBezTo>
                  <a:pt x="2" y="1"/>
                  <a:pt x="2" y="0"/>
                  <a:pt x="2" y="0"/>
                </a:cubicBezTo>
                <a:cubicBezTo>
                  <a:pt x="1" y="0"/>
                  <a:pt x="1" y="0"/>
                  <a:pt x="0" y="0"/>
                </a:cubicBezTo>
                <a:cubicBezTo>
                  <a:pt x="0" y="0"/>
                  <a:pt x="0" y="0"/>
                  <a:pt x="0" y="0"/>
                </a:cubicBezTo>
                <a:cubicBezTo>
                  <a:pt x="0" y="0"/>
                  <a:pt x="1" y="1"/>
                  <a:pt x="1" y="1"/>
                </a:cubicBezTo>
                <a:cubicBezTo>
                  <a:pt x="2" y="1"/>
                  <a:pt x="2" y="1"/>
                  <a:pt x="2"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40" name="Freeform 124"/>
          <p:cNvSpPr/>
          <p:nvPr/>
        </p:nvSpPr>
        <p:spPr bwMode="auto">
          <a:xfrm>
            <a:off x="2524125" y="2595563"/>
            <a:ext cx="31750" cy="33337"/>
          </a:xfrm>
          <a:custGeom>
            <a:avLst/>
            <a:gdLst>
              <a:gd name="T0" fmla="*/ 2147483646 w 1"/>
              <a:gd name="T1" fmla="*/ 2147483646 h 1"/>
              <a:gd name="T2" fmla="*/ 2147483646 w 1"/>
              <a:gd name="T3" fmla="*/ 2147483646 h 1"/>
              <a:gd name="T4" fmla="*/ 0 w 1"/>
              <a:gd name="T5" fmla="*/ 2147483646 h 1"/>
              <a:gd name="T6" fmla="*/ 0 w 1"/>
              <a:gd name="T7" fmla="*/ 0 h 1"/>
              <a:gd name="T8" fmla="*/ 0 w 1"/>
              <a:gd name="T9" fmla="*/ 2147483646 h 1"/>
              <a:gd name="T10" fmla="*/ 0 w 1"/>
              <a:gd name="T11" fmla="*/ 2147483646 h 1"/>
              <a:gd name="T12" fmla="*/ 0 w 1"/>
              <a:gd name="T13" fmla="*/ 2147483646 h 1"/>
              <a:gd name="T14" fmla="*/ 2147483646 w 1"/>
              <a:gd name="T15" fmla="*/ 2147483646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1" y="1"/>
                </a:moveTo>
                <a:cubicBezTo>
                  <a:pt x="1" y="1"/>
                  <a:pt x="1" y="1"/>
                  <a:pt x="1" y="1"/>
                </a:cubicBezTo>
                <a:cubicBezTo>
                  <a:pt x="0" y="1"/>
                  <a:pt x="0" y="1"/>
                  <a:pt x="0" y="1"/>
                </a:cubicBezTo>
                <a:cubicBezTo>
                  <a:pt x="0" y="0"/>
                  <a:pt x="0" y="0"/>
                  <a:pt x="0" y="0"/>
                </a:cubicBezTo>
                <a:cubicBezTo>
                  <a:pt x="0" y="0"/>
                  <a:pt x="0" y="0"/>
                  <a:pt x="0" y="1"/>
                </a:cubicBezTo>
                <a:cubicBezTo>
                  <a:pt x="0" y="1"/>
                  <a:pt x="0" y="1"/>
                  <a:pt x="0" y="1"/>
                </a:cubicBezTo>
                <a:cubicBezTo>
                  <a:pt x="0" y="1"/>
                  <a:pt x="0" y="1"/>
                  <a:pt x="0" y="1"/>
                </a:cubicBezTo>
                <a:cubicBezTo>
                  <a:pt x="0" y="1"/>
                  <a:pt x="1" y="1"/>
                  <a:pt x="1"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41" name="Freeform 125"/>
          <p:cNvSpPr/>
          <p:nvPr/>
        </p:nvSpPr>
        <p:spPr bwMode="auto">
          <a:xfrm>
            <a:off x="2492375" y="2662238"/>
            <a:ext cx="31750" cy="65087"/>
          </a:xfrm>
          <a:custGeom>
            <a:avLst/>
            <a:gdLst>
              <a:gd name="T0" fmla="*/ 2147483646 w 1"/>
              <a:gd name="T1" fmla="*/ 0 h 2"/>
              <a:gd name="T2" fmla="*/ 2147483646 w 1"/>
              <a:gd name="T3" fmla="*/ 0 h 2"/>
              <a:gd name="T4" fmla="*/ 0 w 1"/>
              <a:gd name="T5" fmla="*/ 2147483646 h 2"/>
              <a:gd name="T6" fmla="*/ 0 w 1"/>
              <a:gd name="T7" fmla="*/ 2147483646 h 2"/>
              <a:gd name="T8" fmla="*/ 2147483646 w 1"/>
              <a:gd name="T9" fmla="*/ 2147483646 h 2"/>
              <a:gd name="T10" fmla="*/ 2147483646 w 1"/>
              <a:gd name="T11" fmla="*/ 0 h 2"/>
              <a:gd name="T12" fmla="*/ 2147483646 w 1"/>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2">
                <a:moveTo>
                  <a:pt x="1" y="0"/>
                </a:moveTo>
                <a:cubicBezTo>
                  <a:pt x="1" y="0"/>
                  <a:pt x="1" y="0"/>
                  <a:pt x="1" y="0"/>
                </a:cubicBezTo>
                <a:cubicBezTo>
                  <a:pt x="0" y="0"/>
                  <a:pt x="0" y="1"/>
                  <a:pt x="0" y="1"/>
                </a:cubicBezTo>
                <a:cubicBezTo>
                  <a:pt x="0" y="1"/>
                  <a:pt x="0" y="2"/>
                  <a:pt x="0" y="2"/>
                </a:cubicBezTo>
                <a:cubicBezTo>
                  <a:pt x="1" y="2"/>
                  <a:pt x="1" y="1"/>
                  <a:pt x="1" y="1"/>
                </a:cubicBezTo>
                <a:cubicBezTo>
                  <a:pt x="1" y="1"/>
                  <a:pt x="1" y="0"/>
                  <a:pt x="1" y="0"/>
                </a:cubicBezTo>
                <a:cubicBezTo>
                  <a:pt x="1" y="0"/>
                  <a:pt x="1"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42" name="Freeform 126"/>
          <p:cNvSpPr/>
          <p:nvPr/>
        </p:nvSpPr>
        <p:spPr bwMode="auto">
          <a:xfrm>
            <a:off x="2459038" y="2530475"/>
            <a:ext cx="33337" cy="65088"/>
          </a:xfrm>
          <a:custGeom>
            <a:avLst/>
            <a:gdLst>
              <a:gd name="T0" fmla="*/ 2147483646 w 1"/>
              <a:gd name="T1" fmla="*/ 0 h 2"/>
              <a:gd name="T2" fmla="*/ 2147483646 w 1"/>
              <a:gd name="T3" fmla="*/ 0 h 2"/>
              <a:gd name="T4" fmla="*/ 2147483646 w 1"/>
              <a:gd name="T5" fmla="*/ 2147483646 h 2"/>
              <a:gd name="T6" fmla="*/ 2147483646 w 1"/>
              <a:gd name="T7" fmla="*/ 2147483646 h 2"/>
              <a:gd name="T8" fmla="*/ 2147483646 w 1"/>
              <a:gd name="T9" fmla="*/ 2147483646 h 2"/>
              <a:gd name="T10" fmla="*/ 2147483646 w 1"/>
              <a:gd name="T11" fmla="*/ 2147483646 h 2"/>
              <a:gd name="T12" fmla="*/ 2147483646 w 1"/>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2">
                <a:moveTo>
                  <a:pt x="1" y="0"/>
                </a:moveTo>
                <a:cubicBezTo>
                  <a:pt x="1" y="0"/>
                  <a:pt x="1" y="0"/>
                  <a:pt x="1" y="0"/>
                </a:cubicBezTo>
                <a:cubicBezTo>
                  <a:pt x="0" y="0"/>
                  <a:pt x="1" y="1"/>
                  <a:pt x="1" y="1"/>
                </a:cubicBezTo>
                <a:cubicBezTo>
                  <a:pt x="1" y="1"/>
                  <a:pt x="1" y="2"/>
                  <a:pt x="1" y="2"/>
                </a:cubicBezTo>
                <a:cubicBezTo>
                  <a:pt x="1" y="2"/>
                  <a:pt x="1" y="1"/>
                  <a:pt x="1" y="1"/>
                </a:cubicBezTo>
                <a:cubicBezTo>
                  <a:pt x="1" y="1"/>
                  <a:pt x="1" y="1"/>
                  <a:pt x="1" y="1"/>
                </a:cubicBezTo>
                <a:cubicBezTo>
                  <a:pt x="1" y="1"/>
                  <a:pt x="1"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43" name="Freeform 127"/>
          <p:cNvSpPr/>
          <p:nvPr/>
        </p:nvSpPr>
        <p:spPr bwMode="auto">
          <a:xfrm>
            <a:off x="2492375" y="2530475"/>
            <a:ext cx="31750" cy="33338"/>
          </a:xfrm>
          <a:custGeom>
            <a:avLst/>
            <a:gdLst>
              <a:gd name="T0" fmla="*/ 0 w 1"/>
              <a:gd name="T1" fmla="*/ 0 h 1"/>
              <a:gd name="T2" fmla="*/ 2147483646 w 1"/>
              <a:gd name="T3" fmla="*/ 2147483646 h 1"/>
              <a:gd name="T4" fmla="*/ 2147483646 w 1"/>
              <a:gd name="T5" fmla="*/ 2147483646 h 1"/>
              <a:gd name="T6" fmla="*/ 2147483646 w 1"/>
              <a:gd name="T7" fmla="*/ 2147483646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0"/>
                </a:moveTo>
                <a:cubicBezTo>
                  <a:pt x="0" y="0"/>
                  <a:pt x="1" y="0"/>
                  <a:pt x="1" y="1"/>
                </a:cubicBezTo>
                <a:cubicBezTo>
                  <a:pt x="1" y="1"/>
                  <a:pt x="1" y="1"/>
                  <a:pt x="1" y="1"/>
                </a:cubicBezTo>
                <a:cubicBezTo>
                  <a:pt x="1" y="1"/>
                  <a:pt x="1" y="1"/>
                  <a:pt x="1" y="1"/>
                </a:cubicBezTo>
                <a:cubicBezTo>
                  <a:pt x="1" y="0"/>
                  <a:pt x="1"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44" name="Freeform 128"/>
          <p:cNvSpPr/>
          <p:nvPr/>
        </p:nvSpPr>
        <p:spPr bwMode="auto">
          <a:xfrm>
            <a:off x="2524125" y="2563813"/>
            <a:ext cx="0" cy="31750"/>
          </a:xfrm>
          <a:custGeom>
            <a:avLst/>
            <a:gdLst>
              <a:gd name="T0" fmla="*/ 2147483646 h 1"/>
              <a:gd name="T1" fmla="*/ 0 h 1"/>
              <a:gd name="T2" fmla="*/ 2147483646 h 1"/>
              <a:gd name="T3" fmla="*/ 2147483646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1"/>
                  <a:pt x="0" y="1"/>
                </a:cubicBezTo>
                <a:cubicBezTo>
                  <a:pt x="0" y="1"/>
                  <a:pt x="0" y="1"/>
                  <a:pt x="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45" name="Freeform 129"/>
          <p:cNvSpPr/>
          <p:nvPr/>
        </p:nvSpPr>
        <p:spPr bwMode="auto">
          <a:xfrm>
            <a:off x="2039938" y="2530475"/>
            <a:ext cx="65087" cy="65088"/>
          </a:xfrm>
          <a:custGeom>
            <a:avLst/>
            <a:gdLst>
              <a:gd name="T0" fmla="*/ 2147483646 w 2"/>
              <a:gd name="T1" fmla="*/ 2147483646 h 2"/>
              <a:gd name="T2" fmla="*/ 2147483646 w 2"/>
              <a:gd name="T3" fmla="*/ 0 h 2"/>
              <a:gd name="T4" fmla="*/ 2147483646 w 2"/>
              <a:gd name="T5" fmla="*/ 0 h 2"/>
              <a:gd name="T6" fmla="*/ 2147483646 w 2"/>
              <a:gd name="T7" fmla="*/ 2147483646 h 2"/>
              <a:gd name="T8" fmla="*/ 2147483646 w 2"/>
              <a:gd name="T9" fmla="*/ 2147483646 h 2"/>
              <a:gd name="T10" fmla="*/ 2147483646 w 2"/>
              <a:gd name="T11" fmla="*/ 2147483646 h 2"/>
              <a:gd name="T12" fmla="*/ 0 w 2"/>
              <a:gd name="T13" fmla="*/ 2147483646 h 2"/>
              <a:gd name="T14" fmla="*/ 0 w 2"/>
              <a:gd name="T15" fmla="*/ 2147483646 h 2"/>
              <a:gd name="T16" fmla="*/ 0 w 2"/>
              <a:gd name="T17" fmla="*/ 2147483646 h 2"/>
              <a:gd name="T18" fmla="*/ 2147483646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1"/>
                </a:moveTo>
                <a:cubicBezTo>
                  <a:pt x="2" y="1"/>
                  <a:pt x="2" y="0"/>
                  <a:pt x="2" y="0"/>
                </a:cubicBezTo>
                <a:cubicBezTo>
                  <a:pt x="2" y="0"/>
                  <a:pt x="2" y="0"/>
                  <a:pt x="2" y="0"/>
                </a:cubicBezTo>
                <a:cubicBezTo>
                  <a:pt x="2" y="1"/>
                  <a:pt x="1" y="1"/>
                  <a:pt x="1" y="1"/>
                </a:cubicBezTo>
                <a:cubicBezTo>
                  <a:pt x="1" y="1"/>
                  <a:pt x="1" y="1"/>
                  <a:pt x="1" y="1"/>
                </a:cubicBezTo>
                <a:cubicBezTo>
                  <a:pt x="1" y="1"/>
                  <a:pt x="1" y="1"/>
                  <a:pt x="1" y="1"/>
                </a:cubicBezTo>
                <a:cubicBezTo>
                  <a:pt x="0" y="1"/>
                  <a:pt x="0" y="1"/>
                  <a:pt x="0" y="1"/>
                </a:cubicBezTo>
                <a:cubicBezTo>
                  <a:pt x="0" y="1"/>
                  <a:pt x="0" y="1"/>
                  <a:pt x="0" y="1"/>
                </a:cubicBezTo>
                <a:cubicBezTo>
                  <a:pt x="0" y="1"/>
                  <a:pt x="0" y="2"/>
                  <a:pt x="0" y="2"/>
                </a:cubicBezTo>
                <a:cubicBezTo>
                  <a:pt x="0" y="2"/>
                  <a:pt x="1" y="1"/>
                  <a:pt x="1" y="1"/>
                </a:cubicBezTo>
                <a:cubicBezTo>
                  <a:pt x="1" y="1"/>
                  <a:pt x="1" y="1"/>
                  <a:pt x="1" y="1"/>
                </a:cubicBezTo>
                <a:cubicBezTo>
                  <a:pt x="1" y="1"/>
                  <a:pt x="2" y="1"/>
                  <a:pt x="2" y="1"/>
                </a:cubicBezTo>
                <a:cubicBezTo>
                  <a:pt x="2" y="1"/>
                  <a:pt x="2" y="1"/>
                  <a:pt x="2"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46" name="Freeform 130"/>
          <p:cNvSpPr/>
          <p:nvPr/>
        </p:nvSpPr>
        <p:spPr bwMode="auto">
          <a:xfrm>
            <a:off x="2105025" y="2530475"/>
            <a:ext cx="30163" cy="0"/>
          </a:xfrm>
          <a:custGeom>
            <a:avLst/>
            <a:gdLst>
              <a:gd name="T0" fmla="*/ 0 w 1"/>
              <a:gd name="T1" fmla="*/ 0 w 1"/>
              <a:gd name="T2" fmla="*/ 2147483646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0" y="0"/>
                  <a:pt x="0" y="0"/>
                </a:cubicBezTo>
                <a:cubicBezTo>
                  <a:pt x="0" y="0"/>
                  <a:pt x="1" y="0"/>
                  <a:pt x="1" y="0"/>
                </a:cubicBezTo>
                <a:cubicBezTo>
                  <a:pt x="0"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47" name="Freeform 131"/>
          <p:cNvSpPr/>
          <p:nvPr/>
        </p:nvSpPr>
        <p:spPr bwMode="auto">
          <a:xfrm>
            <a:off x="1781175" y="2628900"/>
            <a:ext cx="33338" cy="33338"/>
          </a:xfrm>
          <a:custGeom>
            <a:avLst/>
            <a:gdLst>
              <a:gd name="T0" fmla="*/ 0 w 1"/>
              <a:gd name="T1" fmla="*/ 2147483646 h 1"/>
              <a:gd name="T2" fmla="*/ 0 w 1"/>
              <a:gd name="T3" fmla="*/ 2147483646 h 1"/>
              <a:gd name="T4" fmla="*/ 2147483646 w 1"/>
              <a:gd name="T5" fmla="*/ 2147483646 h 1"/>
              <a:gd name="T6" fmla="*/ 2147483646 w 1"/>
              <a:gd name="T7" fmla="*/ 0 h 1"/>
              <a:gd name="T8" fmla="*/ 0 w 1"/>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1"/>
                </a:moveTo>
                <a:cubicBezTo>
                  <a:pt x="0" y="1"/>
                  <a:pt x="0" y="1"/>
                  <a:pt x="0" y="1"/>
                </a:cubicBezTo>
                <a:cubicBezTo>
                  <a:pt x="0" y="1"/>
                  <a:pt x="1" y="1"/>
                  <a:pt x="1" y="1"/>
                </a:cubicBezTo>
                <a:cubicBezTo>
                  <a:pt x="1" y="1"/>
                  <a:pt x="1" y="1"/>
                  <a:pt x="1" y="0"/>
                </a:cubicBezTo>
                <a:cubicBezTo>
                  <a:pt x="1" y="0"/>
                  <a:pt x="1" y="1"/>
                  <a:pt x="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48" name="Freeform 132"/>
          <p:cNvSpPr/>
          <p:nvPr/>
        </p:nvSpPr>
        <p:spPr bwMode="auto">
          <a:xfrm>
            <a:off x="1716088" y="2693988"/>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49" name="Freeform 133"/>
          <p:cNvSpPr/>
          <p:nvPr/>
        </p:nvSpPr>
        <p:spPr bwMode="auto">
          <a:xfrm>
            <a:off x="1814513" y="2435225"/>
            <a:ext cx="30162" cy="30163"/>
          </a:xfrm>
          <a:custGeom>
            <a:avLst/>
            <a:gdLst>
              <a:gd name="T0" fmla="*/ 2147483646 w 1"/>
              <a:gd name="T1" fmla="*/ 0 h 1"/>
              <a:gd name="T2" fmla="*/ 0 w 1"/>
              <a:gd name="T3" fmla="*/ 2147483646 h 1"/>
              <a:gd name="T4" fmla="*/ 0 w 1"/>
              <a:gd name="T5" fmla="*/ 2147483646 h 1"/>
              <a:gd name="T6" fmla="*/ 2147483646 w 1"/>
              <a:gd name="T7" fmla="*/ 2147483646 h 1"/>
              <a:gd name="T8" fmla="*/ 2147483646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1" y="0"/>
                  <a:pt x="0" y="1"/>
                  <a:pt x="0" y="1"/>
                </a:cubicBezTo>
                <a:cubicBezTo>
                  <a:pt x="0" y="1"/>
                  <a:pt x="0" y="1"/>
                  <a:pt x="0" y="1"/>
                </a:cubicBezTo>
                <a:cubicBezTo>
                  <a:pt x="0" y="1"/>
                  <a:pt x="0" y="1"/>
                  <a:pt x="1" y="1"/>
                </a:cubicBezTo>
                <a:cubicBezTo>
                  <a:pt x="1" y="1"/>
                  <a:pt x="1" y="1"/>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50" name="Freeform 134"/>
          <p:cNvSpPr/>
          <p:nvPr/>
        </p:nvSpPr>
        <p:spPr bwMode="auto">
          <a:xfrm>
            <a:off x="3656013" y="2693988"/>
            <a:ext cx="33337" cy="33337"/>
          </a:xfrm>
          <a:custGeom>
            <a:avLst/>
            <a:gdLst>
              <a:gd name="T0" fmla="*/ 0 w 1"/>
              <a:gd name="T1" fmla="*/ 0 h 1"/>
              <a:gd name="T2" fmla="*/ 0 w 1"/>
              <a:gd name="T3" fmla="*/ 2147483646 h 1"/>
              <a:gd name="T4" fmla="*/ 2147483646 w 1"/>
              <a:gd name="T5" fmla="*/ 2147483646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0"/>
                </a:moveTo>
                <a:cubicBezTo>
                  <a:pt x="0" y="0"/>
                  <a:pt x="0" y="0"/>
                  <a:pt x="0" y="1"/>
                </a:cubicBezTo>
                <a:cubicBezTo>
                  <a:pt x="0" y="1"/>
                  <a:pt x="0" y="1"/>
                  <a:pt x="1" y="1"/>
                </a:cubicBezTo>
                <a:cubicBezTo>
                  <a:pt x="1" y="1"/>
                  <a:pt x="1" y="1"/>
                  <a:pt x="0" y="0"/>
                </a:cubicBezTo>
                <a:cubicBezTo>
                  <a:pt x="0"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51" name="Freeform 135"/>
          <p:cNvSpPr/>
          <p:nvPr/>
        </p:nvSpPr>
        <p:spPr bwMode="auto">
          <a:xfrm>
            <a:off x="5788025" y="2595563"/>
            <a:ext cx="33338" cy="66675"/>
          </a:xfrm>
          <a:custGeom>
            <a:avLst/>
            <a:gdLst>
              <a:gd name="T0" fmla="*/ 2147483646 w 1"/>
              <a:gd name="T1" fmla="*/ 2147483646 h 2"/>
              <a:gd name="T2" fmla="*/ 0 w 1"/>
              <a:gd name="T3" fmla="*/ 2147483646 h 2"/>
              <a:gd name="T4" fmla="*/ 0 w 1"/>
              <a:gd name="T5" fmla="*/ 2147483646 h 2"/>
              <a:gd name="T6" fmla="*/ 2147483646 w 1"/>
              <a:gd name="T7" fmla="*/ 2147483646 h 2"/>
              <a:gd name="T8" fmla="*/ 2147483646 w 1"/>
              <a:gd name="T9" fmla="*/ 2147483646 h 2"/>
              <a:gd name="T10" fmla="*/ 2147483646 w 1"/>
              <a:gd name="T11" fmla="*/ 2147483646 h 2"/>
              <a:gd name="T12" fmla="*/ 2147483646 w 1"/>
              <a:gd name="T13" fmla="*/ 2147483646 h 2"/>
              <a:gd name="T14" fmla="*/ 2147483646 w 1"/>
              <a:gd name="T15" fmla="*/ 2147483646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2">
                <a:moveTo>
                  <a:pt x="1" y="1"/>
                </a:moveTo>
                <a:cubicBezTo>
                  <a:pt x="1" y="1"/>
                  <a:pt x="0" y="1"/>
                  <a:pt x="0" y="1"/>
                </a:cubicBezTo>
                <a:cubicBezTo>
                  <a:pt x="0" y="1"/>
                  <a:pt x="0" y="1"/>
                  <a:pt x="0" y="1"/>
                </a:cubicBezTo>
                <a:cubicBezTo>
                  <a:pt x="1" y="1"/>
                  <a:pt x="1" y="2"/>
                  <a:pt x="1" y="2"/>
                </a:cubicBezTo>
                <a:cubicBezTo>
                  <a:pt x="1" y="2"/>
                  <a:pt x="1" y="2"/>
                  <a:pt x="1" y="2"/>
                </a:cubicBezTo>
                <a:cubicBezTo>
                  <a:pt x="1" y="2"/>
                  <a:pt x="1" y="1"/>
                  <a:pt x="1" y="1"/>
                </a:cubicBezTo>
                <a:cubicBezTo>
                  <a:pt x="1" y="1"/>
                  <a:pt x="1" y="1"/>
                  <a:pt x="1" y="1"/>
                </a:cubicBezTo>
                <a:cubicBezTo>
                  <a:pt x="1" y="0"/>
                  <a:pt x="1" y="1"/>
                  <a:pt x="1"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52" name="Freeform 136"/>
          <p:cNvSpPr/>
          <p:nvPr/>
        </p:nvSpPr>
        <p:spPr bwMode="auto">
          <a:xfrm>
            <a:off x="5949950" y="2530475"/>
            <a:ext cx="33338" cy="65088"/>
          </a:xfrm>
          <a:custGeom>
            <a:avLst/>
            <a:gdLst>
              <a:gd name="T0" fmla="*/ 2147483646 w 1"/>
              <a:gd name="T1" fmla="*/ 2147483646 h 2"/>
              <a:gd name="T2" fmla="*/ 2147483646 w 1"/>
              <a:gd name="T3" fmla="*/ 2147483646 h 2"/>
              <a:gd name="T4" fmla="*/ 2147483646 w 1"/>
              <a:gd name="T5" fmla="*/ 2147483646 h 2"/>
              <a:gd name="T6" fmla="*/ 2147483646 w 1"/>
              <a:gd name="T7" fmla="*/ 2147483646 h 2"/>
              <a:gd name="T8" fmla="*/ 2147483646 w 1"/>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1" y="1"/>
                </a:moveTo>
                <a:cubicBezTo>
                  <a:pt x="1" y="1"/>
                  <a:pt x="1" y="1"/>
                  <a:pt x="1" y="1"/>
                </a:cubicBezTo>
                <a:cubicBezTo>
                  <a:pt x="1" y="0"/>
                  <a:pt x="1" y="1"/>
                  <a:pt x="1" y="1"/>
                </a:cubicBezTo>
                <a:cubicBezTo>
                  <a:pt x="0" y="1"/>
                  <a:pt x="0" y="1"/>
                  <a:pt x="1" y="2"/>
                </a:cubicBezTo>
                <a:cubicBezTo>
                  <a:pt x="1" y="2"/>
                  <a:pt x="1" y="1"/>
                  <a:pt x="1"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53" name="Freeform 137"/>
          <p:cNvSpPr/>
          <p:nvPr/>
        </p:nvSpPr>
        <p:spPr bwMode="auto">
          <a:xfrm>
            <a:off x="6048375" y="2530475"/>
            <a:ext cx="31750" cy="0"/>
          </a:xfrm>
          <a:custGeom>
            <a:avLst/>
            <a:gdLst>
              <a:gd name="T0" fmla="*/ 0 w 1"/>
              <a:gd name="T1" fmla="*/ 2147483646 w 1"/>
              <a:gd name="T2" fmla="*/ 2147483646 w 1"/>
              <a:gd name="T3" fmla="*/ 0 w 1"/>
              <a:gd name="T4" fmla="*/ 0 w 1"/>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1">
                <a:moveTo>
                  <a:pt x="0" y="0"/>
                </a:moveTo>
                <a:cubicBezTo>
                  <a:pt x="1" y="0"/>
                  <a:pt x="1" y="0"/>
                  <a:pt x="1" y="0"/>
                </a:cubicBezTo>
                <a:cubicBezTo>
                  <a:pt x="1" y="0"/>
                  <a:pt x="1" y="0"/>
                  <a:pt x="1" y="0"/>
                </a:cubicBezTo>
                <a:cubicBezTo>
                  <a:pt x="0" y="0"/>
                  <a:pt x="0" y="0"/>
                  <a:pt x="0" y="0"/>
                </a:cubicBezTo>
                <a:cubicBezTo>
                  <a:pt x="0"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54" name="Freeform 138"/>
          <p:cNvSpPr/>
          <p:nvPr/>
        </p:nvSpPr>
        <p:spPr bwMode="auto">
          <a:xfrm>
            <a:off x="6048375" y="2498725"/>
            <a:ext cx="31750"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0" y="0"/>
                  <a:pt x="0" y="0"/>
                  <a:pt x="0" y="0"/>
                </a:cubicBezTo>
                <a:cubicBezTo>
                  <a:pt x="1" y="0"/>
                  <a:pt x="1"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55" name="Freeform 139"/>
          <p:cNvSpPr/>
          <p:nvPr/>
        </p:nvSpPr>
        <p:spPr bwMode="auto">
          <a:xfrm>
            <a:off x="6951663" y="4752975"/>
            <a:ext cx="33337" cy="31750"/>
          </a:xfrm>
          <a:custGeom>
            <a:avLst/>
            <a:gdLst>
              <a:gd name="T0" fmla="*/ 0 w 1"/>
              <a:gd name="T1" fmla="*/ 2147483646 h 1"/>
              <a:gd name="T2" fmla="*/ 0 w 1"/>
              <a:gd name="T3" fmla="*/ 2147483646 h 1"/>
              <a:gd name="T4" fmla="*/ 0 w 1"/>
              <a:gd name="T5" fmla="*/ 2147483646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0" y="1"/>
                  <a:pt x="0" y="1"/>
                  <a:pt x="0" y="1"/>
                </a:cubicBezTo>
                <a:cubicBezTo>
                  <a:pt x="1" y="1"/>
                  <a:pt x="0" y="0"/>
                  <a:pt x="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56" name="Freeform 140"/>
          <p:cNvSpPr/>
          <p:nvPr/>
        </p:nvSpPr>
        <p:spPr bwMode="auto">
          <a:xfrm>
            <a:off x="9732963" y="4425950"/>
            <a:ext cx="31750" cy="31750"/>
          </a:xfrm>
          <a:custGeom>
            <a:avLst/>
            <a:gdLst>
              <a:gd name="T0" fmla="*/ 0 w 1"/>
              <a:gd name="T1" fmla="*/ 0 h 1"/>
              <a:gd name="T2" fmla="*/ 0 w 1"/>
              <a:gd name="T3" fmla="*/ 0 h 1"/>
              <a:gd name="T4" fmla="*/ 2147483646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0" y="0"/>
                </a:cubicBezTo>
                <a:cubicBezTo>
                  <a:pt x="1" y="1"/>
                  <a:pt x="1" y="1"/>
                  <a:pt x="1" y="0"/>
                </a:cubicBezTo>
                <a:cubicBezTo>
                  <a:pt x="1"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57" name="Freeform 141"/>
          <p:cNvSpPr/>
          <p:nvPr/>
        </p:nvSpPr>
        <p:spPr bwMode="auto">
          <a:xfrm>
            <a:off x="9798050" y="4457700"/>
            <a:ext cx="33338" cy="0"/>
          </a:xfrm>
          <a:custGeom>
            <a:avLst/>
            <a:gdLst>
              <a:gd name="T0" fmla="*/ 0 w 1"/>
              <a:gd name="T1" fmla="*/ 2147483646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1" y="0"/>
                  <a:pt x="1" y="0"/>
                </a:cubicBezTo>
                <a:cubicBezTo>
                  <a:pt x="1"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58" name="Freeform 142"/>
          <p:cNvSpPr/>
          <p:nvPr/>
        </p:nvSpPr>
        <p:spPr bwMode="auto">
          <a:xfrm>
            <a:off x="9669463" y="4392613"/>
            <a:ext cx="63500" cy="33337"/>
          </a:xfrm>
          <a:custGeom>
            <a:avLst/>
            <a:gdLst>
              <a:gd name="T0" fmla="*/ 2147483646 w 2"/>
              <a:gd name="T1" fmla="*/ 0 h 1"/>
              <a:gd name="T2" fmla="*/ 0 w 2"/>
              <a:gd name="T3" fmla="*/ 0 h 1"/>
              <a:gd name="T4" fmla="*/ 2147483646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2" y="0"/>
                </a:moveTo>
                <a:cubicBezTo>
                  <a:pt x="2" y="0"/>
                  <a:pt x="1" y="0"/>
                  <a:pt x="0" y="0"/>
                </a:cubicBezTo>
                <a:cubicBezTo>
                  <a:pt x="0" y="0"/>
                  <a:pt x="1" y="1"/>
                  <a:pt x="2"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59" name="Freeform 143"/>
          <p:cNvSpPr/>
          <p:nvPr/>
        </p:nvSpPr>
        <p:spPr bwMode="auto">
          <a:xfrm>
            <a:off x="5854700" y="3249613"/>
            <a:ext cx="31750" cy="0"/>
          </a:xfrm>
          <a:custGeom>
            <a:avLst/>
            <a:gdLst>
              <a:gd name="T0" fmla="*/ 0 w 1"/>
              <a:gd name="T1" fmla="*/ 2147483646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1" y="0"/>
                  <a:pt x="1" y="0"/>
                </a:cubicBezTo>
                <a:cubicBezTo>
                  <a:pt x="1"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60" name="Freeform 144"/>
          <p:cNvSpPr/>
          <p:nvPr/>
        </p:nvSpPr>
        <p:spPr bwMode="auto">
          <a:xfrm>
            <a:off x="4884738" y="380523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61" name="Freeform 145"/>
          <p:cNvSpPr/>
          <p:nvPr/>
        </p:nvSpPr>
        <p:spPr bwMode="auto">
          <a:xfrm>
            <a:off x="5692775" y="4098925"/>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62" name="Freeform 146"/>
          <p:cNvSpPr/>
          <p:nvPr/>
        </p:nvSpPr>
        <p:spPr bwMode="auto">
          <a:xfrm>
            <a:off x="5626100" y="4164013"/>
            <a:ext cx="33338" cy="0"/>
          </a:xfrm>
          <a:custGeom>
            <a:avLst/>
            <a:gdLst>
              <a:gd name="T0" fmla="*/ 0 w 1"/>
              <a:gd name="T1" fmla="*/ 0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0" y="0"/>
                </a:cubicBezTo>
                <a:cubicBezTo>
                  <a:pt x="1"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63" name="Freeform 147"/>
          <p:cNvSpPr/>
          <p:nvPr/>
        </p:nvSpPr>
        <p:spPr bwMode="auto">
          <a:xfrm>
            <a:off x="6921500" y="4294188"/>
            <a:ext cx="30163" cy="0"/>
          </a:xfrm>
          <a:custGeom>
            <a:avLst/>
            <a:gdLst>
              <a:gd name="T0" fmla="*/ 0 w 1"/>
              <a:gd name="T1" fmla="*/ 0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0" y="0"/>
                </a:cubicBezTo>
                <a:cubicBezTo>
                  <a:pt x="1"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64" name="Freeform 148"/>
          <p:cNvSpPr/>
          <p:nvPr/>
        </p:nvSpPr>
        <p:spPr bwMode="auto">
          <a:xfrm>
            <a:off x="6759575" y="3478213"/>
            <a:ext cx="0" cy="33337"/>
          </a:xfrm>
          <a:custGeom>
            <a:avLst/>
            <a:gdLst>
              <a:gd name="T0" fmla="*/ 0 h 1"/>
              <a:gd name="T1" fmla="*/ 2147483646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1"/>
                  <a:pt x="0" y="1"/>
                  <a:pt x="0" y="1"/>
                </a:cubicBezTo>
                <a:cubicBezTo>
                  <a:pt x="0"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65" name="Freeform 149"/>
          <p:cNvSpPr/>
          <p:nvPr/>
        </p:nvSpPr>
        <p:spPr bwMode="auto">
          <a:xfrm>
            <a:off x="6597650" y="4491038"/>
            <a:ext cx="33338" cy="33337"/>
          </a:xfrm>
          <a:custGeom>
            <a:avLst/>
            <a:gdLst>
              <a:gd name="T0" fmla="*/ 0 w 1"/>
              <a:gd name="T1" fmla="*/ 0 h 1"/>
              <a:gd name="T2" fmla="*/ 2147483646 w 1"/>
              <a:gd name="T3" fmla="*/ 2147483646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0"/>
                  <a:pt x="0" y="1"/>
                  <a:pt x="1" y="1"/>
                </a:cubicBezTo>
                <a:cubicBezTo>
                  <a:pt x="1" y="1"/>
                  <a:pt x="1"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66" name="Freeform 150"/>
          <p:cNvSpPr/>
          <p:nvPr/>
        </p:nvSpPr>
        <p:spPr bwMode="auto">
          <a:xfrm>
            <a:off x="3914775" y="3903663"/>
            <a:ext cx="0" cy="33337"/>
          </a:xfrm>
          <a:custGeom>
            <a:avLst/>
            <a:gdLst>
              <a:gd name="T0" fmla="*/ 0 h 1"/>
              <a:gd name="T1" fmla="*/ 0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0"/>
                </a:cubicBezTo>
                <a:cubicBezTo>
                  <a:pt x="0" y="1"/>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67" name="Freeform 151"/>
          <p:cNvSpPr/>
          <p:nvPr/>
        </p:nvSpPr>
        <p:spPr bwMode="auto">
          <a:xfrm>
            <a:off x="8958263" y="2989263"/>
            <a:ext cx="30162" cy="31750"/>
          </a:xfrm>
          <a:custGeom>
            <a:avLst/>
            <a:gdLst>
              <a:gd name="T0" fmla="*/ 2147483646 w 1"/>
              <a:gd name="T1" fmla="*/ 0 h 1"/>
              <a:gd name="T2" fmla="*/ 2147483646 w 1"/>
              <a:gd name="T3" fmla="*/ 2147483646 h 1"/>
              <a:gd name="T4" fmla="*/ 2147483646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1" y="0"/>
                  <a:pt x="0" y="1"/>
                  <a:pt x="1" y="1"/>
                </a:cubicBezTo>
                <a:cubicBezTo>
                  <a:pt x="1" y="1"/>
                  <a:pt x="1"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68" name="Freeform 152"/>
          <p:cNvSpPr/>
          <p:nvPr/>
        </p:nvSpPr>
        <p:spPr bwMode="auto">
          <a:xfrm>
            <a:off x="8988425" y="2955925"/>
            <a:ext cx="33338" cy="33338"/>
          </a:xfrm>
          <a:custGeom>
            <a:avLst/>
            <a:gdLst>
              <a:gd name="T0" fmla="*/ 2147483646 w 1"/>
              <a:gd name="T1" fmla="*/ 0 h 1"/>
              <a:gd name="T2" fmla="*/ 2147483646 w 1"/>
              <a:gd name="T3" fmla="*/ 0 h 1"/>
              <a:gd name="T4" fmla="*/ 0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1" y="0"/>
                </a:cubicBezTo>
                <a:cubicBezTo>
                  <a:pt x="1" y="0"/>
                  <a:pt x="0" y="1"/>
                  <a:pt x="0" y="1"/>
                </a:cubicBezTo>
                <a:cubicBezTo>
                  <a:pt x="1" y="1"/>
                  <a:pt x="1" y="0"/>
                  <a:pt x="1"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69" name="Freeform 153"/>
          <p:cNvSpPr/>
          <p:nvPr/>
        </p:nvSpPr>
        <p:spPr bwMode="auto">
          <a:xfrm>
            <a:off x="9055100" y="2924175"/>
            <a:ext cx="0" cy="31750"/>
          </a:xfrm>
          <a:custGeom>
            <a:avLst/>
            <a:gdLst>
              <a:gd name="T0" fmla="*/ 0 h 1"/>
              <a:gd name="T1" fmla="*/ 2147483646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1"/>
                  <a:pt x="0" y="1"/>
                </a:cubicBezTo>
                <a:cubicBezTo>
                  <a:pt x="0" y="1"/>
                  <a:pt x="0" y="1"/>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70" name="Freeform 154"/>
          <p:cNvSpPr/>
          <p:nvPr/>
        </p:nvSpPr>
        <p:spPr bwMode="auto">
          <a:xfrm>
            <a:off x="9086850" y="2924175"/>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71" name="Freeform 155"/>
          <p:cNvSpPr/>
          <p:nvPr/>
        </p:nvSpPr>
        <p:spPr bwMode="auto">
          <a:xfrm>
            <a:off x="9150350" y="2792413"/>
            <a:ext cx="0" cy="33337"/>
          </a:xfrm>
          <a:custGeom>
            <a:avLst/>
            <a:gdLst>
              <a:gd name="T0" fmla="*/ 0 h 1"/>
              <a:gd name="T1" fmla="*/ 0 h 1"/>
              <a:gd name="T2" fmla="*/ 2147483646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72" name="Freeform 156"/>
          <p:cNvSpPr/>
          <p:nvPr/>
        </p:nvSpPr>
        <p:spPr bwMode="auto">
          <a:xfrm>
            <a:off x="9120188" y="2857500"/>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73" name="Freeform 157"/>
          <p:cNvSpPr/>
          <p:nvPr/>
        </p:nvSpPr>
        <p:spPr bwMode="auto">
          <a:xfrm>
            <a:off x="8569325" y="3543300"/>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74" name="Freeform 158"/>
          <p:cNvSpPr/>
          <p:nvPr/>
        </p:nvSpPr>
        <p:spPr bwMode="auto">
          <a:xfrm>
            <a:off x="5886450" y="5405438"/>
            <a:ext cx="31750" cy="65087"/>
          </a:xfrm>
          <a:custGeom>
            <a:avLst/>
            <a:gdLst>
              <a:gd name="T0" fmla="*/ 0 w 1"/>
              <a:gd name="T1" fmla="*/ 2147483646 h 2"/>
              <a:gd name="T2" fmla="*/ 2147483646 w 1"/>
              <a:gd name="T3" fmla="*/ 0 h 2"/>
              <a:gd name="T4" fmla="*/ 2147483646 w 1"/>
              <a:gd name="T5" fmla="*/ 0 h 2"/>
              <a:gd name="T6" fmla="*/ 0 w 1"/>
              <a:gd name="T7" fmla="*/ 0 h 2"/>
              <a:gd name="T8" fmla="*/ 0 w 1"/>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1"/>
                </a:moveTo>
                <a:cubicBezTo>
                  <a:pt x="0" y="2"/>
                  <a:pt x="1" y="0"/>
                  <a:pt x="1" y="0"/>
                </a:cubicBezTo>
                <a:cubicBezTo>
                  <a:pt x="1" y="0"/>
                  <a:pt x="1" y="0"/>
                  <a:pt x="1" y="0"/>
                </a:cubicBezTo>
                <a:cubicBezTo>
                  <a:pt x="0" y="0"/>
                  <a:pt x="0" y="0"/>
                  <a:pt x="0" y="0"/>
                </a:cubicBezTo>
                <a:cubicBezTo>
                  <a:pt x="0" y="0"/>
                  <a:pt x="0" y="1"/>
                  <a:pt x="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87" name="Oval 159"/>
          <p:cNvSpPr>
            <a:spLocks noChangeArrowheads="1"/>
          </p:cNvSpPr>
          <p:nvPr/>
        </p:nvSpPr>
        <p:spPr bwMode="auto">
          <a:xfrm>
            <a:off x="3008313" y="2890838"/>
            <a:ext cx="195262" cy="196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endParaRPr>
          </a:p>
        </p:txBody>
      </p:sp>
      <p:sp>
        <p:nvSpPr>
          <p:cNvPr id="30888" name="Oval 160"/>
          <p:cNvSpPr>
            <a:spLocks noChangeArrowheads="1"/>
          </p:cNvSpPr>
          <p:nvPr/>
        </p:nvSpPr>
        <p:spPr bwMode="auto">
          <a:xfrm>
            <a:off x="3817938" y="4556125"/>
            <a:ext cx="128587"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endParaRPr>
          </a:p>
        </p:txBody>
      </p:sp>
      <p:sp>
        <p:nvSpPr>
          <p:cNvPr id="30889" name="Oval 161"/>
          <p:cNvSpPr>
            <a:spLocks noChangeArrowheads="1"/>
          </p:cNvSpPr>
          <p:nvPr/>
        </p:nvSpPr>
        <p:spPr bwMode="auto">
          <a:xfrm>
            <a:off x="5692775" y="2760663"/>
            <a:ext cx="193675" cy="1952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endParaRPr>
          </a:p>
        </p:txBody>
      </p:sp>
      <p:sp>
        <p:nvSpPr>
          <p:cNvPr id="30890" name="Oval 162"/>
          <p:cNvSpPr>
            <a:spLocks noChangeArrowheads="1"/>
          </p:cNvSpPr>
          <p:nvPr/>
        </p:nvSpPr>
        <p:spPr bwMode="auto">
          <a:xfrm>
            <a:off x="9183688" y="4914900"/>
            <a:ext cx="128587" cy="1635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endParaRPr>
          </a:p>
        </p:txBody>
      </p:sp>
      <p:sp>
        <p:nvSpPr>
          <p:cNvPr id="30891" name="Oval 163"/>
          <p:cNvSpPr>
            <a:spLocks noChangeArrowheads="1"/>
          </p:cNvSpPr>
          <p:nvPr/>
        </p:nvSpPr>
        <p:spPr bwMode="auto">
          <a:xfrm>
            <a:off x="7696200" y="2368550"/>
            <a:ext cx="98425" cy="968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endParaRPr>
          </a:p>
        </p:txBody>
      </p:sp>
      <p:sp>
        <p:nvSpPr>
          <p:cNvPr id="30892" name="Oval 164"/>
          <p:cNvSpPr>
            <a:spLocks noChangeArrowheads="1"/>
          </p:cNvSpPr>
          <p:nvPr/>
        </p:nvSpPr>
        <p:spPr bwMode="auto">
          <a:xfrm>
            <a:off x="6111875" y="4589463"/>
            <a:ext cx="161925" cy="1635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latin typeface="Arial" panose="020B0604020202020204" pitchFamily="34" charset="0"/>
            </a:endParaRPr>
          </a:p>
        </p:txBody>
      </p:sp>
      <p:sp>
        <p:nvSpPr>
          <p:cNvPr id="30893" name="Freeform 165"/>
          <p:cNvSpPr>
            <a:spLocks noEditPoints="1"/>
          </p:cNvSpPr>
          <p:nvPr/>
        </p:nvSpPr>
        <p:spPr bwMode="auto">
          <a:xfrm>
            <a:off x="2903538" y="2106613"/>
            <a:ext cx="404812" cy="719137"/>
          </a:xfrm>
          <a:custGeom>
            <a:avLst/>
            <a:gdLst>
              <a:gd name="T0" fmla="*/ 2147483646 w 17"/>
              <a:gd name="T1" fmla="*/ 0 h 26"/>
              <a:gd name="T2" fmla="*/ 0 w 17"/>
              <a:gd name="T3" fmla="*/ 2147483646 h 26"/>
              <a:gd name="T4" fmla="*/ 2147483646 w 17"/>
              <a:gd name="T5" fmla="*/ 2147483646 h 26"/>
              <a:gd name="T6" fmla="*/ 2147483646 w 17"/>
              <a:gd name="T7" fmla="*/ 2147483646 h 26"/>
              <a:gd name="T8" fmla="*/ 2147483646 w 17"/>
              <a:gd name="T9" fmla="*/ 0 h 26"/>
              <a:gd name="T10" fmla="*/ 2147483646 w 17"/>
              <a:gd name="T11" fmla="*/ 2147483646 h 26"/>
              <a:gd name="T12" fmla="*/ 2147483646 w 17"/>
              <a:gd name="T13" fmla="*/ 2147483646 h 26"/>
              <a:gd name="T14" fmla="*/ 2147483646 w 17"/>
              <a:gd name="T15" fmla="*/ 2147483646 h 26"/>
              <a:gd name="T16" fmla="*/ 2147483646 w 17"/>
              <a:gd name="T17" fmla="*/ 2147483646 h 26"/>
              <a:gd name="T18" fmla="*/ 2147483646 w 17"/>
              <a:gd name="T19" fmla="*/ 2147483646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6">
                <a:moveTo>
                  <a:pt x="9" y="0"/>
                </a:moveTo>
                <a:cubicBezTo>
                  <a:pt x="4" y="0"/>
                  <a:pt x="0" y="3"/>
                  <a:pt x="0" y="8"/>
                </a:cubicBezTo>
                <a:cubicBezTo>
                  <a:pt x="0" y="13"/>
                  <a:pt x="9" y="26"/>
                  <a:pt x="9" y="26"/>
                </a:cubicBezTo>
                <a:cubicBezTo>
                  <a:pt x="9" y="26"/>
                  <a:pt x="17" y="13"/>
                  <a:pt x="17" y="8"/>
                </a:cubicBezTo>
                <a:cubicBezTo>
                  <a:pt x="17" y="3"/>
                  <a:pt x="13" y="0"/>
                  <a:pt x="9" y="0"/>
                </a:cubicBezTo>
                <a:close/>
                <a:moveTo>
                  <a:pt x="9" y="12"/>
                </a:moveTo>
                <a:cubicBezTo>
                  <a:pt x="6" y="12"/>
                  <a:pt x="4" y="10"/>
                  <a:pt x="4" y="8"/>
                </a:cubicBezTo>
                <a:cubicBezTo>
                  <a:pt x="4" y="5"/>
                  <a:pt x="6" y="3"/>
                  <a:pt x="9" y="3"/>
                </a:cubicBezTo>
                <a:cubicBezTo>
                  <a:pt x="11" y="3"/>
                  <a:pt x="13" y="5"/>
                  <a:pt x="13" y="8"/>
                </a:cubicBezTo>
                <a:cubicBezTo>
                  <a:pt x="13" y="10"/>
                  <a:pt x="11" y="12"/>
                  <a:pt x="9" y="12"/>
                </a:cubicBezTo>
                <a:close/>
              </a:path>
            </a:pathLst>
          </a:custGeom>
          <a:solidFill>
            <a:srgbClr val="FF62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94" name="Freeform 166"/>
          <p:cNvSpPr>
            <a:spLocks noEditPoints="1"/>
          </p:cNvSpPr>
          <p:nvPr/>
        </p:nvSpPr>
        <p:spPr bwMode="auto">
          <a:xfrm>
            <a:off x="5983288" y="3870325"/>
            <a:ext cx="387350" cy="654050"/>
          </a:xfrm>
          <a:custGeom>
            <a:avLst/>
            <a:gdLst>
              <a:gd name="T0" fmla="*/ 2147483646 w 12"/>
              <a:gd name="T1" fmla="*/ 0 h 20"/>
              <a:gd name="T2" fmla="*/ 0 w 12"/>
              <a:gd name="T3" fmla="*/ 2147483646 h 20"/>
              <a:gd name="T4" fmla="*/ 2147483646 w 12"/>
              <a:gd name="T5" fmla="*/ 2147483646 h 20"/>
              <a:gd name="T6" fmla="*/ 2147483646 w 12"/>
              <a:gd name="T7" fmla="*/ 2147483646 h 20"/>
              <a:gd name="T8" fmla="*/ 2147483646 w 12"/>
              <a:gd name="T9" fmla="*/ 0 h 20"/>
              <a:gd name="T10" fmla="*/ 2147483646 w 12"/>
              <a:gd name="T11" fmla="*/ 2147483646 h 20"/>
              <a:gd name="T12" fmla="*/ 2147483646 w 12"/>
              <a:gd name="T13" fmla="*/ 2147483646 h 20"/>
              <a:gd name="T14" fmla="*/ 2147483646 w 12"/>
              <a:gd name="T15" fmla="*/ 2147483646 h 20"/>
              <a:gd name="T16" fmla="*/ 2147483646 w 12"/>
              <a:gd name="T17" fmla="*/ 2147483646 h 20"/>
              <a:gd name="T18" fmla="*/ 2147483646 w 12"/>
              <a:gd name="T19" fmla="*/ 2147483646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20">
                <a:moveTo>
                  <a:pt x="6" y="0"/>
                </a:moveTo>
                <a:cubicBezTo>
                  <a:pt x="3" y="0"/>
                  <a:pt x="0" y="3"/>
                  <a:pt x="0" y="7"/>
                </a:cubicBezTo>
                <a:cubicBezTo>
                  <a:pt x="0" y="10"/>
                  <a:pt x="6" y="20"/>
                  <a:pt x="6" y="20"/>
                </a:cubicBezTo>
                <a:cubicBezTo>
                  <a:pt x="6" y="20"/>
                  <a:pt x="12" y="10"/>
                  <a:pt x="12" y="7"/>
                </a:cubicBezTo>
                <a:cubicBezTo>
                  <a:pt x="12" y="3"/>
                  <a:pt x="10" y="0"/>
                  <a:pt x="6" y="0"/>
                </a:cubicBezTo>
                <a:close/>
                <a:moveTo>
                  <a:pt x="6" y="10"/>
                </a:moveTo>
                <a:cubicBezTo>
                  <a:pt x="4" y="10"/>
                  <a:pt x="3" y="8"/>
                  <a:pt x="3" y="6"/>
                </a:cubicBezTo>
                <a:cubicBezTo>
                  <a:pt x="3" y="5"/>
                  <a:pt x="4" y="3"/>
                  <a:pt x="6" y="3"/>
                </a:cubicBezTo>
                <a:cubicBezTo>
                  <a:pt x="8" y="3"/>
                  <a:pt x="9" y="5"/>
                  <a:pt x="9" y="6"/>
                </a:cubicBezTo>
                <a:cubicBezTo>
                  <a:pt x="9" y="8"/>
                  <a:pt x="8" y="10"/>
                  <a:pt x="6" y="10"/>
                </a:cubicBezTo>
                <a:close/>
              </a:path>
            </a:pathLst>
          </a:custGeom>
          <a:solidFill>
            <a:srgbClr val="FFBD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95" name="Freeform 167"/>
          <p:cNvSpPr>
            <a:spLocks noEditPoints="1"/>
          </p:cNvSpPr>
          <p:nvPr/>
        </p:nvSpPr>
        <p:spPr bwMode="auto">
          <a:xfrm>
            <a:off x="7567613" y="1651000"/>
            <a:ext cx="387350" cy="619125"/>
          </a:xfrm>
          <a:custGeom>
            <a:avLst/>
            <a:gdLst>
              <a:gd name="T0" fmla="*/ 2147483646 w 12"/>
              <a:gd name="T1" fmla="*/ 0 h 19"/>
              <a:gd name="T2" fmla="*/ 0 w 12"/>
              <a:gd name="T3" fmla="*/ 2147483646 h 19"/>
              <a:gd name="T4" fmla="*/ 2147483646 w 12"/>
              <a:gd name="T5" fmla="*/ 2147483646 h 19"/>
              <a:gd name="T6" fmla="*/ 2147483646 w 12"/>
              <a:gd name="T7" fmla="*/ 2147483646 h 19"/>
              <a:gd name="T8" fmla="*/ 2147483646 w 12"/>
              <a:gd name="T9" fmla="*/ 0 h 19"/>
              <a:gd name="T10" fmla="*/ 2147483646 w 12"/>
              <a:gd name="T11" fmla="*/ 2147483646 h 19"/>
              <a:gd name="T12" fmla="*/ 2147483646 w 12"/>
              <a:gd name="T13" fmla="*/ 2147483646 h 19"/>
              <a:gd name="T14" fmla="*/ 2147483646 w 12"/>
              <a:gd name="T15" fmla="*/ 2147483646 h 19"/>
              <a:gd name="T16" fmla="*/ 2147483646 w 12"/>
              <a:gd name="T17" fmla="*/ 2147483646 h 19"/>
              <a:gd name="T18" fmla="*/ 2147483646 w 12"/>
              <a:gd name="T19" fmla="*/ 214748364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9">
                <a:moveTo>
                  <a:pt x="6" y="0"/>
                </a:moveTo>
                <a:cubicBezTo>
                  <a:pt x="3" y="0"/>
                  <a:pt x="0" y="2"/>
                  <a:pt x="0" y="6"/>
                </a:cubicBezTo>
                <a:cubicBezTo>
                  <a:pt x="0" y="9"/>
                  <a:pt x="6" y="19"/>
                  <a:pt x="6" y="19"/>
                </a:cubicBezTo>
                <a:cubicBezTo>
                  <a:pt x="6" y="19"/>
                  <a:pt x="12" y="9"/>
                  <a:pt x="12" y="6"/>
                </a:cubicBezTo>
                <a:cubicBezTo>
                  <a:pt x="12" y="2"/>
                  <a:pt x="9" y="0"/>
                  <a:pt x="6" y="0"/>
                </a:cubicBezTo>
                <a:close/>
                <a:moveTo>
                  <a:pt x="6" y="9"/>
                </a:moveTo>
                <a:cubicBezTo>
                  <a:pt x="4" y="9"/>
                  <a:pt x="3" y="7"/>
                  <a:pt x="3" y="6"/>
                </a:cubicBezTo>
                <a:cubicBezTo>
                  <a:pt x="3" y="4"/>
                  <a:pt x="4" y="2"/>
                  <a:pt x="6" y="2"/>
                </a:cubicBezTo>
                <a:cubicBezTo>
                  <a:pt x="8" y="2"/>
                  <a:pt x="9" y="4"/>
                  <a:pt x="9" y="6"/>
                </a:cubicBezTo>
                <a:cubicBezTo>
                  <a:pt x="9" y="7"/>
                  <a:pt x="8" y="9"/>
                  <a:pt x="6" y="9"/>
                </a:cubicBezTo>
                <a:close/>
              </a:path>
            </a:pathLst>
          </a:custGeom>
          <a:solidFill>
            <a:srgbClr val="24BF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96" name="Freeform 167"/>
          <p:cNvSpPr>
            <a:spLocks noEditPoints="1"/>
          </p:cNvSpPr>
          <p:nvPr/>
        </p:nvSpPr>
        <p:spPr bwMode="auto">
          <a:xfrm>
            <a:off x="5605463" y="2065338"/>
            <a:ext cx="387350" cy="620712"/>
          </a:xfrm>
          <a:custGeom>
            <a:avLst/>
            <a:gdLst>
              <a:gd name="T0" fmla="*/ 2147483646 w 12"/>
              <a:gd name="T1" fmla="*/ 0 h 19"/>
              <a:gd name="T2" fmla="*/ 0 w 12"/>
              <a:gd name="T3" fmla="*/ 2147483646 h 19"/>
              <a:gd name="T4" fmla="*/ 2147483646 w 12"/>
              <a:gd name="T5" fmla="*/ 2147483646 h 19"/>
              <a:gd name="T6" fmla="*/ 2147483646 w 12"/>
              <a:gd name="T7" fmla="*/ 2147483646 h 19"/>
              <a:gd name="T8" fmla="*/ 2147483646 w 12"/>
              <a:gd name="T9" fmla="*/ 0 h 19"/>
              <a:gd name="T10" fmla="*/ 2147483646 w 12"/>
              <a:gd name="T11" fmla="*/ 2147483646 h 19"/>
              <a:gd name="T12" fmla="*/ 2147483646 w 12"/>
              <a:gd name="T13" fmla="*/ 2147483646 h 19"/>
              <a:gd name="T14" fmla="*/ 2147483646 w 12"/>
              <a:gd name="T15" fmla="*/ 2147483646 h 19"/>
              <a:gd name="T16" fmla="*/ 2147483646 w 12"/>
              <a:gd name="T17" fmla="*/ 2147483646 h 19"/>
              <a:gd name="T18" fmla="*/ 2147483646 w 12"/>
              <a:gd name="T19" fmla="*/ 214748364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9">
                <a:moveTo>
                  <a:pt x="6" y="0"/>
                </a:moveTo>
                <a:cubicBezTo>
                  <a:pt x="3" y="0"/>
                  <a:pt x="0" y="2"/>
                  <a:pt x="0" y="6"/>
                </a:cubicBezTo>
                <a:cubicBezTo>
                  <a:pt x="0" y="9"/>
                  <a:pt x="6" y="19"/>
                  <a:pt x="6" y="19"/>
                </a:cubicBezTo>
                <a:cubicBezTo>
                  <a:pt x="6" y="19"/>
                  <a:pt x="12" y="9"/>
                  <a:pt x="12" y="6"/>
                </a:cubicBezTo>
                <a:cubicBezTo>
                  <a:pt x="12" y="2"/>
                  <a:pt x="9" y="0"/>
                  <a:pt x="6" y="0"/>
                </a:cubicBezTo>
                <a:close/>
                <a:moveTo>
                  <a:pt x="6" y="9"/>
                </a:moveTo>
                <a:cubicBezTo>
                  <a:pt x="4" y="9"/>
                  <a:pt x="3" y="7"/>
                  <a:pt x="3" y="6"/>
                </a:cubicBezTo>
                <a:cubicBezTo>
                  <a:pt x="3" y="4"/>
                  <a:pt x="4" y="2"/>
                  <a:pt x="6" y="2"/>
                </a:cubicBezTo>
                <a:cubicBezTo>
                  <a:pt x="8" y="2"/>
                  <a:pt x="9" y="4"/>
                  <a:pt x="9" y="6"/>
                </a:cubicBezTo>
                <a:cubicBezTo>
                  <a:pt x="9" y="7"/>
                  <a:pt x="8" y="9"/>
                  <a:pt x="6" y="9"/>
                </a:cubicBezTo>
                <a:close/>
              </a:path>
            </a:pathLst>
          </a:custGeom>
          <a:solidFill>
            <a:srgbClr val="47D7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97" name="Freeform 167"/>
          <p:cNvSpPr>
            <a:spLocks noEditPoints="1"/>
          </p:cNvSpPr>
          <p:nvPr/>
        </p:nvSpPr>
        <p:spPr bwMode="auto">
          <a:xfrm>
            <a:off x="3689350" y="3886200"/>
            <a:ext cx="385763" cy="619125"/>
          </a:xfrm>
          <a:custGeom>
            <a:avLst/>
            <a:gdLst>
              <a:gd name="T0" fmla="*/ 2147483646 w 12"/>
              <a:gd name="T1" fmla="*/ 0 h 19"/>
              <a:gd name="T2" fmla="*/ 0 w 12"/>
              <a:gd name="T3" fmla="*/ 2147483646 h 19"/>
              <a:gd name="T4" fmla="*/ 2147483646 w 12"/>
              <a:gd name="T5" fmla="*/ 2147483646 h 19"/>
              <a:gd name="T6" fmla="*/ 2147483646 w 12"/>
              <a:gd name="T7" fmla="*/ 2147483646 h 19"/>
              <a:gd name="T8" fmla="*/ 2147483646 w 12"/>
              <a:gd name="T9" fmla="*/ 0 h 19"/>
              <a:gd name="T10" fmla="*/ 2147483646 w 12"/>
              <a:gd name="T11" fmla="*/ 2147483646 h 19"/>
              <a:gd name="T12" fmla="*/ 2147483646 w 12"/>
              <a:gd name="T13" fmla="*/ 2147483646 h 19"/>
              <a:gd name="T14" fmla="*/ 2147483646 w 12"/>
              <a:gd name="T15" fmla="*/ 2147483646 h 19"/>
              <a:gd name="T16" fmla="*/ 2147483646 w 12"/>
              <a:gd name="T17" fmla="*/ 2147483646 h 19"/>
              <a:gd name="T18" fmla="*/ 2147483646 w 12"/>
              <a:gd name="T19" fmla="*/ 214748364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9">
                <a:moveTo>
                  <a:pt x="6" y="0"/>
                </a:moveTo>
                <a:cubicBezTo>
                  <a:pt x="3" y="0"/>
                  <a:pt x="0" y="2"/>
                  <a:pt x="0" y="6"/>
                </a:cubicBezTo>
                <a:cubicBezTo>
                  <a:pt x="0" y="9"/>
                  <a:pt x="6" y="19"/>
                  <a:pt x="6" y="19"/>
                </a:cubicBezTo>
                <a:cubicBezTo>
                  <a:pt x="6" y="19"/>
                  <a:pt x="12" y="9"/>
                  <a:pt x="12" y="6"/>
                </a:cubicBezTo>
                <a:cubicBezTo>
                  <a:pt x="12" y="2"/>
                  <a:pt x="9" y="0"/>
                  <a:pt x="6" y="0"/>
                </a:cubicBezTo>
                <a:close/>
                <a:moveTo>
                  <a:pt x="6" y="9"/>
                </a:moveTo>
                <a:cubicBezTo>
                  <a:pt x="4" y="9"/>
                  <a:pt x="3" y="7"/>
                  <a:pt x="3" y="6"/>
                </a:cubicBezTo>
                <a:cubicBezTo>
                  <a:pt x="3" y="4"/>
                  <a:pt x="4" y="2"/>
                  <a:pt x="6" y="2"/>
                </a:cubicBezTo>
                <a:cubicBezTo>
                  <a:pt x="8" y="2"/>
                  <a:pt x="9" y="4"/>
                  <a:pt x="9" y="6"/>
                </a:cubicBezTo>
                <a:cubicBezTo>
                  <a:pt x="9" y="7"/>
                  <a:pt x="8" y="9"/>
                  <a:pt x="6" y="9"/>
                </a:cubicBezTo>
                <a:close/>
              </a:path>
            </a:pathLst>
          </a:custGeom>
          <a:solidFill>
            <a:srgbClr val="FA5F1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98" name="Freeform 167"/>
          <p:cNvSpPr>
            <a:spLocks noEditPoints="1"/>
          </p:cNvSpPr>
          <p:nvPr/>
        </p:nvSpPr>
        <p:spPr bwMode="auto">
          <a:xfrm>
            <a:off x="9037638" y="4213225"/>
            <a:ext cx="387350" cy="619125"/>
          </a:xfrm>
          <a:custGeom>
            <a:avLst/>
            <a:gdLst>
              <a:gd name="T0" fmla="*/ 2147483646 w 12"/>
              <a:gd name="T1" fmla="*/ 0 h 19"/>
              <a:gd name="T2" fmla="*/ 0 w 12"/>
              <a:gd name="T3" fmla="*/ 2147483646 h 19"/>
              <a:gd name="T4" fmla="*/ 2147483646 w 12"/>
              <a:gd name="T5" fmla="*/ 2147483646 h 19"/>
              <a:gd name="T6" fmla="*/ 2147483646 w 12"/>
              <a:gd name="T7" fmla="*/ 2147483646 h 19"/>
              <a:gd name="T8" fmla="*/ 2147483646 w 12"/>
              <a:gd name="T9" fmla="*/ 0 h 19"/>
              <a:gd name="T10" fmla="*/ 2147483646 w 12"/>
              <a:gd name="T11" fmla="*/ 2147483646 h 19"/>
              <a:gd name="T12" fmla="*/ 2147483646 w 12"/>
              <a:gd name="T13" fmla="*/ 2147483646 h 19"/>
              <a:gd name="T14" fmla="*/ 2147483646 w 12"/>
              <a:gd name="T15" fmla="*/ 2147483646 h 19"/>
              <a:gd name="T16" fmla="*/ 2147483646 w 12"/>
              <a:gd name="T17" fmla="*/ 2147483646 h 19"/>
              <a:gd name="T18" fmla="*/ 2147483646 w 12"/>
              <a:gd name="T19" fmla="*/ 214748364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9">
                <a:moveTo>
                  <a:pt x="6" y="0"/>
                </a:moveTo>
                <a:cubicBezTo>
                  <a:pt x="3" y="0"/>
                  <a:pt x="0" y="2"/>
                  <a:pt x="0" y="6"/>
                </a:cubicBezTo>
                <a:cubicBezTo>
                  <a:pt x="0" y="9"/>
                  <a:pt x="6" y="19"/>
                  <a:pt x="6" y="19"/>
                </a:cubicBezTo>
                <a:cubicBezTo>
                  <a:pt x="6" y="19"/>
                  <a:pt x="12" y="9"/>
                  <a:pt x="12" y="6"/>
                </a:cubicBezTo>
                <a:cubicBezTo>
                  <a:pt x="12" y="2"/>
                  <a:pt x="9" y="0"/>
                  <a:pt x="6" y="0"/>
                </a:cubicBezTo>
                <a:close/>
                <a:moveTo>
                  <a:pt x="6" y="9"/>
                </a:moveTo>
                <a:cubicBezTo>
                  <a:pt x="4" y="9"/>
                  <a:pt x="3" y="7"/>
                  <a:pt x="3" y="6"/>
                </a:cubicBezTo>
                <a:cubicBezTo>
                  <a:pt x="3" y="4"/>
                  <a:pt x="4" y="2"/>
                  <a:pt x="6" y="2"/>
                </a:cubicBezTo>
                <a:cubicBezTo>
                  <a:pt x="8" y="2"/>
                  <a:pt x="9" y="4"/>
                  <a:pt x="9" y="6"/>
                </a:cubicBezTo>
                <a:cubicBezTo>
                  <a:pt x="9" y="7"/>
                  <a:pt x="8" y="9"/>
                  <a:pt x="6" y="9"/>
                </a:cubicBezTo>
                <a:close/>
              </a:path>
            </a:pathLst>
          </a:custGeom>
          <a:solidFill>
            <a:srgbClr val="8439B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30899" name="直接连接符 180"/>
          <p:cNvCxnSpPr>
            <a:cxnSpLocks noChangeShapeType="1"/>
            <a:stCxn id="30887" idx="2"/>
          </p:cNvCxnSpPr>
          <p:nvPr/>
        </p:nvCxnSpPr>
        <p:spPr bwMode="auto">
          <a:xfrm flipH="1">
            <a:off x="1570038" y="2989263"/>
            <a:ext cx="1438275" cy="15875"/>
          </a:xfrm>
          <a:prstGeom prst="line">
            <a:avLst/>
          </a:prstGeom>
          <a:noFill/>
          <a:ln w="6350">
            <a:solidFill>
              <a:srgbClr val="FF625F"/>
            </a:solidFill>
            <a:round/>
          </a:ln>
          <a:extLst>
            <a:ext uri="{909E8E84-426E-40DD-AFC4-6F175D3DCCD1}">
              <a14:hiddenFill xmlns:a14="http://schemas.microsoft.com/office/drawing/2010/main">
                <a:noFill/>
              </a14:hiddenFill>
            </a:ext>
          </a:extLst>
        </p:spPr>
      </p:cxnSp>
      <p:sp>
        <p:nvSpPr>
          <p:cNvPr id="30900" name="文本框 181"/>
          <p:cNvSpPr txBox="1">
            <a:spLocks noChangeArrowheads="1"/>
          </p:cNvSpPr>
          <p:nvPr/>
        </p:nvSpPr>
        <p:spPr bwMode="auto">
          <a:xfrm>
            <a:off x="196850" y="2878138"/>
            <a:ext cx="1495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这里填具体内容</a:t>
            </a:r>
          </a:p>
        </p:txBody>
      </p:sp>
      <p:cxnSp>
        <p:nvCxnSpPr>
          <p:cNvPr id="30901" name="直接连接符 187"/>
          <p:cNvCxnSpPr>
            <a:cxnSpLocks noChangeShapeType="1"/>
            <a:stCxn id="30888" idx="2"/>
          </p:cNvCxnSpPr>
          <p:nvPr/>
        </p:nvCxnSpPr>
        <p:spPr bwMode="auto">
          <a:xfrm flipH="1" flipV="1">
            <a:off x="2039938" y="4605338"/>
            <a:ext cx="1778000" cy="15875"/>
          </a:xfrm>
          <a:prstGeom prst="line">
            <a:avLst/>
          </a:prstGeom>
          <a:noFill/>
          <a:ln w="6350">
            <a:solidFill>
              <a:srgbClr val="FA5F1F"/>
            </a:solidFill>
            <a:round/>
          </a:ln>
          <a:extLst>
            <a:ext uri="{909E8E84-426E-40DD-AFC4-6F175D3DCCD1}">
              <a14:hiddenFill xmlns:a14="http://schemas.microsoft.com/office/drawing/2010/main">
                <a:noFill/>
              </a14:hiddenFill>
            </a:ext>
          </a:extLst>
        </p:spPr>
      </p:cxnSp>
      <p:sp>
        <p:nvSpPr>
          <p:cNvPr id="30902" name="文本框 188"/>
          <p:cNvSpPr txBox="1">
            <a:spLocks noChangeArrowheads="1"/>
          </p:cNvSpPr>
          <p:nvPr/>
        </p:nvSpPr>
        <p:spPr bwMode="auto">
          <a:xfrm>
            <a:off x="687388" y="4491038"/>
            <a:ext cx="1493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这里填具体内容</a:t>
            </a:r>
          </a:p>
        </p:txBody>
      </p:sp>
      <p:cxnSp>
        <p:nvCxnSpPr>
          <p:cNvPr id="30903" name="直接连接符 190"/>
          <p:cNvCxnSpPr>
            <a:cxnSpLocks noChangeShapeType="1"/>
            <a:stCxn id="30891" idx="6"/>
          </p:cNvCxnSpPr>
          <p:nvPr/>
        </p:nvCxnSpPr>
        <p:spPr bwMode="auto">
          <a:xfrm flipV="1">
            <a:off x="7794625" y="2417763"/>
            <a:ext cx="2455863" cy="0"/>
          </a:xfrm>
          <a:prstGeom prst="line">
            <a:avLst/>
          </a:prstGeom>
          <a:noFill/>
          <a:ln w="6350">
            <a:solidFill>
              <a:srgbClr val="24BFF0"/>
            </a:solidFill>
            <a:round/>
          </a:ln>
          <a:extLst>
            <a:ext uri="{909E8E84-426E-40DD-AFC4-6F175D3DCCD1}">
              <a14:hiddenFill xmlns:a14="http://schemas.microsoft.com/office/drawing/2010/main">
                <a:noFill/>
              </a14:hiddenFill>
            </a:ext>
          </a:extLst>
        </p:spPr>
      </p:cxnSp>
      <p:sp>
        <p:nvSpPr>
          <p:cNvPr id="30904" name="文本框 191"/>
          <p:cNvSpPr txBox="1">
            <a:spLocks noChangeArrowheads="1"/>
          </p:cNvSpPr>
          <p:nvPr/>
        </p:nvSpPr>
        <p:spPr bwMode="auto">
          <a:xfrm>
            <a:off x="10250488" y="2284413"/>
            <a:ext cx="1495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这里填具体内容</a:t>
            </a:r>
          </a:p>
        </p:txBody>
      </p:sp>
      <p:cxnSp>
        <p:nvCxnSpPr>
          <p:cNvPr id="30905" name="直接连接符 193"/>
          <p:cNvCxnSpPr>
            <a:cxnSpLocks noChangeShapeType="1"/>
          </p:cNvCxnSpPr>
          <p:nvPr/>
        </p:nvCxnSpPr>
        <p:spPr bwMode="auto">
          <a:xfrm>
            <a:off x="9312275" y="4995863"/>
            <a:ext cx="1050925" cy="0"/>
          </a:xfrm>
          <a:prstGeom prst="line">
            <a:avLst/>
          </a:prstGeom>
          <a:noFill/>
          <a:ln w="6350">
            <a:solidFill>
              <a:srgbClr val="8439BD"/>
            </a:solidFill>
            <a:round/>
          </a:ln>
          <a:extLst>
            <a:ext uri="{909E8E84-426E-40DD-AFC4-6F175D3DCCD1}">
              <a14:hiddenFill xmlns:a14="http://schemas.microsoft.com/office/drawing/2010/main">
                <a:noFill/>
              </a14:hiddenFill>
            </a:ext>
          </a:extLst>
        </p:spPr>
      </p:cxnSp>
      <p:sp>
        <p:nvSpPr>
          <p:cNvPr id="30906" name="文本框 194"/>
          <p:cNvSpPr txBox="1">
            <a:spLocks noChangeArrowheads="1"/>
          </p:cNvSpPr>
          <p:nvPr/>
        </p:nvSpPr>
        <p:spPr bwMode="auto">
          <a:xfrm>
            <a:off x="10302875" y="4868863"/>
            <a:ext cx="1495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这里填具体内容</a:t>
            </a:r>
          </a:p>
        </p:txBody>
      </p:sp>
      <p:sp>
        <p:nvSpPr>
          <p:cNvPr id="30907" name="文本框 198"/>
          <p:cNvSpPr txBox="1">
            <a:spLocks noChangeArrowheads="1"/>
          </p:cNvSpPr>
          <p:nvPr/>
        </p:nvSpPr>
        <p:spPr bwMode="auto">
          <a:xfrm>
            <a:off x="2887663" y="1233488"/>
            <a:ext cx="1493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这里填具体内容</a:t>
            </a:r>
          </a:p>
        </p:txBody>
      </p:sp>
      <p:sp>
        <p:nvSpPr>
          <p:cNvPr id="30908" name="文本框 204"/>
          <p:cNvSpPr txBox="1">
            <a:spLocks noChangeArrowheads="1"/>
          </p:cNvSpPr>
          <p:nvPr/>
        </p:nvSpPr>
        <p:spPr bwMode="auto">
          <a:xfrm>
            <a:off x="7319963" y="5910263"/>
            <a:ext cx="1493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这里填具体内容</a:t>
            </a:r>
          </a:p>
        </p:txBody>
      </p:sp>
      <p:cxnSp>
        <p:nvCxnSpPr>
          <p:cNvPr id="30909" name="直接连接符 179"/>
          <p:cNvCxnSpPr>
            <a:cxnSpLocks noChangeShapeType="1"/>
            <a:stCxn id="30889" idx="2"/>
          </p:cNvCxnSpPr>
          <p:nvPr/>
        </p:nvCxnSpPr>
        <p:spPr bwMode="auto">
          <a:xfrm flipH="1">
            <a:off x="4849813" y="2857500"/>
            <a:ext cx="842962" cy="20638"/>
          </a:xfrm>
          <a:prstGeom prst="line">
            <a:avLst/>
          </a:prstGeom>
          <a:noFill/>
          <a:ln w="6350">
            <a:solidFill>
              <a:srgbClr val="47D7C6"/>
            </a:solidFill>
            <a:round/>
          </a:ln>
          <a:extLst>
            <a:ext uri="{909E8E84-426E-40DD-AFC4-6F175D3DCCD1}">
              <a14:hiddenFill xmlns:a14="http://schemas.microsoft.com/office/drawing/2010/main">
                <a:noFill/>
              </a14:hiddenFill>
            </a:ext>
          </a:extLst>
        </p:spPr>
      </p:cxnSp>
      <p:cxnSp>
        <p:nvCxnSpPr>
          <p:cNvPr id="30910" name="直接连接符 183"/>
          <p:cNvCxnSpPr>
            <a:cxnSpLocks noChangeShapeType="1"/>
          </p:cNvCxnSpPr>
          <p:nvPr/>
        </p:nvCxnSpPr>
        <p:spPr bwMode="auto">
          <a:xfrm flipV="1">
            <a:off x="4852988" y="1331913"/>
            <a:ext cx="0" cy="1535112"/>
          </a:xfrm>
          <a:prstGeom prst="line">
            <a:avLst/>
          </a:prstGeom>
          <a:noFill/>
          <a:ln w="6350">
            <a:solidFill>
              <a:srgbClr val="47D7C6"/>
            </a:solidFill>
            <a:round/>
          </a:ln>
          <a:extLst>
            <a:ext uri="{909E8E84-426E-40DD-AFC4-6F175D3DCCD1}">
              <a14:hiddenFill xmlns:a14="http://schemas.microsoft.com/office/drawing/2010/main">
                <a:noFill/>
              </a14:hiddenFill>
            </a:ext>
          </a:extLst>
        </p:spPr>
      </p:cxnSp>
      <p:cxnSp>
        <p:nvCxnSpPr>
          <p:cNvPr id="30911" name="直接连接符 185"/>
          <p:cNvCxnSpPr>
            <a:cxnSpLocks noChangeShapeType="1"/>
          </p:cNvCxnSpPr>
          <p:nvPr/>
        </p:nvCxnSpPr>
        <p:spPr bwMode="auto">
          <a:xfrm flipH="1">
            <a:off x="4291013" y="1331913"/>
            <a:ext cx="558800" cy="0"/>
          </a:xfrm>
          <a:prstGeom prst="line">
            <a:avLst/>
          </a:prstGeom>
          <a:noFill/>
          <a:ln w="6350">
            <a:solidFill>
              <a:srgbClr val="47D7C6"/>
            </a:solidFill>
            <a:round/>
          </a:ln>
          <a:extLst>
            <a:ext uri="{909E8E84-426E-40DD-AFC4-6F175D3DCCD1}">
              <a14:hiddenFill xmlns:a14="http://schemas.microsoft.com/office/drawing/2010/main">
                <a:noFill/>
              </a14:hiddenFill>
            </a:ext>
          </a:extLst>
        </p:spPr>
      </p:cxnSp>
      <p:cxnSp>
        <p:nvCxnSpPr>
          <p:cNvPr id="30912" name="直接连接符 195"/>
          <p:cNvCxnSpPr>
            <a:cxnSpLocks noChangeShapeType="1"/>
            <a:stCxn id="30892" idx="4"/>
          </p:cNvCxnSpPr>
          <p:nvPr/>
        </p:nvCxnSpPr>
        <p:spPr bwMode="auto">
          <a:xfrm flipH="1">
            <a:off x="6178550" y="4752975"/>
            <a:ext cx="14288" cy="1304925"/>
          </a:xfrm>
          <a:prstGeom prst="line">
            <a:avLst/>
          </a:prstGeom>
          <a:noFill/>
          <a:ln w="6350">
            <a:solidFill>
              <a:srgbClr val="FFBD00"/>
            </a:solidFill>
            <a:round/>
          </a:ln>
          <a:extLst>
            <a:ext uri="{909E8E84-426E-40DD-AFC4-6F175D3DCCD1}">
              <a14:hiddenFill xmlns:a14="http://schemas.microsoft.com/office/drawing/2010/main">
                <a:noFill/>
              </a14:hiddenFill>
            </a:ext>
          </a:extLst>
        </p:spPr>
      </p:cxnSp>
      <p:cxnSp>
        <p:nvCxnSpPr>
          <p:cNvPr id="30913" name="直接连接符 199"/>
          <p:cNvCxnSpPr>
            <a:cxnSpLocks noChangeShapeType="1"/>
          </p:cNvCxnSpPr>
          <p:nvPr/>
        </p:nvCxnSpPr>
        <p:spPr bwMode="auto">
          <a:xfrm>
            <a:off x="6184900" y="6057900"/>
            <a:ext cx="1125538" cy="0"/>
          </a:xfrm>
          <a:prstGeom prst="line">
            <a:avLst/>
          </a:prstGeom>
          <a:noFill/>
          <a:ln w="6350">
            <a:solidFill>
              <a:srgbClr val="FFBD00"/>
            </a:solidFill>
            <a:round/>
          </a:ln>
          <a:extLst>
            <a:ext uri="{909E8E84-426E-40DD-AFC4-6F175D3DCCD1}">
              <a14:hiddenFill xmlns:a14="http://schemas.microsoft.com/office/drawing/2010/main">
                <a:noFill/>
              </a14:hiddenFill>
            </a:ext>
          </a:extLst>
        </p:spPr>
      </p:cxnSp>
      <p:sp>
        <p:nvSpPr>
          <p:cNvPr id="2"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3"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196" name="矩形 195"/>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893"/>
                                        </p:tgtEl>
                                        <p:attrNameLst>
                                          <p:attrName>style.visibility</p:attrName>
                                        </p:attrNameLst>
                                      </p:cBhvr>
                                      <p:to>
                                        <p:strVal val="visible"/>
                                      </p:to>
                                    </p:set>
                                    <p:animEffect transition="in" filter="fade">
                                      <p:cBhvr>
                                        <p:cTn id="7" dur="1000"/>
                                        <p:tgtEl>
                                          <p:spTgt spid="30893"/>
                                        </p:tgtEl>
                                      </p:cBhvr>
                                    </p:animEffect>
                                    <p:anim calcmode="lin" valueType="num">
                                      <p:cBhvr>
                                        <p:cTn id="8" dur="1000" fill="hold"/>
                                        <p:tgtEl>
                                          <p:spTgt spid="30893"/>
                                        </p:tgtEl>
                                        <p:attrNameLst>
                                          <p:attrName>ppt_x</p:attrName>
                                        </p:attrNameLst>
                                      </p:cBhvr>
                                      <p:tavLst>
                                        <p:tav tm="0">
                                          <p:val>
                                            <p:strVal val="#ppt_x"/>
                                          </p:val>
                                        </p:tav>
                                        <p:tav tm="100000">
                                          <p:val>
                                            <p:strVal val="#ppt_x"/>
                                          </p:val>
                                        </p:tav>
                                      </p:tavLst>
                                    </p:anim>
                                    <p:anim calcmode="lin" valueType="num">
                                      <p:cBhvr>
                                        <p:cTn id="9" dur="1000" fill="hold"/>
                                        <p:tgtEl>
                                          <p:spTgt spid="3089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0887"/>
                                        </p:tgtEl>
                                        <p:attrNameLst>
                                          <p:attrName>style.visibility</p:attrName>
                                        </p:attrNameLst>
                                      </p:cBhvr>
                                      <p:to>
                                        <p:strVal val="visible"/>
                                      </p:to>
                                    </p:set>
                                    <p:animEffect transition="in" filter="fade">
                                      <p:cBhvr>
                                        <p:cTn id="12" dur="1000"/>
                                        <p:tgtEl>
                                          <p:spTgt spid="30887"/>
                                        </p:tgtEl>
                                      </p:cBhvr>
                                    </p:animEffect>
                                    <p:anim calcmode="lin" valueType="num">
                                      <p:cBhvr>
                                        <p:cTn id="13" dur="1000" fill="hold"/>
                                        <p:tgtEl>
                                          <p:spTgt spid="30887"/>
                                        </p:tgtEl>
                                        <p:attrNameLst>
                                          <p:attrName>ppt_x</p:attrName>
                                        </p:attrNameLst>
                                      </p:cBhvr>
                                      <p:tavLst>
                                        <p:tav tm="0">
                                          <p:val>
                                            <p:strVal val="#ppt_x"/>
                                          </p:val>
                                        </p:tav>
                                        <p:tav tm="100000">
                                          <p:val>
                                            <p:strVal val="#ppt_x"/>
                                          </p:val>
                                        </p:tav>
                                      </p:tavLst>
                                    </p:anim>
                                    <p:anim calcmode="lin" valueType="num">
                                      <p:cBhvr>
                                        <p:cTn id="14" dur="1000" fill="hold"/>
                                        <p:tgtEl>
                                          <p:spTgt spid="3088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30899"/>
                                        </p:tgtEl>
                                        <p:attrNameLst>
                                          <p:attrName>style.visibility</p:attrName>
                                        </p:attrNameLst>
                                      </p:cBhvr>
                                      <p:to>
                                        <p:strVal val="visible"/>
                                      </p:to>
                                    </p:set>
                                    <p:animEffect transition="in" filter="wipe(right)">
                                      <p:cBhvr>
                                        <p:cTn id="18" dur="500"/>
                                        <p:tgtEl>
                                          <p:spTgt spid="30899"/>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30900"/>
                                        </p:tgtEl>
                                        <p:attrNameLst>
                                          <p:attrName>style.visibility</p:attrName>
                                        </p:attrNameLst>
                                      </p:cBhvr>
                                      <p:to>
                                        <p:strVal val="visible"/>
                                      </p:to>
                                    </p:set>
                                    <p:animEffect transition="in" filter="wipe(right)">
                                      <p:cBhvr>
                                        <p:cTn id="22" dur="500"/>
                                        <p:tgtEl>
                                          <p:spTgt spid="30900"/>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0896"/>
                                        </p:tgtEl>
                                        <p:attrNameLst>
                                          <p:attrName>style.visibility</p:attrName>
                                        </p:attrNameLst>
                                      </p:cBhvr>
                                      <p:to>
                                        <p:strVal val="visible"/>
                                      </p:to>
                                    </p:set>
                                    <p:animEffect transition="in" filter="fade">
                                      <p:cBhvr>
                                        <p:cTn id="26" dur="1000"/>
                                        <p:tgtEl>
                                          <p:spTgt spid="30896"/>
                                        </p:tgtEl>
                                      </p:cBhvr>
                                    </p:animEffect>
                                    <p:anim calcmode="lin" valueType="num">
                                      <p:cBhvr>
                                        <p:cTn id="27" dur="1000" fill="hold"/>
                                        <p:tgtEl>
                                          <p:spTgt spid="30896"/>
                                        </p:tgtEl>
                                        <p:attrNameLst>
                                          <p:attrName>ppt_x</p:attrName>
                                        </p:attrNameLst>
                                      </p:cBhvr>
                                      <p:tavLst>
                                        <p:tav tm="0">
                                          <p:val>
                                            <p:strVal val="#ppt_x"/>
                                          </p:val>
                                        </p:tav>
                                        <p:tav tm="100000">
                                          <p:val>
                                            <p:strVal val="#ppt_x"/>
                                          </p:val>
                                        </p:tav>
                                      </p:tavLst>
                                    </p:anim>
                                    <p:anim calcmode="lin" valueType="num">
                                      <p:cBhvr>
                                        <p:cTn id="28" dur="1000" fill="hold"/>
                                        <p:tgtEl>
                                          <p:spTgt spid="3089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30889"/>
                                        </p:tgtEl>
                                        <p:attrNameLst>
                                          <p:attrName>style.visibility</p:attrName>
                                        </p:attrNameLst>
                                      </p:cBhvr>
                                      <p:to>
                                        <p:strVal val="visible"/>
                                      </p:to>
                                    </p:set>
                                    <p:animEffect transition="in" filter="fade">
                                      <p:cBhvr>
                                        <p:cTn id="31" dur="1000"/>
                                        <p:tgtEl>
                                          <p:spTgt spid="30889"/>
                                        </p:tgtEl>
                                      </p:cBhvr>
                                    </p:animEffect>
                                    <p:anim calcmode="lin" valueType="num">
                                      <p:cBhvr>
                                        <p:cTn id="32" dur="1000" fill="hold"/>
                                        <p:tgtEl>
                                          <p:spTgt spid="30889"/>
                                        </p:tgtEl>
                                        <p:attrNameLst>
                                          <p:attrName>ppt_x</p:attrName>
                                        </p:attrNameLst>
                                      </p:cBhvr>
                                      <p:tavLst>
                                        <p:tav tm="0">
                                          <p:val>
                                            <p:strVal val="#ppt_x"/>
                                          </p:val>
                                        </p:tav>
                                        <p:tav tm="100000">
                                          <p:val>
                                            <p:strVal val="#ppt_x"/>
                                          </p:val>
                                        </p:tav>
                                      </p:tavLst>
                                    </p:anim>
                                    <p:anim calcmode="lin" valueType="num">
                                      <p:cBhvr>
                                        <p:cTn id="33" dur="1000" fill="hold"/>
                                        <p:tgtEl>
                                          <p:spTgt spid="30889"/>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30909"/>
                                        </p:tgtEl>
                                        <p:attrNameLst>
                                          <p:attrName>style.visibility</p:attrName>
                                        </p:attrNameLst>
                                      </p:cBhvr>
                                      <p:to>
                                        <p:strVal val="visible"/>
                                      </p:to>
                                    </p:set>
                                    <p:animEffect transition="in" filter="wipe(right)">
                                      <p:cBhvr>
                                        <p:cTn id="37" dur="500"/>
                                        <p:tgtEl>
                                          <p:spTgt spid="30909"/>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30910"/>
                                        </p:tgtEl>
                                        <p:attrNameLst>
                                          <p:attrName>style.visibility</p:attrName>
                                        </p:attrNameLst>
                                      </p:cBhvr>
                                      <p:to>
                                        <p:strVal val="visible"/>
                                      </p:to>
                                    </p:set>
                                    <p:animEffect transition="in" filter="wipe(down)">
                                      <p:cBhvr>
                                        <p:cTn id="41" dur="500"/>
                                        <p:tgtEl>
                                          <p:spTgt spid="30910"/>
                                        </p:tgtEl>
                                      </p:cBhvr>
                                    </p:animEffect>
                                  </p:childTnLst>
                                </p:cTn>
                              </p:par>
                            </p:childTnLst>
                          </p:cTn>
                        </p:par>
                        <p:par>
                          <p:cTn id="42" fill="hold">
                            <p:stCondLst>
                              <p:cond delay="4000"/>
                            </p:stCondLst>
                            <p:childTnLst>
                              <p:par>
                                <p:cTn id="43" presetID="22" presetClass="entr" presetSubtype="2" fill="hold" nodeType="afterEffect">
                                  <p:stCondLst>
                                    <p:cond delay="0"/>
                                  </p:stCondLst>
                                  <p:childTnLst>
                                    <p:set>
                                      <p:cBhvr>
                                        <p:cTn id="44" dur="1" fill="hold">
                                          <p:stCondLst>
                                            <p:cond delay="0"/>
                                          </p:stCondLst>
                                        </p:cTn>
                                        <p:tgtEl>
                                          <p:spTgt spid="30911"/>
                                        </p:tgtEl>
                                        <p:attrNameLst>
                                          <p:attrName>style.visibility</p:attrName>
                                        </p:attrNameLst>
                                      </p:cBhvr>
                                      <p:to>
                                        <p:strVal val="visible"/>
                                      </p:to>
                                    </p:set>
                                    <p:animEffect transition="in" filter="wipe(right)">
                                      <p:cBhvr>
                                        <p:cTn id="45" dur="500"/>
                                        <p:tgtEl>
                                          <p:spTgt spid="30911"/>
                                        </p:tgtEl>
                                      </p:cBhvr>
                                    </p:animEffect>
                                  </p:childTnLst>
                                </p:cTn>
                              </p:par>
                            </p:childTnLst>
                          </p:cTn>
                        </p:par>
                        <p:par>
                          <p:cTn id="46" fill="hold">
                            <p:stCondLst>
                              <p:cond delay="4500"/>
                            </p:stCondLst>
                            <p:childTnLst>
                              <p:par>
                                <p:cTn id="47" presetID="22" presetClass="entr" presetSubtype="2" fill="hold" grpId="0" nodeType="afterEffect">
                                  <p:stCondLst>
                                    <p:cond delay="0"/>
                                  </p:stCondLst>
                                  <p:childTnLst>
                                    <p:set>
                                      <p:cBhvr>
                                        <p:cTn id="48" dur="1" fill="hold">
                                          <p:stCondLst>
                                            <p:cond delay="0"/>
                                          </p:stCondLst>
                                        </p:cTn>
                                        <p:tgtEl>
                                          <p:spTgt spid="30907"/>
                                        </p:tgtEl>
                                        <p:attrNameLst>
                                          <p:attrName>style.visibility</p:attrName>
                                        </p:attrNameLst>
                                      </p:cBhvr>
                                      <p:to>
                                        <p:strVal val="visible"/>
                                      </p:to>
                                    </p:set>
                                    <p:animEffect transition="in" filter="wipe(right)">
                                      <p:cBhvr>
                                        <p:cTn id="49" dur="500"/>
                                        <p:tgtEl>
                                          <p:spTgt spid="30907"/>
                                        </p:tgtEl>
                                      </p:cBhvr>
                                    </p:animEffect>
                                  </p:childTnLst>
                                </p:cTn>
                              </p:par>
                            </p:childTnLst>
                          </p:cTn>
                        </p:par>
                        <p:par>
                          <p:cTn id="50" fill="hold">
                            <p:stCondLst>
                              <p:cond delay="5000"/>
                            </p:stCondLst>
                            <p:childTnLst>
                              <p:par>
                                <p:cTn id="51" presetID="47" presetClass="entr" presetSubtype="0" fill="hold" grpId="0" nodeType="afterEffect">
                                  <p:stCondLst>
                                    <p:cond delay="0"/>
                                  </p:stCondLst>
                                  <p:childTnLst>
                                    <p:set>
                                      <p:cBhvr>
                                        <p:cTn id="52" dur="1" fill="hold">
                                          <p:stCondLst>
                                            <p:cond delay="0"/>
                                          </p:stCondLst>
                                        </p:cTn>
                                        <p:tgtEl>
                                          <p:spTgt spid="30895"/>
                                        </p:tgtEl>
                                        <p:attrNameLst>
                                          <p:attrName>style.visibility</p:attrName>
                                        </p:attrNameLst>
                                      </p:cBhvr>
                                      <p:to>
                                        <p:strVal val="visible"/>
                                      </p:to>
                                    </p:set>
                                    <p:animEffect transition="in" filter="fade">
                                      <p:cBhvr>
                                        <p:cTn id="53" dur="1000"/>
                                        <p:tgtEl>
                                          <p:spTgt spid="30895"/>
                                        </p:tgtEl>
                                      </p:cBhvr>
                                    </p:animEffect>
                                    <p:anim calcmode="lin" valueType="num">
                                      <p:cBhvr>
                                        <p:cTn id="54" dur="1000" fill="hold"/>
                                        <p:tgtEl>
                                          <p:spTgt spid="30895"/>
                                        </p:tgtEl>
                                        <p:attrNameLst>
                                          <p:attrName>ppt_x</p:attrName>
                                        </p:attrNameLst>
                                      </p:cBhvr>
                                      <p:tavLst>
                                        <p:tav tm="0">
                                          <p:val>
                                            <p:strVal val="#ppt_x"/>
                                          </p:val>
                                        </p:tav>
                                        <p:tav tm="100000">
                                          <p:val>
                                            <p:strVal val="#ppt_x"/>
                                          </p:val>
                                        </p:tav>
                                      </p:tavLst>
                                    </p:anim>
                                    <p:anim calcmode="lin" valueType="num">
                                      <p:cBhvr>
                                        <p:cTn id="55" dur="1000" fill="hold"/>
                                        <p:tgtEl>
                                          <p:spTgt spid="30895"/>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0891"/>
                                        </p:tgtEl>
                                        <p:attrNameLst>
                                          <p:attrName>style.visibility</p:attrName>
                                        </p:attrNameLst>
                                      </p:cBhvr>
                                      <p:to>
                                        <p:strVal val="visible"/>
                                      </p:to>
                                    </p:set>
                                    <p:animEffect transition="in" filter="fade">
                                      <p:cBhvr>
                                        <p:cTn id="58" dur="1000"/>
                                        <p:tgtEl>
                                          <p:spTgt spid="30891"/>
                                        </p:tgtEl>
                                      </p:cBhvr>
                                    </p:animEffect>
                                    <p:anim calcmode="lin" valueType="num">
                                      <p:cBhvr>
                                        <p:cTn id="59" dur="1000" fill="hold"/>
                                        <p:tgtEl>
                                          <p:spTgt spid="30891"/>
                                        </p:tgtEl>
                                        <p:attrNameLst>
                                          <p:attrName>ppt_x</p:attrName>
                                        </p:attrNameLst>
                                      </p:cBhvr>
                                      <p:tavLst>
                                        <p:tav tm="0">
                                          <p:val>
                                            <p:strVal val="#ppt_x"/>
                                          </p:val>
                                        </p:tav>
                                        <p:tav tm="100000">
                                          <p:val>
                                            <p:strVal val="#ppt_x"/>
                                          </p:val>
                                        </p:tav>
                                      </p:tavLst>
                                    </p:anim>
                                    <p:anim calcmode="lin" valueType="num">
                                      <p:cBhvr>
                                        <p:cTn id="60" dur="1000" fill="hold"/>
                                        <p:tgtEl>
                                          <p:spTgt spid="3089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22" presetClass="entr" presetSubtype="8" fill="hold" nodeType="afterEffect">
                                  <p:stCondLst>
                                    <p:cond delay="0"/>
                                  </p:stCondLst>
                                  <p:childTnLst>
                                    <p:set>
                                      <p:cBhvr>
                                        <p:cTn id="63" dur="1" fill="hold">
                                          <p:stCondLst>
                                            <p:cond delay="0"/>
                                          </p:stCondLst>
                                        </p:cTn>
                                        <p:tgtEl>
                                          <p:spTgt spid="30903"/>
                                        </p:tgtEl>
                                        <p:attrNameLst>
                                          <p:attrName>style.visibility</p:attrName>
                                        </p:attrNameLst>
                                      </p:cBhvr>
                                      <p:to>
                                        <p:strVal val="visible"/>
                                      </p:to>
                                    </p:set>
                                    <p:animEffect transition="in" filter="wipe(left)">
                                      <p:cBhvr>
                                        <p:cTn id="64" dur="500"/>
                                        <p:tgtEl>
                                          <p:spTgt spid="30903"/>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30904"/>
                                        </p:tgtEl>
                                        <p:attrNameLst>
                                          <p:attrName>style.visibility</p:attrName>
                                        </p:attrNameLst>
                                      </p:cBhvr>
                                      <p:to>
                                        <p:strVal val="visible"/>
                                      </p:to>
                                    </p:set>
                                    <p:animEffect transition="in" filter="wipe(left)">
                                      <p:cBhvr>
                                        <p:cTn id="68" dur="500"/>
                                        <p:tgtEl>
                                          <p:spTgt spid="30904"/>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30897"/>
                                        </p:tgtEl>
                                        <p:attrNameLst>
                                          <p:attrName>style.visibility</p:attrName>
                                        </p:attrNameLst>
                                      </p:cBhvr>
                                      <p:to>
                                        <p:strVal val="visible"/>
                                      </p:to>
                                    </p:set>
                                    <p:animEffect transition="in" filter="fade">
                                      <p:cBhvr>
                                        <p:cTn id="72" dur="1000"/>
                                        <p:tgtEl>
                                          <p:spTgt spid="30897"/>
                                        </p:tgtEl>
                                      </p:cBhvr>
                                    </p:animEffect>
                                    <p:anim calcmode="lin" valueType="num">
                                      <p:cBhvr>
                                        <p:cTn id="73" dur="1000" fill="hold"/>
                                        <p:tgtEl>
                                          <p:spTgt spid="30897"/>
                                        </p:tgtEl>
                                        <p:attrNameLst>
                                          <p:attrName>ppt_x</p:attrName>
                                        </p:attrNameLst>
                                      </p:cBhvr>
                                      <p:tavLst>
                                        <p:tav tm="0">
                                          <p:val>
                                            <p:strVal val="#ppt_x"/>
                                          </p:val>
                                        </p:tav>
                                        <p:tav tm="100000">
                                          <p:val>
                                            <p:strVal val="#ppt_x"/>
                                          </p:val>
                                        </p:tav>
                                      </p:tavLst>
                                    </p:anim>
                                    <p:anim calcmode="lin" valueType="num">
                                      <p:cBhvr>
                                        <p:cTn id="74" dur="1000" fill="hold"/>
                                        <p:tgtEl>
                                          <p:spTgt spid="30897"/>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0888"/>
                                        </p:tgtEl>
                                        <p:attrNameLst>
                                          <p:attrName>style.visibility</p:attrName>
                                        </p:attrNameLst>
                                      </p:cBhvr>
                                      <p:to>
                                        <p:strVal val="visible"/>
                                      </p:to>
                                    </p:set>
                                    <p:animEffect transition="in" filter="fade">
                                      <p:cBhvr>
                                        <p:cTn id="77" dur="1000"/>
                                        <p:tgtEl>
                                          <p:spTgt spid="30888"/>
                                        </p:tgtEl>
                                      </p:cBhvr>
                                    </p:animEffect>
                                    <p:anim calcmode="lin" valueType="num">
                                      <p:cBhvr>
                                        <p:cTn id="78" dur="1000" fill="hold"/>
                                        <p:tgtEl>
                                          <p:spTgt spid="30888"/>
                                        </p:tgtEl>
                                        <p:attrNameLst>
                                          <p:attrName>ppt_x</p:attrName>
                                        </p:attrNameLst>
                                      </p:cBhvr>
                                      <p:tavLst>
                                        <p:tav tm="0">
                                          <p:val>
                                            <p:strVal val="#ppt_x"/>
                                          </p:val>
                                        </p:tav>
                                        <p:tav tm="100000">
                                          <p:val>
                                            <p:strVal val="#ppt_x"/>
                                          </p:val>
                                        </p:tav>
                                      </p:tavLst>
                                    </p:anim>
                                    <p:anim calcmode="lin" valueType="num">
                                      <p:cBhvr>
                                        <p:cTn id="79" dur="1000" fill="hold"/>
                                        <p:tgtEl>
                                          <p:spTgt spid="3088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2" presetClass="entr" presetSubtype="2" fill="hold" nodeType="afterEffect">
                                  <p:stCondLst>
                                    <p:cond delay="0"/>
                                  </p:stCondLst>
                                  <p:childTnLst>
                                    <p:set>
                                      <p:cBhvr>
                                        <p:cTn id="82" dur="1" fill="hold">
                                          <p:stCondLst>
                                            <p:cond delay="0"/>
                                          </p:stCondLst>
                                        </p:cTn>
                                        <p:tgtEl>
                                          <p:spTgt spid="30901"/>
                                        </p:tgtEl>
                                        <p:attrNameLst>
                                          <p:attrName>style.visibility</p:attrName>
                                        </p:attrNameLst>
                                      </p:cBhvr>
                                      <p:to>
                                        <p:strVal val="visible"/>
                                      </p:to>
                                    </p:set>
                                    <p:animEffect transition="in" filter="wipe(right)">
                                      <p:cBhvr>
                                        <p:cTn id="83" dur="500"/>
                                        <p:tgtEl>
                                          <p:spTgt spid="30901"/>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30902"/>
                                        </p:tgtEl>
                                        <p:attrNameLst>
                                          <p:attrName>style.visibility</p:attrName>
                                        </p:attrNameLst>
                                      </p:cBhvr>
                                      <p:to>
                                        <p:strVal val="visible"/>
                                      </p:to>
                                    </p:set>
                                    <p:animEffect transition="in" filter="wipe(right)">
                                      <p:cBhvr>
                                        <p:cTn id="87" dur="500"/>
                                        <p:tgtEl>
                                          <p:spTgt spid="30902"/>
                                        </p:tgtEl>
                                      </p:cBhvr>
                                    </p:animEffect>
                                  </p:childTnLst>
                                </p:cTn>
                              </p:par>
                            </p:childTnLst>
                          </p:cTn>
                        </p:par>
                        <p:par>
                          <p:cTn id="88" fill="hold">
                            <p:stCondLst>
                              <p:cond delay="9000"/>
                            </p:stCondLst>
                            <p:childTnLst>
                              <p:par>
                                <p:cTn id="89" presetID="47" presetClass="entr" presetSubtype="0" fill="hold" grpId="0" nodeType="afterEffect">
                                  <p:stCondLst>
                                    <p:cond delay="0"/>
                                  </p:stCondLst>
                                  <p:childTnLst>
                                    <p:set>
                                      <p:cBhvr>
                                        <p:cTn id="90" dur="1" fill="hold">
                                          <p:stCondLst>
                                            <p:cond delay="0"/>
                                          </p:stCondLst>
                                        </p:cTn>
                                        <p:tgtEl>
                                          <p:spTgt spid="30894"/>
                                        </p:tgtEl>
                                        <p:attrNameLst>
                                          <p:attrName>style.visibility</p:attrName>
                                        </p:attrNameLst>
                                      </p:cBhvr>
                                      <p:to>
                                        <p:strVal val="visible"/>
                                      </p:to>
                                    </p:set>
                                    <p:animEffect transition="in" filter="fade">
                                      <p:cBhvr>
                                        <p:cTn id="91" dur="1000"/>
                                        <p:tgtEl>
                                          <p:spTgt spid="30894"/>
                                        </p:tgtEl>
                                      </p:cBhvr>
                                    </p:animEffect>
                                    <p:anim calcmode="lin" valueType="num">
                                      <p:cBhvr>
                                        <p:cTn id="92" dur="1000" fill="hold"/>
                                        <p:tgtEl>
                                          <p:spTgt spid="30894"/>
                                        </p:tgtEl>
                                        <p:attrNameLst>
                                          <p:attrName>ppt_x</p:attrName>
                                        </p:attrNameLst>
                                      </p:cBhvr>
                                      <p:tavLst>
                                        <p:tav tm="0">
                                          <p:val>
                                            <p:strVal val="#ppt_x"/>
                                          </p:val>
                                        </p:tav>
                                        <p:tav tm="100000">
                                          <p:val>
                                            <p:strVal val="#ppt_x"/>
                                          </p:val>
                                        </p:tav>
                                      </p:tavLst>
                                    </p:anim>
                                    <p:anim calcmode="lin" valueType="num">
                                      <p:cBhvr>
                                        <p:cTn id="93" dur="1000" fill="hold"/>
                                        <p:tgtEl>
                                          <p:spTgt spid="30894"/>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30892"/>
                                        </p:tgtEl>
                                        <p:attrNameLst>
                                          <p:attrName>style.visibility</p:attrName>
                                        </p:attrNameLst>
                                      </p:cBhvr>
                                      <p:to>
                                        <p:strVal val="visible"/>
                                      </p:to>
                                    </p:set>
                                    <p:animEffect transition="in" filter="fade">
                                      <p:cBhvr>
                                        <p:cTn id="96" dur="1000"/>
                                        <p:tgtEl>
                                          <p:spTgt spid="30892"/>
                                        </p:tgtEl>
                                      </p:cBhvr>
                                    </p:animEffect>
                                    <p:anim calcmode="lin" valueType="num">
                                      <p:cBhvr>
                                        <p:cTn id="97" dur="1000" fill="hold"/>
                                        <p:tgtEl>
                                          <p:spTgt spid="30892"/>
                                        </p:tgtEl>
                                        <p:attrNameLst>
                                          <p:attrName>ppt_x</p:attrName>
                                        </p:attrNameLst>
                                      </p:cBhvr>
                                      <p:tavLst>
                                        <p:tav tm="0">
                                          <p:val>
                                            <p:strVal val="#ppt_x"/>
                                          </p:val>
                                        </p:tav>
                                        <p:tav tm="100000">
                                          <p:val>
                                            <p:strVal val="#ppt_x"/>
                                          </p:val>
                                        </p:tav>
                                      </p:tavLst>
                                    </p:anim>
                                    <p:anim calcmode="lin" valueType="num">
                                      <p:cBhvr>
                                        <p:cTn id="98" dur="1000" fill="hold"/>
                                        <p:tgtEl>
                                          <p:spTgt spid="30892"/>
                                        </p:tgtEl>
                                        <p:attrNameLst>
                                          <p:attrName>ppt_y</p:attrName>
                                        </p:attrNameLst>
                                      </p:cBhvr>
                                      <p:tavLst>
                                        <p:tav tm="0">
                                          <p:val>
                                            <p:strVal val="#ppt_y-.1"/>
                                          </p:val>
                                        </p:tav>
                                        <p:tav tm="100000">
                                          <p:val>
                                            <p:strVal val="#ppt_y"/>
                                          </p:val>
                                        </p:tav>
                                      </p:tavLst>
                                    </p:anim>
                                  </p:childTnLst>
                                </p:cTn>
                              </p:par>
                            </p:childTnLst>
                          </p:cTn>
                        </p:par>
                        <p:par>
                          <p:cTn id="99" fill="hold">
                            <p:stCondLst>
                              <p:cond delay="10000"/>
                            </p:stCondLst>
                            <p:childTnLst>
                              <p:par>
                                <p:cTn id="100" presetID="22" presetClass="entr" presetSubtype="1" fill="hold" nodeType="afterEffect">
                                  <p:stCondLst>
                                    <p:cond delay="0"/>
                                  </p:stCondLst>
                                  <p:childTnLst>
                                    <p:set>
                                      <p:cBhvr>
                                        <p:cTn id="101" dur="1" fill="hold">
                                          <p:stCondLst>
                                            <p:cond delay="0"/>
                                          </p:stCondLst>
                                        </p:cTn>
                                        <p:tgtEl>
                                          <p:spTgt spid="30912"/>
                                        </p:tgtEl>
                                        <p:attrNameLst>
                                          <p:attrName>style.visibility</p:attrName>
                                        </p:attrNameLst>
                                      </p:cBhvr>
                                      <p:to>
                                        <p:strVal val="visible"/>
                                      </p:to>
                                    </p:set>
                                    <p:animEffect transition="in" filter="wipe(up)">
                                      <p:cBhvr>
                                        <p:cTn id="102" dur="500"/>
                                        <p:tgtEl>
                                          <p:spTgt spid="30912"/>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30913"/>
                                        </p:tgtEl>
                                        <p:attrNameLst>
                                          <p:attrName>style.visibility</p:attrName>
                                        </p:attrNameLst>
                                      </p:cBhvr>
                                      <p:to>
                                        <p:strVal val="visible"/>
                                      </p:to>
                                    </p:set>
                                    <p:animEffect transition="in" filter="wipe(left)">
                                      <p:cBhvr>
                                        <p:cTn id="106" dur="500"/>
                                        <p:tgtEl>
                                          <p:spTgt spid="30913"/>
                                        </p:tgtEl>
                                      </p:cBhvr>
                                    </p:animEffect>
                                  </p:childTnLst>
                                </p:cTn>
                              </p:par>
                            </p:childTnLst>
                          </p:cTn>
                        </p:par>
                        <p:par>
                          <p:cTn id="107" fill="hold">
                            <p:stCondLst>
                              <p:cond delay="11000"/>
                            </p:stCondLst>
                            <p:childTnLst>
                              <p:par>
                                <p:cTn id="108" presetID="22" presetClass="entr" presetSubtype="8" fill="hold" grpId="0" nodeType="afterEffect">
                                  <p:stCondLst>
                                    <p:cond delay="0"/>
                                  </p:stCondLst>
                                  <p:childTnLst>
                                    <p:set>
                                      <p:cBhvr>
                                        <p:cTn id="109" dur="1" fill="hold">
                                          <p:stCondLst>
                                            <p:cond delay="0"/>
                                          </p:stCondLst>
                                        </p:cTn>
                                        <p:tgtEl>
                                          <p:spTgt spid="30908"/>
                                        </p:tgtEl>
                                        <p:attrNameLst>
                                          <p:attrName>style.visibility</p:attrName>
                                        </p:attrNameLst>
                                      </p:cBhvr>
                                      <p:to>
                                        <p:strVal val="visible"/>
                                      </p:to>
                                    </p:set>
                                    <p:animEffect transition="in" filter="wipe(left)">
                                      <p:cBhvr>
                                        <p:cTn id="110" dur="500"/>
                                        <p:tgtEl>
                                          <p:spTgt spid="30908"/>
                                        </p:tgtEl>
                                      </p:cBhvr>
                                    </p:animEffect>
                                  </p:childTnLst>
                                </p:cTn>
                              </p:par>
                            </p:childTnLst>
                          </p:cTn>
                        </p:par>
                        <p:par>
                          <p:cTn id="111" fill="hold">
                            <p:stCondLst>
                              <p:cond delay="11500"/>
                            </p:stCondLst>
                            <p:childTnLst>
                              <p:par>
                                <p:cTn id="112" presetID="47" presetClass="entr" presetSubtype="0" fill="hold" grpId="0" nodeType="afterEffect">
                                  <p:stCondLst>
                                    <p:cond delay="0"/>
                                  </p:stCondLst>
                                  <p:childTnLst>
                                    <p:set>
                                      <p:cBhvr>
                                        <p:cTn id="113" dur="1" fill="hold">
                                          <p:stCondLst>
                                            <p:cond delay="0"/>
                                          </p:stCondLst>
                                        </p:cTn>
                                        <p:tgtEl>
                                          <p:spTgt spid="30898"/>
                                        </p:tgtEl>
                                        <p:attrNameLst>
                                          <p:attrName>style.visibility</p:attrName>
                                        </p:attrNameLst>
                                      </p:cBhvr>
                                      <p:to>
                                        <p:strVal val="visible"/>
                                      </p:to>
                                    </p:set>
                                    <p:animEffect transition="in" filter="fade">
                                      <p:cBhvr>
                                        <p:cTn id="114" dur="1000"/>
                                        <p:tgtEl>
                                          <p:spTgt spid="30898"/>
                                        </p:tgtEl>
                                      </p:cBhvr>
                                    </p:animEffect>
                                    <p:anim calcmode="lin" valueType="num">
                                      <p:cBhvr>
                                        <p:cTn id="115" dur="1000" fill="hold"/>
                                        <p:tgtEl>
                                          <p:spTgt spid="30898"/>
                                        </p:tgtEl>
                                        <p:attrNameLst>
                                          <p:attrName>ppt_x</p:attrName>
                                        </p:attrNameLst>
                                      </p:cBhvr>
                                      <p:tavLst>
                                        <p:tav tm="0">
                                          <p:val>
                                            <p:strVal val="#ppt_x"/>
                                          </p:val>
                                        </p:tav>
                                        <p:tav tm="100000">
                                          <p:val>
                                            <p:strVal val="#ppt_x"/>
                                          </p:val>
                                        </p:tav>
                                      </p:tavLst>
                                    </p:anim>
                                    <p:anim calcmode="lin" valueType="num">
                                      <p:cBhvr>
                                        <p:cTn id="116" dur="1000" fill="hold"/>
                                        <p:tgtEl>
                                          <p:spTgt spid="30898"/>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30890"/>
                                        </p:tgtEl>
                                        <p:attrNameLst>
                                          <p:attrName>style.visibility</p:attrName>
                                        </p:attrNameLst>
                                      </p:cBhvr>
                                      <p:to>
                                        <p:strVal val="visible"/>
                                      </p:to>
                                    </p:set>
                                    <p:animEffect transition="in" filter="fade">
                                      <p:cBhvr>
                                        <p:cTn id="119" dur="1000"/>
                                        <p:tgtEl>
                                          <p:spTgt spid="30890"/>
                                        </p:tgtEl>
                                      </p:cBhvr>
                                    </p:animEffect>
                                    <p:anim calcmode="lin" valueType="num">
                                      <p:cBhvr>
                                        <p:cTn id="120" dur="1000" fill="hold"/>
                                        <p:tgtEl>
                                          <p:spTgt spid="30890"/>
                                        </p:tgtEl>
                                        <p:attrNameLst>
                                          <p:attrName>ppt_x</p:attrName>
                                        </p:attrNameLst>
                                      </p:cBhvr>
                                      <p:tavLst>
                                        <p:tav tm="0">
                                          <p:val>
                                            <p:strVal val="#ppt_x"/>
                                          </p:val>
                                        </p:tav>
                                        <p:tav tm="100000">
                                          <p:val>
                                            <p:strVal val="#ppt_x"/>
                                          </p:val>
                                        </p:tav>
                                      </p:tavLst>
                                    </p:anim>
                                    <p:anim calcmode="lin" valueType="num">
                                      <p:cBhvr>
                                        <p:cTn id="121" dur="1000" fill="hold"/>
                                        <p:tgtEl>
                                          <p:spTgt spid="30890"/>
                                        </p:tgtEl>
                                        <p:attrNameLst>
                                          <p:attrName>ppt_y</p:attrName>
                                        </p:attrNameLst>
                                      </p:cBhvr>
                                      <p:tavLst>
                                        <p:tav tm="0">
                                          <p:val>
                                            <p:strVal val="#ppt_y-.1"/>
                                          </p:val>
                                        </p:tav>
                                        <p:tav tm="100000">
                                          <p:val>
                                            <p:strVal val="#ppt_y"/>
                                          </p:val>
                                        </p:tav>
                                      </p:tavLst>
                                    </p:anim>
                                  </p:childTnLst>
                                </p:cTn>
                              </p:par>
                            </p:childTnLst>
                          </p:cTn>
                        </p:par>
                        <p:par>
                          <p:cTn id="122" fill="hold">
                            <p:stCondLst>
                              <p:cond delay="12500"/>
                            </p:stCondLst>
                            <p:childTnLst>
                              <p:par>
                                <p:cTn id="123" presetID="22" presetClass="entr" presetSubtype="8" fill="hold" nodeType="afterEffect">
                                  <p:stCondLst>
                                    <p:cond delay="0"/>
                                  </p:stCondLst>
                                  <p:childTnLst>
                                    <p:set>
                                      <p:cBhvr>
                                        <p:cTn id="124" dur="1" fill="hold">
                                          <p:stCondLst>
                                            <p:cond delay="0"/>
                                          </p:stCondLst>
                                        </p:cTn>
                                        <p:tgtEl>
                                          <p:spTgt spid="30905"/>
                                        </p:tgtEl>
                                        <p:attrNameLst>
                                          <p:attrName>style.visibility</p:attrName>
                                        </p:attrNameLst>
                                      </p:cBhvr>
                                      <p:to>
                                        <p:strVal val="visible"/>
                                      </p:to>
                                    </p:set>
                                    <p:animEffect transition="in" filter="wipe(left)">
                                      <p:cBhvr>
                                        <p:cTn id="125" dur="500"/>
                                        <p:tgtEl>
                                          <p:spTgt spid="30905"/>
                                        </p:tgtEl>
                                      </p:cBhvr>
                                    </p:animEffect>
                                  </p:childTnLst>
                                </p:cTn>
                              </p:par>
                            </p:childTnLst>
                          </p:cTn>
                        </p:par>
                        <p:par>
                          <p:cTn id="126" fill="hold">
                            <p:stCondLst>
                              <p:cond delay="13000"/>
                            </p:stCondLst>
                            <p:childTnLst>
                              <p:par>
                                <p:cTn id="127" presetID="22" presetClass="entr" presetSubtype="8" fill="hold" grpId="0" nodeType="afterEffect">
                                  <p:stCondLst>
                                    <p:cond delay="0"/>
                                  </p:stCondLst>
                                  <p:childTnLst>
                                    <p:set>
                                      <p:cBhvr>
                                        <p:cTn id="128" dur="1" fill="hold">
                                          <p:stCondLst>
                                            <p:cond delay="0"/>
                                          </p:stCondLst>
                                        </p:cTn>
                                        <p:tgtEl>
                                          <p:spTgt spid="30906"/>
                                        </p:tgtEl>
                                        <p:attrNameLst>
                                          <p:attrName>style.visibility</p:attrName>
                                        </p:attrNameLst>
                                      </p:cBhvr>
                                      <p:to>
                                        <p:strVal val="visible"/>
                                      </p:to>
                                    </p:set>
                                    <p:animEffect transition="in" filter="wipe(left)">
                                      <p:cBhvr>
                                        <p:cTn id="129" dur="500"/>
                                        <p:tgtEl>
                                          <p:spTgt spid="30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87" grpId="0" animBg="1" autoUpdateAnimBg="0"/>
      <p:bldP spid="30888" grpId="0" animBg="1" autoUpdateAnimBg="0"/>
      <p:bldP spid="30889" grpId="0" animBg="1" autoUpdateAnimBg="0"/>
      <p:bldP spid="30890" grpId="0" animBg="1" autoUpdateAnimBg="0"/>
      <p:bldP spid="30891" grpId="0" animBg="1" autoUpdateAnimBg="0"/>
      <p:bldP spid="30892" grpId="0" animBg="1" autoUpdateAnimBg="0"/>
      <p:bldP spid="30893" grpId="0" animBg="1"/>
      <p:bldP spid="30894" grpId="0" animBg="1"/>
      <p:bldP spid="30895" grpId="0" animBg="1"/>
      <p:bldP spid="30896" grpId="0" animBg="1"/>
      <p:bldP spid="30897" grpId="0" animBg="1"/>
      <p:bldP spid="30898" grpId="0" animBg="1"/>
      <p:bldP spid="30900" grpId="0" autoUpdateAnimBg="0"/>
      <p:bldP spid="30902" grpId="0" autoUpdateAnimBg="0"/>
      <p:bldP spid="30904" grpId="0" autoUpdateAnimBg="0"/>
      <p:bldP spid="30906" grpId="0" autoUpdateAnimBg="0"/>
      <p:bldP spid="30907" grpId="0" autoUpdateAnimBg="0"/>
      <p:bldP spid="3090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grpSp>
        <p:nvGrpSpPr>
          <p:cNvPr id="31758" name="组合 20"/>
          <p:cNvGrpSpPr/>
          <p:nvPr/>
        </p:nvGrpSpPr>
        <p:grpSpPr bwMode="auto">
          <a:xfrm>
            <a:off x="-49213" y="1296988"/>
            <a:ext cx="6145213" cy="1779587"/>
            <a:chOff x="0" y="0"/>
            <a:chExt cx="6146068" cy="1779119"/>
          </a:xfrm>
        </p:grpSpPr>
        <p:grpSp>
          <p:nvGrpSpPr>
            <p:cNvPr id="2" name="组合 1"/>
            <p:cNvGrpSpPr/>
            <p:nvPr/>
          </p:nvGrpSpPr>
          <p:grpSpPr bwMode="auto">
            <a:xfrm>
              <a:off x="50067" y="0"/>
              <a:ext cx="6096001" cy="1779119"/>
              <a:chOff x="0" y="0"/>
              <a:chExt cx="6096001" cy="1779119"/>
            </a:xfrm>
          </p:grpSpPr>
          <p:sp>
            <p:nvSpPr>
              <p:cNvPr id="3" name="矩形 16"/>
              <p:cNvSpPr>
                <a:spLocks noChangeArrowheads="1"/>
              </p:cNvSpPr>
              <p:nvPr/>
            </p:nvSpPr>
            <p:spPr bwMode="auto">
              <a:xfrm>
                <a:off x="0" y="0"/>
                <a:ext cx="6096001" cy="1745000"/>
              </a:xfrm>
              <a:prstGeom prst="rect">
                <a:avLst/>
              </a:prstGeom>
              <a:solidFill>
                <a:srgbClr val="24BF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4" name="图片 19"/>
              <p:cNvPicPr>
                <a:picLocks noChangeAspect="1" noChangeArrowheads="1"/>
              </p:cNvPicPr>
              <p:nvPr/>
            </p:nvPicPr>
            <p:blipFill>
              <a:blip r:embed="rId2" cstate="email"/>
              <a:srcRect/>
              <a:stretch>
                <a:fillRect/>
              </a:stretch>
            </p:blipFill>
            <p:spPr bwMode="auto">
              <a:xfrm>
                <a:off x="1" y="1110"/>
                <a:ext cx="2743200" cy="178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任意多边形 43"/>
            <p:cNvSpPr/>
            <p:nvPr/>
          </p:nvSpPr>
          <p:spPr bwMode="auto">
            <a:xfrm>
              <a:off x="0" y="0"/>
              <a:ext cx="2843265" cy="1745000"/>
            </a:xfrm>
            <a:custGeom>
              <a:avLst/>
              <a:gdLst>
                <a:gd name="T0" fmla="*/ 2743132 w 2843265"/>
                <a:gd name="T1" fmla="*/ 0 h 1745000"/>
                <a:gd name="T2" fmla="*/ 2843265 w 2843265"/>
                <a:gd name="T3" fmla="*/ 0 h 1745000"/>
                <a:gd name="T4" fmla="*/ 2743132 w 2843265"/>
                <a:gd name="T5" fmla="*/ 103850 h 1745000"/>
                <a:gd name="T6" fmla="*/ 2743132 w 2843265"/>
                <a:gd name="T7" fmla="*/ 0 h 1745000"/>
                <a:gd name="T8" fmla="*/ 2743129 w 2843265"/>
                <a:gd name="T9" fmla="*/ 0 h 1745000"/>
                <a:gd name="T10" fmla="*/ 2743130 w 2843265"/>
                <a:gd name="T11" fmla="*/ 0 h 1745000"/>
                <a:gd name="T12" fmla="*/ 2743130 w 2843265"/>
                <a:gd name="T13" fmla="*/ 103852 h 1745000"/>
                <a:gd name="T14" fmla="*/ 1160732 w 2843265"/>
                <a:gd name="T15" fmla="*/ 1745000 h 1745000"/>
                <a:gd name="T16" fmla="*/ 1011870 w 2843265"/>
                <a:gd name="T17" fmla="*/ 1745000 h 1745000"/>
                <a:gd name="T18" fmla="*/ 2743129 w 2843265"/>
                <a:gd name="T19" fmla="*/ 0 h 1745000"/>
                <a:gd name="T20" fmla="*/ 0 w 2843265"/>
                <a:gd name="T21" fmla="*/ 0 h 1745000"/>
                <a:gd name="T22" fmla="*/ 1 w 2843265"/>
                <a:gd name="T23" fmla="*/ 0 h 1745000"/>
                <a:gd name="T24" fmla="*/ 1 w 2843265"/>
                <a:gd name="T25" fmla="*/ 1745000 h 1745000"/>
                <a:gd name="T26" fmla="*/ 0 w 2843265"/>
                <a:gd name="T27" fmla="*/ 1745000 h 1745000"/>
                <a:gd name="T28" fmla="*/ 0 w 2843265"/>
                <a:gd name="T29" fmla="*/ 0 h 1745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43265" h="1745000">
                  <a:moveTo>
                    <a:pt x="2743132" y="0"/>
                  </a:moveTo>
                  <a:lnTo>
                    <a:pt x="2843265" y="0"/>
                  </a:lnTo>
                  <a:lnTo>
                    <a:pt x="2743132" y="103850"/>
                  </a:lnTo>
                  <a:lnTo>
                    <a:pt x="2743132" y="0"/>
                  </a:lnTo>
                  <a:close/>
                  <a:moveTo>
                    <a:pt x="2743129" y="0"/>
                  </a:moveTo>
                  <a:lnTo>
                    <a:pt x="2743130" y="0"/>
                  </a:lnTo>
                  <a:lnTo>
                    <a:pt x="2743130" y="103852"/>
                  </a:lnTo>
                  <a:lnTo>
                    <a:pt x="1160732" y="1745000"/>
                  </a:lnTo>
                  <a:lnTo>
                    <a:pt x="1011870" y="1745000"/>
                  </a:lnTo>
                  <a:lnTo>
                    <a:pt x="2743129" y="0"/>
                  </a:lnTo>
                  <a:close/>
                  <a:moveTo>
                    <a:pt x="0" y="0"/>
                  </a:moveTo>
                  <a:lnTo>
                    <a:pt x="1" y="0"/>
                  </a:lnTo>
                  <a:lnTo>
                    <a:pt x="1" y="1745000"/>
                  </a:lnTo>
                  <a:lnTo>
                    <a:pt x="0" y="174500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1763" name="组合 14"/>
          <p:cNvGrpSpPr/>
          <p:nvPr/>
        </p:nvGrpSpPr>
        <p:grpSpPr bwMode="auto">
          <a:xfrm>
            <a:off x="6096000" y="1279525"/>
            <a:ext cx="6096000" cy="1797050"/>
            <a:chOff x="0" y="0"/>
            <a:chExt cx="6095999" cy="1796274"/>
          </a:xfrm>
        </p:grpSpPr>
        <p:sp>
          <p:nvSpPr>
            <p:cNvPr id="6" name="矩形 17"/>
            <p:cNvSpPr>
              <a:spLocks noChangeArrowheads="1"/>
            </p:cNvSpPr>
            <p:nvPr/>
          </p:nvSpPr>
          <p:spPr bwMode="auto">
            <a:xfrm>
              <a:off x="0" y="17156"/>
              <a:ext cx="6095999" cy="1745000"/>
            </a:xfrm>
            <a:prstGeom prst="rect">
              <a:avLst/>
            </a:prstGeom>
            <a:solidFill>
              <a:srgbClr val="FF6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7" name="图片 24"/>
            <p:cNvPicPr>
              <a:picLocks noChangeAspect="1" noChangeArrowheads="1"/>
            </p:cNvPicPr>
            <p:nvPr/>
          </p:nvPicPr>
          <p:blipFill>
            <a:blip r:embed="rId3" cstate="email"/>
            <a:srcRect/>
            <a:stretch>
              <a:fillRect/>
            </a:stretch>
          </p:blipFill>
          <p:spPr bwMode="auto">
            <a:xfrm>
              <a:off x="3352800" y="-23"/>
              <a:ext cx="2743200" cy="179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任意多边形 25"/>
            <p:cNvSpPr/>
            <p:nvPr/>
          </p:nvSpPr>
          <p:spPr bwMode="auto">
            <a:xfrm flipV="1">
              <a:off x="2194542" y="17155"/>
              <a:ext cx="2843265" cy="1745000"/>
            </a:xfrm>
            <a:custGeom>
              <a:avLst/>
              <a:gdLst>
                <a:gd name="T0" fmla="*/ 2743132 w 2843265"/>
                <a:gd name="T1" fmla="*/ 0 h 1745000"/>
                <a:gd name="T2" fmla="*/ 2843265 w 2843265"/>
                <a:gd name="T3" fmla="*/ 0 h 1745000"/>
                <a:gd name="T4" fmla="*/ 2743132 w 2843265"/>
                <a:gd name="T5" fmla="*/ 103850 h 1745000"/>
                <a:gd name="T6" fmla="*/ 2743132 w 2843265"/>
                <a:gd name="T7" fmla="*/ 0 h 1745000"/>
                <a:gd name="T8" fmla="*/ 2743129 w 2843265"/>
                <a:gd name="T9" fmla="*/ 0 h 1745000"/>
                <a:gd name="T10" fmla="*/ 2743130 w 2843265"/>
                <a:gd name="T11" fmla="*/ 0 h 1745000"/>
                <a:gd name="T12" fmla="*/ 2743130 w 2843265"/>
                <a:gd name="T13" fmla="*/ 103852 h 1745000"/>
                <a:gd name="T14" fmla="*/ 1160732 w 2843265"/>
                <a:gd name="T15" fmla="*/ 1745000 h 1745000"/>
                <a:gd name="T16" fmla="*/ 1011870 w 2843265"/>
                <a:gd name="T17" fmla="*/ 1745000 h 1745000"/>
                <a:gd name="T18" fmla="*/ 2743129 w 2843265"/>
                <a:gd name="T19" fmla="*/ 0 h 1745000"/>
                <a:gd name="T20" fmla="*/ 0 w 2843265"/>
                <a:gd name="T21" fmla="*/ 0 h 1745000"/>
                <a:gd name="T22" fmla="*/ 1 w 2843265"/>
                <a:gd name="T23" fmla="*/ 0 h 1745000"/>
                <a:gd name="T24" fmla="*/ 1 w 2843265"/>
                <a:gd name="T25" fmla="*/ 1745000 h 1745000"/>
                <a:gd name="T26" fmla="*/ 0 w 2843265"/>
                <a:gd name="T27" fmla="*/ 1745000 h 1745000"/>
                <a:gd name="T28" fmla="*/ 0 w 2843265"/>
                <a:gd name="T29" fmla="*/ 0 h 1745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43265" h="1745000">
                  <a:moveTo>
                    <a:pt x="2743132" y="0"/>
                  </a:moveTo>
                  <a:lnTo>
                    <a:pt x="2843265" y="0"/>
                  </a:lnTo>
                  <a:lnTo>
                    <a:pt x="2743132" y="103850"/>
                  </a:lnTo>
                  <a:lnTo>
                    <a:pt x="2743132" y="0"/>
                  </a:lnTo>
                  <a:close/>
                  <a:moveTo>
                    <a:pt x="2743129" y="0"/>
                  </a:moveTo>
                  <a:lnTo>
                    <a:pt x="2743130" y="0"/>
                  </a:lnTo>
                  <a:lnTo>
                    <a:pt x="2743130" y="103852"/>
                  </a:lnTo>
                  <a:lnTo>
                    <a:pt x="1160732" y="1745000"/>
                  </a:lnTo>
                  <a:lnTo>
                    <a:pt x="1011870" y="1745000"/>
                  </a:lnTo>
                  <a:lnTo>
                    <a:pt x="2743129" y="0"/>
                  </a:lnTo>
                  <a:close/>
                  <a:moveTo>
                    <a:pt x="0" y="0"/>
                  </a:moveTo>
                  <a:lnTo>
                    <a:pt x="1" y="0"/>
                  </a:lnTo>
                  <a:lnTo>
                    <a:pt x="1" y="1745000"/>
                  </a:lnTo>
                  <a:lnTo>
                    <a:pt x="0" y="174500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1767" name="组合 22"/>
          <p:cNvGrpSpPr/>
          <p:nvPr/>
        </p:nvGrpSpPr>
        <p:grpSpPr bwMode="auto">
          <a:xfrm>
            <a:off x="0" y="4894263"/>
            <a:ext cx="12192000" cy="1963737"/>
            <a:chOff x="0" y="0"/>
            <a:chExt cx="12192000" cy="1963819"/>
          </a:xfrm>
        </p:grpSpPr>
        <p:sp>
          <p:nvSpPr>
            <p:cNvPr id="9" name="矩形 15"/>
            <p:cNvSpPr>
              <a:spLocks noChangeArrowheads="1"/>
            </p:cNvSpPr>
            <p:nvPr/>
          </p:nvSpPr>
          <p:spPr bwMode="auto">
            <a:xfrm>
              <a:off x="0" y="1"/>
              <a:ext cx="12192000" cy="1963818"/>
            </a:xfrm>
            <a:prstGeom prst="rect">
              <a:avLst/>
            </a:prstGeom>
            <a:solidFill>
              <a:srgbClr val="47D7C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0" name="组合 21"/>
            <p:cNvGrpSpPr/>
            <p:nvPr/>
          </p:nvGrpSpPr>
          <p:grpSpPr bwMode="auto">
            <a:xfrm>
              <a:off x="0" y="0"/>
              <a:ext cx="6741292" cy="1963818"/>
              <a:chOff x="0" y="0"/>
              <a:chExt cx="6741292" cy="1963818"/>
            </a:xfrm>
          </p:grpSpPr>
          <p:pic>
            <p:nvPicPr>
              <p:cNvPr id="31775" name="图片 27"/>
              <p:cNvPicPr>
                <a:picLocks noChangeAspect="1" noChangeArrowheads="1"/>
              </p:cNvPicPr>
              <p:nvPr/>
            </p:nvPicPr>
            <p:blipFill>
              <a:blip r:embed="rId4" cstate="email"/>
              <a:srcRect/>
              <a:stretch>
                <a:fillRect/>
              </a:stretch>
            </p:blipFill>
            <p:spPr bwMode="auto">
              <a:xfrm>
                <a:off x="0" y="906"/>
                <a:ext cx="6626352" cy="196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任意多边形 29"/>
              <p:cNvSpPr/>
              <p:nvPr/>
            </p:nvSpPr>
            <p:spPr bwMode="auto">
              <a:xfrm>
                <a:off x="3585626" y="0"/>
                <a:ext cx="3155666" cy="1963818"/>
              </a:xfrm>
              <a:custGeom>
                <a:avLst/>
                <a:gdLst>
                  <a:gd name="T0" fmla="*/ 4162377 w 2843265"/>
                  <a:gd name="T1" fmla="*/ 0 h 1745000"/>
                  <a:gd name="T2" fmla="*/ 4314318 w 2843265"/>
                  <a:gd name="T3" fmla="*/ 0 h 1745000"/>
                  <a:gd name="T4" fmla="*/ 4162377 w 2843265"/>
                  <a:gd name="T5" fmla="*/ 166581 h 1745000"/>
                  <a:gd name="T6" fmla="*/ 4162377 w 2843265"/>
                  <a:gd name="T7" fmla="*/ 0 h 1745000"/>
                  <a:gd name="T8" fmla="*/ 4162374 w 2843265"/>
                  <a:gd name="T9" fmla="*/ 0 h 1745000"/>
                  <a:gd name="T10" fmla="*/ 4162375 w 2843265"/>
                  <a:gd name="T11" fmla="*/ 0 h 1745000"/>
                  <a:gd name="T12" fmla="*/ 4162375 w 2843265"/>
                  <a:gd name="T13" fmla="*/ 166587 h 1745000"/>
                  <a:gd name="T14" fmla="*/ 1761272 w 2843265"/>
                  <a:gd name="T15" fmla="*/ 2799101 h 1745000"/>
                  <a:gd name="T16" fmla="*/ 1535393 w 2843265"/>
                  <a:gd name="T17" fmla="*/ 2799101 h 1745000"/>
                  <a:gd name="T18" fmla="*/ 4162374 w 2843265"/>
                  <a:gd name="T19" fmla="*/ 0 h 1745000"/>
                  <a:gd name="T20" fmla="*/ 0 w 2843265"/>
                  <a:gd name="T21" fmla="*/ 0 h 1745000"/>
                  <a:gd name="T22" fmla="*/ 1 w 2843265"/>
                  <a:gd name="T23" fmla="*/ 0 h 1745000"/>
                  <a:gd name="T24" fmla="*/ 1 w 2843265"/>
                  <a:gd name="T25" fmla="*/ 2799101 h 1745000"/>
                  <a:gd name="T26" fmla="*/ 0 w 2843265"/>
                  <a:gd name="T27" fmla="*/ 2799101 h 1745000"/>
                  <a:gd name="T28" fmla="*/ 0 w 2843265"/>
                  <a:gd name="T29" fmla="*/ 0 h 1745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43265" h="1745000">
                    <a:moveTo>
                      <a:pt x="2743132" y="0"/>
                    </a:moveTo>
                    <a:lnTo>
                      <a:pt x="2843265" y="0"/>
                    </a:lnTo>
                    <a:lnTo>
                      <a:pt x="2743132" y="103850"/>
                    </a:lnTo>
                    <a:lnTo>
                      <a:pt x="2743132" y="0"/>
                    </a:lnTo>
                    <a:close/>
                    <a:moveTo>
                      <a:pt x="2743129" y="0"/>
                    </a:moveTo>
                    <a:lnTo>
                      <a:pt x="2743130" y="0"/>
                    </a:lnTo>
                    <a:lnTo>
                      <a:pt x="2743130" y="103852"/>
                    </a:lnTo>
                    <a:lnTo>
                      <a:pt x="1160732" y="1745000"/>
                    </a:lnTo>
                    <a:lnTo>
                      <a:pt x="1011870" y="1745000"/>
                    </a:lnTo>
                    <a:lnTo>
                      <a:pt x="2743129" y="0"/>
                    </a:lnTo>
                    <a:close/>
                    <a:moveTo>
                      <a:pt x="0" y="0"/>
                    </a:moveTo>
                    <a:lnTo>
                      <a:pt x="1" y="0"/>
                    </a:lnTo>
                    <a:lnTo>
                      <a:pt x="1" y="1745000"/>
                    </a:lnTo>
                    <a:lnTo>
                      <a:pt x="0" y="174500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sp>
        <p:nvSpPr>
          <p:cNvPr id="31772" name="椭圆 18"/>
          <p:cNvSpPr>
            <a:spLocks noChangeArrowheads="1"/>
          </p:cNvSpPr>
          <p:nvPr/>
        </p:nvSpPr>
        <p:spPr bwMode="auto">
          <a:xfrm>
            <a:off x="979488" y="3144838"/>
            <a:ext cx="1089025" cy="1089025"/>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1773" name="椭圆 31"/>
          <p:cNvSpPr>
            <a:spLocks noChangeArrowheads="1"/>
          </p:cNvSpPr>
          <p:nvPr/>
        </p:nvSpPr>
        <p:spPr bwMode="auto">
          <a:xfrm>
            <a:off x="5511800" y="3144838"/>
            <a:ext cx="1089025" cy="1089025"/>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1774" name="椭圆 32"/>
          <p:cNvSpPr>
            <a:spLocks noChangeArrowheads="1"/>
          </p:cNvSpPr>
          <p:nvPr/>
        </p:nvSpPr>
        <p:spPr bwMode="auto">
          <a:xfrm>
            <a:off x="10045700" y="3144838"/>
            <a:ext cx="1087438" cy="1089025"/>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1752" name="文本框 28"/>
          <p:cNvSpPr txBox="1">
            <a:spLocks noChangeArrowheads="1"/>
          </p:cNvSpPr>
          <p:nvPr/>
        </p:nvSpPr>
        <p:spPr bwMode="auto">
          <a:xfrm>
            <a:off x="2497138" y="1668463"/>
            <a:ext cx="1255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方正正黑简体" panose="02000000000000000000" pitchFamily="2" charset="-122"/>
                <a:ea typeface="方正正黑简体" panose="02000000000000000000" pitchFamily="2" charset="-122"/>
              </a:rPr>
              <a:t>标题内容</a:t>
            </a:r>
          </a:p>
        </p:txBody>
      </p:sp>
      <p:sp>
        <p:nvSpPr>
          <p:cNvPr id="31776" name="文本框 34"/>
          <p:cNvSpPr txBox="1">
            <a:spLocks noChangeArrowheads="1"/>
          </p:cNvSpPr>
          <p:nvPr/>
        </p:nvSpPr>
        <p:spPr bwMode="auto">
          <a:xfrm>
            <a:off x="2492375" y="2092325"/>
            <a:ext cx="25225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内容描述内容描述内容描述内容描述内容描述内容描述内容</a:t>
            </a:r>
          </a:p>
        </p:txBody>
      </p:sp>
      <p:sp>
        <p:nvSpPr>
          <p:cNvPr id="31777" name="文本框 35"/>
          <p:cNvSpPr txBox="1">
            <a:spLocks noChangeArrowheads="1"/>
          </p:cNvSpPr>
          <p:nvPr/>
        </p:nvSpPr>
        <p:spPr bwMode="auto">
          <a:xfrm>
            <a:off x="8439150" y="1687513"/>
            <a:ext cx="1255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方正正黑简体" panose="02000000000000000000" pitchFamily="2" charset="-122"/>
                <a:ea typeface="方正正黑简体" panose="02000000000000000000" pitchFamily="2" charset="-122"/>
              </a:rPr>
              <a:t>标题内容</a:t>
            </a:r>
          </a:p>
        </p:txBody>
      </p:sp>
      <p:sp>
        <p:nvSpPr>
          <p:cNvPr id="31778" name="文本框 36"/>
          <p:cNvSpPr txBox="1">
            <a:spLocks noChangeArrowheads="1"/>
          </p:cNvSpPr>
          <p:nvPr/>
        </p:nvSpPr>
        <p:spPr bwMode="auto">
          <a:xfrm>
            <a:off x="7056438" y="2078038"/>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  容描述内容描述内容描述内容</a:t>
            </a:r>
          </a:p>
        </p:txBody>
      </p:sp>
      <p:sp>
        <p:nvSpPr>
          <p:cNvPr id="31779" name="文本框 37"/>
          <p:cNvSpPr txBox="1">
            <a:spLocks noChangeArrowheads="1"/>
          </p:cNvSpPr>
          <p:nvPr/>
        </p:nvSpPr>
        <p:spPr bwMode="auto">
          <a:xfrm>
            <a:off x="6627813" y="5121275"/>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方正正黑简体" panose="02000000000000000000" pitchFamily="2" charset="-122"/>
                <a:ea typeface="方正正黑简体" panose="02000000000000000000" pitchFamily="2" charset="-122"/>
              </a:rPr>
              <a:t>标题内容</a:t>
            </a:r>
          </a:p>
        </p:txBody>
      </p:sp>
      <p:sp>
        <p:nvSpPr>
          <p:cNvPr id="31780" name="文本框 38"/>
          <p:cNvSpPr txBox="1">
            <a:spLocks noChangeArrowheads="1"/>
          </p:cNvSpPr>
          <p:nvPr/>
        </p:nvSpPr>
        <p:spPr bwMode="auto">
          <a:xfrm>
            <a:off x="6616700" y="5543550"/>
            <a:ext cx="4824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内容描述内容描述内容描述内容描述内容描述内容描述内容</a:t>
            </a:r>
          </a:p>
        </p:txBody>
      </p:sp>
      <p:sp>
        <p:nvSpPr>
          <p:cNvPr id="31781" name="文本框 39"/>
          <p:cNvSpPr txBox="1">
            <a:spLocks noChangeArrowheads="1"/>
          </p:cNvSpPr>
          <p:nvPr/>
        </p:nvSpPr>
        <p:spPr bwMode="auto">
          <a:xfrm>
            <a:off x="6600825" y="5905500"/>
            <a:ext cx="4868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内容描述内容描述内容描述内容描述内容描述内容描述内容</a:t>
            </a:r>
          </a:p>
        </p:txBody>
      </p:sp>
      <p:sp>
        <p:nvSpPr>
          <p:cNvPr id="31782" name="文本框 40"/>
          <p:cNvSpPr txBox="1">
            <a:spLocks noChangeArrowheads="1"/>
          </p:cNvSpPr>
          <p:nvPr/>
        </p:nvSpPr>
        <p:spPr bwMode="auto">
          <a:xfrm>
            <a:off x="6632575" y="6235700"/>
            <a:ext cx="4868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内容描述内容描述内容描述内容描述内容描述内容描述内容</a:t>
            </a:r>
          </a:p>
        </p:txBody>
      </p:sp>
      <p:pic>
        <p:nvPicPr>
          <p:cNvPr id="31783" name="Group 4"/>
          <p:cNvPicPr>
            <a:picLocks noChangeAspect="1" noChangeArrowheads="1"/>
          </p:cNvPicPr>
          <p:nvPr/>
        </p:nvPicPr>
        <p:blipFill>
          <a:blip r:embed="rId5" cstate="email"/>
          <a:srcRect/>
          <a:stretch>
            <a:fillRect/>
          </a:stretch>
        </p:blipFill>
        <p:spPr bwMode="auto">
          <a:xfrm>
            <a:off x="1189038" y="3328988"/>
            <a:ext cx="633412"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84" name="矩形 47"/>
          <p:cNvSpPr>
            <a:spLocks noChangeArrowheads="1"/>
          </p:cNvSpPr>
          <p:nvPr/>
        </p:nvSpPr>
        <p:spPr bwMode="auto">
          <a:xfrm>
            <a:off x="503238" y="4337050"/>
            <a:ext cx="26368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595959"/>
                </a:solidFill>
                <a:latin typeface="方正正黑简体" panose="02000000000000000000" pitchFamily="2" charset="-122"/>
                <a:ea typeface="方正正黑简体" panose="02000000000000000000" pitchFamily="2" charset="-122"/>
              </a:rPr>
              <a:t>内容填在这里，内容填在这里</a:t>
            </a:r>
            <a:endParaRPr lang="en-US" altLang="zh-CN" sz="1400">
              <a:solidFill>
                <a:srgbClr val="595959"/>
              </a:solidFill>
              <a:latin typeface="方正正黑简体" panose="02000000000000000000" pitchFamily="2" charset="-122"/>
              <a:ea typeface="方正正黑简体" panose="02000000000000000000" pitchFamily="2" charset="-122"/>
            </a:endParaRPr>
          </a:p>
          <a:p>
            <a:pPr algn="just" eaLnBrk="1" hangingPunct="1">
              <a:lnSpc>
                <a:spcPct val="100000"/>
              </a:lnSpc>
              <a:spcBef>
                <a:spcPct val="0"/>
              </a:spcBef>
              <a:buFont typeface="Arial" panose="020B0604020202020204" pitchFamily="34" charset="0"/>
              <a:buNone/>
            </a:pPr>
            <a:r>
              <a:rPr lang="zh-CN" altLang="en-US" sz="1400">
                <a:solidFill>
                  <a:srgbClr val="595959"/>
                </a:solidFill>
                <a:latin typeface="方正正黑简体" panose="02000000000000000000" pitchFamily="2" charset="-122"/>
                <a:ea typeface="方正正黑简体" panose="02000000000000000000" pitchFamily="2" charset="-122"/>
              </a:rPr>
              <a:t>内容填在这里，内容填在这里</a:t>
            </a:r>
          </a:p>
        </p:txBody>
      </p:sp>
      <p:sp>
        <p:nvSpPr>
          <p:cNvPr id="31785" name="矩形 48"/>
          <p:cNvSpPr>
            <a:spLocks noChangeArrowheads="1"/>
          </p:cNvSpPr>
          <p:nvPr/>
        </p:nvSpPr>
        <p:spPr bwMode="auto">
          <a:xfrm>
            <a:off x="4813300" y="4337050"/>
            <a:ext cx="26384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595959"/>
                </a:solidFill>
                <a:latin typeface="方正正黑简体" panose="02000000000000000000" pitchFamily="2" charset="-122"/>
                <a:ea typeface="方正正黑简体" panose="02000000000000000000" pitchFamily="2" charset="-122"/>
              </a:rPr>
              <a:t>内容填在这里，内容填在这里</a:t>
            </a:r>
            <a:endParaRPr lang="en-US" altLang="zh-CN" sz="1400">
              <a:solidFill>
                <a:srgbClr val="595959"/>
              </a:solidFill>
              <a:latin typeface="方正正黑简体" panose="02000000000000000000" pitchFamily="2" charset="-122"/>
              <a:ea typeface="方正正黑简体" panose="02000000000000000000" pitchFamily="2" charset="-122"/>
            </a:endParaRPr>
          </a:p>
          <a:p>
            <a:pPr algn="just" eaLnBrk="1" hangingPunct="1">
              <a:lnSpc>
                <a:spcPct val="100000"/>
              </a:lnSpc>
              <a:spcBef>
                <a:spcPct val="0"/>
              </a:spcBef>
              <a:buFont typeface="Arial" panose="020B0604020202020204" pitchFamily="34" charset="0"/>
              <a:buNone/>
            </a:pPr>
            <a:r>
              <a:rPr lang="zh-CN" altLang="en-US" sz="1400">
                <a:solidFill>
                  <a:srgbClr val="595959"/>
                </a:solidFill>
                <a:latin typeface="方正正黑简体" panose="02000000000000000000" pitchFamily="2" charset="-122"/>
                <a:ea typeface="方正正黑简体" panose="02000000000000000000" pitchFamily="2" charset="-122"/>
              </a:rPr>
              <a:t>内容填在这里，内容填在这里</a:t>
            </a:r>
          </a:p>
        </p:txBody>
      </p:sp>
      <p:sp>
        <p:nvSpPr>
          <p:cNvPr id="31786" name="矩形 49"/>
          <p:cNvSpPr>
            <a:spLocks noChangeArrowheads="1"/>
          </p:cNvSpPr>
          <p:nvPr/>
        </p:nvSpPr>
        <p:spPr bwMode="auto">
          <a:xfrm>
            <a:off x="9271000" y="4337050"/>
            <a:ext cx="26368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595959"/>
                </a:solidFill>
                <a:latin typeface="方正正黑简体" panose="02000000000000000000" pitchFamily="2" charset="-122"/>
                <a:ea typeface="方正正黑简体" panose="02000000000000000000" pitchFamily="2" charset="-122"/>
              </a:rPr>
              <a:t>内容填在这里，内容填在这里</a:t>
            </a:r>
            <a:endParaRPr lang="en-US" altLang="zh-CN" sz="1400">
              <a:solidFill>
                <a:srgbClr val="595959"/>
              </a:solidFill>
              <a:latin typeface="方正正黑简体" panose="02000000000000000000" pitchFamily="2" charset="-122"/>
              <a:ea typeface="方正正黑简体" panose="02000000000000000000" pitchFamily="2" charset="-122"/>
            </a:endParaRPr>
          </a:p>
          <a:p>
            <a:pPr algn="just" eaLnBrk="1" hangingPunct="1">
              <a:lnSpc>
                <a:spcPct val="100000"/>
              </a:lnSpc>
              <a:spcBef>
                <a:spcPct val="0"/>
              </a:spcBef>
              <a:buFont typeface="Arial" panose="020B0604020202020204" pitchFamily="34" charset="0"/>
              <a:buNone/>
            </a:pPr>
            <a:r>
              <a:rPr lang="zh-CN" altLang="en-US" sz="1400">
                <a:solidFill>
                  <a:srgbClr val="595959"/>
                </a:solidFill>
                <a:latin typeface="方正正黑简体" panose="02000000000000000000" pitchFamily="2" charset="-122"/>
                <a:ea typeface="方正正黑简体" panose="02000000000000000000" pitchFamily="2" charset="-122"/>
              </a:rPr>
              <a:t>内容填在这里，内容填在这里</a:t>
            </a:r>
          </a:p>
        </p:txBody>
      </p:sp>
      <p:cxnSp>
        <p:nvCxnSpPr>
          <p:cNvPr id="31787" name="曲线连接符 52"/>
          <p:cNvCxnSpPr>
            <a:cxnSpLocks noChangeShapeType="1"/>
            <a:stCxn id="31776" idx="2"/>
          </p:cNvCxnSpPr>
          <p:nvPr/>
        </p:nvCxnSpPr>
        <p:spPr bwMode="auto">
          <a:xfrm rot="5400000">
            <a:off x="2373313" y="2309813"/>
            <a:ext cx="1074737" cy="1684337"/>
          </a:xfrm>
          <a:prstGeom prst="curvedConnector2">
            <a:avLst/>
          </a:prstGeom>
          <a:noFill/>
          <a:ln w="6350">
            <a:solidFill>
              <a:srgbClr val="7F7F7F"/>
            </a:solidFill>
            <a:prstDash val="sysDash"/>
            <a:round/>
            <a:tailEnd type="triangle" w="med" len="med"/>
          </a:ln>
          <a:extLst>
            <a:ext uri="{909E8E84-426E-40DD-AFC4-6F175D3DCCD1}">
              <a14:hiddenFill xmlns:a14="http://schemas.microsoft.com/office/drawing/2010/main">
                <a:noFill/>
              </a14:hiddenFill>
            </a:ext>
          </a:extLst>
        </p:spPr>
      </p:cxnSp>
      <p:cxnSp>
        <p:nvCxnSpPr>
          <p:cNvPr id="31788" name="曲线连接符 53"/>
          <p:cNvCxnSpPr>
            <a:cxnSpLocks noChangeShapeType="1"/>
          </p:cNvCxnSpPr>
          <p:nvPr/>
        </p:nvCxnSpPr>
        <p:spPr bwMode="auto">
          <a:xfrm rot="16200000" flipH="1">
            <a:off x="8621713" y="2344738"/>
            <a:ext cx="1074737" cy="1684337"/>
          </a:xfrm>
          <a:prstGeom prst="curvedConnector2">
            <a:avLst/>
          </a:prstGeom>
          <a:noFill/>
          <a:ln w="6350">
            <a:solidFill>
              <a:srgbClr val="7F7F7F"/>
            </a:solidFill>
            <a:prstDash val="sysDash"/>
            <a:round/>
            <a:tailEnd type="triangle" w="med" len="med"/>
          </a:ln>
          <a:extLst>
            <a:ext uri="{909E8E84-426E-40DD-AFC4-6F175D3DCCD1}">
              <a14:hiddenFill xmlns:a14="http://schemas.microsoft.com/office/drawing/2010/main">
                <a:noFill/>
              </a14:hiddenFill>
            </a:ext>
          </a:extLst>
        </p:spPr>
      </p:cxnSp>
      <p:pic>
        <p:nvPicPr>
          <p:cNvPr id="31789" name="Group 9"/>
          <p:cNvPicPr>
            <a:picLocks noChangeAspect="1" noChangeArrowheads="1"/>
          </p:cNvPicPr>
          <p:nvPr/>
        </p:nvPicPr>
        <p:blipFill>
          <a:blip r:embed="rId6" cstate="email"/>
          <a:srcRect/>
          <a:stretch>
            <a:fillRect/>
          </a:stretch>
        </p:blipFill>
        <p:spPr bwMode="auto">
          <a:xfrm>
            <a:off x="5761038" y="3035300"/>
            <a:ext cx="5969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90" name="Group 14"/>
          <p:cNvGrpSpPr/>
          <p:nvPr/>
        </p:nvGrpSpPr>
        <p:grpSpPr bwMode="auto">
          <a:xfrm>
            <a:off x="10285413" y="3367088"/>
            <a:ext cx="565150" cy="644525"/>
            <a:chOff x="0" y="0"/>
            <a:chExt cx="551" cy="628"/>
          </a:xfrm>
        </p:grpSpPr>
        <p:sp>
          <p:nvSpPr>
            <p:cNvPr id="31771" name="Line 15"/>
            <p:cNvSpPr>
              <a:spLocks noChangeShapeType="1"/>
            </p:cNvSpPr>
            <p:nvPr/>
          </p:nvSpPr>
          <p:spPr bwMode="auto">
            <a:xfrm>
              <a:off x="0" y="0"/>
              <a:ext cx="0" cy="0"/>
            </a:xfrm>
            <a:prstGeom prst="line">
              <a:avLst/>
            </a:prstGeom>
            <a:noFill/>
            <a:ln w="15875">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 name="Freeform 16"/>
            <p:cNvSpPr>
              <a:spLocks noEditPoints="1"/>
            </p:cNvSpPr>
            <p:nvPr/>
          </p:nvSpPr>
          <p:spPr bwMode="auto">
            <a:xfrm>
              <a:off x="79" y="0"/>
              <a:ext cx="472" cy="628"/>
            </a:xfrm>
            <a:custGeom>
              <a:avLst/>
              <a:gdLst>
                <a:gd name="T0" fmla="*/ 3232 w 197"/>
                <a:gd name="T1" fmla="*/ 4749 h 263"/>
                <a:gd name="T2" fmla="*/ 4885 w 197"/>
                <a:gd name="T3" fmla="*/ 3119 h 263"/>
                <a:gd name="T4" fmla="*/ 3232 w 197"/>
                <a:gd name="T5" fmla="*/ 1523 h 263"/>
                <a:gd name="T6" fmla="*/ 1608 w 197"/>
                <a:gd name="T7" fmla="*/ 3119 h 263"/>
                <a:gd name="T8" fmla="*/ 3232 w 197"/>
                <a:gd name="T9" fmla="*/ 4749 h 263"/>
                <a:gd name="T10" fmla="*/ 3232 w 197"/>
                <a:gd name="T11" fmla="*/ 1784 h 263"/>
                <a:gd name="T12" fmla="*/ 4610 w 197"/>
                <a:gd name="T13" fmla="*/ 3119 h 263"/>
                <a:gd name="T14" fmla="*/ 3232 w 197"/>
                <a:gd name="T15" fmla="*/ 4494 h 263"/>
                <a:gd name="T16" fmla="*/ 1883 w 197"/>
                <a:gd name="T17" fmla="*/ 3119 h 263"/>
                <a:gd name="T18" fmla="*/ 3232 w 197"/>
                <a:gd name="T19" fmla="*/ 1784 h 263"/>
                <a:gd name="T20" fmla="*/ 3232 w 197"/>
                <a:gd name="T21" fmla="*/ 0 h 263"/>
                <a:gd name="T22" fmla="*/ 0 w 197"/>
                <a:gd name="T23" fmla="*/ 3216 h 263"/>
                <a:gd name="T24" fmla="*/ 2808 w 197"/>
                <a:gd name="T25" fmla="*/ 8319 h 263"/>
                <a:gd name="T26" fmla="*/ 3232 w 197"/>
                <a:gd name="T27" fmla="*/ 8553 h 263"/>
                <a:gd name="T28" fmla="*/ 3261 w 197"/>
                <a:gd name="T29" fmla="*/ 8553 h 263"/>
                <a:gd name="T30" fmla="*/ 3685 w 197"/>
                <a:gd name="T31" fmla="*/ 8319 h 263"/>
                <a:gd name="T32" fmla="*/ 6493 w 197"/>
                <a:gd name="T33" fmla="*/ 3216 h 263"/>
                <a:gd name="T34" fmla="*/ 3232 w 197"/>
                <a:gd name="T35" fmla="*/ 0 h 263"/>
                <a:gd name="T36" fmla="*/ 3261 w 197"/>
                <a:gd name="T37" fmla="*/ 7966 h 263"/>
                <a:gd name="T38" fmla="*/ 3232 w 197"/>
                <a:gd name="T39" fmla="*/ 7994 h 263"/>
                <a:gd name="T40" fmla="*/ 3191 w 197"/>
                <a:gd name="T41" fmla="*/ 7966 h 263"/>
                <a:gd name="T42" fmla="*/ 522 w 197"/>
                <a:gd name="T43" fmla="*/ 3216 h 263"/>
                <a:gd name="T44" fmla="*/ 3232 w 197"/>
                <a:gd name="T45" fmla="*/ 518 h 263"/>
                <a:gd name="T46" fmla="*/ 5971 w 197"/>
                <a:gd name="T47" fmla="*/ 3216 h 263"/>
                <a:gd name="T48" fmla="*/ 3261 w 197"/>
                <a:gd name="T49" fmla="*/ 7966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7" h="263">
                  <a:moveTo>
                    <a:pt x="98" y="146"/>
                  </a:moveTo>
                  <a:cubicBezTo>
                    <a:pt x="126" y="146"/>
                    <a:pt x="148" y="124"/>
                    <a:pt x="148" y="96"/>
                  </a:cubicBezTo>
                  <a:cubicBezTo>
                    <a:pt x="148" y="69"/>
                    <a:pt x="126" y="47"/>
                    <a:pt x="98" y="47"/>
                  </a:cubicBezTo>
                  <a:cubicBezTo>
                    <a:pt x="71" y="47"/>
                    <a:pt x="49" y="69"/>
                    <a:pt x="49" y="96"/>
                  </a:cubicBezTo>
                  <a:cubicBezTo>
                    <a:pt x="49" y="124"/>
                    <a:pt x="71" y="146"/>
                    <a:pt x="98" y="146"/>
                  </a:cubicBezTo>
                  <a:close/>
                  <a:moveTo>
                    <a:pt x="98" y="55"/>
                  </a:moveTo>
                  <a:cubicBezTo>
                    <a:pt x="121" y="55"/>
                    <a:pt x="140" y="74"/>
                    <a:pt x="140" y="96"/>
                  </a:cubicBezTo>
                  <a:cubicBezTo>
                    <a:pt x="140" y="119"/>
                    <a:pt x="121" y="138"/>
                    <a:pt x="98" y="138"/>
                  </a:cubicBezTo>
                  <a:cubicBezTo>
                    <a:pt x="76" y="138"/>
                    <a:pt x="57" y="119"/>
                    <a:pt x="57" y="96"/>
                  </a:cubicBezTo>
                  <a:cubicBezTo>
                    <a:pt x="57" y="74"/>
                    <a:pt x="76" y="55"/>
                    <a:pt x="98" y="55"/>
                  </a:cubicBezTo>
                  <a:close/>
                  <a:moveTo>
                    <a:pt x="98" y="0"/>
                  </a:moveTo>
                  <a:cubicBezTo>
                    <a:pt x="44" y="0"/>
                    <a:pt x="0" y="44"/>
                    <a:pt x="0" y="99"/>
                  </a:cubicBezTo>
                  <a:cubicBezTo>
                    <a:pt x="0" y="156"/>
                    <a:pt x="49" y="215"/>
                    <a:pt x="85" y="256"/>
                  </a:cubicBezTo>
                  <a:cubicBezTo>
                    <a:pt x="85" y="256"/>
                    <a:pt x="91" y="263"/>
                    <a:pt x="98" y="263"/>
                  </a:cubicBezTo>
                  <a:cubicBezTo>
                    <a:pt x="98" y="263"/>
                    <a:pt x="99" y="263"/>
                    <a:pt x="99" y="263"/>
                  </a:cubicBezTo>
                  <a:cubicBezTo>
                    <a:pt x="106" y="263"/>
                    <a:pt x="112" y="256"/>
                    <a:pt x="112" y="256"/>
                  </a:cubicBezTo>
                  <a:cubicBezTo>
                    <a:pt x="148" y="215"/>
                    <a:pt x="197" y="156"/>
                    <a:pt x="197" y="99"/>
                  </a:cubicBezTo>
                  <a:cubicBezTo>
                    <a:pt x="197" y="44"/>
                    <a:pt x="153" y="0"/>
                    <a:pt x="98" y="0"/>
                  </a:cubicBezTo>
                  <a:close/>
                  <a:moveTo>
                    <a:pt x="99" y="245"/>
                  </a:moveTo>
                  <a:cubicBezTo>
                    <a:pt x="99" y="246"/>
                    <a:pt x="99" y="246"/>
                    <a:pt x="98" y="246"/>
                  </a:cubicBezTo>
                  <a:cubicBezTo>
                    <a:pt x="98" y="246"/>
                    <a:pt x="98" y="246"/>
                    <a:pt x="97" y="245"/>
                  </a:cubicBezTo>
                  <a:cubicBezTo>
                    <a:pt x="67" y="211"/>
                    <a:pt x="16" y="152"/>
                    <a:pt x="16" y="99"/>
                  </a:cubicBezTo>
                  <a:cubicBezTo>
                    <a:pt x="16" y="53"/>
                    <a:pt x="53" y="16"/>
                    <a:pt x="98" y="16"/>
                  </a:cubicBezTo>
                  <a:cubicBezTo>
                    <a:pt x="144" y="16"/>
                    <a:pt x="181" y="53"/>
                    <a:pt x="181" y="99"/>
                  </a:cubicBezTo>
                  <a:cubicBezTo>
                    <a:pt x="181" y="152"/>
                    <a:pt x="130" y="211"/>
                    <a:pt x="99" y="2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1768"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31769"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51" name="矩形 50"/>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758"/>
                                        </p:tgtEl>
                                        <p:attrNameLst>
                                          <p:attrName>style.visibility</p:attrName>
                                        </p:attrNameLst>
                                      </p:cBhvr>
                                      <p:to>
                                        <p:strVal val="visible"/>
                                      </p:to>
                                    </p:set>
                                    <p:animEffect transition="in" filter="wipe(left)">
                                      <p:cBhvr>
                                        <p:cTn id="7" dur="500"/>
                                        <p:tgtEl>
                                          <p:spTgt spid="3175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776"/>
                                        </p:tgtEl>
                                        <p:attrNameLst>
                                          <p:attrName>style.visibility</p:attrName>
                                        </p:attrNameLst>
                                      </p:cBhvr>
                                      <p:to>
                                        <p:strVal val="visible"/>
                                      </p:to>
                                    </p:set>
                                    <p:animEffect transition="in" filter="wipe(left)">
                                      <p:cBhvr>
                                        <p:cTn id="10" dur="500"/>
                                        <p:tgtEl>
                                          <p:spTgt spid="3177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1777"/>
                                        </p:tgtEl>
                                        <p:attrNameLst>
                                          <p:attrName>style.visibility</p:attrName>
                                        </p:attrNameLst>
                                      </p:cBhvr>
                                      <p:to>
                                        <p:strVal val="visible"/>
                                      </p:to>
                                    </p:set>
                                    <p:animEffect transition="in" filter="wipe(right)">
                                      <p:cBhvr>
                                        <p:cTn id="13" dur="500"/>
                                        <p:tgtEl>
                                          <p:spTgt spid="3177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1778"/>
                                        </p:tgtEl>
                                        <p:attrNameLst>
                                          <p:attrName>style.visibility</p:attrName>
                                        </p:attrNameLst>
                                      </p:cBhvr>
                                      <p:to>
                                        <p:strVal val="visible"/>
                                      </p:to>
                                    </p:set>
                                    <p:animEffect transition="in" filter="wipe(right)">
                                      <p:cBhvr>
                                        <p:cTn id="16" dur="500"/>
                                        <p:tgtEl>
                                          <p:spTgt spid="31778"/>
                                        </p:tgtEl>
                                      </p:cBhvr>
                                    </p:animEffect>
                                  </p:childTnLst>
                                </p:cTn>
                              </p:par>
                              <p:par>
                                <p:cTn id="17" presetID="22" presetClass="entr" presetSubtype="2" fill="hold" nodeType="withEffect">
                                  <p:stCondLst>
                                    <p:cond delay="0"/>
                                  </p:stCondLst>
                                  <p:childTnLst>
                                    <p:set>
                                      <p:cBhvr>
                                        <p:cTn id="18" dur="1" fill="hold">
                                          <p:stCondLst>
                                            <p:cond delay="0"/>
                                          </p:stCondLst>
                                        </p:cTn>
                                        <p:tgtEl>
                                          <p:spTgt spid="31763"/>
                                        </p:tgtEl>
                                        <p:attrNameLst>
                                          <p:attrName>style.visibility</p:attrName>
                                        </p:attrNameLst>
                                      </p:cBhvr>
                                      <p:to>
                                        <p:strVal val="visible"/>
                                      </p:to>
                                    </p:set>
                                    <p:animEffect transition="in" filter="wipe(right)">
                                      <p:cBhvr>
                                        <p:cTn id="19" dur="500"/>
                                        <p:tgtEl>
                                          <p:spTgt spid="31763"/>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31787"/>
                                        </p:tgtEl>
                                        <p:attrNameLst>
                                          <p:attrName>style.visibility</p:attrName>
                                        </p:attrNameLst>
                                      </p:cBhvr>
                                      <p:to>
                                        <p:strVal val="visible"/>
                                      </p:to>
                                    </p:set>
                                    <p:animEffect transition="in" filter="wipe(up)">
                                      <p:cBhvr>
                                        <p:cTn id="23" dur="500"/>
                                        <p:tgtEl>
                                          <p:spTgt spid="31787"/>
                                        </p:tgtEl>
                                      </p:cBhvr>
                                    </p:animEffect>
                                  </p:childTnLst>
                                </p:cTn>
                              </p:par>
                            </p:childTnLst>
                          </p:cTn>
                        </p:par>
                        <p:par>
                          <p:cTn id="24" fill="hold">
                            <p:stCondLst>
                              <p:cond delay="1000"/>
                            </p:stCondLst>
                            <p:childTnLst>
                              <p:par>
                                <p:cTn id="25" presetID="22" presetClass="entr" presetSubtype="2" fill="hold" nodeType="afterEffect">
                                  <p:stCondLst>
                                    <p:cond delay="0"/>
                                  </p:stCondLst>
                                  <p:childTnLst>
                                    <p:set>
                                      <p:cBhvr>
                                        <p:cTn id="26" dur="1" fill="hold">
                                          <p:stCondLst>
                                            <p:cond delay="0"/>
                                          </p:stCondLst>
                                        </p:cTn>
                                        <p:tgtEl>
                                          <p:spTgt spid="31783"/>
                                        </p:tgtEl>
                                        <p:attrNameLst>
                                          <p:attrName>style.visibility</p:attrName>
                                        </p:attrNameLst>
                                      </p:cBhvr>
                                      <p:to>
                                        <p:strVal val="visible"/>
                                      </p:to>
                                    </p:set>
                                    <p:animEffect transition="in" filter="wipe(right)">
                                      <p:cBhvr>
                                        <p:cTn id="27" dur="500"/>
                                        <p:tgtEl>
                                          <p:spTgt spid="31783"/>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31772"/>
                                        </p:tgtEl>
                                        <p:attrNameLst>
                                          <p:attrName>style.visibility</p:attrName>
                                        </p:attrNameLst>
                                      </p:cBhvr>
                                      <p:to>
                                        <p:strVal val="visible"/>
                                      </p:to>
                                    </p:set>
                                    <p:animEffect transition="in" filter="wipe(right)">
                                      <p:cBhvr>
                                        <p:cTn id="30" dur="500"/>
                                        <p:tgtEl>
                                          <p:spTgt spid="31772"/>
                                        </p:tgtEl>
                                      </p:cBhvr>
                                    </p:animEffect>
                                  </p:childTnLst>
                                </p:cTn>
                              </p:par>
                            </p:childTnLst>
                          </p:cTn>
                        </p:par>
                        <p:par>
                          <p:cTn id="31" fill="hold">
                            <p:stCondLst>
                              <p:cond delay="1500"/>
                            </p:stCondLst>
                            <p:childTnLst>
                              <p:par>
                                <p:cTn id="32" presetID="16" presetClass="entr" presetSubtype="21" fill="hold" grpId="0" nodeType="afterEffect">
                                  <p:stCondLst>
                                    <p:cond delay="0"/>
                                  </p:stCondLst>
                                  <p:childTnLst>
                                    <p:set>
                                      <p:cBhvr>
                                        <p:cTn id="33" dur="1" fill="hold">
                                          <p:stCondLst>
                                            <p:cond delay="0"/>
                                          </p:stCondLst>
                                        </p:cTn>
                                        <p:tgtEl>
                                          <p:spTgt spid="31784"/>
                                        </p:tgtEl>
                                        <p:attrNameLst>
                                          <p:attrName>style.visibility</p:attrName>
                                        </p:attrNameLst>
                                      </p:cBhvr>
                                      <p:to>
                                        <p:strVal val="visible"/>
                                      </p:to>
                                    </p:set>
                                    <p:animEffect transition="in" filter="barn(inVertical)">
                                      <p:cBhvr>
                                        <p:cTn id="34" dur="500"/>
                                        <p:tgtEl>
                                          <p:spTgt spid="31784"/>
                                        </p:tgtEl>
                                      </p:cBhvr>
                                    </p:animEffect>
                                  </p:childTnLst>
                                </p:cTn>
                              </p:par>
                            </p:childTnLst>
                          </p:cTn>
                        </p:par>
                        <p:par>
                          <p:cTn id="35" fill="hold">
                            <p:stCondLst>
                              <p:cond delay="2000"/>
                            </p:stCondLst>
                            <p:childTnLst>
                              <p:par>
                                <p:cTn id="36" presetID="22" presetClass="entr" presetSubtype="1" fill="hold" nodeType="afterEffect">
                                  <p:stCondLst>
                                    <p:cond delay="0"/>
                                  </p:stCondLst>
                                  <p:childTnLst>
                                    <p:set>
                                      <p:cBhvr>
                                        <p:cTn id="37" dur="1" fill="hold">
                                          <p:stCondLst>
                                            <p:cond delay="0"/>
                                          </p:stCondLst>
                                        </p:cTn>
                                        <p:tgtEl>
                                          <p:spTgt spid="31788"/>
                                        </p:tgtEl>
                                        <p:attrNameLst>
                                          <p:attrName>style.visibility</p:attrName>
                                        </p:attrNameLst>
                                      </p:cBhvr>
                                      <p:to>
                                        <p:strVal val="visible"/>
                                      </p:to>
                                    </p:set>
                                    <p:animEffect transition="in" filter="wipe(up)">
                                      <p:cBhvr>
                                        <p:cTn id="38" dur="500"/>
                                        <p:tgtEl>
                                          <p:spTgt spid="31788"/>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31790"/>
                                        </p:tgtEl>
                                        <p:attrNameLst>
                                          <p:attrName>style.visibility</p:attrName>
                                        </p:attrNameLst>
                                      </p:cBhvr>
                                      <p:to>
                                        <p:strVal val="visible"/>
                                      </p:to>
                                    </p:set>
                                    <p:animEffect transition="in" filter="wipe(left)">
                                      <p:cBhvr>
                                        <p:cTn id="42" dur="500"/>
                                        <p:tgtEl>
                                          <p:spTgt spid="3179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1774"/>
                                        </p:tgtEl>
                                        <p:attrNameLst>
                                          <p:attrName>style.visibility</p:attrName>
                                        </p:attrNameLst>
                                      </p:cBhvr>
                                      <p:to>
                                        <p:strVal val="visible"/>
                                      </p:to>
                                    </p:set>
                                    <p:animEffect transition="in" filter="wipe(left)">
                                      <p:cBhvr>
                                        <p:cTn id="45" dur="500"/>
                                        <p:tgtEl>
                                          <p:spTgt spid="31774"/>
                                        </p:tgtEl>
                                      </p:cBhvr>
                                    </p:animEffect>
                                  </p:childTnLst>
                                </p:cTn>
                              </p:par>
                            </p:childTnLst>
                          </p:cTn>
                        </p:par>
                        <p:par>
                          <p:cTn id="46" fill="hold">
                            <p:stCondLst>
                              <p:cond delay="3000"/>
                            </p:stCondLst>
                            <p:childTnLst>
                              <p:par>
                                <p:cTn id="47" presetID="16" presetClass="entr" presetSubtype="21" fill="hold" grpId="0" nodeType="afterEffect">
                                  <p:stCondLst>
                                    <p:cond delay="0"/>
                                  </p:stCondLst>
                                  <p:childTnLst>
                                    <p:set>
                                      <p:cBhvr>
                                        <p:cTn id="48" dur="1" fill="hold">
                                          <p:stCondLst>
                                            <p:cond delay="0"/>
                                          </p:stCondLst>
                                        </p:cTn>
                                        <p:tgtEl>
                                          <p:spTgt spid="31786"/>
                                        </p:tgtEl>
                                        <p:attrNameLst>
                                          <p:attrName>style.visibility</p:attrName>
                                        </p:attrNameLst>
                                      </p:cBhvr>
                                      <p:to>
                                        <p:strVal val="visible"/>
                                      </p:to>
                                    </p:set>
                                    <p:animEffect transition="in" filter="barn(inVertical)">
                                      <p:cBhvr>
                                        <p:cTn id="49" dur="500"/>
                                        <p:tgtEl>
                                          <p:spTgt spid="31786"/>
                                        </p:tgtEl>
                                      </p:cBhvr>
                                    </p:animEffect>
                                  </p:childTnLst>
                                </p:cTn>
                              </p:par>
                            </p:childTnLst>
                          </p:cTn>
                        </p:par>
                        <p:par>
                          <p:cTn id="50" fill="hold">
                            <p:stCondLst>
                              <p:cond delay="3500"/>
                            </p:stCondLst>
                            <p:childTnLst>
                              <p:par>
                                <p:cTn id="51" presetID="22" presetClass="entr" presetSubtype="8" fill="hold" nodeType="afterEffect">
                                  <p:stCondLst>
                                    <p:cond delay="0"/>
                                  </p:stCondLst>
                                  <p:childTnLst>
                                    <p:set>
                                      <p:cBhvr>
                                        <p:cTn id="52" dur="1" fill="hold">
                                          <p:stCondLst>
                                            <p:cond delay="0"/>
                                          </p:stCondLst>
                                        </p:cTn>
                                        <p:tgtEl>
                                          <p:spTgt spid="31767"/>
                                        </p:tgtEl>
                                        <p:attrNameLst>
                                          <p:attrName>style.visibility</p:attrName>
                                        </p:attrNameLst>
                                      </p:cBhvr>
                                      <p:to>
                                        <p:strVal val="visible"/>
                                      </p:to>
                                    </p:set>
                                    <p:animEffect transition="in" filter="wipe(left)">
                                      <p:cBhvr>
                                        <p:cTn id="53" dur="500"/>
                                        <p:tgtEl>
                                          <p:spTgt spid="3176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1779"/>
                                        </p:tgtEl>
                                        <p:attrNameLst>
                                          <p:attrName>style.visibility</p:attrName>
                                        </p:attrNameLst>
                                      </p:cBhvr>
                                      <p:to>
                                        <p:strVal val="visible"/>
                                      </p:to>
                                    </p:set>
                                    <p:animEffect transition="in" filter="wipe(left)">
                                      <p:cBhvr>
                                        <p:cTn id="56" dur="500"/>
                                        <p:tgtEl>
                                          <p:spTgt spid="3177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1780"/>
                                        </p:tgtEl>
                                        <p:attrNameLst>
                                          <p:attrName>style.visibility</p:attrName>
                                        </p:attrNameLst>
                                      </p:cBhvr>
                                      <p:to>
                                        <p:strVal val="visible"/>
                                      </p:to>
                                    </p:set>
                                    <p:animEffect transition="in" filter="wipe(left)">
                                      <p:cBhvr>
                                        <p:cTn id="59" dur="500"/>
                                        <p:tgtEl>
                                          <p:spTgt spid="3178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1782"/>
                                        </p:tgtEl>
                                        <p:attrNameLst>
                                          <p:attrName>style.visibility</p:attrName>
                                        </p:attrNameLst>
                                      </p:cBhvr>
                                      <p:to>
                                        <p:strVal val="visible"/>
                                      </p:to>
                                    </p:set>
                                    <p:animEffect transition="in" filter="wipe(left)">
                                      <p:cBhvr>
                                        <p:cTn id="62" dur="500"/>
                                        <p:tgtEl>
                                          <p:spTgt spid="31782"/>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1781"/>
                                        </p:tgtEl>
                                        <p:attrNameLst>
                                          <p:attrName>style.visibility</p:attrName>
                                        </p:attrNameLst>
                                      </p:cBhvr>
                                      <p:to>
                                        <p:strVal val="visible"/>
                                      </p:to>
                                    </p:set>
                                    <p:animEffect transition="in" filter="wipe(left)">
                                      <p:cBhvr>
                                        <p:cTn id="65" dur="500"/>
                                        <p:tgtEl>
                                          <p:spTgt spid="31781"/>
                                        </p:tgtEl>
                                      </p:cBhvr>
                                    </p:animEffect>
                                  </p:childTnLst>
                                </p:cTn>
                              </p:par>
                            </p:childTnLst>
                          </p:cTn>
                        </p:par>
                        <p:par>
                          <p:cTn id="66" fill="hold">
                            <p:stCondLst>
                              <p:cond delay="4000"/>
                            </p:stCondLst>
                            <p:childTnLst>
                              <p:par>
                                <p:cTn id="67" presetID="22" presetClass="entr" presetSubtype="4" fill="hold" grpId="0" nodeType="afterEffect">
                                  <p:stCondLst>
                                    <p:cond delay="0"/>
                                  </p:stCondLst>
                                  <p:childTnLst>
                                    <p:set>
                                      <p:cBhvr>
                                        <p:cTn id="68" dur="1" fill="hold">
                                          <p:stCondLst>
                                            <p:cond delay="0"/>
                                          </p:stCondLst>
                                        </p:cTn>
                                        <p:tgtEl>
                                          <p:spTgt spid="31773"/>
                                        </p:tgtEl>
                                        <p:attrNameLst>
                                          <p:attrName>style.visibility</p:attrName>
                                        </p:attrNameLst>
                                      </p:cBhvr>
                                      <p:to>
                                        <p:strVal val="visible"/>
                                      </p:to>
                                    </p:set>
                                    <p:animEffect transition="in" filter="wipe(down)">
                                      <p:cBhvr>
                                        <p:cTn id="69" dur="500"/>
                                        <p:tgtEl>
                                          <p:spTgt spid="31773"/>
                                        </p:tgtEl>
                                      </p:cBhvr>
                                    </p:animEffect>
                                  </p:childTnLst>
                                </p:cTn>
                              </p:par>
                            </p:childTnLst>
                          </p:cTn>
                        </p:par>
                        <p:par>
                          <p:cTn id="70" fill="hold">
                            <p:stCondLst>
                              <p:cond delay="4500"/>
                            </p:stCondLst>
                            <p:childTnLst>
                              <p:par>
                                <p:cTn id="71" presetID="22" presetClass="entr" presetSubtype="4" fill="hold" nodeType="afterEffect">
                                  <p:stCondLst>
                                    <p:cond delay="0"/>
                                  </p:stCondLst>
                                  <p:childTnLst>
                                    <p:set>
                                      <p:cBhvr>
                                        <p:cTn id="72" dur="1" fill="hold">
                                          <p:stCondLst>
                                            <p:cond delay="0"/>
                                          </p:stCondLst>
                                        </p:cTn>
                                        <p:tgtEl>
                                          <p:spTgt spid="31789"/>
                                        </p:tgtEl>
                                        <p:attrNameLst>
                                          <p:attrName>style.visibility</p:attrName>
                                        </p:attrNameLst>
                                      </p:cBhvr>
                                      <p:to>
                                        <p:strVal val="visible"/>
                                      </p:to>
                                    </p:set>
                                    <p:animEffect transition="in" filter="wipe(down)">
                                      <p:cBhvr>
                                        <p:cTn id="73" dur="500"/>
                                        <p:tgtEl>
                                          <p:spTgt spid="31789"/>
                                        </p:tgtEl>
                                      </p:cBhvr>
                                    </p:animEffect>
                                  </p:childTnLst>
                                </p:cTn>
                              </p:par>
                            </p:childTnLst>
                          </p:cTn>
                        </p:par>
                        <p:par>
                          <p:cTn id="74" fill="hold">
                            <p:stCondLst>
                              <p:cond delay="5000"/>
                            </p:stCondLst>
                            <p:childTnLst>
                              <p:par>
                                <p:cTn id="75" presetID="16" presetClass="entr" presetSubtype="21" fill="hold" grpId="0" nodeType="afterEffect">
                                  <p:stCondLst>
                                    <p:cond delay="0"/>
                                  </p:stCondLst>
                                  <p:childTnLst>
                                    <p:set>
                                      <p:cBhvr>
                                        <p:cTn id="76" dur="1" fill="hold">
                                          <p:stCondLst>
                                            <p:cond delay="0"/>
                                          </p:stCondLst>
                                        </p:cTn>
                                        <p:tgtEl>
                                          <p:spTgt spid="31785"/>
                                        </p:tgtEl>
                                        <p:attrNameLst>
                                          <p:attrName>style.visibility</p:attrName>
                                        </p:attrNameLst>
                                      </p:cBhvr>
                                      <p:to>
                                        <p:strVal val="visible"/>
                                      </p:to>
                                    </p:set>
                                    <p:animEffect transition="in" filter="barn(inVertical)">
                                      <p:cBhvr>
                                        <p:cTn id="77" dur="500"/>
                                        <p:tgtEl>
                                          <p:spTgt spid="31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2" grpId="0" animBg="1" autoUpdateAnimBg="0"/>
      <p:bldP spid="31773" grpId="0" animBg="1" autoUpdateAnimBg="0"/>
      <p:bldP spid="31774" grpId="0" animBg="1" autoUpdateAnimBg="0"/>
      <p:bldP spid="31776" grpId="0" autoUpdateAnimBg="0"/>
      <p:bldP spid="31777" grpId="0" autoUpdateAnimBg="0"/>
      <p:bldP spid="31778" grpId="0" autoUpdateAnimBg="0"/>
      <p:bldP spid="31779" grpId="0" autoUpdateAnimBg="0"/>
      <p:bldP spid="31780" grpId="0" autoUpdateAnimBg="0"/>
      <p:bldP spid="31781" grpId="0" autoUpdateAnimBg="0"/>
      <p:bldP spid="31782" grpId="0" autoUpdateAnimBg="0"/>
      <p:bldP spid="31784" grpId="0" autoUpdateAnimBg="0"/>
      <p:bldP spid="31785" grpId="0" autoUpdateAnimBg="0"/>
      <p:bldP spid="3178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sp>
        <p:nvSpPr>
          <p:cNvPr id="32782" name="任意多边形 58"/>
          <p:cNvSpPr/>
          <p:nvPr/>
        </p:nvSpPr>
        <p:spPr bwMode="auto">
          <a:xfrm>
            <a:off x="0" y="2582863"/>
            <a:ext cx="12192000" cy="4275137"/>
          </a:xfrm>
          <a:custGeom>
            <a:avLst/>
            <a:gdLst>
              <a:gd name="T0" fmla="*/ 0 w 12192000"/>
              <a:gd name="T1" fmla="*/ 0 h 4274457"/>
              <a:gd name="T2" fmla="*/ 11513 w 12192000"/>
              <a:gd name="T3" fmla="*/ 0 h 4274457"/>
              <a:gd name="T4" fmla="*/ 196833 w 12192000"/>
              <a:gd name="T5" fmla="*/ 137268 h 4274457"/>
              <a:gd name="T6" fmla="*/ 6096000 w 12192000"/>
              <a:gd name="T7" fmla="*/ 1197328 h 4274457"/>
              <a:gd name="T8" fmla="*/ 11995167 w 12192000"/>
              <a:gd name="T9" fmla="*/ 137268 h 4274457"/>
              <a:gd name="T10" fmla="*/ 12180488 w 12192000"/>
              <a:gd name="T11" fmla="*/ 0 h 4274457"/>
              <a:gd name="T12" fmla="*/ 12192000 w 12192000"/>
              <a:gd name="T13" fmla="*/ 0 h 4274457"/>
              <a:gd name="T14" fmla="*/ 12192000 w 12192000"/>
              <a:gd name="T15" fmla="*/ 4277177 h 4274457"/>
              <a:gd name="T16" fmla="*/ 0 w 12192000"/>
              <a:gd name="T17" fmla="*/ 4277177 h 4274457"/>
              <a:gd name="T18" fmla="*/ 0 w 12192000"/>
              <a:gd name="T19" fmla="*/ 0 h 42744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92000" h="4274457">
                <a:moveTo>
                  <a:pt x="0" y="0"/>
                </a:moveTo>
                <a:lnTo>
                  <a:pt x="11513" y="0"/>
                </a:lnTo>
                <a:lnTo>
                  <a:pt x="196833" y="137180"/>
                </a:lnTo>
                <a:cubicBezTo>
                  <a:pt x="1168754" y="759738"/>
                  <a:pt x="3444084" y="1196568"/>
                  <a:pt x="6096000" y="1196568"/>
                </a:cubicBezTo>
                <a:cubicBezTo>
                  <a:pt x="8747916" y="1196568"/>
                  <a:pt x="11023247" y="759738"/>
                  <a:pt x="11995167" y="137180"/>
                </a:cubicBezTo>
                <a:lnTo>
                  <a:pt x="12180488" y="0"/>
                </a:lnTo>
                <a:lnTo>
                  <a:pt x="12192000" y="0"/>
                </a:lnTo>
                <a:lnTo>
                  <a:pt x="12192000" y="4274457"/>
                </a:lnTo>
                <a:lnTo>
                  <a:pt x="0" y="4274457"/>
                </a:lnTo>
                <a:lnTo>
                  <a:pt x="0" y="0"/>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2783" name="任意多边形 60"/>
          <p:cNvSpPr>
            <a:spLocks noChangeArrowheads="1"/>
          </p:cNvSpPr>
          <p:nvPr/>
        </p:nvSpPr>
        <p:spPr bwMode="auto">
          <a:xfrm>
            <a:off x="1292225" y="3190875"/>
            <a:ext cx="522288" cy="1530350"/>
          </a:xfrm>
          <a:custGeom>
            <a:avLst/>
            <a:gdLst>
              <a:gd name="T0" fmla="*/ 0 w 522515"/>
              <a:gd name="T1" fmla="*/ 0 h 1530324"/>
              <a:gd name="T2" fmla="*/ 169516 w 522515"/>
              <a:gd name="T3" fmla="*/ 51853 h 1530324"/>
              <a:gd name="T4" fmla="*/ 498605 w 522515"/>
              <a:gd name="T5" fmla="*/ 139066 h 1530324"/>
              <a:gd name="T6" fmla="*/ 521607 w 522515"/>
              <a:gd name="T7" fmla="*/ 144345 h 1530324"/>
              <a:gd name="T8" fmla="*/ 521607 w 522515"/>
              <a:gd name="T9" fmla="*/ 1530428 h 1530324"/>
              <a:gd name="T10" fmla="*/ 0 w 522515"/>
              <a:gd name="T11" fmla="*/ 1530428 h 1530324"/>
              <a:gd name="T12" fmla="*/ 0 w 522515"/>
              <a:gd name="T13" fmla="*/ 0 h 1530324"/>
              <a:gd name="T14" fmla="*/ 0 60000 65536"/>
              <a:gd name="T15" fmla="*/ 0 60000 65536"/>
              <a:gd name="T16" fmla="*/ 0 60000 65536"/>
              <a:gd name="T17" fmla="*/ 0 60000 65536"/>
              <a:gd name="T18" fmla="*/ 0 60000 65536"/>
              <a:gd name="T19" fmla="*/ 0 60000 65536"/>
              <a:gd name="T20" fmla="*/ 0 60000 65536"/>
              <a:gd name="T21" fmla="*/ 0 w 522515"/>
              <a:gd name="T22" fmla="*/ 0 h 1530324"/>
              <a:gd name="T23" fmla="*/ 522515 w 522515"/>
              <a:gd name="T24" fmla="*/ 1530324 h 1530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2515" h="1530324">
                <a:moveTo>
                  <a:pt x="0" y="0"/>
                </a:moveTo>
                <a:lnTo>
                  <a:pt x="169812" y="51849"/>
                </a:lnTo>
                <a:cubicBezTo>
                  <a:pt x="275814" y="81971"/>
                  <a:pt x="385777" y="111061"/>
                  <a:pt x="499473" y="139058"/>
                </a:cubicBezTo>
                <a:lnTo>
                  <a:pt x="522515" y="144337"/>
                </a:lnTo>
                <a:lnTo>
                  <a:pt x="522515" y="1530324"/>
                </a:lnTo>
                <a:lnTo>
                  <a:pt x="0" y="1530324"/>
                </a:lnTo>
                <a:lnTo>
                  <a:pt x="0" y="0"/>
                </a:lnTo>
                <a:close/>
              </a:path>
            </a:pathLst>
          </a:custGeom>
          <a:solidFill>
            <a:srgbClr val="47D7C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400">
                <a:solidFill>
                  <a:srgbClr val="FFFFFF"/>
                </a:solidFill>
              </a:rPr>
              <a:t>1</a:t>
            </a:r>
            <a:endParaRPr lang="zh-CN" altLang="en-US" sz="2400">
              <a:solidFill>
                <a:srgbClr val="FFFFFF"/>
              </a:solidFill>
            </a:endParaRPr>
          </a:p>
        </p:txBody>
      </p:sp>
      <p:sp>
        <p:nvSpPr>
          <p:cNvPr id="32784" name="椭圆 61"/>
          <p:cNvSpPr>
            <a:spLocks noChangeArrowheads="1"/>
          </p:cNvSpPr>
          <p:nvPr/>
        </p:nvSpPr>
        <p:spPr bwMode="auto">
          <a:xfrm>
            <a:off x="798513" y="4573588"/>
            <a:ext cx="1509712" cy="1508125"/>
          </a:xfrm>
          <a:prstGeom prst="ellipse">
            <a:avLst/>
          </a:prstGeom>
          <a:solidFill>
            <a:srgbClr val="47D7C6"/>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000">
                <a:solidFill>
                  <a:srgbClr val="FFFFFF"/>
                </a:solidFill>
                <a:latin typeface="方正正黑简体" panose="02000000000000000000" pitchFamily="2" charset="-122"/>
                <a:ea typeface="方正正黑简体" panose="02000000000000000000" pitchFamily="2" charset="-122"/>
              </a:rPr>
              <a:t>标题</a:t>
            </a:r>
          </a:p>
        </p:txBody>
      </p:sp>
      <p:sp>
        <p:nvSpPr>
          <p:cNvPr id="32785" name="任意多边形 62"/>
          <p:cNvSpPr>
            <a:spLocks noChangeArrowheads="1"/>
          </p:cNvSpPr>
          <p:nvPr/>
        </p:nvSpPr>
        <p:spPr bwMode="auto">
          <a:xfrm>
            <a:off x="4137025" y="3695700"/>
            <a:ext cx="522288" cy="1169988"/>
          </a:xfrm>
          <a:custGeom>
            <a:avLst/>
            <a:gdLst>
              <a:gd name="T0" fmla="*/ 0 w 522515"/>
              <a:gd name="T1" fmla="*/ 0 h 1169141"/>
              <a:gd name="T2" fmla="*/ 339637 w 522515"/>
              <a:gd name="T3" fmla="*/ 28270 h 1169141"/>
              <a:gd name="T4" fmla="*/ 521607 w 522515"/>
              <a:gd name="T5" fmla="*/ 38967 h 1169141"/>
              <a:gd name="T6" fmla="*/ 521607 w 522515"/>
              <a:gd name="T7" fmla="*/ 1172533 h 1169141"/>
              <a:gd name="T8" fmla="*/ 0 w 522515"/>
              <a:gd name="T9" fmla="*/ 1172533 h 1169141"/>
              <a:gd name="T10" fmla="*/ 0 w 522515"/>
              <a:gd name="T11" fmla="*/ 0 h 1169141"/>
              <a:gd name="T12" fmla="*/ 0 60000 65536"/>
              <a:gd name="T13" fmla="*/ 0 60000 65536"/>
              <a:gd name="T14" fmla="*/ 0 60000 65536"/>
              <a:gd name="T15" fmla="*/ 0 60000 65536"/>
              <a:gd name="T16" fmla="*/ 0 60000 65536"/>
              <a:gd name="T17" fmla="*/ 0 60000 65536"/>
              <a:gd name="T18" fmla="*/ 0 w 522515"/>
              <a:gd name="T19" fmla="*/ 0 h 1169141"/>
              <a:gd name="T20" fmla="*/ 522515 w 522515"/>
              <a:gd name="T21" fmla="*/ 1169141 h 1169141"/>
            </a:gdLst>
            <a:ahLst/>
            <a:cxnLst>
              <a:cxn ang="T12">
                <a:pos x="T0" y="T1"/>
              </a:cxn>
              <a:cxn ang="T13">
                <a:pos x="T2" y="T3"/>
              </a:cxn>
              <a:cxn ang="T14">
                <a:pos x="T4" y="T5"/>
              </a:cxn>
              <a:cxn ang="T15">
                <a:pos x="T6" y="T7"/>
              </a:cxn>
              <a:cxn ang="T16">
                <a:pos x="T8" y="T9"/>
              </a:cxn>
              <a:cxn ang="T17">
                <a:pos x="T10" y="T11"/>
              </a:cxn>
            </a:cxnLst>
            <a:rect l="T18" t="T19" r="T20" b="T21"/>
            <a:pathLst>
              <a:path w="522515" h="1169141">
                <a:moveTo>
                  <a:pt x="0" y="0"/>
                </a:moveTo>
                <a:lnTo>
                  <a:pt x="340229" y="28190"/>
                </a:lnTo>
                <a:lnTo>
                  <a:pt x="522515" y="38855"/>
                </a:lnTo>
                <a:lnTo>
                  <a:pt x="522515" y="1169141"/>
                </a:lnTo>
                <a:lnTo>
                  <a:pt x="0" y="1169141"/>
                </a:lnTo>
                <a:lnTo>
                  <a:pt x="0" y="0"/>
                </a:lnTo>
                <a:close/>
              </a:path>
            </a:pathLst>
          </a:custGeom>
          <a:solidFill>
            <a:srgbClr val="40C6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a:solidFill>
                  <a:srgbClr val="FFFFFF"/>
                </a:solidFill>
              </a:rPr>
              <a:t>2</a:t>
            </a:r>
            <a:endParaRPr lang="zh-CN" altLang="en-US">
              <a:solidFill>
                <a:srgbClr val="FFFFFF"/>
              </a:solidFill>
            </a:endParaRPr>
          </a:p>
        </p:txBody>
      </p:sp>
      <p:sp>
        <p:nvSpPr>
          <p:cNvPr id="32786" name="任意多边形 63"/>
          <p:cNvSpPr>
            <a:spLocks noChangeArrowheads="1"/>
          </p:cNvSpPr>
          <p:nvPr/>
        </p:nvSpPr>
        <p:spPr bwMode="auto">
          <a:xfrm>
            <a:off x="9826625" y="3341688"/>
            <a:ext cx="522288" cy="1265237"/>
          </a:xfrm>
          <a:custGeom>
            <a:avLst/>
            <a:gdLst>
              <a:gd name="T0" fmla="*/ 521607 w 522515"/>
              <a:gd name="T1" fmla="*/ 0 h 1265921"/>
              <a:gd name="T2" fmla="*/ 521607 w 522515"/>
              <a:gd name="T3" fmla="*/ 1263187 h 1265921"/>
              <a:gd name="T4" fmla="*/ 0 w 522515"/>
              <a:gd name="T5" fmla="*/ 1263187 h 1265921"/>
              <a:gd name="T6" fmla="*/ 0 w 522515"/>
              <a:gd name="T7" fmla="*/ 112445 h 1265921"/>
              <a:gd name="T8" fmla="*/ 222132 w 522515"/>
              <a:gd name="T9" fmla="*/ 68574 h 1265921"/>
              <a:gd name="T10" fmla="*/ 521607 w 522515"/>
              <a:gd name="T11" fmla="*/ 0 h 1265921"/>
              <a:gd name="T12" fmla="*/ 0 60000 65536"/>
              <a:gd name="T13" fmla="*/ 0 60000 65536"/>
              <a:gd name="T14" fmla="*/ 0 60000 65536"/>
              <a:gd name="T15" fmla="*/ 0 60000 65536"/>
              <a:gd name="T16" fmla="*/ 0 60000 65536"/>
              <a:gd name="T17" fmla="*/ 0 60000 65536"/>
              <a:gd name="T18" fmla="*/ 0 w 522515"/>
              <a:gd name="T19" fmla="*/ 0 h 1265921"/>
              <a:gd name="T20" fmla="*/ 522515 w 522515"/>
              <a:gd name="T21" fmla="*/ 1265921 h 1265921"/>
            </a:gdLst>
            <a:ahLst/>
            <a:cxnLst>
              <a:cxn ang="T12">
                <a:pos x="T0" y="T1"/>
              </a:cxn>
              <a:cxn ang="T13">
                <a:pos x="T2" y="T3"/>
              </a:cxn>
              <a:cxn ang="T14">
                <a:pos x="T4" y="T5"/>
              </a:cxn>
              <a:cxn ang="T15">
                <a:pos x="T6" y="T7"/>
              </a:cxn>
              <a:cxn ang="T16">
                <a:pos x="T8" y="T9"/>
              </a:cxn>
              <a:cxn ang="T17">
                <a:pos x="T10" y="T11"/>
              </a:cxn>
            </a:cxnLst>
            <a:rect l="T18" t="T19" r="T20" b="T21"/>
            <a:pathLst>
              <a:path w="522515" h="1265921">
                <a:moveTo>
                  <a:pt x="522515" y="0"/>
                </a:moveTo>
                <a:lnTo>
                  <a:pt x="522515" y="1265921"/>
                </a:lnTo>
                <a:lnTo>
                  <a:pt x="0" y="1265921"/>
                </a:lnTo>
                <a:lnTo>
                  <a:pt x="0" y="112689"/>
                </a:lnTo>
                <a:lnTo>
                  <a:pt x="222520" y="68722"/>
                </a:lnTo>
                <a:lnTo>
                  <a:pt x="522515" y="0"/>
                </a:lnTo>
                <a:close/>
              </a:path>
            </a:pathLst>
          </a:custGeom>
          <a:solidFill>
            <a:srgbClr val="FF6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400">
                <a:solidFill>
                  <a:srgbClr val="FFFFFF"/>
                </a:solidFill>
              </a:rPr>
              <a:t>4</a:t>
            </a:r>
            <a:endParaRPr lang="zh-CN" altLang="en-US" sz="2400">
              <a:solidFill>
                <a:srgbClr val="FFFFFF"/>
              </a:solidFill>
            </a:endParaRPr>
          </a:p>
        </p:txBody>
      </p:sp>
      <p:sp>
        <p:nvSpPr>
          <p:cNvPr id="32787" name="任意多边形 64"/>
          <p:cNvSpPr>
            <a:spLocks noChangeArrowheads="1"/>
          </p:cNvSpPr>
          <p:nvPr/>
        </p:nvSpPr>
        <p:spPr bwMode="auto">
          <a:xfrm>
            <a:off x="6981825" y="3736975"/>
            <a:ext cx="522288" cy="1096963"/>
          </a:xfrm>
          <a:custGeom>
            <a:avLst/>
            <a:gdLst>
              <a:gd name="T0" fmla="*/ 521607 w 522515"/>
              <a:gd name="T1" fmla="*/ 0 h 1096523"/>
              <a:gd name="T2" fmla="*/ 521607 w 522515"/>
              <a:gd name="T3" fmla="*/ 1098284 h 1096523"/>
              <a:gd name="T4" fmla="*/ 0 w 522515"/>
              <a:gd name="T5" fmla="*/ 1098284 h 1096523"/>
              <a:gd name="T6" fmla="*/ 0 w 522515"/>
              <a:gd name="T7" fmla="*/ 25274 h 1096523"/>
              <a:gd name="T8" fmla="*/ 89478 w 522515"/>
              <a:gd name="T9" fmla="*/ 22496 h 1096523"/>
              <a:gd name="T10" fmla="*/ 521607 w 522515"/>
              <a:gd name="T11" fmla="*/ 0 h 1096523"/>
              <a:gd name="T12" fmla="*/ 0 60000 65536"/>
              <a:gd name="T13" fmla="*/ 0 60000 65536"/>
              <a:gd name="T14" fmla="*/ 0 60000 65536"/>
              <a:gd name="T15" fmla="*/ 0 60000 65536"/>
              <a:gd name="T16" fmla="*/ 0 60000 65536"/>
              <a:gd name="T17" fmla="*/ 0 60000 65536"/>
              <a:gd name="T18" fmla="*/ 0 w 522515"/>
              <a:gd name="T19" fmla="*/ 0 h 1096523"/>
              <a:gd name="T20" fmla="*/ 522515 w 522515"/>
              <a:gd name="T21" fmla="*/ 1096523 h 1096523"/>
            </a:gdLst>
            <a:ahLst/>
            <a:cxnLst>
              <a:cxn ang="T12">
                <a:pos x="T0" y="T1"/>
              </a:cxn>
              <a:cxn ang="T13">
                <a:pos x="T2" y="T3"/>
              </a:cxn>
              <a:cxn ang="T14">
                <a:pos x="T4" y="T5"/>
              </a:cxn>
              <a:cxn ang="T15">
                <a:pos x="T6" y="T7"/>
              </a:cxn>
              <a:cxn ang="T16">
                <a:pos x="T8" y="T9"/>
              </a:cxn>
              <a:cxn ang="T17">
                <a:pos x="T10" y="T11"/>
              </a:cxn>
            </a:cxnLst>
            <a:rect l="T18" t="T19" r="T20" b="T21"/>
            <a:pathLst>
              <a:path w="522515" h="1096523">
                <a:moveTo>
                  <a:pt x="522515" y="0"/>
                </a:moveTo>
                <a:lnTo>
                  <a:pt x="522515" y="1096523"/>
                </a:lnTo>
                <a:lnTo>
                  <a:pt x="0" y="1096523"/>
                </a:lnTo>
                <a:lnTo>
                  <a:pt x="0" y="25234"/>
                </a:lnTo>
                <a:lnTo>
                  <a:pt x="89634" y="22460"/>
                </a:lnTo>
                <a:lnTo>
                  <a:pt x="522515" y="0"/>
                </a:lnTo>
                <a:close/>
              </a:path>
            </a:pathLst>
          </a:custGeom>
          <a:solidFill>
            <a:srgbClr val="FFBD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400">
                <a:solidFill>
                  <a:srgbClr val="FFFFFF"/>
                </a:solidFill>
              </a:rPr>
              <a:t>3</a:t>
            </a:r>
            <a:endParaRPr lang="zh-CN" altLang="en-US" sz="2400">
              <a:solidFill>
                <a:srgbClr val="FFFFFF"/>
              </a:solidFill>
            </a:endParaRPr>
          </a:p>
        </p:txBody>
      </p:sp>
      <p:sp>
        <p:nvSpPr>
          <p:cNvPr id="32788" name="椭圆 65"/>
          <p:cNvSpPr>
            <a:spLocks noChangeArrowheads="1"/>
          </p:cNvSpPr>
          <p:nvPr/>
        </p:nvSpPr>
        <p:spPr bwMode="auto">
          <a:xfrm>
            <a:off x="3643313" y="4606925"/>
            <a:ext cx="1509712" cy="1509713"/>
          </a:xfrm>
          <a:prstGeom prst="ellipse">
            <a:avLst/>
          </a:prstGeom>
          <a:solidFill>
            <a:srgbClr val="40C6F2"/>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000">
                <a:solidFill>
                  <a:srgbClr val="FFFFFF"/>
                </a:solidFill>
                <a:latin typeface="方正正黑简体" panose="02000000000000000000" pitchFamily="2" charset="-122"/>
                <a:ea typeface="方正正黑简体" panose="02000000000000000000" pitchFamily="2" charset="-122"/>
              </a:rPr>
              <a:t>标题</a:t>
            </a:r>
            <a:endParaRPr lang="zh-CN" altLang="en-US" sz="2000">
              <a:solidFill>
                <a:srgbClr val="FFFFFF"/>
              </a:solidFill>
            </a:endParaRPr>
          </a:p>
        </p:txBody>
      </p:sp>
      <p:sp>
        <p:nvSpPr>
          <p:cNvPr id="32789" name="椭圆 66"/>
          <p:cNvSpPr>
            <a:spLocks noChangeArrowheads="1"/>
          </p:cNvSpPr>
          <p:nvPr/>
        </p:nvSpPr>
        <p:spPr bwMode="auto">
          <a:xfrm>
            <a:off x="6488113" y="4573588"/>
            <a:ext cx="1509712" cy="1508125"/>
          </a:xfrm>
          <a:prstGeom prst="ellipse">
            <a:avLst/>
          </a:prstGeom>
          <a:solidFill>
            <a:srgbClr val="FFBD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000">
                <a:solidFill>
                  <a:srgbClr val="FFFFFF"/>
                </a:solidFill>
                <a:latin typeface="方正正黑简体" panose="02000000000000000000" pitchFamily="2" charset="-122"/>
                <a:ea typeface="方正正黑简体" panose="02000000000000000000" pitchFamily="2" charset="-122"/>
              </a:rPr>
              <a:t>标题</a:t>
            </a:r>
            <a:endParaRPr lang="zh-CN" altLang="en-US" sz="2000">
              <a:solidFill>
                <a:srgbClr val="FFFFFF"/>
              </a:solidFill>
            </a:endParaRPr>
          </a:p>
        </p:txBody>
      </p:sp>
      <p:sp>
        <p:nvSpPr>
          <p:cNvPr id="32790" name="椭圆 67"/>
          <p:cNvSpPr>
            <a:spLocks noChangeArrowheads="1"/>
          </p:cNvSpPr>
          <p:nvPr/>
        </p:nvSpPr>
        <p:spPr bwMode="auto">
          <a:xfrm>
            <a:off x="9332913" y="4362450"/>
            <a:ext cx="1509712" cy="1509713"/>
          </a:xfrm>
          <a:prstGeom prst="ellipse">
            <a:avLst/>
          </a:prstGeom>
          <a:solidFill>
            <a:srgbClr val="FF625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000">
                <a:solidFill>
                  <a:srgbClr val="FFFFFF"/>
                </a:solidFill>
                <a:latin typeface="方正正黑简体" panose="02000000000000000000" pitchFamily="2" charset="-122"/>
                <a:ea typeface="方正正黑简体" panose="02000000000000000000" pitchFamily="2" charset="-122"/>
              </a:rPr>
              <a:t>标题</a:t>
            </a:r>
            <a:endParaRPr lang="zh-CN" altLang="en-US" sz="2000">
              <a:solidFill>
                <a:srgbClr val="FFFFFF"/>
              </a:solidFill>
            </a:endParaRPr>
          </a:p>
        </p:txBody>
      </p:sp>
      <p:sp>
        <p:nvSpPr>
          <p:cNvPr id="32791" name="文本框 71"/>
          <p:cNvSpPr txBox="1">
            <a:spLocks noChangeArrowheads="1"/>
          </p:cNvSpPr>
          <p:nvPr/>
        </p:nvSpPr>
        <p:spPr bwMode="auto">
          <a:xfrm>
            <a:off x="377825" y="6208713"/>
            <a:ext cx="234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a:t>
            </a:r>
            <a:endParaRPr lang="en-US" altLang="zh-CN" sz="1400">
              <a:solidFill>
                <a:schemeClr val="bg1"/>
              </a:solidFill>
              <a:latin typeface="方正正黑简体" panose="02000000000000000000" pitchFamily="2" charset="-122"/>
              <a:ea typeface="方正正黑简体" panose="02000000000000000000" pitchFamily="2" charset="-122"/>
            </a:endParaRPr>
          </a:p>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a:t>
            </a:r>
          </a:p>
        </p:txBody>
      </p:sp>
      <p:sp>
        <p:nvSpPr>
          <p:cNvPr id="32792" name="文本框 72"/>
          <p:cNvSpPr txBox="1">
            <a:spLocks noChangeArrowheads="1"/>
          </p:cNvSpPr>
          <p:nvPr/>
        </p:nvSpPr>
        <p:spPr bwMode="auto">
          <a:xfrm>
            <a:off x="3222625" y="6205538"/>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a:t>
            </a:r>
            <a:endParaRPr lang="en-US" altLang="zh-CN" sz="1400">
              <a:solidFill>
                <a:schemeClr val="bg1"/>
              </a:solidFill>
              <a:latin typeface="方正正黑简体" panose="02000000000000000000" pitchFamily="2" charset="-122"/>
              <a:ea typeface="方正正黑简体" panose="02000000000000000000" pitchFamily="2" charset="-122"/>
            </a:endParaRPr>
          </a:p>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a:t>
            </a:r>
          </a:p>
        </p:txBody>
      </p:sp>
      <p:sp>
        <p:nvSpPr>
          <p:cNvPr id="32793" name="文本框 73"/>
          <p:cNvSpPr txBox="1">
            <a:spLocks noChangeArrowheads="1"/>
          </p:cNvSpPr>
          <p:nvPr/>
        </p:nvSpPr>
        <p:spPr bwMode="auto">
          <a:xfrm>
            <a:off x="6284913" y="6242050"/>
            <a:ext cx="2349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a:t>
            </a:r>
            <a:endParaRPr lang="en-US" altLang="zh-CN" sz="1400">
              <a:solidFill>
                <a:schemeClr val="bg1"/>
              </a:solidFill>
              <a:latin typeface="方正正黑简体" panose="02000000000000000000" pitchFamily="2" charset="-122"/>
              <a:ea typeface="方正正黑简体" panose="02000000000000000000" pitchFamily="2" charset="-122"/>
            </a:endParaRPr>
          </a:p>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a:t>
            </a:r>
          </a:p>
        </p:txBody>
      </p:sp>
      <p:sp>
        <p:nvSpPr>
          <p:cNvPr id="32794" name="文本框 74"/>
          <p:cNvSpPr txBox="1">
            <a:spLocks noChangeArrowheads="1"/>
          </p:cNvSpPr>
          <p:nvPr/>
        </p:nvSpPr>
        <p:spPr bwMode="auto">
          <a:xfrm>
            <a:off x="9124950" y="6205538"/>
            <a:ext cx="234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a:t>
            </a:r>
            <a:endParaRPr lang="en-US" altLang="zh-CN" sz="1400">
              <a:solidFill>
                <a:schemeClr val="bg1"/>
              </a:solidFill>
              <a:latin typeface="方正正黑简体" panose="02000000000000000000" pitchFamily="2" charset="-122"/>
              <a:ea typeface="方正正黑简体" panose="02000000000000000000" pitchFamily="2" charset="-122"/>
            </a:endParaRPr>
          </a:p>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a:t>
            </a:r>
          </a:p>
        </p:txBody>
      </p:sp>
      <p:sp>
        <p:nvSpPr>
          <p:cNvPr id="32795" name="文本框 75"/>
          <p:cNvSpPr txBox="1">
            <a:spLocks noChangeArrowheads="1"/>
          </p:cNvSpPr>
          <p:nvPr/>
        </p:nvSpPr>
        <p:spPr bwMode="auto">
          <a:xfrm>
            <a:off x="2633663" y="1981200"/>
            <a:ext cx="73310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内容描述内容描述内容描述内容描述内容描述内容描述内容描述内容描述内容描述内容描述内容描述内容描述内容描述内容描述内容描述内容描述内容描述内容描述内容描述内容描述</a:t>
            </a:r>
          </a:p>
        </p:txBody>
      </p:sp>
      <p:sp>
        <p:nvSpPr>
          <p:cNvPr id="32796" name="文本框 76"/>
          <p:cNvSpPr txBox="1">
            <a:spLocks noChangeArrowheads="1"/>
          </p:cNvSpPr>
          <p:nvPr/>
        </p:nvSpPr>
        <p:spPr bwMode="auto">
          <a:xfrm>
            <a:off x="2619375" y="2503488"/>
            <a:ext cx="7331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内容描述内容描述内容描述内容描述内容描述内容描述内容描述内容描述内容描述内容描述内容描述内容描述内容描述内容描述内容描述内容描述内容描述内容描述内容描述内容描述</a:t>
            </a:r>
          </a:p>
        </p:txBody>
      </p:sp>
      <p:sp>
        <p:nvSpPr>
          <p:cNvPr id="2"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3"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31" name="矩形 30"/>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2782"/>
                                        </p:tgtEl>
                                        <p:attrNameLst>
                                          <p:attrName>style.visibility</p:attrName>
                                        </p:attrNameLst>
                                      </p:cBhvr>
                                      <p:to>
                                        <p:strVal val="visible"/>
                                      </p:to>
                                    </p:set>
                                    <p:animEffect transition="in" filter="wipe(left)">
                                      <p:cBhvr>
                                        <p:cTn id="7" dur="500"/>
                                        <p:tgtEl>
                                          <p:spTgt spid="3278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783"/>
                                        </p:tgtEl>
                                        <p:attrNameLst>
                                          <p:attrName>style.visibility</p:attrName>
                                        </p:attrNameLst>
                                      </p:cBhvr>
                                      <p:to>
                                        <p:strVal val="visible"/>
                                      </p:to>
                                    </p:set>
                                    <p:animEffect transition="in" filter="wipe(up)">
                                      <p:cBhvr>
                                        <p:cTn id="11" dur="500"/>
                                        <p:tgtEl>
                                          <p:spTgt spid="3278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2784"/>
                                        </p:tgtEl>
                                        <p:attrNameLst>
                                          <p:attrName>style.visibility</p:attrName>
                                        </p:attrNameLst>
                                      </p:cBhvr>
                                      <p:to>
                                        <p:strVal val="visible"/>
                                      </p:to>
                                    </p:set>
                                    <p:animEffect transition="in" filter="wipe(up)">
                                      <p:cBhvr>
                                        <p:cTn id="15" dur="500"/>
                                        <p:tgtEl>
                                          <p:spTgt spid="32784"/>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2791"/>
                                        </p:tgtEl>
                                        <p:attrNameLst>
                                          <p:attrName>style.visibility</p:attrName>
                                        </p:attrNameLst>
                                      </p:cBhvr>
                                      <p:to>
                                        <p:strVal val="visible"/>
                                      </p:to>
                                    </p:set>
                                    <p:animEffect transition="in" filter="fade">
                                      <p:cBhvr>
                                        <p:cTn id="19" dur="1000"/>
                                        <p:tgtEl>
                                          <p:spTgt spid="32791"/>
                                        </p:tgtEl>
                                      </p:cBhvr>
                                    </p:animEffect>
                                    <p:anim calcmode="lin" valueType="num">
                                      <p:cBhvr>
                                        <p:cTn id="20" dur="1000" fill="hold"/>
                                        <p:tgtEl>
                                          <p:spTgt spid="32791"/>
                                        </p:tgtEl>
                                        <p:attrNameLst>
                                          <p:attrName>ppt_x</p:attrName>
                                        </p:attrNameLst>
                                      </p:cBhvr>
                                      <p:tavLst>
                                        <p:tav tm="0">
                                          <p:val>
                                            <p:strVal val="#ppt_x"/>
                                          </p:val>
                                        </p:tav>
                                        <p:tav tm="100000">
                                          <p:val>
                                            <p:strVal val="#ppt_x"/>
                                          </p:val>
                                        </p:tav>
                                      </p:tavLst>
                                    </p:anim>
                                    <p:anim calcmode="lin" valueType="num">
                                      <p:cBhvr>
                                        <p:cTn id="21" dur="1000" fill="hold"/>
                                        <p:tgtEl>
                                          <p:spTgt spid="32791"/>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2785"/>
                                        </p:tgtEl>
                                        <p:attrNameLst>
                                          <p:attrName>style.visibility</p:attrName>
                                        </p:attrNameLst>
                                      </p:cBhvr>
                                      <p:to>
                                        <p:strVal val="visible"/>
                                      </p:to>
                                    </p:set>
                                    <p:animEffect transition="in" filter="wipe(up)">
                                      <p:cBhvr>
                                        <p:cTn id="25" dur="500"/>
                                        <p:tgtEl>
                                          <p:spTgt spid="32785"/>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2788"/>
                                        </p:tgtEl>
                                        <p:attrNameLst>
                                          <p:attrName>style.visibility</p:attrName>
                                        </p:attrNameLst>
                                      </p:cBhvr>
                                      <p:to>
                                        <p:strVal val="visible"/>
                                      </p:to>
                                    </p:set>
                                    <p:animEffect transition="in" filter="wipe(up)">
                                      <p:cBhvr>
                                        <p:cTn id="29" dur="500"/>
                                        <p:tgtEl>
                                          <p:spTgt spid="32788"/>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32792"/>
                                        </p:tgtEl>
                                        <p:attrNameLst>
                                          <p:attrName>style.visibility</p:attrName>
                                        </p:attrNameLst>
                                      </p:cBhvr>
                                      <p:to>
                                        <p:strVal val="visible"/>
                                      </p:to>
                                    </p:set>
                                    <p:animEffect transition="in" filter="fade">
                                      <p:cBhvr>
                                        <p:cTn id="33" dur="1000"/>
                                        <p:tgtEl>
                                          <p:spTgt spid="32792"/>
                                        </p:tgtEl>
                                      </p:cBhvr>
                                    </p:animEffect>
                                    <p:anim calcmode="lin" valueType="num">
                                      <p:cBhvr>
                                        <p:cTn id="34" dur="1000" fill="hold"/>
                                        <p:tgtEl>
                                          <p:spTgt spid="32792"/>
                                        </p:tgtEl>
                                        <p:attrNameLst>
                                          <p:attrName>ppt_x</p:attrName>
                                        </p:attrNameLst>
                                      </p:cBhvr>
                                      <p:tavLst>
                                        <p:tav tm="0">
                                          <p:val>
                                            <p:strVal val="#ppt_x"/>
                                          </p:val>
                                        </p:tav>
                                        <p:tav tm="100000">
                                          <p:val>
                                            <p:strVal val="#ppt_x"/>
                                          </p:val>
                                        </p:tav>
                                      </p:tavLst>
                                    </p:anim>
                                    <p:anim calcmode="lin" valueType="num">
                                      <p:cBhvr>
                                        <p:cTn id="35" dur="1000" fill="hold"/>
                                        <p:tgtEl>
                                          <p:spTgt spid="32792"/>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2" presetClass="entr" presetSubtype="1" fill="hold" grpId="0" nodeType="afterEffect">
                                  <p:stCondLst>
                                    <p:cond delay="0"/>
                                  </p:stCondLst>
                                  <p:childTnLst>
                                    <p:set>
                                      <p:cBhvr>
                                        <p:cTn id="38" dur="1" fill="hold">
                                          <p:stCondLst>
                                            <p:cond delay="0"/>
                                          </p:stCondLst>
                                        </p:cTn>
                                        <p:tgtEl>
                                          <p:spTgt spid="32787"/>
                                        </p:tgtEl>
                                        <p:attrNameLst>
                                          <p:attrName>style.visibility</p:attrName>
                                        </p:attrNameLst>
                                      </p:cBhvr>
                                      <p:to>
                                        <p:strVal val="visible"/>
                                      </p:to>
                                    </p:set>
                                    <p:animEffect transition="in" filter="wipe(up)">
                                      <p:cBhvr>
                                        <p:cTn id="39" dur="500"/>
                                        <p:tgtEl>
                                          <p:spTgt spid="32787"/>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32789"/>
                                        </p:tgtEl>
                                        <p:attrNameLst>
                                          <p:attrName>style.visibility</p:attrName>
                                        </p:attrNameLst>
                                      </p:cBhvr>
                                      <p:to>
                                        <p:strVal val="visible"/>
                                      </p:to>
                                    </p:set>
                                    <p:animEffect transition="in" filter="wipe(up)">
                                      <p:cBhvr>
                                        <p:cTn id="43" dur="500"/>
                                        <p:tgtEl>
                                          <p:spTgt spid="32789"/>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32793"/>
                                        </p:tgtEl>
                                        <p:attrNameLst>
                                          <p:attrName>style.visibility</p:attrName>
                                        </p:attrNameLst>
                                      </p:cBhvr>
                                      <p:to>
                                        <p:strVal val="visible"/>
                                      </p:to>
                                    </p:set>
                                    <p:animEffect transition="in" filter="fade">
                                      <p:cBhvr>
                                        <p:cTn id="47" dur="1000"/>
                                        <p:tgtEl>
                                          <p:spTgt spid="32793"/>
                                        </p:tgtEl>
                                      </p:cBhvr>
                                    </p:animEffect>
                                    <p:anim calcmode="lin" valueType="num">
                                      <p:cBhvr>
                                        <p:cTn id="48" dur="1000" fill="hold"/>
                                        <p:tgtEl>
                                          <p:spTgt spid="32793"/>
                                        </p:tgtEl>
                                        <p:attrNameLst>
                                          <p:attrName>ppt_x</p:attrName>
                                        </p:attrNameLst>
                                      </p:cBhvr>
                                      <p:tavLst>
                                        <p:tav tm="0">
                                          <p:val>
                                            <p:strVal val="#ppt_x"/>
                                          </p:val>
                                        </p:tav>
                                        <p:tav tm="100000">
                                          <p:val>
                                            <p:strVal val="#ppt_x"/>
                                          </p:val>
                                        </p:tav>
                                      </p:tavLst>
                                    </p:anim>
                                    <p:anim calcmode="lin" valueType="num">
                                      <p:cBhvr>
                                        <p:cTn id="49" dur="1000" fill="hold"/>
                                        <p:tgtEl>
                                          <p:spTgt spid="32793"/>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grpId="0" nodeType="afterEffect">
                                  <p:stCondLst>
                                    <p:cond delay="0"/>
                                  </p:stCondLst>
                                  <p:childTnLst>
                                    <p:set>
                                      <p:cBhvr>
                                        <p:cTn id="52" dur="1" fill="hold">
                                          <p:stCondLst>
                                            <p:cond delay="0"/>
                                          </p:stCondLst>
                                        </p:cTn>
                                        <p:tgtEl>
                                          <p:spTgt spid="32786"/>
                                        </p:tgtEl>
                                        <p:attrNameLst>
                                          <p:attrName>style.visibility</p:attrName>
                                        </p:attrNameLst>
                                      </p:cBhvr>
                                      <p:to>
                                        <p:strVal val="visible"/>
                                      </p:to>
                                    </p:set>
                                    <p:animEffect transition="in" filter="wipe(up)">
                                      <p:cBhvr>
                                        <p:cTn id="53" dur="500"/>
                                        <p:tgtEl>
                                          <p:spTgt spid="32786"/>
                                        </p:tgtEl>
                                      </p:cBhvr>
                                    </p:animEffect>
                                  </p:childTnLst>
                                </p:cTn>
                              </p:par>
                            </p:childTnLst>
                          </p:cTn>
                        </p:par>
                        <p:par>
                          <p:cTn id="54" fill="hold">
                            <p:stCondLst>
                              <p:cond delay="7000"/>
                            </p:stCondLst>
                            <p:childTnLst>
                              <p:par>
                                <p:cTn id="55" presetID="22" presetClass="entr" presetSubtype="1" fill="hold" grpId="0" nodeType="afterEffect">
                                  <p:stCondLst>
                                    <p:cond delay="0"/>
                                  </p:stCondLst>
                                  <p:childTnLst>
                                    <p:set>
                                      <p:cBhvr>
                                        <p:cTn id="56" dur="1" fill="hold">
                                          <p:stCondLst>
                                            <p:cond delay="0"/>
                                          </p:stCondLst>
                                        </p:cTn>
                                        <p:tgtEl>
                                          <p:spTgt spid="32790"/>
                                        </p:tgtEl>
                                        <p:attrNameLst>
                                          <p:attrName>style.visibility</p:attrName>
                                        </p:attrNameLst>
                                      </p:cBhvr>
                                      <p:to>
                                        <p:strVal val="visible"/>
                                      </p:to>
                                    </p:set>
                                    <p:animEffect transition="in" filter="wipe(up)">
                                      <p:cBhvr>
                                        <p:cTn id="57" dur="500"/>
                                        <p:tgtEl>
                                          <p:spTgt spid="32790"/>
                                        </p:tgtEl>
                                      </p:cBhvr>
                                    </p:animEffect>
                                  </p:childTnLst>
                                </p:cTn>
                              </p:par>
                            </p:childTnLst>
                          </p:cTn>
                        </p:par>
                        <p:par>
                          <p:cTn id="58" fill="hold">
                            <p:stCondLst>
                              <p:cond delay="7500"/>
                            </p:stCondLst>
                            <p:childTnLst>
                              <p:par>
                                <p:cTn id="59" presetID="42" presetClass="entr" presetSubtype="0" fill="hold" grpId="0" nodeType="afterEffect">
                                  <p:stCondLst>
                                    <p:cond delay="0"/>
                                  </p:stCondLst>
                                  <p:childTnLst>
                                    <p:set>
                                      <p:cBhvr>
                                        <p:cTn id="60" dur="1" fill="hold">
                                          <p:stCondLst>
                                            <p:cond delay="0"/>
                                          </p:stCondLst>
                                        </p:cTn>
                                        <p:tgtEl>
                                          <p:spTgt spid="32794"/>
                                        </p:tgtEl>
                                        <p:attrNameLst>
                                          <p:attrName>style.visibility</p:attrName>
                                        </p:attrNameLst>
                                      </p:cBhvr>
                                      <p:to>
                                        <p:strVal val="visible"/>
                                      </p:to>
                                    </p:set>
                                    <p:animEffect transition="in" filter="fade">
                                      <p:cBhvr>
                                        <p:cTn id="61" dur="1000"/>
                                        <p:tgtEl>
                                          <p:spTgt spid="32794"/>
                                        </p:tgtEl>
                                      </p:cBhvr>
                                    </p:animEffect>
                                    <p:anim calcmode="lin" valueType="num">
                                      <p:cBhvr>
                                        <p:cTn id="62" dur="1000" fill="hold"/>
                                        <p:tgtEl>
                                          <p:spTgt spid="32794"/>
                                        </p:tgtEl>
                                        <p:attrNameLst>
                                          <p:attrName>ppt_x</p:attrName>
                                        </p:attrNameLst>
                                      </p:cBhvr>
                                      <p:tavLst>
                                        <p:tav tm="0">
                                          <p:val>
                                            <p:strVal val="#ppt_x"/>
                                          </p:val>
                                        </p:tav>
                                        <p:tav tm="100000">
                                          <p:val>
                                            <p:strVal val="#ppt_x"/>
                                          </p:val>
                                        </p:tav>
                                      </p:tavLst>
                                    </p:anim>
                                    <p:anim calcmode="lin" valueType="num">
                                      <p:cBhvr>
                                        <p:cTn id="63" dur="1000" fill="hold"/>
                                        <p:tgtEl>
                                          <p:spTgt spid="32794"/>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8" fill="hold" grpId="0" nodeType="afterEffect">
                                  <p:stCondLst>
                                    <p:cond delay="0"/>
                                  </p:stCondLst>
                                  <p:childTnLst>
                                    <p:set>
                                      <p:cBhvr>
                                        <p:cTn id="66" dur="1" fill="hold">
                                          <p:stCondLst>
                                            <p:cond delay="0"/>
                                          </p:stCondLst>
                                        </p:cTn>
                                        <p:tgtEl>
                                          <p:spTgt spid="32795"/>
                                        </p:tgtEl>
                                        <p:attrNameLst>
                                          <p:attrName>style.visibility</p:attrName>
                                        </p:attrNameLst>
                                      </p:cBhvr>
                                      <p:to>
                                        <p:strVal val="visible"/>
                                      </p:to>
                                    </p:set>
                                    <p:animEffect transition="in" filter="wipe(left)">
                                      <p:cBhvr>
                                        <p:cTn id="67" dur="500"/>
                                        <p:tgtEl>
                                          <p:spTgt spid="32795"/>
                                        </p:tgtEl>
                                      </p:cBhvr>
                                    </p:animEffect>
                                  </p:childTnLst>
                                </p:cTn>
                              </p:par>
                            </p:childTnLst>
                          </p:cTn>
                        </p:par>
                        <p:par>
                          <p:cTn id="68" fill="hold">
                            <p:stCondLst>
                              <p:cond delay="9000"/>
                            </p:stCondLst>
                            <p:childTnLst>
                              <p:par>
                                <p:cTn id="69" presetID="22" presetClass="entr" presetSubtype="8" fill="hold" grpId="0" nodeType="afterEffect">
                                  <p:stCondLst>
                                    <p:cond delay="0"/>
                                  </p:stCondLst>
                                  <p:childTnLst>
                                    <p:set>
                                      <p:cBhvr>
                                        <p:cTn id="70" dur="1" fill="hold">
                                          <p:stCondLst>
                                            <p:cond delay="0"/>
                                          </p:stCondLst>
                                        </p:cTn>
                                        <p:tgtEl>
                                          <p:spTgt spid="32796"/>
                                        </p:tgtEl>
                                        <p:attrNameLst>
                                          <p:attrName>style.visibility</p:attrName>
                                        </p:attrNameLst>
                                      </p:cBhvr>
                                      <p:to>
                                        <p:strVal val="visible"/>
                                      </p:to>
                                    </p:set>
                                    <p:animEffect transition="in" filter="wipe(left)">
                                      <p:cBhvr>
                                        <p:cTn id="71" dur="500"/>
                                        <p:tgtEl>
                                          <p:spTgt spid="32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2" grpId="0" animBg="1"/>
      <p:bldP spid="32783" grpId="0" animBg="1" autoUpdateAnimBg="0"/>
      <p:bldP spid="32784" grpId="0" animBg="1" autoUpdateAnimBg="0"/>
      <p:bldP spid="32785" grpId="0" animBg="1" autoUpdateAnimBg="0"/>
      <p:bldP spid="32786" grpId="0" animBg="1" autoUpdateAnimBg="0"/>
      <p:bldP spid="32787" grpId="0" animBg="1" autoUpdateAnimBg="0"/>
      <p:bldP spid="32788" grpId="0" animBg="1" autoUpdateAnimBg="0"/>
      <p:bldP spid="32789" grpId="0" animBg="1" autoUpdateAnimBg="0"/>
      <p:bldP spid="32790" grpId="0" animBg="1" autoUpdateAnimBg="0"/>
      <p:bldP spid="32791" grpId="0" autoUpdateAnimBg="0"/>
      <p:bldP spid="32792" grpId="0" autoUpdateAnimBg="0"/>
      <p:bldP spid="32793" grpId="0" autoUpdateAnimBg="0"/>
      <p:bldP spid="32794" grpId="0" autoUpdateAnimBg="0"/>
      <p:bldP spid="32795" grpId="0" autoUpdateAnimBg="0"/>
      <p:bldP spid="327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122" name="矩形 2"/>
          <p:cNvSpPr>
            <a:spLocks noChangeArrowheads="1"/>
          </p:cNvSpPr>
          <p:nvPr/>
        </p:nvSpPr>
        <p:spPr bwMode="auto">
          <a:xfrm>
            <a:off x="0" y="0"/>
            <a:ext cx="12192000" cy="6858000"/>
          </a:xfrm>
          <a:prstGeom prst="rect">
            <a:avLst/>
          </a:prstGeom>
          <a:solidFill>
            <a:srgbClr val="7F7F7F">
              <a:alpha val="3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123" name="椭圆 7"/>
          <p:cNvSpPr>
            <a:spLocks noChangeArrowheads="1"/>
          </p:cNvSpPr>
          <p:nvPr/>
        </p:nvSpPr>
        <p:spPr bwMode="auto">
          <a:xfrm>
            <a:off x="2273300" y="4422775"/>
            <a:ext cx="1243013" cy="1244600"/>
          </a:xfrm>
          <a:prstGeom prst="ellipse">
            <a:avLst/>
          </a:prstGeom>
          <a:solidFill>
            <a:srgbClr val="40C6F2">
              <a:alpha val="7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a:solidFill>
                  <a:srgbClr val="FFFFFF"/>
                </a:solidFill>
                <a:latin typeface="方正正黑简体" panose="02000000000000000000" pitchFamily="2" charset="-122"/>
                <a:ea typeface="方正正黑简体" panose="02000000000000000000" pitchFamily="2" charset="-122"/>
              </a:rPr>
              <a:t>副标题</a:t>
            </a:r>
          </a:p>
        </p:txBody>
      </p:sp>
      <p:sp>
        <p:nvSpPr>
          <p:cNvPr id="5124" name="椭圆 8"/>
          <p:cNvSpPr>
            <a:spLocks noChangeArrowheads="1"/>
          </p:cNvSpPr>
          <p:nvPr/>
        </p:nvSpPr>
        <p:spPr bwMode="auto">
          <a:xfrm>
            <a:off x="3440113" y="2625725"/>
            <a:ext cx="1243012" cy="1244600"/>
          </a:xfrm>
          <a:prstGeom prst="ellipse">
            <a:avLst/>
          </a:prstGeom>
          <a:solidFill>
            <a:srgbClr val="FFBD00">
              <a:alpha val="7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a:solidFill>
                  <a:srgbClr val="FFFFFF"/>
                </a:solidFill>
                <a:latin typeface="方正正黑简体" panose="02000000000000000000" pitchFamily="2" charset="-122"/>
                <a:ea typeface="方正正黑简体" panose="02000000000000000000" pitchFamily="2" charset="-122"/>
              </a:rPr>
              <a:t>副标题</a:t>
            </a:r>
          </a:p>
        </p:txBody>
      </p:sp>
      <p:sp>
        <p:nvSpPr>
          <p:cNvPr id="5125" name="椭圆 9"/>
          <p:cNvSpPr>
            <a:spLocks noChangeArrowheads="1"/>
          </p:cNvSpPr>
          <p:nvPr/>
        </p:nvSpPr>
        <p:spPr bwMode="auto">
          <a:xfrm>
            <a:off x="7632700" y="2625725"/>
            <a:ext cx="1243013" cy="1244600"/>
          </a:xfrm>
          <a:prstGeom prst="ellipse">
            <a:avLst/>
          </a:prstGeom>
          <a:solidFill>
            <a:srgbClr val="FF625F">
              <a:alpha val="7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a:solidFill>
                  <a:srgbClr val="FFFFFF"/>
                </a:solidFill>
                <a:latin typeface="方正正黑简体" panose="02000000000000000000" pitchFamily="2" charset="-122"/>
                <a:ea typeface="方正正黑简体" panose="02000000000000000000" pitchFamily="2" charset="-122"/>
              </a:rPr>
              <a:t>副标题</a:t>
            </a:r>
          </a:p>
        </p:txBody>
      </p:sp>
      <p:sp>
        <p:nvSpPr>
          <p:cNvPr id="5126" name="椭圆 10"/>
          <p:cNvSpPr>
            <a:spLocks noChangeArrowheads="1"/>
          </p:cNvSpPr>
          <p:nvPr/>
        </p:nvSpPr>
        <p:spPr bwMode="auto">
          <a:xfrm>
            <a:off x="8612188" y="4422775"/>
            <a:ext cx="1244600" cy="1244600"/>
          </a:xfrm>
          <a:prstGeom prst="ellipse">
            <a:avLst/>
          </a:prstGeom>
          <a:solidFill>
            <a:srgbClr val="47D7C6">
              <a:alpha val="7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a:solidFill>
                  <a:srgbClr val="FFFFFF"/>
                </a:solidFill>
                <a:latin typeface="方正正黑简体" panose="02000000000000000000" pitchFamily="2" charset="-122"/>
                <a:ea typeface="方正正黑简体" panose="02000000000000000000" pitchFamily="2" charset="-122"/>
              </a:rPr>
              <a:t>副标题</a:t>
            </a:r>
          </a:p>
        </p:txBody>
      </p:sp>
      <p:sp>
        <p:nvSpPr>
          <p:cNvPr id="5127" name="弦形 1"/>
          <p:cNvSpPr/>
          <p:nvPr/>
        </p:nvSpPr>
        <p:spPr bwMode="auto">
          <a:xfrm rot="6773923">
            <a:off x="3974307" y="3480594"/>
            <a:ext cx="4243387" cy="4244975"/>
          </a:xfrm>
          <a:custGeom>
            <a:avLst/>
            <a:gdLst>
              <a:gd name="T0" fmla="*/ 3621046 w 4244454"/>
              <a:gd name="T1" fmla="*/ 3623446 h 4244454"/>
              <a:gd name="T2" fmla="*/ 1060579 w 4244454"/>
              <a:gd name="T3" fmla="*/ 3960761 h 4244454"/>
              <a:gd name="T4" fmla="*/ 72277 w 4244454"/>
              <a:gd name="T5" fmla="*/ 1573205 h 4244454"/>
              <a:gd name="T6" fmla="*/ 2121161 w 4244454"/>
              <a:gd name="T7" fmla="*/ 0 h 4244454"/>
              <a:gd name="T8" fmla="*/ 3621046 w 4244454"/>
              <a:gd name="T9" fmla="*/ 3623446 h 4244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44454" h="4244454">
                <a:moveTo>
                  <a:pt x="3622868" y="3622868"/>
                </a:moveTo>
                <a:cubicBezTo>
                  <a:pt x="2943669" y="4302067"/>
                  <a:pt x="1892959" y="4440395"/>
                  <a:pt x="1061113" y="3960129"/>
                </a:cubicBezTo>
                <a:cubicBezTo>
                  <a:pt x="229268" y="3479863"/>
                  <a:pt x="-176291" y="2500756"/>
                  <a:pt x="72313" y="1572954"/>
                </a:cubicBezTo>
                <a:cubicBezTo>
                  <a:pt x="320917" y="645151"/>
                  <a:pt x="1161695" y="0"/>
                  <a:pt x="2122227" y="0"/>
                </a:cubicBezTo>
                <a:lnTo>
                  <a:pt x="3622868" y="3622868"/>
                </a:lnTo>
                <a:close/>
              </a:path>
            </a:pathLst>
          </a:custGeom>
          <a:solidFill>
            <a:srgbClr val="40C6F2">
              <a:alpha val="7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pic>
        <p:nvPicPr>
          <p:cNvPr id="5130" name="Group 19"/>
          <p:cNvPicPr>
            <a:picLocks noChangeAspect="1" noChangeArrowheads="1"/>
          </p:cNvPicPr>
          <p:nvPr/>
        </p:nvPicPr>
        <p:blipFill>
          <a:blip r:embed="rId3" cstate="email"/>
          <a:srcRect/>
          <a:stretch>
            <a:fillRect/>
          </a:stretch>
        </p:blipFill>
        <p:spPr bwMode="auto">
          <a:xfrm>
            <a:off x="5662613" y="3517900"/>
            <a:ext cx="32131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p:cNvSpPr txBox="1">
            <a:spLocks noChangeArrowheads="1"/>
          </p:cNvSpPr>
          <p:nvPr/>
        </p:nvSpPr>
        <p:spPr bwMode="auto">
          <a:xfrm>
            <a:off x="4727575" y="5491163"/>
            <a:ext cx="2919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400">
                <a:solidFill>
                  <a:srgbClr val="F2F2F2"/>
                </a:solidFill>
                <a:latin typeface="方正正黑简体" panose="02000000000000000000" pitchFamily="2" charset="-122"/>
                <a:ea typeface="方正正黑简体" panose="02000000000000000000" pitchFamily="2" charset="-122"/>
              </a:rPr>
              <a:t>标题内容填在这里</a:t>
            </a:r>
          </a:p>
        </p:txBody>
      </p:sp>
      <p:sp>
        <p:nvSpPr>
          <p:cNvPr id="13" name="文本框 12"/>
          <p:cNvSpPr txBox="1">
            <a:spLocks noChangeArrowheads="1"/>
          </p:cNvSpPr>
          <p:nvPr/>
        </p:nvSpPr>
        <p:spPr bwMode="auto">
          <a:xfrm>
            <a:off x="4635500" y="5006975"/>
            <a:ext cx="292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400">
                <a:solidFill>
                  <a:srgbClr val="F2F2F2"/>
                </a:solidFill>
                <a:latin typeface="方正正黑简体" panose="02000000000000000000" pitchFamily="2" charset="-122"/>
                <a:ea typeface="方正正黑简体" panose="02000000000000000000" pitchFamily="2" charset="-122"/>
              </a:rPr>
              <a:t>第一章</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fade">
                                      <p:cBhvr>
                                        <p:cTn id="7" dur="500"/>
                                        <p:tgtEl>
                                          <p:spTgt spid="513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123"/>
                                        </p:tgtEl>
                                        <p:attrNameLst>
                                          <p:attrName>style.visibility</p:attrName>
                                        </p:attrNameLst>
                                      </p:cBhvr>
                                      <p:to>
                                        <p:strVal val="visible"/>
                                      </p:to>
                                    </p:set>
                                    <p:anim calcmode="lin" valueType="num">
                                      <p:cBhvr additive="base">
                                        <p:cTn id="19" dur="500" fill="hold"/>
                                        <p:tgtEl>
                                          <p:spTgt spid="5123"/>
                                        </p:tgtEl>
                                        <p:attrNameLst>
                                          <p:attrName>ppt_x</p:attrName>
                                        </p:attrNameLst>
                                      </p:cBhvr>
                                      <p:tavLst>
                                        <p:tav tm="0">
                                          <p:val>
                                            <p:strVal val="0-#ppt_w/2"/>
                                          </p:val>
                                        </p:tav>
                                        <p:tav tm="100000">
                                          <p:val>
                                            <p:strVal val="#ppt_x"/>
                                          </p:val>
                                        </p:tav>
                                      </p:tavLst>
                                    </p:anim>
                                    <p:anim calcmode="lin" valueType="num">
                                      <p:cBhvr additive="base">
                                        <p:cTn id="20" dur="500" fill="hold"/>
                                        <p:tgtEl>
                                          <p:spTgt spid="5123"/>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5124"/>
                                        </p:tgtEl>
                                        <p:attrNameLst>
                                          <p:attrName>style.visibility</p:attrName>
                                        </p:attrNameLst>
                                      </p:cBhvr>
                                      <p:to>
                                        <p:strVal val="visible"/>
                                      </p:to>
                                    </p:set>
                                    <p:anim calcmode="lin" valueType="num">
                                      <p:cBhvr additive="base">
                                        <p:cTn id="24" dur="500" fill="hold"/>
                                        <p:tgtEl>
                                          <p:spTgt spid="5124"/>
                                        </p:tgtEl>
                                        <p:attrNameLst>
                                          <p:attrName>ppt_x</p:attrName>
                                        </p:attrNameLst>
                                      </p:cBhvr>
                                      <p:tavLst>
                                        <p:tav tm="0">
                                          <p:val>
                                            <p:strVal val="0-#ppt_w/2"/>
                                          </p:val>
                                        </p:tav>
                                        <p:tav tm="100000">
                                          <p:val>
                                            <p:strVal val="#ppt_x"/>
                                          </p:val>
                                        </p:tav>
                                      </p:tavLst>
                                    </p:anim>
                                    <p:anim calcmode="lin" valueType="num">
                                      <p:cBhvr additive="base">
                                        <p:cTn id="25" dur="500" fill="hold"/>
                                        <p:tgtEl>
                                          <p:spTgt spid="5124"/>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grpId="0" nodeType="afterEffect">
                                  <p:stCondLst>
                                    <p:cond delay="0"/>
                                  </p:stCondLst>
                                  <p:childTnLst>
                                    <p:set>
                                      <p:cBhvr>
                                        <p:cTn id="28" dur="1" fill="hold">
                                          <p:stCondLst>
                                            <p:cond delay="0"/>
                                          </p:stCondLst>
                                        </p:cTn>
                                        <p:tgtEl>
                                          <p:spTgt spid="5125"/>
                                        </p:tgtEl>
                                        <p:attrNameLst>
                                          <p:attrName>style.visibility</p:attrName>
                                        </p:attrNameLst>
                                      </p:cBhvr>
                                      <p:to>
                                        <p:strVal val="visible"/>
                                      </p:to>
                                    </p:set>
                                    <p:anim calcmode="lin" valueType="num">
                                      <p:cBhvr additive="base">
                                        <p:cTn id="29" dur="500" fill="hold"/>
                                        <p:tgtEl>
                                          <p:spTgt spid="5125"/>
                                        </p:tgtEl>
                                        <p:attrNameLst>
                                          <p:attrName>ppt_x</p:attrName>
                                        </p:attrNameLst>
                                      </p:cBhvr>
                                      <p:tavLst>
                                        <p:tav tm="0">
                                          <p:val>
                                            <p:strVal val="1+#ppt_w/2"/>
                                          </p:val>
                                        </p:tav>
                                        <p:tav tm="100000">
                                          <p:val>
                                            <p:strVal val="#ppt_x"/>
                                          </p:val>
                                        </p:tav>
                                      </p:tavLst>
                                    </p:anim>
                                    <p:anim calcmode="lin" valueType="num">
                                      <p:cBhvr additive="base">
                                        <p:cTn id="30" dur="500" fill="hold"/>
                                        <p:tgtEl>
                                          <p:spTgt spid="5125"/>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2" fill="hold" grpId="0" nodeType="afterEffect">
                                  <p:stCondLst>
                                    <p:cond delay="0"/>
                                  </p:stCondLst>
                                  <p:childTnLst>
                                    <p:set>
                                      <p:cBhvr>
                                        <p:cTn id="33" dur="1" fill="hold">
                                          <p:stCondLst>
                                            <p:cond delay="0"/>
                                          </p:stCondLst>
                                        </p:cTn>
                                        <p:tgtEl>
                                          <p:spTgt spid="5126"/>
                                        </p:tgtEl>
                                        <p:attrNameLst>
                                          <p:attrName>style.visibility</p:attrName>
                                        </p:attrNameLst>
                                      </p:cBhvr>
                                      <p:to>
                                        <p:strVal val="visible"/>
                                      </p:to>
                                    </p:set>
                                    <p:anim calcmode="lin" valueType="num">
                                      <p:cBhvr additive="base">
                                        <p:cTn id="34" dur="500" fill="hold"/>
                                        <p:tgtEl>
                                          <p:spTgt spid="5126"/>
                                        </p:tgtEl>
                                        <p:attrNameLst>
                                          <p:attrName>ppt_x</p:attrName>
                                        </p:attrNameLst>
                                      </p:cBhvr>
                                      <p:tavLst>
                                        <p:tav tm="0">
                                          <p:val>
                                            <p:strVal val="1+#ppt_w/2"/>
                                          </p:val>
                                        </p:tav>
                                        <p:tav tm="100000">
                                          <p:val>
                                            <p:strVal val="#ppt_x"/>
                                          </p:val>
                                        </p:tav>
                                      </p:tavLst>
                                    </p:anim>
                                    <p:anim calcmode="lin" valueType="num">
                                      <p:cBhvr additive="base">
                                        <p:cTn id="35"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autoUpdateAnimBg="0"/>
      <p:bldP spid="5124" grpId="0" animBg="1" autoUpdateAnimBg="0"/>
      <p:bldP spid="5125" grpId="0" animBg="1" autoUpdateAnimBg="0"/>
      <p:bldP spid="5126" grpId="0" animBg="1" autoUpdateAnimBg="0"/>
      <p:bldP spid="12" grpId="0" autoUpdateAnimBg="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pic>
        <p:nvPicPr>
          <p:cNvPr id="33806" name="图片 15"/>
          <p:cNvPicPr>
            <a:picLocks noChangeAspect="1" noChangeArrowheads="1"/>
          </p:cNvPicPr>
          <p:nvPr/>
        </p:nvPicPr>
        <p:blipFill>
          <a:blip r:embed="rId2" cstate="email"/>
          <a:srcRect/>
          <a:stretch>
            <a:fillRect/>
          </a:stretch>
        </p:blipFill>
        <p:spPr bwMode="auto">
          <a:xfrm>
            <a:off x="450850" y="1944688"/>
            <a:ext cx="586581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7" name="圆角矩形 16"/>
          <p:cNvSpPr>
            <a:spLocks noChangeArrowheads="1"/>
          </p:cNvSpPr>
          <p:nvPr/>
        </p:nvSpPr>
        <p:spPr bwMode="auto">
          <a:xfrm>
            <a:off x="6670675" y="1944688"/>
            <a:ext cx="674688" cy="581025"/>
          </a:xfrm>
          <a:prstGeom prst="roundRect">
            <a:avLst>
              <a:gd name="adj" fmla="val 26667"/>
            </a:avLst>
          </a:prstGeom>
          <a:solidFill>
            <a:srgbClr val="40C6F2"/>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3808" name="圆角矩形 17"/>
          <p:cNvSpPr>
            <a:spLocks noChangeArrowheads="1"/>
          </p:cNvSpPr>
          <p:nvPr/>
        </p:nvSpPr>
        <p:spPr bwMode="auto">
          <a:xfrm>
            <a:off x="6670675" y="3940175"/>
            <a:ext cx="674688" cy="579438"/>
          </a:xfrm>
          <a:prstGeom prst="roundRect">
            <a:avLst>
              <a:gd name="adj" fmla="val 26667"/>
            </a:avLst>
          </a:prstGeom>
          <a:solidFill>
            <a:srgbClr val="FF625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33809" name="Group 4"/>
          <p:cNvPicPr>
            <a:picLocks noChangeAspect="1" noChangeArrowheads="1"/>
          </p:cNvPicPr>
          <p:nvPr/>
        </p:nvPicPr>
        <p:blipFill>
          <a:blip r:embed="rId3" cstate="email"/>
          <a:srcRect/>
          <a:stretch>
            <a:fillRect/>
          </a:stretch>
        </p:blipFill>
        <p:spPr bwMode="auto">
          <a:xfrm>
            <a:off x="6772275" y="2011363"/>
            <a:ext cx="4635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0" name="Group 9"/>
          <p:cNvPicPr>
            <a:picLocks noChangeAspect="1" noChangeArrowheads="1"/>
          </p:cNvPicPr>
          <p:nvPr/>
        </p:nvPicPr>
        <p:blipFill>
          <a:blip r:embed="rId4" cstate="email"/>
          <a:srcRect/>
          <a:stretch>
            <a:fillRect/>
          </a:stretch>
        </p:blipFill>
        <p:spPr bwMode="auto">
          <a:xfrm>
            <a:off x="6765925" y="3968750"/>
            <a:ext cx="439738"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1" name="文本框 31"/>
          <p:cNvSpPr txBox="1">
            <a:spLocks noChangeArrowheads="1"/>
          </p:cNvSpPr>
          <p:nvPr/>
        </p:nvSpPr>
        <p:spPr bwMode="auto">
          <a:xfrm>
            <a:off x="6604000" y="2609850"/>
            <a:ext cx="23256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内容描述内容描述内容描述内容描述内容描述内容描述</a:t>
            </a:r>
          </a:p>
        </p:txBody>
      </p:sp>
      <p:sp>
        <p:nvSpPr>
          <p:cNvPr id="33812" name="文本框 32"/>
          <p:cNvSpPr txBox="1">
            <a:spLocks noChangeArrowheads="1"/>
          </p:cNvSpPr>
          <p:nvPr/>
        </p:nvSpPr>
        <p:spPr bwMode="auto">
          <a:xfrm>
            <a:off x="6604000" y="3049588"/>
            <a:ext cx="23256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内容描述内容描述内容描述内容描述内容描述内容描述</a:t>
            </a:r>
          </a:p>
        </p:txBody>
      </p:sp>
      <p:sp>
        <p:nvSpPr>
          <p:cNvPr id="33813" name="文本框 33"/>
          <p:cNvSpPr txBox="1">
            <a:spLocks noChangeArrowheads="1"/>
          </p:cNvSpPr>
          <p:nvPr/>
        </p:nvSpPr>
        <p:spPr bwMode="auto">
          <a:xfrm>
            <a:off x="7345363" y="2055813"/>
            <a:ext cx="1311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a:solidFill>
                  <a:srgbClr val="40C6F2"/>
                </a:solidFill>
                <a:latin typeface="方正正黑简体" panose="02000000000000000000" pitchFamily="2" charset="-122"/>
                <a:ea typeface="方正正黑简体" panose="02000000000000000000" pitchFamily="2" charset="-122"/>
              </a:rPr>
              <a:t>标题内容</a:t>
            </a:r>
          </a:p>
        </p:txBody>
      </p:sp>
      <p:sp>
        <p:nvSpPr>
          <p:cNvPr id="33814" name="文本框 34"/>
          <p:cNvSpPr txBox="1">
            <a:spLocks noChangeArrowheads="1"/>
          </p:cNvSpPr>
          <p:nvPr/>
        </p:nvSpPr>
        <p:spPr bwMode="auto">
          <a:xfrm>
            <a:off x="7405688" y="4041775"/>
            <a:ext cx="1311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a:solidFill>
                  <a:srgbClr val="FF625F"/>
                </a:solidFill>
                <a:latin typeface="方正正黑简体" panose="02000000000000000000" pitchFamily="2" charset="-122"/>
                <a:ea typeface="方正正黑简体" panose="02000000000000000000" pitchFamily="2" charset="-122"/>
              </a:rPr>
              <a:t>标题内容</a:t>
            </a:r>
          </a:p>
        </p:txBody>
      </p:sp>
      <p:sp>
        <p:nvSpPr>
          <p:cNvPr id="33815" name="文本框 35"/>
          <p:cNvSpPr txBox="1">
            <a:spLocks noChangeArrowheads="1"/>
          </p:cNvSpPr>
          <p:nvPr/>
        </p:nvSpPr>
        <p:spPr bwMode="auto">
          <a:xfrm>
            <a:off x="6670675" y="4719638"/>
            <a:ext cx="2325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内容描述内容描述内容描述内容描述内容描述内容描述</a:t>
            </a:r>
          </a:p>
        </p:txBody>
      </p:sp>
      <p:sp>
        <p:nvSpPr>
          <p:cNvPr id="33816" name="文本框 36"/>
          <p:cNvSpPr txBox="1">
            <a:spLocks noChangeArrowheads="1"/>
          </p:cNvSpPr>
          <p:nvPr/>
        </p:nvSpPr>
        <p:spPr bwMode="auto">
          <a:xfrm>
            <a:off x="6670675" y="5159375"/>
            <a:ext cx="23256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内容描述内容描述内容描述内容描述内容描述内容描述</a:t>
            </a:r>
          </a:p>
        </p:txBody>
      </p:sp>
      <p:sp>
        <p:nvSpPr>
          <p:cNvPr id="33817" name="圆角矩形 42"/>
          <p:cNvSpPr>
            <a:spLocks noChangeArrowheads="1"/>
          </p:cNvSpPr>
          <p:nvPr/>
        </p:nvSpPr>
        <p:spPr bwMode="auto">
          <a:xfrm>
            <a:off x="9415463" y="1951038"/>
            <a:ext cx="674687" cy="581025"/>
          </a:xfrm>
          <a:prstGeom prst="roundRect">
            <a:avLst>
              <a:gd name="adj" fmla="val 26667"/>
            </a:avLst>
          </a:prstGeom>
          <a:solidFill>
            <a:srgbClr val="FFBD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3818" name="圆角矩形 43"/>
          <p:cNvSpPr>
            <a:spLocks noChangeArrowheads="1"/>
          </p:cNvSpPr>
          <p:nvPr/>
        </p:nvSpPr>
        <p:spPr bwMode="auto">
          <a:xfrm>
            <a:off x="9475788" y="3919538"/>
            <a:ext cx="674687" cy="581025"/>
          </a:xfrm>
          <a:prstGeom prst="roundRect">
            <a:avLst>
              <a:gd name="adj" fmla="val 26667"/>
            </a:avLst>
          </a:prstGeom>
          <a:solidFill>
            <a:srgbClr val="47D7C6"/>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3819" name="文本框 50"/>
          <p:cNvSpPr txBox="1">
            <a:spLocks noChangeArrowheads="1"/>
          </p:cNvSpPr>
          <p:nvPr/>
        </p:nvSpPr>
        <p:spPr bwMode="auto">
          <a:xfrm>
            <a:off x="9348788" y="2609850"/>
            <a:ext cx="23256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内容描述内容描述内容描述内容描述内容描述内容描述</a:t>
            </a:r>
          </a:p>
        </p:txBody>
      </p:sp>
      <p:sp>
        <p:nvSpPr>
          <p:cNvPr id="33820" name="文本框 51"/>
          <p:cNvSpPr txBox="1">
            <a:spLocks noChangeArrowheads="1"/>
          </p:cNvSpPr>
          <p:nvPr/>
        </p:nvSpPr>
        <p:spPr bwMode="auto">
          <a:xfrm>
            <a:off x="9348788" y="3049588"/>
            <a:ext cx="23256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内容描述内容描述内容描述内容描述内容描述内容描述</a:t>
            </a:r>
          </a:p>
        </p:txBody>
      </p:sp>
      <p:sp>
        <p:nvSpPr>
          <p:cNvPr id="33821" name="文本框 52"/>
          <p:cNvSpPr txBox="1">
            <a:spLocks noChangeArrowheads="1"/>
          </p:cNvSpPr>
          <p:nvPr/>
        </p:nvSpPr>
        <p:spPr bwMode="auto">
          <a:xfrm>
            <a:off x="10090150" y="2055813"/>
            <a:ext cx="1311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a:solidFill>
                  <a:srgbClr val="FFBD00"/>
                </a:solidFill>
                <a:latin typeface="方正正黑简体" panose="02000000000000000000" pitchFamily="2" charset="-122"/>
                <a:ea typeface="方正正黑简体" panose="02000000000000000000" pitchFamily="2" charset="-122"/>
              </a:rPr>
              <a:t>标题内容</a:t>
            </a:r>
          </a:p>
        </p:txBody>
      </p:sp>
      <p:sp>
        <p:nvSpPr>
          <p:cNvPr id="33822" name="文本框 53"/>
          <p:cNvSpPr txBox="1">
            <a:spLocks noChangeArrowheads="1"/>
          </p:cNvSpPr>
          <p:nvPr/>
        </p:nvSpPr>
        <p:spPr bwMode="auto">
          <a:xfrm>
            <a:off x="10150475" y="4041775"/>
            <a:ext cx="1312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a:solidFill>
                  <a:srgbClr val="47D7C6"/>
                </a:solidFill>
                <a:latin typeface="方正正黑简体" panose="02000000000000000000" pitchFamily="2" charset="-122"/>
                <a:ea typeface="方正正黑简体" panose="02000000000000000000" pitchFamily="2" charset="-122"/>
              </a:rPr>
              <a:t>标题内容</a:t>
            </a:r>
          </a:p>
        </p:txBody>
      </p:sp>
      <p:sp>
        <p:nvSpPr>
          <p:cNvPr id="33823" name="文本框 54"/>
          <p:cNvSpPr txBox="1">
            <a:spLocks noChangeArrowheads="1"/>
          </p:cNvSpPr>
          <p:nvPr/>
        </p:nvSpPr>
        <p:spPr bwMode="auto">
          <a:xfrm>
            <a:off x="9415463" y="4719638"/>
            <a:ext cx="2325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内容描述内容描述内容描述内容描述内容描述内容描述</a:t>
            </a:r>
          </a:p>
        </p:txBody>
      </p:sp>
      <p:sp>
        <p:nvSpPr>
          <p:cNvPr id="33824" name="文本框 55"/>
          <p:cNvSpPr txBox="1">
            <a:spLocks noChangeArrowheads="1"/>
          </p:cNvSpPr>
          <p:nvPr/>
        </p:nvSpPr>
        <p:spPr bwMode="auto">
          <a:xfrm>
            <a:off x="9415463" y="5159375"/>
            <a:ext cx="23256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400">
                <a:solidFill>
                  <a:srgbClr val="465766"/>
                </a:solidFill>
                <a:latin typeface="方正正黑简体" panose="02000000000000000000" pitchFamily="2" charset="-122"/>
                <a:ea typeface="方正正黑简体" panose="02000000000000000000" pitchFamily="2" charset="-122"/>
              </a:rPr>
              <a:t>内容描述内容描述内容描述内容描述内容描述内容描述</a:t>
            </a:r>
          </a:p>
        </p:txBody>
      </p:sp>
      <p:pic>
        <p:nvPicPr>
          <p:cNvPr id="33825" name="Group 14"/>
          <p:cNvPicPr>
            <a:picLocks noChangeAspect="1" noChangeArrowheads="1"/>
          </p:cNvPicPr>
          <p:nvPr/>
        </p:nvPicPr>
        <p:blipFill>
          <a:blip r:embed="rId5" cstate="email"/>
          <a:srcRect/>
          <a:stretch>
            <a:fillRect/>
          </a:stretch>
        </p:blipFill>
        <p:spPr bwMode="auto">
          <a:xfrm>
            <a:off x="9467850" y="1957388"/>
            <a:ext cx="566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6" name="Group 19"/>
          <p:cNvPicPr>
            <a:picLocks noChangeAspect="1" noChangeArrowheads="1"/>
          </p:cNvPicPr>
          <p:nvPr/>
        </p:nvPicPr>
        <p:blipFill>
          <a:blip r:embed="rId6" cstate="email"/>
          <a:srcRect/>
          <a:stretch>
            <a:fillRect/>
          </a:stretch>
        </p:blipFill>
        <p:spPr bwMode="auto">
          <a:xfrm>
            <a:off x="9528175" y="3949700"/>
            <a:ext cx="50641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3"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37" name="矩形 36"/>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3806"/>
                                        </p:tgtEl>
                                        <p:attrNameLst>
                                          <p:attrName>style.visibility</p:attrName>
                                        </p:attrNameLst>
                                      </p:cBhvr>
                                      <p:to>
                                        <p:strVal val="visible"/>
                                      </p:to>
                                    </p:set>
                                    <p:animEffect transition="in" filter="barn(inVertical)">
                                      <p:cBhvr>
                                        <p:cTn id="7" dur="500"/>
                                        <p:tgtEl>
                                          <p:spTgt spid="3380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807"/>
                                        </p:tgtEl>
                                        <p:attrNameLst>
                                          <p:attrName>style.visibility</p:attrName>
                                        </p:attrNameLst>
                                      </p:cBhvr>
                                      <p:to>
                                        <p:strVal val="visible"/>
                                      </p:to>
                                    </p:set>
                                    <p:anim calcmode="lin" valueType="num">
                                      <p:cBhvr>
                                        <p:cTn id="11" dur="500" fill="hold"/>
                                        <p:tgtEl>
                                          <p:spTgt spid="33807"/>
                                        </p:tgtEl>
                                        <p:attrNameLst>
                                          <p:attrName>ppt_w</p:attrName>
                                        </p:attrNameLst>
                                      </p:cBhvr>
                                      <p:tavLst>
                                        <p:tav tm="0">
                                          <p:val>
                                            <p:fltVal val="0"/>
                                          </p:val>
                                        </p:tav>
                                        <p:tav tm="100000">
                                          <p:val>
                                            <p:strVal val="#ppt_w"/>
                                          </p:val>
                                        </p:tav>
                                      </p:tavLst>
                                    </p:anim>
                                    <p:anim calcmode="lin" valueType="num">
                                      <p:cBhvr>
                                        <p:cTn id="12" dur="500" fill="hold"/>
                                        <p:tgtEl>
                                          <p:spTgt spid="33807"/>
                                        </p:tgtEl>
                                        <p:attrNameLst>
                                          <p:attrName>ppt_h</p:attrName>
                                        </p:attrNameLst>
                                      </p:cBhvr>
                                      <p:tavLst>
                                        <p:tav tm="0">
                                          <p:val>
                                            <p:fltVal val="0"/>
                                          </p:val>
                                        </p:tav>
                                        <p:tav tm="100000">
                                          <p:val>
                                            <p:strVal val="#ppt_h"/>
                                          </p:val>
                                        </p:tav>
                                      </p:tavLst>
                                    </p:anim>
                                    <p:animEffect transition="in" filter="fade">
                                      <p:cBhvr>
                                        <p:cTn id="13" dur="500"/>
                                        <p:tgtEl>
                                          <p:spTgt spid="3380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813"/>
                                        </p:tgtEl>
                                        <p:attrNameLst>
                                          <p:attrName>style.visibility</p:attrName>
                                        </p:attrNameLst>
                                      </p:cBhvr>
                                      <p:to>
                                        <p:strVal val="visible"/>
                                      </p:to>
                                    </p:set>
                                    <p:anim calcmode="lin" valueType="num">
                                      <p:cBhvr>
                                        <p:cTn id="16" dur="500" fill="hold"/>
                                        <p:tgtEl>
                                          <p:spTgt spid="33813"/>
                                        </p:tgtEl>
                                        <p:attrNameLst>
                                          <p:attrName>ppt_w</p:attrName>
                                        </p:attrNameLst>
                                      </p:cBhvr>
                                      <p:tavLst>
                                        <p:tav tm="0">
                                          <p:val>
                                            <p:fltVal val="0"/>
                                          </p:val>
                                        </p:tav>
                                        <p:tav tm="100000">
                                          <p:val>
                                            <p:strVal val="#ppt_w"/>
                                          </p:val>
                                        </p:tav>
                                      </p:tavLst>
                                    </p:anim>
                                    <p:anim calcmode="lin" valueType="num">
                                      <p:cBhvr>
                                        <p:cTn id="17" dur="500" fill="hold"/>
                                        <p:tgtEl>
                                          <p:spTgt spid="33813"/>
                                        </p:tgtEl>
                                        <p:attrNameLst>
                                          <p:attrName>ppt_h</p:attrName>
                                        </p:attrNameLst>
                                      </p:cBhvr>
                                      <p:tavLst>
                                        <p:tav tm="0">
                                          <p:val>
                                            <p:fltVal val="0"/>
                                          </p:val>
                                        </p:tav>
                                        <p:tav tm="100000">
                                          <p:val>
                                            <p:strVal val="#ppt_h"/>
                                          </p:val>
                                        </p:tav>
                                      </p:tavLst>
                                    </p:anim>
                                    <p:animEffect transition="in" filter="fade">
                                      <p:cBhvr>
                                        <p:cTn id="18" dur="500"/>
                                        <p:tgtEl>
                                          <p:spTgt spid="33813"/>
                                        </p:tgtEl>
                                      </p:cBhvr>
                                    </p:animEffect>
                                  </p:childTnLst>
                                </p:cTn>
                              </p:par>
                              <p:par>
                                <p:cTn id="19" presetID="10" presetClass="entr" presetSubtype="0" fill="hold" nodeType="withEffect">
                                  <p:stCondLst>
                                    <p:cond delay="0"/>
                                  </p:stCondLst>
                                  <p:childTnLst>
                                    <p:set>
                                      <p:cBhvr>
                                        <p:cTn id="20" dur="1" fill="hold">
                                          <p:stCondLst>
                                            <p:cond delay="0"/>
                                          </p:stCondLst>
                                        </p:cTn>
                                        <p:tgtEl>
                                          <p:spTgt spid="33809"/>
                                        </p:tgtEl>
                                        <p:attrNameLst>
                                          <p:attrName>style.visibility</p:attrName>
                                        </p:attrNameLst>
                                      </p:cBhvr>
                                      <p:to>
                                        <p:strVal val="visible"/>
                                      </p:to>
                                    </p:set>
                                    <p:anim calcmode="lin" valueType="num">
                                      <p:cBhvr>
                                        <p:cTn id="21" dur="500" fill="hold"/>
                                        <p:tgtEl>
                                          <p:spTgt spid="33809"/>
                                        </p:tgtEl>
                                        <p:attrNameLst>
                                          <p:attrName>ppt_w</p:attrName>
                                        </p:attrNameLst>
                                      </p:cBhvr>
                                      <p:tavLst>
                                        <p:tav tm="0">
                                          <p:val>
                                            <p:fltVal val="0"/>
                                          </p:val>
                                        </p:tav>
                                        <p:tav tm="100000">
                                          <p:val>
                                            <p:strVal val="#ppt_w"/>
                                          </p:val>
                                        </p:tav>
                                      </p:tavLst>
                                    </p:anim>
                                    <p:anim calcmode="lin" valueType="num">
                                      <p:cBhvr>
                                        <p:cTn id="22" dur="500" fill="hold"/>
                                        <p:tgtEl>
                                          <p:spTgt spid="33809"/>
                                        </p:tgtEl>
                                        <p:attrNameLst>
                                          <p:attrName>ppt_h</p:attrName>
                                        </p:attrNameLst>
                                      </p:cBhvr>
                                      <p:tavLst>
                                        <p:tav tm="0">
                                          <p:val>
                                            <p:fltVal val="0"/>
                                          </p:val>
                                        </p:tav>
                                        <p:tav tm="100000">
                                          <p:val>
                                            <p:strVal val="#ppt_h"/>
                                          </p:val>
                                        </p:tav>
                                      </p:tavLst>
                                    </p:anim>
                                    <p:animEffect transition="in" filter="fade">
                                      <p:cBhvr>
                                        <p:cTn id="23" dur="500"/>
                                        <p:tgtEl>
                                          <p:spTgt spid="3380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33812"/>
                                        </p:tgtEl>
                                        <p:attrNameLst>
                                          <p:attrName>style.visibility</p:attrName>
                                        </p:attrNameLst>
                                      </p:cBhvr>
                                      <p:to>
                                        <p:strVal val="visible"/>
                                      </p:to>
                                    </p:set>
                                    <p:animEffect transition="in" filter="wipe(left)">
                                      <p:cBhvr>
                                        <p:cTn id="27" dur="500"/>
                                        <p:tgtEl>
                                          <p:spTgt spid="3381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3811"/>
                                        </p:tgtEl>
                                        <p:attrNameLst>
                                          <p:attrName>style.visibility</p:attrName>
                                        </p:attrNameLst>
                                      </p:cBhvr>
                                      <p:to>
                                        <p:strVal val="visible"/>
                                      </p:to>
                                    </p:set>
                                    <p:animEffect transition="in" filter="wipe(left)">
                                      <p:cBhvr>
                                        <p:cTn id="30" dur="500"/>
                                        <p:tgtEl>
                                          <p:spTgt spid="33811"/>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33817"/>
                                        </p:tgtEl>
                                        <p:attrNameLst>
                                          <p:attrName>style.visibility</p:attrName>
                                        </p:attrNameLst>
                                      </p:cBhvr>
                                      <p:to>
                                        <p:strVal val="visible"/>
                                      </p:to>
                                    </p:set>
                                    <p:anim calcmode="lin" valueType="num">
                                      <p:cBhvr>
                                        <p:cTn id="34" dur="500" fill="hold"/>
                                        <p:tgtEl>
                                          <p:spTgt spid="33817"/>
                                        </p:tgtEl>
                                        <p:attrNameLst>
                                          <p:attrName>ppt_w</p:attrName>
                                        </p:attrNameLst>
                                      </p:cBhvr>
                                      <p:tavLst>
                                        <p:tav tm="0">
                                          <p:val>
                                            <p:fltVal val="0"/>
                                          </p:val>
                                        </p:tav>
                                        <p:tav tm="100000">
                                          <p:val>
                                            <p:strVal val="#ppt_w"/>
                                          </p:val>
                                        </p:tav>
                                      </p:tavLst>
                                    </p:anim>
                                    <p:anim calcmode="lin" valueType="num">
                                      <p:cBhvr>
                                        <p:cTn id="35" dur="500" fill="hold"/>
                                        <p:tgtEl>
                                          <p:spTgt spid="33817"/>
                                        </p:tgtEl>
                                        <p:attrNameLst>
                                          <p:attrName>ppt_h</p:attrName>
                                        </p:attrNameLst>
                                      </p:cBhvr>
                                      <p:tavLst>
                                        <p:tav tm="0">
                                          <p:val>
                                            <p:fltVal val="0"/>
                                          </p:val>
                                        </p:tav>
                                        <p:tav tm="100000">
                                          <p:val>
                                            <p:strVal val="#ppt_h"/>
                                          </p:val>
                                        </p:tav>
                                      </p:tavLst>
                                    </p:anim>
                                    <p:animEffect transition="in" filter="fade">
                                      <p:cBhvr>
                                        <p:cTn id="36" dur="500"/>
                                        <p:tgtEl>
                                          <p:spTgt spid="338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821"/>
                                        </p:tgtEl>
                                        <p:attrNameLst>
                                          <p:attrName>style.visibility</p:attrName>
                                        </p:attrNameLst>
                                      </p:cBhvr>
                                      <p:to>
                                        <p:strVal val="visible"/>
                                      </p:to>
                                    </p:set>
                                    <p:anim calcmode="lin" valueType="num">
                                      <p:cBhvr>
                                        <p:cTn id="39" dur="500" fill="hold"/>
                                        <p:tgtEl>
                                          <p:spTgt spid="33821"/>
                                        </p:tgtEl>
                                        <p:attrNameLst>
                                          <p:attrName>ppt_w</p:attrName>
                                        </p:attrNameLst>
                                      </p:cBhvr>
                                      <p:tavLst>
                                        <p:tav tm="0">
                                          <p:val>
                                            <p:fltVal val="0"/>
                                          </p:val>
                                        </p:tav>
                                        <p:tav tm="100000">
                                          <p:val>
                                            <p:strVal val="#ppt_w"/>
                                          </p:val>
                                        </p:tav>
                                      </p:tavLst>
                                    </p:anim>
                                    <p:anim calcmode="lin" valueType="num">
                                      <p:cBhvr>
                                        <p:cTn id="40" dur="500" fill="hold"/>
                                        <p:tgtEl>
                                          <p:spTgt spid="33821"/>
                                        </p:tgtEl>
                                        <p:attrNameLst>
                                          <p:attrName>ppt_h</p:attrName>
                                        </p:attrNameLst>
                                      </p:cBhvr>
                                      <p:tavLst>
                                        <p:tav tm="0">
                                          <p:val>
                                            <p:fltVal val="0"/>
                                          </p:val>
                                        </p:tav>
                                        <p:tav tm="100000">
                                          <p:val>
                                            <p:strVal val="#ppt_h"/>
                                          </p:val>
                                        </p:tav>
                                      </p:tavLst>
                                    </p:anim>
                                    <p:animEffect transition="in" filter="fade">
                                      <p:cBhvr>
                                        <p:cTn id="41" dur="500"/>
                                        <p:tgtEl>
                                          <p:spTgt spid="33821"/>
                                        </p:tgtEl>
                                      </p:cBhvr>
                                    </p:animEffect>
                                  </p:childTnLst>
                                </p:cTn>
                              </p:par>
                              <p:par>
                                <p:cTn id="42" presetID="10" presetClass="entr" presetSubtype="0" fill="hold" nodeType="withEffect">
                                  <p:stCondLst>
                                    <p:cond delay="0"/>
                                  </p:stCondLst>
                                  <p:childTnLst>
                                    <p:set>
                                      <p:cBhvr>
                                        <p:cTn id="43" dur="1" fill="hold">
                                          <p:stCondLst>
                                            <p:cond delay="0"/>
                                          </p:stCondLst>
                                        </p:cTn>
                                        <p:tgtEl>
                                          <p:spTgt spid="33825"/>
                                        </p:tgtEl>
                                        <p:attrNameLst>
                                          <p:attrName>style.visibility</p:attrName>
                                        </p:attrNameLst>
                                      </p:cBhvr>
                                      <p:to>
                                        <p:strVal val="visible"/>
                                      </p:to>
                                    </p:set>
                                    <p:anim calcmode="lin" valueType="num">
                                      <p:cBhvr>
                                        <p:cTn id="44" dur="500" fill="hold"/>
                                        <p:tgtEl>
                                          <p:spTgt spid="33825"/>
                                        </p:tgtEl>
                                        <p:attrNameLst>
                                          <p:attrName>ppt_w</p:attrName>
                                        </p:attrNameLst>
                                      </p:cBhvr>
                                      <p:tavLst>
                                        <p:tav tm="0">
                                          <p:val>
                                            <p:fltVal val="0"/>
                                          </p:val>
                                        </p:tav>
                                        <p:tav tm="100000">
                                          <p:val>
                                            <p:strVal val="#ppt_w"/>
                                          </p:val>
                                        </p:tav>
                                      </p:tavLst>
                                    </p:anim>
                                    <p:anim calcmode="lin" valueType="num">
                                      <p:cBhvr>
                                        <p:cTn id="45" dur="500" fill="hold"/>
                                        <p:tgtEl>
                                          <p:spTgt spid="33825"/>
                                        </p:tgtEl>
                                        <p:attrNameLst>
                                          <p:attrName>ppt_h</p:attrName>
                                        </p:attrNameLst>
                                      </p:cBhvr>
                                      <p:tavLst>
                                        <p:tav tm="0">
                                          <p:val>
                                            <p:fltVal val="0"/>
                                          </p:val>
                                        </p:tav>
                                        <p:tav tm="100000">
                                          <p:val>
                                            <p:strVal val="#ppt_h"/>
                                          </p:val>
                                        </p:tav>
                                      </p:tavLst>
                                    </p:anim>
                                    <p:animEffect transition="in" filter="fade">
                                      <p:cBhvr>
                                        <p:cTn id="46" dur="500"/>
                                        <p:tgtEl>
                                          <p:spTgt spid="33825"/>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33819"/>
                                        </p:tgtEl>
                                        <p:attrNameLst>
                                          <p:attrName>style.visibility</p:attrName>
                                        </p:attrNameLst>
                                      </p:cBhvr>
                                      <p:to>
                                        <p:strVal val="visible"/>
                                      </p:to>
                                    </p:set>
                                    <p:animEffect transition="in" filter="wipe(left)">
                                      <p:cBhvr>
                                        <p:cTn id="50" dur="500"/>
                                        <p:tgtEl>
                                          <p:spTgt spid="3381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3820"/>
                                        </p:tgtEl>
                                        <p:attrNameLst>
                                          <p:attrName>style.visibility</p:attrName>
                                        </p:attrNameLst>
                                      </p:cBhvr>
                                      <p:to>
                                        <p:strVal val="visible"/>
                                      </p:to>
                                    </p:set>
                                    <p:animEffect transition="in" filter="wipe(left)">
                                      <p:cBhvr>
                                        <p:cTn id="53" dur="500"/>
                                        <p:tgtEl>
                                          <p:spTgt spid="33820"/>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33808"/>
                                        </p:tgtEl>
                                        <p:attrNameLst>
                                          <p:attrName>style.visibility</p:attrName>
                                        </p:attrNameLst>
                                      </p:cBhvr>
                                      <p:to>
                                        <p:strVal val="visible"/>
                                      </p:to>
                                    </p:set>
                                    <p:anim calcmode="lin" valueType="num">
                                      <p:cBhvr>
                                        <p:cTn id="57" dur="500" fill="hold"/>
                                        <p:tgtEl>
                                          <p:spTgt spid="33808"/>
                                        </p:tgtEl>
                                        <p:attrNameLst>
                                          <p:attrName>ppt_w</p:attrName>
                                        </p:attrNameLst>
                                      </p:cBhvr>
                                      <p:tavLst>
                                        <p:tav tm="0">
                                          <p:val>
                                            <p:fltVal val="0"/>
                                          </p:val>
                                        </p:tav>
                                        <p:tav tm="100000">
                                          <p:val>
                                            <p:strVal val="#ppt_w"/>
                                          </p:val>
                                        </p:tav>
                                      </p:tavLst>
                                    </p:anim>
                                    <p:anim calcmode="lin" valueType="num">
                                      <p:cBhvr>
                                        <p:cTn id="58" dur="500" fill="hold"/>
                                        <p:tgtEl>
                                          <p:spTgt spid="33808"/>
                                        </p:tgtEl>
                                        <p:attrNameLst>
                                          <p:attrName>ppt_h</p:attrName>
                                        </p:attrNameLst>
                                      </p:cBhvr>
                                      <p:tavLst>
                                        <p:tav tm="0">
                                          <p:val>
                                            <p:fltVal val="0"/>
                                          </p:val>
                                        </p:tav>
                                        <p:tav tm="100000">
                                          <p:val>
                                            <p:strVal val="#ppt_h"/>
                                          </p:val>
                                        </p:tav>
                                      </p:tavLst>
                                    </p:anim>
                                    <p:animEffect transition="in" filter="fade">
                                      <p:cBhvr>
                                        <p:cTn id="59" dur="500"/>
                                        <p:tgtEl>
                                          <p:spTgt spid="33808"/>
                                        </p:tgtEl>
                                      </p:cBhvr>
                                    </p:animEffect>
                                  </p:childTnLst>
                                </p:cTn>
                              </p:par>
                              <p:par>
                                <p:cTn id="60" presetID="10" presetClass="entr" presetSubtype="0" fill="hold" nodeType="withEffect">
                                  <p:stCondLst>
                                    <p:cond delay="0"/>
                                  </p:stCondLst>
                                  <p:childTnLst>
                                    <p:set>
                                      <p:cBhvr>
                                        <p:cTn id="61" dur="1" fill="hold">
                                          <p:stCondLst>
                                            <p:cond delay="0"/>
                                          </p:stCondLst>
                                        </p:cTn>
                                        <p:tgtEl>
                                          <p:spTgt spid="33810"/>
                                        </p:tgtEl>
                                        <p:attrNameLst>
                                          <p:attrName>style.visibility</p:attrName>
                                        </p:attrNameLst>
                                      </p:cBhvr>
                                      <p:to>
                                        <p:strVal val="visible"/>
                                      </p:to>
                                    </p:set>
                                    <p:anim calcmode="lin" valueType="num">
                                      <p:cBhvr>
                                        <p:cTn id="62" dur="500" fill="hold"/>
                                        <p:tgtEl>
                                          <p:spTgt spid="33810"/>
                                        </p:tgtEl>
                                        <p:attrNameLst>
                                          <p:attrName>ppt_w</p:attrName>
                                        </p:attrNameLst>
                                      </p:cBhvr>
                                      <p:tavLst>
                                        <p:tav tm="0">
                                          <p:val>
                                            <p:fltVal val="0"/>
                                          </p:val>
                                        </p:tav>
                                        <p:tav tm="100000">
                                          <p:val>
                                            <p:strVal val="#ppt_w"/>
                                          </p:val>
                                        </p:tav>
                                      </p:tavLst>
                                    </p:anim>
                                    <p:anim calcmode="lin" valueType="num">
                                      <p:cBhvr>
                                        <p:cTn id="63" dur="500" fill="hold"/>
                                        <p:tgtEl>
                                          <p:spTgt spid="33810"/>
                                        </p:tgtEl>
                                        <p:attrNameLst>
                                          <p:attrName>ppt_h</p:attrName>
                                        </p:attrNameLst>
                                      </p:cBhvr>
                                      <p:tavLst>
                                        <p:tav tm="0">
                                          <p:val>
                                            <p:fltVal val="0"/>
                                          </p:val>
                                        </p:tav>
                                        <p:tav tm="100000">
                                          <p:val>
                                            <p:strVal val="#ppt_h"/>
                                          </p:val>
                                        </p:tav>
                                      </p:tavLst>
                                    </p:anim>
                                    <p:animEffect transition="in" filter="fade">
                                      <p:cBhvr>
                                        <p:cTn id="64" dur="500"/>
                                        <p:tgtEl>
                                          <p:spTgt spid="3381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814"/>
                                        </p:tgtEl>
                                        <p:attrNameLst>
                                          <p:attrName>style.visibility</p:attrName>
                                        </p:attrNameLst>
                                      </p:cBhvr>
                                      <p:to>
                                        <p:strVal val="visible"/>
                                      </p:to>
                                    </p:set>
                                    <p:anim calcmode="lin" valueType="num">
                                      <p:cBhvr>
                                        <p:cTn id="67" dur="500" fill="hold"/>
                                        <p:tgtEl>
                                          <p:spTgt spid="33814"/>
                                        </p:tgtEl>
                                        <p:attrNameLst>
                                          <p:attrName>ppt_w</p:attrName>
                                        </p:attrNameLst>
                                      </p:cBhvr>
                                      <p:tavLst>
                                        <p:tav tm="0">
                                          <p:val>
                                            <p:fltVal val="0"/>
                                          </p:val>
                                        </p:tav>
                                        <p:tav tm="100000">
                                          <p:val>
                                            <p:strVal val="#ppt_w"/>
                                          </p:val>
                                        </p:tav>
                                      </p:tavLst>
                                    </p:anim>
                                    <p:anim calcmode="lin" valueType="num">
                                      <p:cBhvr>
                                        <p:cTn id="68" dur="500" fill="hold"/>
                                        <p:tgtEl>
                                          <p:spTgt spid="33814"/>
                                        </p:tgtEl>
                                        <p:attrNameLst>
                                          <p:attrName>ppt_h</p:attrName>
                                        </p:attrNameLst>
                                      </p:cBhvr>
                                      <p:tavLst>
                                        <p:tav tm="0">
                                          <p:val>
                                            <p:fltVal val="0"/>
                                          </p:val>
                                        </p:tav>
                                        <p:tav tm="100000">
                                          <p:val>
                                            <p:strVal val="#ppt_h"/>
                                          </p:val>
                                        </p:tav>
                                      </p:tavLst>
                                    </p:anim>
                                    <p:animEffect transition="in" filter="fade">
                                      <p:cBhvr>
                                        <p:cTn id="69" dur="500"/>
                                        <p:tgtEl>
                                          <p:spTgt spid="33814"/>
                                        </p:tgtEl>
                                      </p:cBhvr>
                                    </p:animEffect>
                                  </p:childTnLst>
                                </p:cTn>
                              </p:par>
                            </p:childTnLst>
                          </p:cTn>
                        </p:par>
                        <p:par>
                          <p:cTn id="70" fill="hold">
                            <p:stCondLst>
                              <p:cond delay="3000"/>
                            </p:stCondLst>
                            <p:childTnLst>
                              <p:par>
                                <p:cTn id="71" presetID="22" presetClass="entr" presetSubtype="8" fill="hold" grpId="0" nodeType="afterEffect">
                                  <p:stCondLst>
                                    <p:cond delay="0"/>
                                  </p:stCondLst>
                                  <p:childTnLst>
                                    <p:set>
                                      <p:cBhvr>
                                        <p:cTn id="72" dur="1" fill="hold">
                                          <p:stCondLst>
                                            <p:cond delay="0"/>
                                          </p:stCondLst>
                                        </p:cTn>
                                        <p:tgtEl>
                                          <p:spTgt spid="33815"/>
                                        </p:tgtEl>
                                        <p:attrNameLst>
                                          <p:attrName>style.visibility</p:attrName>
                                        </p:attrNameLst>
                                      </p:cBhvr>
                                      <p:to>
                                        <p:strVal val="visible"/>
                                      </p:to>
                                    </p:set>
                                    <p:animEffect transition="in" filter="wipe(left)">
                                      <p:cBhvr>
                                        <p:cTn id="73" dur="500"/>
                                        <p:tgtEl>
                                          <p:spTgt spid="33815"/>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3816"/>
                                        </p:tgtEl>
                                        <p:attrNameLst>
                                          <p:attrName>style.visibility</p:attrName>
                                        </p:attrNameLst>
                                      </p:cBhvr>
                                      <p:to>
                                        <p:strVal val="visible"/>
                                      </p:to>
                                    </p:set>
                                    <p:animEffect transition="in" filter="wipe(left)">
                                      <p:cBhvr>
                                        <p:cTn id="76" dur="500"/>
                                        <p:tgtEl>
                                          <p:spTgt spid="33816"/>
                                        </p:tgtEl>
                                      </p:cBhvr>
                                    </p:animEffect>
                                  </p:childTnLst>
                                </p:cTn>
                              </p:par>
                            </p:childTnLst>
                          </p:cTn>
                        </p:par>
                        <p:par>
                          <p:cTn id="77" fill="hold">
                            <p:stCondLst>
                              <p:cond delay="3500"/>
                            </p:stCondLst>
                            <p:childTnLst>
                              <p:par>
                                <p:cTn id="78" presetID="10" presetClass="entr" presetSubtype="0" fill="hold" nodeType="afterEffect">
                                  <p:stCondLst>
                                    <p:cond delay="0"/>
                                  </p:stCondLst>
                                  <p:childTnLst>
                                    <p:set>
                                      <p:cBhvr>
                                        <p:cTn id="79" dur="1" fill="hold">
                                          <p:stCondLst>
                                            <p:cond delay="0"/>
                                          </p:stCondLst>
                                        </p:cTn>
                                        <p:tgtEl>
                                          <p:spTgt spid="33826"/>
                                        </p:tgtEl>
                                        <p:attrNameLst>
                                          <p:attrName>style.visibility</p:attrName>
                                        </p:attrNameLst>
                                      </p:cBhvr>
                                      <p:to>
                                        <p:strVal val="visible"/>
                                      </p:to>
                                    </p:set>
                                    <p:anim calcmode="lin" valueType="num">
                                      <p:cBhvr>
                                        <p:cTn id="80" dur="500" fill="hold"/>
                                        <p:tgtEl>
                                          <p:spTgt spid="33826"/>
                                        </p:tgtEl>
                                        <p:attrNameLst>
                                          <p:attrName>ppt_w</p:attrName>
                                        </p:attrNameLst>
                                      </p:cBhvr>
                                      <p:tavLst>
                                        <p:tav tm="0">
                                          <p:val>
                                            <p:fltVal val="0"/>
                                          </p:val>
                                        </p:tav>
                                        <p:tav tm="100000">
                                          <p:val>
                                            <p:strVal val="#ppt_w"/>
                                          </p:val>
                                        </p:tav>
                                      </p:tavLst>
                                    </p:anim>
                                    <p:anim calcmode="lin" valueType="num">
                                      <p:cBhvr>
                                        <p:cTn id="81" dur="500" fill="hold"/>
                                        <p:tgtEl>
                                          <p:spTgt spid="33826"/>
                                        </p:tgtEl>
                                        <p:attrNameLst>
                                          <p:attrName>ppt_h</p:attrName>
                                        </p:attrNameLst>
                                      </p:cBhvr>
                                      <p:tavLst>
                                        <p:tav tm="0">
                                          <p:val>
                                            <p:fltVal val="0"/>
                                          </p:val>
                                        </p:tav>
                                        <p:tav tm="100000">
                                          <p:val>
                                            <p:strVal val="#ppt_h"/>
                                          </p:val>
                                        </p:tav>
                                      </p:tavLst>
                                    </p:anim>
                                    <p:animEffect transition="in" filter="fade">
                                      <p:cBhvr>
                                        <p:cTn id="82" dur="500"/>
                                        <p:tgtEl>
                                          <p:spTgt spid="3382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3818"/>
                                        </p:tgtEl>
                                        <p:attrNameLst>
                                          <p:attrName>style.visibility</p:attrName>
                                        </p:attrNameLst>
                                      </p:cBhvr>
                                      <p:to>
                                        <p:strVal val="visible"/>
                                      </p:to>
                                    </p:set>
                                    <p:anim calcmode="lin" valueType="num">
                                      <p:cBhvr>
                                        <p:cTn id="85" dur="500" fill="hold"/>
                                        <p:tgtEl>
                                          <p:spTgt spid="33818"/>
                                        </p:tgtEl>
                                        <p:attrNameLst>
                                          <p:attrName>ppt_w</p:attrName>
                                        </p:attrNameLst>
                                      </p:cBhvr>
                                      <p:tavLst>
                                        <p:tav tm="0">
                                          <p:val>
                                            <p:fltVal val="0"/>
                                          </p:val>
                                        </p:tav>
                                        <p:tav tm="100000">
                                          <p:val>
                                            <p:strVal val="#ppt_w"/>
                                          </p:val>
                                        </p:tav>
                                      </p:tavLst>
                                    </p:anim>
                                    <p:anim calcmode="lin" valueType="num">
                                      <p:cBhvr>
                                        <p:cTn id="86" dur="500" fill="hold"/>
                                        <p:tgtEl>
                                          <p:spTgt spid="33818"/>
                                        </p:tgtEl>
                                        <p:attrNameLst>
                                          <p:attrName>ppt_h</p:attrName>
                                        </p:attrNameLst>
                                      </p:cBhvr>
                                      <p:tavLst>
                                        <p:tav tm="0">
                                          <p:val>
                                            <p:fltVal val="0"/>
                                          </p:val>
                                        </p:tav>
                                        <p:tav tm="100000">
                                          <p:val>
                                            <p:strVal val="#ppt_h"/>
                                          </p:val>
                                        </p:tav>
                                      </p:tavLst>
                                    </p:anim>
                                    <p:animEffect transition="in" filter="fade">
                                      <p:cBhvr>
                                        <p:cTn id="87" dur="500"/>
                                        <p:tgtEl>
                                          <p:spTgt spid="3381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3822"/>
                                        </p:tgtEl>
                                        <p:attrNameLst>
                                          <p:attrName>style.visibility</p:attrName>
                                        </p:attrNameLst>
                                      </p:cBhvr>
                                      <p:to>
                                        <p:strVal val="visible"/>
                                      </p:to>
                                    </p:set>
                                    <p:anim calcmode="lin" valueType="num">
                                      <p:cBhvr>
                                        <p:cTn id="90" dur="500" fill="hold"/>
                                        <p:tgtEl>
                                          <p:spTgt spid="33822"/>
                                        </p:tgtEl>
                                        <p:attrNameLst>
                                          <p:attrName>ppt_w</p:attrName>
                                        </p:attrNameLst>
                                      </p:cBhvr>
                                      <p:tavLst>
                                        <p:tav tm="0">
                                          <p:val>
                                            <p:fltVal val="0"/>
                                          </p:val>
                                        </p:tav>
                                        <p:tav tm="100000">
                                          <p:val>
                                            <p:strVal val="#ppt_w"/>
                                          </p:val>
                                        </p:tav>
                                      </p:tavLst>
                                    </p:anim>
                                    <p:anim calcmode="lin" valueType="num">
                                      <p:cBhvr>
                                        <p:cTn id="91" dur="500" fill="hold"/>
                                        <p:tgtEl>
                                          <p:spTgt spid="33822"/>
                                        </p:tgtEl>
                                        <p:attrNameLst>
                                          <p:attrName>ppt_h</p:attrName>
                                        </p:attrNameLst>
                                      </p:cBhvr>
                                      <p:tavLst>
                                        <p:tav tm="0">
                                          <p:val>
                                            <p:fltVal val="0"/>
                                          </p:val>
                                        </p:tav>
                                        <p:tav tm="100000">
                                          <p:val>
                                            <p:strVal val="#ppt_h"/>
                                          </p:val>
                                        </p:tav>
                                      </p:tavLst>
                                    </p:anim>
                                    <p:animEffect transition="in" filter="fade">
                                      <p:cBhvr>
                                        <p:cTn id="92" dur="500"/>
                                        <p:tgtEl>
                                          <p:spTgt spid="33822"/>
                                        </p:tgtEl>
                                      </p:cBhvr>
                                    </p:animEffect>
                                  </p:childTnLst>
                                </p:cTn>
                              </p:par>
                            </p:childTnLst>
                          </p:cTn>
                        </p:par>
                        <p:par>
                          <p:cTn id="93" fill="hold">
                            <p:stCondLst>
                              <p:cond delay="4000"/>
                            </p:stCondLst>
                            <p:childTnLst>
                              <p:par>
                                <p:cTn id="94" presetID="22" presetClass="entr" presetSubtype="8" fill="hold" grpId="0" nodeType="afterEffect">
                                  <p:stCondLst>
                                    <p:cond delay="0"/>
                                  </p:stCondLst>
                                  <p:childTnLst>
                                    <p:set>
                                      <p:cBhvr>
                                        <p:cTn id="95" dur="1" fill="hold">
                                          <p:stCondLst>
                                            <p:cond delay="0"/>
                                          </p:stCondLst>
                                        </p:cTn>
                                        <p:tgtEl>
                                          <p:spTgt spid="33823"/>
                                        </p:tgtEl>
                                        <p:attrNameLst>
                                          <p:attrName>style.visibility</p:attrName>
                                        </p:attrNameLst>
                                      </p:cBhvr>
                                      <p:to>
                                        <p:strVal val="visible"/>
                                      </p:to>
                                    </p:set>
                                    <p:animEffect transition="in" filter="wipe(left)">
                                      <p:cBhvr>
                                        <p:cTn id="96" dur="500"/>
                                        <p:tgtEl>
                                          <p:spTgt spid="33823"/>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33824"/>
                                        </p:tgtEl>
                                        <p:attrNameLst>
                                          <p:attrName>style.visibility</p:attrName>
                                        </p:attrNameLst>
                                      </p:cBhvr>
                                      <p:to>
                                        <p:strVal val="visible"/>
                                      </p:to>
                                    </p:set>
                                    <p:animEffect transition="in" filter="wipe(left)">
                                      <p:cBhvr>
                                        <p:cTn id="99" dur="500"/>
                                        <p:tgtEl>
                                          <p:spTgt spid="33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7" grpId="0" animBg="1" autoUpdateAnimBg="0"/>
      <p:bldP spid="33808" grpId="0" animBg="1" autoUpdateAnimBg="0"/>
      <p:bldP spid="33811" grpId="0" autoUpdateAnimBg="0"/>
      <p:bldP spid="33812" grpId="0" autoUpdateAnimBg="0"/>
      <p:bldP spid="33813" grpId="0" autoUpdateAnimBg="0"/>
      <p:bldP spid="33814" grpId="0" autoUpdateAnimBg="0"/>
      <p:bldP spid="33815" grpId="0" autoUpdateAnimBg="0"/>
      <p:bldP spid="33816" grpId="0" autoUpdateAnimBg="0"/>
      <p:bldP spid="33817" grpId="0" animBg="1" autoUpdateAnimBg="0"/>
      <p:bldP spid="33818" grpId="0" animBg="1" autoUpdateAnimBg="0"/>
      <p:bldP spid="33819" grpId="0" autoUpdateAnimBg="0"/>
      <p:bldP spid="33820" grpId="0" autoUpdateAnimBg="0"/>
      <p:bldP spid="33821" grpId="0" autoUpdateAnimBg="0"/>
      <p:bldP spid="33822" grpId="0" autoUpdateAnimBg="0"/>
      <p:bldP spid="33823" grpId="0" autoUpdateAnimBg="0"/>
      <p:bldP spid="3382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sp>
        <p:nvSpPr>
          <p:cNvPr id="34830" name="泪滴形 16"/>
          <p:cNvSpPr/>
          <p:nvPr/>
        </p:nvSpPr>
        <p:spPr bwMode="auto">
          <a:xfrm rot="8100000">
            <a:off x="620713" y="1971675"/>
            <a:ext cx="739775" cy="741363"/>
          </a:xfrm>
          <a:custGeom>
            <a:avLst/>
            <a:gdLst>
              <a:gd name="T0" fmla="*/ 0 w 740229"/>
              <a:gd name="T1" fmla="*/ 372389 h 740229"/>
              <a:gd name="T2" fmla="*/ 369207 w 740229"/>
              <a:gd name="T3" fmla="*/ 0 h 740229"/>
              <a:gd name="T4" fmla="*/ 738415 w 740229"/>
              <a:gd name="T5" fmla="*/ 0 h 740229"/>
              <a:gd name="T6" fmla="*/ 738415 w 740229"/>
              <a:gd name="T7" fmla="*/ 372389 h 740229"/>
              <a:gd name="T8" fmla="*/ 369206 w 740229"/>
              <a:gd name="T9" fmla="*/ 744776 h 740229"/>
              <a:gd name="T10" fmla="*/ -1 w 740229"/>
              <a:gd name="T11" fmla="*/ 372389 h 740229"/>
              <a:gd name="T12" fmla="*/ 0 w 740229"/>
              <a:gd name="T13" fmla="*/ 372389 h 740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229" h="740229">
                <a:moveTo>
                  <a:pt x="0" y="370115"/>
                </a:moveTo>
                <a:cubicBezTo>
                  <a:pt x="0" y="165706"/>
                  <a:pt x="165706" y="0"/>
                  <a:pt x="370115" y="0"/>
                </a:cubicBezTo>
                <a:lnTo>
                  <a:pt x="740229" y="0"/>
                </a:lnTo>
                <a:lnTo>
                  <a:pt x="740229" y="370115"/>
                </a:lnTo>
                <a:cubicBezTo>
                  <a:pt x="740229" y="574524"/>
                  <a:pt x="574523" y="740230"/>
                  <a:pt x="370114" y="740230"/>
                </a:cubicBezTo>
                <a:cubicBezTo>
                  <a:pt x="165705" y="740230"/>
                  <a:pt x="-1" y="574524"/>
                  <a:pt x="-1" y="370115"/>
                </a:cubicBezTo>
                <a:lnTo>
                  <a:pt x="0" y="370115"/>
                </a:lnTo>
                <a:close/>
              </a:path>
            </a:pathLst>
          </a:custGeom>
          <a:solidFill>
            <a:srgbClr val="47D7C6"/>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4831" name="椭圆 17"/>
          <p:cNvSpPr>
            <a:spLocks noChangeArrowheads="1"/>
          </p:cNvSpPr>
          <p:nvPr/>
        </p:nvSpPr>
        <p:spPr bwMode="auto">
          <a:xfrm>
            <a:off x="889000" y="3338513"/>
            <a:ext cx="203200" cy="203200"/>
          </a:xfrm>
          <a:prstGeom prst="ellipse">
            <a:avLst/>
          </a:prstGeom>
          <a:solidFill>
            <a:srgbClr val="F1F1F1"/>
          </a:solidFill>
          <a:ln w="12700">
            <a:solidFill>
              <a:srgbClr val="47D7C6"/>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4832" name="文本框 19"/>
          <p:cNvSpPr txBox="1">
            <a:spLocks noChangeArrowheads="1"/>
          </p:cNvSpPr>
          <p:nvPr/>
        </p:nvSpPr>
        <p:spPr bwMode="auto">
          <a:xfrm>
            <a:off x="617538" y="2982913"/>
            <a:ext cx="798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solidFill>
                  <a:srgbClr val="465766"/>
                </a:solidFill>
                <a:latin typeface="方正正黑简体" panose="02000000000000000000" pitchFamily="2" charset="-122"/>
                <a:ea typeface="方正正黑简体" panose="02000000000000000000" pitchFamily="2" charset="-122"/>
              </a:rPr>
              <a:t>2010</a:t>
            </a:r>
            <a:endParaRPr lang="zh-CN" altLang="en-US" sz="1800">
              <a:solidFill>
                <a:srgbClr val="465766"/>
              </a:solidFill>
              <a:latin typeface="方正正黑简体" panose="02000000000000000000" pitchFamily="2" charset="-122"/>
              <a:ea typeface="方正正黑简体" panose="02000000000000000000" pitchFamily="2" charset="-122"/>
            </a:endParaRPr>
          </a:p>
        </p:txBody>
      </p:sp>
      <p:sp>
        <p:nvSpPr>
          <p:cNvPr id="34833" name="文本框 20"/>
          <p:cNvSpPr txBox="1">
            <a:spLocks noChangeArrowheads="1"/>
          </p:cNvSpPr>
          <p:nvPr/>
        </p:nvSpPr>
        <p:spPr bwMode="auto">
          <a:xfrm>
            <a:off x="512763" y="3643313"/>
            <a:ext cx="1001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465766"/>
                </a:solidFill>
                <a:latin typeface="方正正黑简体" panose="02000000000000000000" pitchFamily="2" charset="-122"/>
                <a:ea typeface="方正正黑简体" panose="02000000000000000000" pitchFamily="2" charset="-122"/>
              </a:rPr>
              <a:t>内容描述</a:t>
            </a:r>
            <a:endParaRPr lang="en-US" altLang="zh-CN" sz="1600">
              <a:solidFill>
                <a:srgbClr val="465766"/>
              </a:solidFill>
              <a:latin typeface="方正正黑简体" panose="02000000000000000000" pitchFamily="2" charset="-122"/>
              <a:ea typeface="方正正黑简体" panose="02000000000000000000" pitchFamily="2" charset="-122"/>
            </a:endParaRPr>
          </a:p>
          <a:p>
            <a:pPr eaLnBrk="1" hangingPunct="1">
              <a:lnSpc>
                <a:spcPct val="100000"/>
              </a:lnSpc>
              <a:spcBef>
                <a:spcPct val="0"/>
              </a:spcBef>
              <a:buFont typeface="Arial" panose="020B0604020202020204" pitchFamily="34" charset="0"/>
              <a:buNone/>
            </a:pPr>
            <a:r>
              <a:rPr lang="zh-CN" altLang="en-US" sz="1600">
                <a:solidFill>
                  <a:srgbClr val="465766"/>
                </a:solidFill>
                <a:latin typeface="方正正黑简体" panose="02000000000000000000" pitchFamily="2" charset="-122"/>
                <a:ea typeface="方正正黑简体" panose="02000000000000000000" pitchFamily="2" charset="-122"/>
              </a:rPr>
              <a:t>内容描述</a:t>
            </a:r>
          </a:p>
        </p:txBody>
      </p:sp>
      <p:sp>
        <p:nvSpPr>
          <p:cNvPr id="34834" name="椭圆 21"/>
          <p:cNvSpPr>
            <a:spLocks noChangeArrowheads="1"/>
          </p:cNvSpPr>
          <p:nvPr/>
        </p:nvSpPr>
        <p:spPr bwMode="auto">
          <a:xfrm>
            <a:off x="2978150" y="3338513"/>
            <a:ext cx="203200" cy="203200"/>
          </a:xfrm>
          <a:prstGeom prst="ellipse">
            <a:avLst/>
          </a:prstGeom>
          <a:solidFill>
            <a:srgbClr val="F1F1F1"/>
          </a:solidFill>
          <a:ln w="12700">
            <a:solidFill>
              <a:srgbClr val="FFBD00"/>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4835" name="椭圆 22"/>
          <p:cNvSpPr>
            <a:spLocks noChangeArrowheads="1"/>
          </p:cNvSpPr>
          <p:nvPr/>
        </p:nvSpPr>
        <p:spPr bwMode="auto">
          <a:xfrm>
            <a:off x="5065713" y="3338513"/>
            <a:ext cx="203200" cy="203200"/>
          </a:xfrm>
          <a:prstGeom prst="ellipse">
            <a:avLst/>
          </a:prstGeom>
          <a:solidFill>
            <a:srgbClr val="F1F1F1"/>
          </a:solidFill>
          <a:ln w="12700">
            <a:solidFill>
              <a:srgbClr val="FA5F1F"/>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4836" name="椭圆 23"/>
          <p:cNvSpPr>
            <a:spLocks noChangeArrowheads="1"/>
          </p:cNvSpPr>
          <p:nvPr/>
        </p:nvSpPr>
        <p:spPr bwMode="auto">
          <a:xfrm>
            <a:off x="7154863" y="3338513"/>
            <a:ext cx="203200" cy="203200"/>
          </a:xfrm>
          <a:prstGeom prst="ellipse">
            <a:avLst/>
          </a:prstGeom>
          <a:solidFill>
            <a:srgbClr val="F1F1F1"/>
          </a:solidFill>
          <a:ln w="12700">
            <a:solidFill>
              <a:srgbClr val="40C6F2"/>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4837" name="椭圆 24"/>
          <p:cNvSpPr>
            <a:spLocks noChangeArrowheads="1"/>
          </p:cNvSpPr>
          <p:nvPr/>
        </p:nvSpPr>
        <p:spPr bwMode="auto">
          <a:xfrm>
            <a:off x="9244013" y="3338513"/>
            <a:ext cx="173037" cy="174625"/>
          </a:xfrm>
          <a:prstGeom prst="ellipse">
            <a:avLst/>
          </a:prstGeom>
          <a:solidFill>
            <a:srgbClr val="F1F1F1"/>
          </a:solidFill>
          <a:ln w="12700">
            <a:solidFill>
              <a:srgbClr val="47D7C6"/>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4838" name="椭圆 25"/>
          <p:cNvSpPr>
            <a:spLocks noChangeArrowheads="1"/>
          </p:cNvSpPr>
          <p:nvPr/>
        </p:nvSpPr>
        <p:spPr bwMode="auto">
          <a:xfrm>
            <a:off x="11303000" y="3338513"/>
            <a:ext cx="174625" cy="174625"/>
          </a:xfrm>
          <a:prstGeom prst="ellipse">
            <a:avLst/>
          </a:prstGeom>
          <a:solidFill>
            <a:srgbClr val="F1F1F1"/>
          </a:solidFill>
          <a:ln w="12700">
            <a:solidFill>
              <a:srgbClr val="92D050"/>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4839" name="泪滴形 27"/>
          <p:cNvSpPr/>
          <p:nvPr/>
        </p:nvSpPr>
        <p:spPr bwMode="auto">
          <a:xfrm rot="13500000" flipV="1">
            <a:off x="2708275" y="4162425"/>
            <a:ext cx="741363" cy="739775"/>
          </a:xfrm>
          <a:custGeom>
            <a:avLst/>
            <a:gdLst>
              <a:gd name="T0" fmla="*/ 0 w 740229"/>
              <a:gd name="T1" fmla="*/ 369207 h 740229"/>
              <a:gd name="T2" fmla="*/ 372389 w 740229"/>
              <a:gd name="T3" fmla="*/ 0 h 740229"/>
              <a:gd name="T4" fmla="*/ 744775 w 740229"/>
              <a:gd name="T5" fmla="*/ 0 h 740229"/>
              <a:gd name="T6" fmla="*/ 744775 w 740229"/>
              <a:gd name="T7" fmla="*/ 369207 h 740229"/>
              <a:gd name="T8" fmla="*/ 372388 w 740229"/>
              <a:gd name="T9" fmla="*/ 738416 h 740229"/>
              <a:gd name="T10" fmla="*/ -1 w 740229"/>
              <a:gd name="T11" fmla="*/ 369207 h 740229"/>
              <a:gd name="T12" fmla="*/ 0 w 740229"/>
              <a:gd name="T13" fmla="*/ 369207 h 740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229" h="740229">
                <a:moveTo>
                  <a:pt x="0" y="370115"/>
                </a:moveTo>
                <a:cubicBezTo>
                  <a:pt x="0" y="165706"/>
                  <a:pt x="165706" y="0"/>
                  <a:pt x="370115" y="0"/>
                </a:cubicBezTo>
                <a:lnTo>
                  <a:pt x="740229" y="0"/>
                </a:lnTo>
                <a:lnTo>
                  <a:pt x="740229" y="370115"/>
                </a:lnTo>
                <a:cubicBezTo>
                  <a:pt x="740229" y="574524"/>
                  <a:pt x="574523" y="740230"/>
                  <a:pt x="370114" y="740230"/>
                </a:cubicBezTo>
                <a:cubicBezTo>
                  <a:pt x="165705" y="740230"/>
                  <a:pt x="-1" y="574524"/>
                  <a:pt x="-1" y="370115"/>
                </a:cubicBezTo>
                <a:lnTo>
                  <a:pt x="0" y="370115"/>
                </a:lnTo>
                <a:close/>
              </a:path>
            </a:pathLst>
          </a:custGeom>
          <a:solidFill>
            <a:srgbClr val="FFBD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4840" name="文本框 28"/>
          <p:cNvSpPr txBox="1">
            <a:spLocks noChangeArrowheads="1"/>
          </p:cNvSpPr>
          <p:nvPr/>
        </p:nvSpPr>
        <p:spPr bwMode="auto">
          <a:xfrm>
            <a:off x="2728913" y="3641725"/>
            <a:ext cx="701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solidFill>
                  <a:srgbClr val="465766"/>
                </a:solidFill>
                <a:latin typeface="方正正黑简体" panose="02000000000000000000" pitchFamily="2" charset="-122"/>
                <a:ea typeface="方正正黑简体" panose="02000000000000000000" pitchFamily="2" charset="-122"/>
              </a:rPr>
              <a:t>2011</a:t>
            </a:r>
            <a:endParaRPr lang="zh-CN" altLang="en-US" sz="1800">
              <a:solidFill>
                <a:srgbClr val="465766"/>
              </a:solidFill>
              <a:latin typeface="方正正黑简体" panose="02000000000000000000" pitchFamily="2" charset="-122"/>
              <a:ea typeface="方正正黑简体" panose="02000000000000000000" pitchFamily="2" charset="-122"/>
            </a:endParaRPr>
          </a:p>
        </p:txBody>
      </p:sp>
      <p:sp>
        <p:nvSpPr>
          <p:cNvPr id="34841" name="文本框 29"/>
          <p:cNvSpPr txBox="1">
            <a:spLocks noChangeArrowheads="1"/>
          </p:cNvSpPr>
          <p:nvPr/>
        </p:nvSpPr>
        <p:spPr bwMode="auto">
          <a:xfrm>
            <a:off x="2592388" y="2681288"/>
            <a:ext cx="1001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465766"/>
                </a:solidFill>
                <a:latin typeface="方正正黑简体" panose="02000000000000000000" pitchFamily="2" charset="-122"/>
                <a:ea typeface="方正正黑简体" panose="02000000000000000000" pitchFamily="2" charset="-122"/>
              </a:rPr>
              <a:t>内容描述</a:t>
            </a:r>
            <a:endParaRPr lang="en-US" altLang="zh-CN" sz="1600">
              <a:solidFill>
                <a:srgbClr val="465766"/>
              </a:solidFill>
              <a:latin typeface="方正正黑简体" panose="02000000000000000000" pitchFamily="2" charset="-122"/>
              <a:ea typeface="方正正黑简体" panose="02000000000000000000" pitchFamily="2" charset="-122"/>
            </a:endParaRPr>
          </a:p>
          <a:p>
            <a:pPr eaLnBrk="1" hangingPunct="1">
              <a:lnSpc>
                <a:spcPct val="100000"/>
              </a:lnSpc>
              <a:spcBef>
                <a:spcPct val="0"/>
              </a:spcBef>
              <a:buFont typeface="Arial" panose="020B0604020202020204" pitchFamily="34" charset="0"/>
              <a:buNone/>
            </a:pPr>
            <a:r>
              <a:rPr lang="zh-CN" altLang="en-US" sz="1600">
                <a:solidFill>
                  <a:srgbClr val="465766"/>
                </a:solidFill>
                <a:latin typeface="方正正黑简体" panose="02000000000000000000" pitchFamily="2" charset="-122"/>
                <a:ea typeface="方正正黑简体" panose="02000000000000000000" pitchFamily="2" charset="-122"/>
              </a:rPr>
              <a:t>内容描述</a:t>
            </a:r>
          </a:p>
        </p:txBody>
      </p:sp>
      <p:sp>
        <p:nvSpPr>
          <p:cNvPr id="34842" name="泪滴形 30"/>
          <p:cNvSpPr/>
          <p:nvPr/>
        </p:nvSpPr>
        <p:spPr bwMode="auto">
          <a:xfrm rot="8100000">
            <a:off x="4802188" y="1971675"/>
            <a:ext cx="739775" cy="741363"/>
          </a:xfrm>
          <a:custGeom>
            <a:avLst/>
            <a:gdLst>
              <a:gd name="T0" fmla="*/ 0 w 740229"/>
              <a:gd name="T1" fmla="*/ 372389 h 740229"/>
              <a:gd name="T2" fmla="*/ 369207 w 740229"/>
              <a:gd name="T3" fmla="*/ 0 h 740229"/>
              <a:gd name="T4" fmla="*/ 738415 w 740229"/>
              <a:gd name="T5" fmla="*/ 0 h 740229"/>
              <a:gd name="T6" fmla="*/ 738415 w 740229"/>
              <a:gd name="T7" fmla="*/ 372389 h 740229"/>
              <a:gd name="T8" fmla="*/ 369206 w 740229"/>
              <a:gd name="T9" fmla="*/ 744776 h 740229"/>
              <a:gd name="T10" fmla="*/ -1 w 740229"/>
              <a:gd name="T11" fmla="*/ 372389 h 740229"/>
              <a:gd name="T12" fmla="*/ 0 w 740229"/>
              <a:gd name="T13" fmla="*/ 372389 h 740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229" h="740229">
                <a:moveTo>
                  <a:pt x="0" y="370115"/>
                </a:moveTo>
                <a:cubicBezTo>
                  <a:pt x="0" y="165706"/>
                  <a:pt x="165706" y="0"/>
                  <a:pt x="370115" y="0"/>
                </a:cubicBezTo>
                <a:lnTo>
                  <a:pt x="740229" y="0"/>
                </a:lnTo>
                <a:lnTo>
                  <a:pt x="740229" y="370115"/>
                </a:lnTo>
                <a:cubicBezTo>
                  <a:pt x="740229" y="574524"/>
                  <a:pt x="574523" y="740230"/>
                  <a:pt x="370114" y="740230"/>
                </a:cubicBezTo>
                <a:cubicBezTo>
                  <a:pt x="165705" y="740230"/>
                  <a:pt x="-1" y="574524"/>
                  <a:pt x="-1" y="370115"/>
                </a:cubicBezTo>
                <a:lnTo>
                  <a:pt x="0" y="370115"/>
                </a:lnTo>
                <a:close/>
              </a:path>
            </a:pathLst>
          </a:custGeom>
          <a:solidFill>
            <a:srgbClr val="FA5F1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4843" name="文本框 31"/>
          <p:cNvSpPr txBox="1">
            <a:spLocks noChangeArrowheads="1"/>
          </p:cNvSpPr>
          <p:nvPr/>
        </p:nvSpPr>
        <p:spPr bwMode="auto">
          <a:xfrm>
            <a:off x="4799013" y="2982913"/>
            <a:ext cx="798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solidFill>
                  <a:srgbClr val="465766"/>
                </a:solidFill>
                <a:latin typeface="方正正黑简体" panose="02000000000000000000" pitchFamily="2" charset="-122"/>
                <a:ea typeface="方正正黑简体" panose="02000000000000000000" pitchFamily="2" charset="-122"/>
              </a:rPr>
              <a:t>2012</a:t>
            </a:r>
            <a:endParaRPr lang="zh-CN" altLang="en-US" sz="1800">
              <a:solidFill>
                <a:srgbClr val="465766"/>
              </a:solidFill>
              <a:latin typeface="方正正黑简体" panose="02000000000000000000" pitchFamily="2" charset="-122"/>
              <a:ea typeface="方正正黑简体" panose="02000000000000000000" pitchFamily="2" charset="-122"/>
            </a:endParaRPr>
          </a:p>
        </p:txBody>
      </p:sp>
      <p:sp>
        <p:nvSpPr>
          <p:cNvPr id="34844" name="文本框 32"/>
          <p:cNvSpPr txBox="1">
            <a:spLocks noChangeArrowheads="1"/>
          </p:cNvSpPr>
          <p:nvPr/>
        </p:nvSpPr>
        <p:spPr bwMode="auto">
          <a:xfrm>
            <a:off x="4694238" y="3643313"/>
            <a:ext cx="1001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465766"/>
                </a:solidFill>
                <a:latin typeface="方正正黑简体" panose="02000000000000000000" pitchFamily="2" charset="-122"/>
                <a:ea typeface="方正正黑简体" panose="02000000000000000000" pitchFamily="2" charset="-122"/>
              </a:rPr>
              <a:t>内容描述</a:t>
            </a:r>
            <a:endParaRPr lang="en-US" altLang="zh-CN" sz="1600">
              <a:solidFill>
                <a:srgbClr val="465766"/>
              </a:solidFill>
              <a:latin typeface="方正正黑简体" panose="02000000000000000000" pitchFamily="2" charset="-122"/>
              <a:ea typeface="方正正黑简体" panose="02000000000000000000" pitchFamily="2" charset="-122"/>
            </a:endParaRPr>
          </a:p>
          <a:p>
            <a:pPr eaLnBrk="1" hangingPunct="1">
              <a:lnSpc>
                <a:spcPct val="100000"/>
              </a:lnSpc>
              <a:spcBef>
                <a:spcPct val="0"/>
              </a:spcBef>
              <a:buFont typeface="Arial" panose="020B0604020202020204" pitchFamily="34" charset="0"/>
              <a:buNone/>
            </a:pPr>
            <a:r>
              <a:rPr lang="zh-CN" altLang="en-US" sz="1600">
                <a:solidFill>
                  <a:srgbClr val="465766"/>
                </a:solidFill>
                <a:latin typeface="方正正黑简体" panose="02000000000000000000" pitchFamily="2" charset="-122"/>
                <a:ea typeface="方正正黑简体" panose="02000000000000000000" pitchFamily="2" charset="-122"/>
              </a:rPr>
              <a:t>内容描述</a:t>
            </a:r>
          </a:p>
        </p:txBody>
      </p:sp>
      <p:sp>
        <p:nvSpPr>
          <p:cNvPr id="34845" name="泪滴形 33"/>
          <p:cNvSpPr/>
          <p:nvPr/>
        </p:nvSpPr>
        <p:spPr bwMode="auto">
          <a:xfrm rot="13500000" flipV="1">
            <a:off x="6929438" y="4162425"/>
            <a:ext cx="741362" cy="739775"/>
          </a:xfrm>
          <a:custGeom>
            <a:avLst/>
            <a:gdLst>
              <a:gd name="T0" fmla="*/ 0 w 740229"/>
              <a:gd name="T1" fmla="*/ 369207 h 740229"/>
              <a:gd name="T2" fmla="*/ 372386 w 740229"/>
              <a:gd name="T3" fmla="*/ 0 h 740229"/>
              <a:gd name="T4" fmla="*/ 744771 w 740229"/>
              <a:gd name="T5" fmla="*/ 0 h 740229"/>
              <a:gd name="T6" fmla="*/ 744771 w 740229"/>
              <a:gd name="T7" fmla="*/ 369207 h 740229"/>
              <a:gd name="T8" fmla="*/ 372384 w 740229"/>
              <a:gd name="T9" fmla="*/ 738416 h 740229"/>
              <a:gd name="T10" fmla="*/ -1 w 740229"/>
              <a:gd name="T11" fmla="*/ 369207 h 740229"/>
              <a:gd name="T12" fmla="*/ 0 w 740229"/>
              <a:gd name="T13" fmla="*/ 369207 h 740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229" h="740229">
                <a:moveTo>
                  <a:pt x="0" y="370115"/>
                </a:moveTo>
                <a:cubicBezTo>
                  <a:pt x="0" y="165706"/>
                  <a:pt x="165706" y="0"/>
                  <a:pt x="370115" y="0"/>
                </a:cubicBezTo>
                <a:lnTo>
                  <a:pt x="740229" y="0"/>
                </a:lnTo>
                <a:lnTo>
                  <a:pt x="740229" y="370115"/>
                </a:lnTo>
                <a:cubicBezTo>
                  <a:pt x="740229" y="574524"/>
                  <a:pt x="574523" y="740230"/>
                  <a:pt x="370114" y="740230"/>
                </a:cubicBezTo>
                <a:cubicBezTo>
                  <a:pt x="165705" y="740230"/>
                  <a:pt x="-1" y="574524"/>
                  <a:pt x="-1" y="370115"/>
                </a:cubicBezTo>
                <a:lnTo>
                  <a:pt x="0" y="370115"/>
                </a:lnTo>
                <a:close/>
              </a:path>
            </a:pathLst>
          </a:custGeom>
          <a:solidFill>
            <a:srgbClr val="40C6F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4846" name="文本框 34"/>
          <p:cNvSpPr txBox="1">
            <a:spLocks noChangeArrowheads="1"/>
          </p:cNvSpPr>
          <p:nvPr/>
        </p:nvSpPr>
        <p:spPr bwMode="auto">
          <a:xfrm>
            <a:off x="6948488" y="3641725"/>
            <a:ext cx="866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solidFill>
                  <a:srgbClr val="465766"/>
                </a:solidFill>
                <a:latin typeface="方正正黑简体" panose="02000000000000000000" pitchFamily="2" charset="-122"/>
                <a:ea typeface="方正正黑简体" panose="02000000000000000000" pitchFamily="2" charset="-122"/>
              </a:rPr>
              <a:t>2013</a:t>
            </a:r>
            <a:endParaRPr lang="zh-CN" altLang="en-US" sz="1800">
              <a:solidFill>
                <a:srgbClr val="465766"/>
              </a:solidFill>
              <a:latin typeface="方正正黑简体" panose="02000000000000000000" pitchFamily="2" charset="-122"/>
              <a:ea typeface="方正正黑简体" panose="02000000000000000000" pitchFamily="2" charset="-122"/>
            </a:endParaRPr>
          </a:p>
        </p:txBody>
      </p:sp>
      <p:sp>
        <p:nvSpPr>
          <p:cNvPr id="34847" name="文本框 35"/>
          <p:cNvSpPr txBox="1">
            <a:spLocks noChangeArrowheads="1"/>
          </p:cNvSpPr>
          <p:nvPr/>
        </p:nvSpPr>
        <p:spPr bwMode="auto">
          <a:xfrm>
            <a:off x="6813550" y="2681288"/>
            <a:ext cx="1001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465766"/>
                </a:solidFill>
                <a:latin typeface="方正正黑简体" panose="02000000000000000000" pitchFamily="2" charset="-122"/>
                <a:ea typeface="方正正黑简体" panose="02000000000000000000" pitchFamily="2" charset="-122"/>
              </a:rPr>
              <a:t>内容描述</a:t>
            </a:r>
            <a:endParaRPr lang="en-US" altLang="zh-CN" sz="1600">
              <a:solidFill>
                <a:srgbClr val="465766"/>
              </a:solidFill>
              <a:latin typeface="方正正黑简体" panose="02000000000000000000" pitchFamily="2" charset="-122"/>
              <a:ea typeface="方正正黑简体" panose="02000000000000000000" pitchFamily="2" charset="-122"/>
            </a:endParaRPr>
          </a:p>
          <a:p>
            <a:pPr eaLnBrk="1" hangingPunct="1">
              <a:lnSpc>
                <a:spcPct val="100000"/>
              </a:lnSpc>
              <a:spcBef>
                <a:spcPct val="0"/>
              </a:spcBef>
              <a:buFont typeface="Arial" panose="020B0604020202020204" pitchFamily="34" charset="0"/>
              <a:buNone/>
            </a:pPr>
            <a:r>
              <a:rPr lang="zh-CN" altLang="en-US" sz="1600">
                <a:solidFill>
                  <a:srgbClr val="465766"/>
                </a:solidFill>
                <a:latin typeface="方正正黑简体" panose="02000000000000000000" pitchFamily="2" charset="-122"/>
                <a:ea typeface="方正正黑简体" panose="02000000000000000000" pitchFamily="2" charset="-122"/>
              </a:rPr>
              <a:t>内容描述</a:t>
            </a:r>
          </a:p>
        </p:txBody>
      </p:sp>
      <p:sp>
        <p:nvSpPr>
          <p:cNvPr id="34848" name="泪滴形 36"/>
          <p:cNvSpPr/>
          <p:nvPr/>
        </p:nvSpPr>
        <p:spPr bwMode="auto">
          <a:xfrm rot="8100000">
            <a:off x="8956675" y="1971675"/>
            <a:ext cx="741363" cy="741363"/>
          </a:xfrm>
          <a:custGeom>
            <a:avLst/>
            <a:gdLst>
              <a:gd name="T0" fmla="*/ 0 w 740229"/>
              <a:gd name="T1" fmla="*/ 372389 h 740229"/>
              <a:gd name="T2" fmla="*/ 372389 w 740229"/>
              <a:gd name="T3" fmla="*/ 0 h 740229"/>
              <a:gd name="T4" fmla="*/ 744775 w 740229"/>
              <a:gd name="T5" fmla="*/ 0 h 740229"/>
              <a:gd name="T6" fmla="*/ 744775 w 740229"/>
              <a:gd name="T7" fmla="*/ 372389 h 740229"/>
              <a:gd name="T8" fmla="*/ 372388 w 740229"/>
              <a:gd name="T9" fmla="*/ 744776 h 740229"/>
              <a:gd name="T10" fmla="*/ -1 w 740229"/>
              <a:gd name="T11" fmla="*/ 372389 h 740229"/>
              <a:gd name="T12" fmla="*/ 0 w 740229"/>
              <a:gd name="T13" fmla="*/ 372389 h 740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229" h="740229">
                <a:moveTo>
                  <a:pt x="0" y="370115"/>
                </a:moveTo>
                <a:cubicBezTo>
                  <a:pt x="0" y="165706"/>
                  <a:pt x="165706" y="0"/>
                  <a:pt x="370115" y="0"/>
                </a:cubicBezTo>
                <a:lnTo>
                  <a:pt x="740229" y="0"/>
                </a:lnTo>
                <a:lnTo>
                  <a:pt x="740229" y="370115"/>
                </a:lnTo>
                <a:cubicBezTo>
                  <a:pt x="740229" y="574524"/>
                  <a:pt x="574523" y="740230"/>
                  <a:pt x="370114" y="740230"/>
                </a:cubicBezTo>
                <a:cubicBezTo>
                  <a:pt x="165705" y="740230"/>
                  <a:pt x="-1" y="574524"/>
                  <a:pt x="-1" y="370115"/>
                </a:cubicBezTo>
                <a:lnTo>
                  <a:pt x="0" y="370115"/>
                </a:lnTo>
                <a:close/>
              </a:path>
            </a:pathLst>
          </a:custGeom>
          <a:solidFill>
            <a:srgbClr val="FF625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4849" name="文本框 37"/>
          <p:cNvSpPr txBox="1">
            <a:spLocks noChangeArrowheads="1"/>
          </p:cNvSpPr>
          <p:nvPr/>
        </p:nvSpPr>
        <p:spPr bwMode="auto">
          <a:xfrm>
            <a:off x="8955088" y="2982913"/>
            <a:ext cx="796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solidFill>
                  <a:srgbClr val="465766"/>
                </a:solidFill>
                <a:latin typeface="方正正黑简体" panose="02000000000000000000" pitchFamily="2" charset="-122"/>
                <a:ea typeface="方正正黑简体" panose="02000000000000000000" pitchFamily="2" charset="-122"/>
              </a:rPr>
              <a:t>2014</a:t>
            </a:r>
            <a:endParaRPr lang="zh-CN" altLang="en-US" sz="1800">
              <a:solidFill>
                <a:srgbClr val="465766"/>
              </a:solidFill>
              <a:latin typeface="方正正黑简体" panose="02000000000000000000" pitchFamily="2" charset="-122"/>
              <a:ea typeface="方正正黑简体" panose="02000000000000000000" pitchFamily="2" charset="-122"/>
            </a:endParaRPr>
          </a:p>
        </p:txBody>
      </p:sp>
      <p:sp>
        <p:nvSpPr>
          <p:cNvPr id="34850" name="文本框 38"/>
          <p:cNvSpPr txBox="1">
            <a:spLocks noChangeArrowheads="1"/>
          </p:cNvSpPr>
          <p:nvPr/>
        </p:nvSpPr>
        <p:spPr bwMode="auto">
          <a:xfrm>
            <a:off x="8848725" y="3643313"/>
            <a:ext cx="1001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465766"/>
                </a:solidFill>
                <a:latin typeface="方正正黑简体" panose="02000000000000000000" pitchFamily="2" charset="-122"/>
                <a:ea typeface="方正正黑简体" panose="02000000000000000000" pitchFamily="2" charset="-122"/>
              </a:rPr>
              <a:t>内容描述</a:t>
            </a:r>
            <a:endParaRPr lang="en-US" altLang="zh-CN" sz="1600">
              <a:solidFill>
                <a:srgbClr val="465766"/>
              </a:solidFill>
              <a:latin typeface="方正正黑简体" panose="02000000000000000000" pitchFamily="2" charset="-122"/>
              <a:ea typeface="方正正黑简体" panose="02000000000000000000" pitchFamily="2" charset="-122"/>
            </a:endParaRPr>
          </a:p>
          <a:p>
            <a:pPr eaLnBrk="1" hangingPunct="1">
              <a:lnSpc>
                <a:spcPct val="100000"/>
              </a:lnSpc>
              <a:spcBef>
                <a:spcPct val="0"/>
              </a:spcBef>
              <a:buFont typeface="Arial" panose="020B0604020202020204" pitchFamily="34" charset="0"/>
              <a:buNone/>
            </a:pPr>
            <a:r>
              <a:rPr lang="zh-CN" altLang="en-US" sz="1600">
                <a:solidFill>
                  <a:srgbClr val="465766"/>
                </a:solidFill>
                <a:latin typeface="方正正黑简体" panose="02000000000000000000" pitchFamily="2" charset="-122"/>
                <a:ea typeface="方正正黑简体" panose="02000000000000000000" pitchFamily="2" charset="-122"/>
              </a:rPr>
              <a:t>内容描述</a:t>
            </a:r>
          </a:p>
        </p:txBody>
      </p:sp>
      <p:sp>
        <p:nvSpPr>
          <p:cNvPr id="34851" name="泪滴形 39"/>
          <p:cNvSpPr/>
          <p:nvPr/>
        </p:nvSpPr>
        <p:spPr bwMode="auto">
          <a:xfrm rot="13500000" flipV="1">
            <a:off x="11018838" y="4162425"/>
            <a:ext cx="739775" cy="739775"/>
          </a:xfrm>
          <a:custGeom>
            <a:avLst/>
            <a:gdLst>
              <a:gd name="T0" fmla="*/ 0 w 740229"/>
              <a:gd name="T1" fmla="*/ 369207 h 740229"/>
              <a:gd name="T2" fmla="*/ 369207 w 740229"/>
              <a:gd name="T3" fmla="*/ 0 h 740229"/>
              <a:gd name="T4" fmla="*/ 738415 w 740229"/>
              <a:gd name="T5" fmla="*/ 0 h 740229"/>
              <a:gd name="T6" fmla="*/ 738415 w 740229"/>
              <a:gd name="T7" fmla="*/ 369207 h 740229"/>
              <a:gd name="T8" fmla="*/ 369206 w 740229"/>
              <a:gd name="T9" fmla="*/ 738416 h 740229"/>
              <a:gd name="T10" fmla="*/ -1 w 740229"/>
              <a:gd name="T11" fmla="*/ 369207 h 740229"/>
              <a:gd name="T12" fmla="*/ 0 w 740229"/>
              <a:gd name="T13" fmla="*/ 369207 h 740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229" h="740229">
                <a:moveTo>
                  <a:pt x="0" y="370115"/>
                </a:moveTo>
                <a:cubicBezTo>
                  <a:pt x="0" y="165706"/>
                  <a:pt x="165706" y="0"/>
                  <a:pt x="370115" y="0"/>
                </a:cubicBezTo>
                <a:lnTo>
                  <a:pt x="740229" y="0"/>
                </a:lnTo>
                <a:lnTo>
                  <a:pt x="740229" y="370115"/>
                </a:lnTo>
                <a:cubicBezTo>
                  <a:pt x="740229" y="574524"/>
                  <a:pt x="574523" y="740230"/>
                  <a:pt x="370114" y="740230"/>
                </a:cubicBezTo>
                <a:cubicBezTo>
                  <a:pt x="165705" y="740230"/>
                  <a:pt x="-1" y="574524"/>
                  <a:pt x="-1" y="370115"/>
                </a:cubicBezTo>
                <a:lnTo>
                  <a:pt x="0" y="370115"/>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4852" name="文本框 40"/>
          <p:cNvSpPr txBox="1">
            <a:spLocks noChangeArrowheads="1"/>
          </p:cNvSpPr>
          <p:nvPr/>
        </p:nvSpPr>
        <p:spPr bwMode="auto">
          <a:xfrm>
            <a:off x="11037888" y="3641725"/>
            <a:ext cx="865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a:solidFill>
                  <a:srgbClr val="465766"/>
                </a:solidFill>
                <a:latin typeface="方正正黑简体" panose="02000000000000000000" pitchFamily="2" charset="-122"/>
                <a:ea typeface="方正正黑简体" panose="02000000000000000000" pitchFamily="2" charset="-122"/>
              </a:rPr>
              <a:t>2015</a:t>
            </a:r>
            <a:endParaRPr lang="zh-CN" altLang="en-US" sz="1800">
              <a:solidFill>
                <a:srgbClr val="465766"/>
              </a:solidFill>
              <a:latin typeface="方正正黑简体" panose="02000000000000000000" pitchFamily="2" charset="-122"/>
              <a:ea typeface="方正正黑简体" panose="02000000000000000000" pitchFamily="2" charset="-122"/>
            </a:endParaRPr>
          </a:p>
        </p:txBody>
      </p:sp>
      <p:sp>
        <p:nvSpPr>
          <p:cNvPr id="34853" name="文本框 41"/>
          <p:cNvSpPr txBox="1">
            <a:spLocks noChangeArrowheads="1"/>
          </p:cNvSpPr>
          <p:nvPr/>
        </p:nvSpPr>
        <p:spPr bwMode="auto">
          <a:xfrm>
            <a:off x="10901363" y="2681288"/>
            <a:ext cx="1001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465766"/>
                </a:solidFill>
                <a:latin typeface="方正正黑简体" panose="02000000000000000000" pitchFamily="2" charset="-122"/>
                <a:ea typeface="方正正黑简体" panose="02000000000000000000" pitchFamily="2" charset="-122"/>
              </a:rPr>
              <a:t>内容描述</a:t>
            </a:r>
            <a:endParaRPr lang="en-US" altLang="zh-CN" sz="1600">
              <a:solidFill>
                <a:srgbClr val="465766"/>
              </a:solidFill>
              <a:latin typeface="方正正黑简体" panose="02000000000000000000" pitchFamily="2" charset="-122"/>
              <a:ea typeface="方正正黑简体" panose="02000000000000000000" pitchFamily="2" charset="-122"/>
            </a:endParaRPr>
          </a:p>
          <a:p>
            <a:pPr eaLnBrk="1" hangingPunct="1">
              <a:lnSpc>
                <a:spcPct val="100000"/>
              </a:lnSpc>
              <a:spcBef>
                <a:spcPct val="0"/>
              </a:spcBef>
              <a:buFont typeface="Arial" panose="020B0604020202020204" pitchFamily="34" charset="0"/>
              <a:buNone/>
            </a:pPr>
            <a:r>
              <a:rPr lang="zh-CN" altLang="en-US" sz="1600">
                <a:solidFill>
                  <a:srgbClr val="465766"/>
                </a:solidFill>
                <a:latin typeface="方正正黑简体" panose="02000000000000000000" pitchFamily="2" charset="-122"/>
                <a:ea typeface="方正正黑简体" panose="02000000000000000000" pitchFamily="2" charset="-122"/>
              </a:rPr>
              <a:t>内容描述</a:t>
            </a:r>
          </a:p>
        </p:txBody>
      </p:sp>
      <p:pic>
        <p:nvPicPr>
          <p:cNvPr id="34854" name="Group 8"/>
          <p:cNvPicPr>
            <a:picLocks noChangeAspect="1" noChangeArrowheads="1"/>
          </p:cNvPicPr>
          <p:nvPr/>
        </p:nvPicPr>
        <p:blipFill>
          <a:blip r:embed="rId2" cstate="email"/>
          <a:srcRect/>
          <a:stretch>
            <a:fillRect/>
          </a:stretch>
        </p:blipFill>
        <p:spPr bwMode="auto">
          <a:xfrm>
            <a:off x="4900613" y="2139950"/>
            <a:ext cx="13668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5" name="Group 13"/>
          <p:cNvPicPr>
            <a:picLocks noChangeAspect="1" noChangeArrowheads="1"/>
          </p:cNvPicPr>
          <p:nvPr/>
        </p:nvPicPr>
        <p:blipFill>
          <a:blip r:embed="rId3" cstate="email"/>
          <a:srcRect/>
          <a:stretch>
            <a:fillRect/>
          </a:stretch>
        </p:blipFill>
        <p:spPr bwMode="auto">
          <a:xfrm>
            <a:off x="9015413" y="2073275"/>
            <a:ext cx="5191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6" name="Group 18"/>
          <p:cNvPicPr>
            <a:picLocks noChangeAspect="1" noChangeArrowheads="1"/>
          </p:cNvPicPr>
          <p:nvPr/>
        </p:nvPicPr>
        <p:blipFill>
          <a:blip r:embed="rId4" cstate="email"/>
          <a:srcRect/>
          <a:stretch>
            <a:fillRect/>
          </a:stretch>
        </p:blipFill>
        <p:spPr bwMode="auto">
          <a:xfrm>
            <a:off x="2846388" y="42735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7" name="Group 23"/>
          <p:cNvPicPr>
            <a:picLocks noChangeAspect="1" noChangeArrowheads="1"/>
          </p:cNvPicPr>
          <p:nvPr/>
        </p:nvPicPr>
        <p:blipFill>
          <a:blip r:embed="rId5" cstate="email"/>
          <a:srcRect/>
          <a:stretch>
            <a:fillRect/>
          </a:stretch>
        </p:blipFill>
        <p:spPr bwMode="auto">
          <a:xfrm>
            <a:off x="742950" y="2114550"/>
            <a:ext cx="48895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58" name="Group 9"/>
          <p:cNvGrpSpPr/>
          <p:nvPr/>
        </p:nvGrpSpPr>
        <p:grpSpPr bwMode="auto">
          <a:xfrm>
            <a:off x="7002463" y="4162425"/>
            <a:ext cx="660400" cy="584200"/>
            <a:chOff x="0" y="0"/>
            <a:chExt cx="741" cy="656"/>
          </a:xfrm>
        </p:grpSpPr>
        <p:sp>
          <p:nvSpPr>
            <p:cNvPr id="2" name="Line 10"/>
            <p:cNvSpPr>
              <a:spLocks noChangeShapeType="1"/>
            </p:cNvSpPr>
            <p:nvPr/>
          </p:nvSpPr>
          <p:spPr bwMode="auto">
            <a:xfrm>
              <a:off x="741" y="0"/>
              <a:ext cx="0" cy="0"/>
            </a:xfrm>
            <a:prstGeom prst="line">
              <a:avLst/>
            </a:prstGeom>
            <a:noFill/>
            <a:ln w="15875">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3" name="Freeform 11"/>
            <p:cNvSpPr>
              <a:spLocks noEditPoints="1"/>
            </p:cNvSpPr>
            <p:nvPr/>
          </p:nvSpPr>
          <p:spPr bwMode="auto">
            <a:xfrm>
              <a:off x="0" y="44"/>
              <a:ext cx="675" cy="612"/>
            </a:xfrm>
            <a:custGeom>
              <a:avLst/>
              <a:gdLst>
                <a:gd name="T0" fmla="*/ 6361 w 286"/>
                <a:gd name="T1" fmla="*/ 6174 h 259"/>
                <a:gd name="T2" fmla="*/ 6205 w 286"/>
                <a:gd name="T3" fmla="*/ 5702 h 259"/>
                <a:gd name="T4" fmla="*/ 6795 w 286"/>
                <a:gd name="T5" fmla="*/ 4579 h 259"/>
                <a:gd name="T6" fmla="*/ 6958 w 286"/>
                <a:gd name="T7" fmla="*/ 3641 h 259"/>
                <a:gd name="T8" fmla="*/ 5549 w 286"/>
                <a:gd name="T9" fmla="*/ 1687 h 259"/>
                <a:gd name="T10" fmla="*/ 4128 w 286"/>
                <a:gd name="T11" fmla="*/ 3641 h 259"/>
                <a:gd name="T12" fmla="*/ 4312 w 286"/>
                <a:gd name="T13" fmla="*/ 4579 h 259"/>
                <a:gd name="T14" fmla="*/ 4902 w 286"/>
                <a:gd name="T15" fmla="*/ 5702 h 259"/>
                <a:gd name="T16" fmla="*/ 4718 w 286"/>
                <a:gd name="T17" fmla="*/ 6174 h 259"/>
                <a:gd name="T18" fmla="*/ 2233 w 286"/>
                <a:gd name="T19" fmla="*/ 8074 h 259"/>
                <a:gd name="T20" fmla="*/ 8874 w 286"/>
                <a:gd name="T21" fmla="*/ 8074 h 259"/>
                <a:gd name="T22" fmla="*/ 6361 w 286"/>
                <a:gd name="T23" fmla="*/ 6174 h 259"/>
                <a:gd name="T24" fmla="*/ 2986 w 286"/>
                <a:gd name="T25" fmla="*/ 6333 h 259"/>
                <a:gd name="T26" fmla="*/ 4222 w 286"/>
                <a:gd name="T27" fmla="*/ 5740 h 259"/>
                <a:gd name="T28" fmla="*/ 3809 w 286"/>
                <a:gd name="T29" fmla="*/ 4957 h 259"/>
                <a:gd name="T30" fmla="*/ 3510 w 286"/>
                <a:gd name="T31" fmla="*/ 4482 h 259"/>
                <a:gd name="T32" fmla="*/ 3443 w 286"/>
                <a:gd name="T33" fmla="*/ 3892 h 259"/>
                <a:gd name="T34" fmla="*/ 3564 w 286"/>
                <a:gd name="T35" fmla="*/ 3495 h 259"/>
                <a:gd name="T36" fmla="*/ 3993 w 286"/>
                <a:gd name="T37" fmla="*/ 1713 h 259"/>
                <a:gd name="T38" fmla="*/ 4775 w 286"/>
                <a:gd name="T39" fmla="*/ 1250 h 259"/>
                <a:gd name="T40" fmla="*/ 3325 w 286"/>
                <a:gd name="T41" fmla="*/ 0 h 259"/>
                <a:gd name="T42" fmla="*/ 1921 w 286"/>
                <a:gd name="T43" fmla="*/ 1994 h 259"/>
                <a:gd name="T44" fmla="*/ 2077 w 286"/>
                <a:gd name="T45" fmla="*/ 2904 h 259"/>
                <a:gd name="T46" fmla="*/ 2669 w 286"/>
                <a:gd name="T47" fmla="*/ 4026 h 259"/>
                <a:gd name="T48" fmla="*/ 2511 w 286"/>
                <a:gd name="T49" fmla="*/ 4482 h 259"/>
                <a:gd name="T50" fmla="*/ 0 w 286"/>
                <a:gd name="T51" fmla="*/ 6387 h 259"/>
                <a:gd name="T52" fmla="*/ 2851 w 286"/>
                <a:gd name="T53" fmla="*/ 6387 h 259"/>
                <a:gd name="T54" fmla="*/ 2986 w 286"/>
                <a:gd name="T55" fmla="*/ 6333 h 2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6" h="259">
                  <a:moveTo>
                    <a:pt x="205" y="198"/>
                  </a:moveTo>
                  <a:cubicBezTo>
                    <a:pt x="200" y="197"/>
                    <a:pt x="200" y="183"/>
                    <a:pt x="200" y="183"/>
                  </a:cubicBezTo>
                  <a:cubicBezTo>
                    <a:pt x="200" y="183"/>
                    <a:pt x="215" y="167"/>
                    <a:pt x="219" y="147"/>
                  </a:cubicBezTo>
                  <a:cubicBezTo>
                    <a:pt x="228" y="147"/>
                    <a:pt x="234" y="125"/>
                    <a:pt x="224" y="117"/>
                  </a:cubicBezTo>
                  <a:cubicBezTo>
                    <a:pt x="225" y="109"/>
                    <a:pt x="236" y="54"/>
                    <a:pt x="179" y="54"/>
                  </a:cubicBezTo>
                  <a:cubicBezTo>
                    <a:pt x="121" y="54"/>
                    <a:pt x="133" y="109"/>
                    <a:pt x="133" y="117"/>
                  </a:cubicBezTo>
                  <a:cubicBezTo>
                    <a:pt x="124" y="125"/>
                    <a:pt x="130" y="147"/>
                    <a:pt x="139" y="147"/>
                  </a:cubicBezTo>
                  <a:cubicBezTo>
                    <a:pt x="142" y="167"/>
                    <a:pt x="158" y="183"/>
                    <a:pt x="158" y="183"/>
                  </a:cubicBezTo>
                  <a:cubicBezTo>
                    <a:pt x="158" y="183"/>
                    <a:pt x="158" y="197"/>
                    <a:pt x="152" y="198"/>
                  </a:cubicBezTo>
                  <a:cubicBezTo>
                    <a:pt x="135" y="201"/>
                    <a:pt x="72" y="228"/>
                    <a:pt x="72" y="259"/>
                  </a:cubicBezTo>
                  <a:cubicBezTo>
                    <a:pt x="286" y="259"/>
                    <a:pt x="286" y="259"/>
                    <a:pt x="286" y="259"/>
                  </a:cubicBezTo>
                  <a:cubicBezTo>
                    <a:pt x="286" y="228"/>
                    <a:pt x="222" y="201"/>
                    <a:pt x="205" y="198"/>
                  </a:cubicBezTo>
                  <a:close/>
                  <a:moveTo>
                    <a:pt x="96" y="203"/>
                  </a:moveTo>
                  <a:cubicBezTo>
                    <a:pt x="108" y="195"/>
                    <a:pt x="123" y="188"/>
                    <a:pt x="136" y="184"/>
                  </a:cubicBezTo>
                  <a:cubicBezTo>
                    <a:pt x="131" y="178"/>
                    <a:pt x="126" y="169"/>
                    <a:pt x="123" y="159"/>
                  </a:cubicBezTo>
                  <a:cubicBezTo>
                    <a:pt x="119" y="156"/>
                    <a:pt x="115" y="151"/>
                    <a:pt x="113" y="144"/>
                  </a:cubicBezTo>
                  <a:cubicBezTo>
                    <a:pt x="111" y="138"/>
                    <a:pt x="110" y="131"/>
                    <a:pt x="111" y="125"/>
                  </a:cubicBezTo>
                  <a:cubicBezTo>
                    <a:pt x="111" y="120"/>
                    <a:pt x="113" y="116"/>
                    <a:pt x="115" y="112"/>
                  </a:cubicBezTo>
                  <a:cubicBezTo>
                    <a:pt x="113" y="99"/>
                    <a:pt x="113" y="74"/>
                    <a:pt x="129" y="55"/>
                  </a:cubicBezTo>
                  <a:cubicBezTo>
                    <a:pt x="136" y="48"/>
                    <a:pt x="144" y="43"/>
                    <a:pt x="154" y="40"/>
                  </a:cubicBezTo>
                  <a:cubicBezTo>
                    <a:pt x="152" y="22"/>
                    <a:pt x="143" y="0"/>
                    <a:pt x="107" y="0"/>
                  </a:cubicBezTo>
                  <a:cubicBezTo>
                    <a:pt x="50" y="0"/>
                    <a:pt x="61" y="56"/>
                    <a:pt x="62" y="64"/>
                  </a:cubicBezTo>
                  <a:cubicBezTo>
                    <a:pt x="52" y="71"/>
                    <a:pt x="58" y="93"/>
                    <a:pt x="67" y="93"/>
                  </a:cubicBezTo>
                  <a:cubicBezTo>
                    <a:pt x="71" y="114"/>
                    <a:pt x="86" y="129"/>
                    <a:pt x="86" y="129"/>
                  </a:cubicBezTo>
                  <a:cubicBezTo>
                    <a:pt x="86" y="129"/>
                    <a:pt x="86" y="143"/>
                    <a:pt x="81" y="144"/>
                  </a:cubicBezTo>
                  <a:cubicBezTo>
                    <a:pt x="64" y="147"/>
                    <a:pt x="0" y="175"/>
                    <a:pt x="0" y="205"/>
                  </a:cubicBezTo>
                  <a:cubicBezTo>
                    <a:pt x="92" y="205"/>
                    <a:pt x="92" y="205"/>
                    <a:pt x="92" y="205"/>
                  </a:cubicBezTo>
                  <a:cubicBezTo>
                    <a:pt x="93" y="205"/>
                    <a:pt x="95" y="204"/>
                    <a:pt x="96" y="20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34861" name="Group 19"/>
          <p:cNvPicPr>
            <a:picLocks noChangeAspect="1" noChangeArrowheads="1"/>
          </p:cNvPicPr>
          <p:nvPr/>
        </p:nvPicPr>
        <p:blipFill>
          <a:blip r:embed="rId6" cstate="email"/>
          <a:srcRect/>
          <a:stretch>
            <a:fillRect/>
          </a:stretch>
        </p:blipFill>
        <p:spPr bwMode="auto">
          <a:xfrm>
            <a:off x="11137900" y="4230688"/>
            <a:ext cx="5238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862" name="直接连接符 55"/>
          <p:cNvCxnSpPr>
            <a:cxnSpLocks noChangeShapeType="1"/>
          </p:cNvCxnSpPr>
          <p:nvPr/>
        </p:nvCxnSpPr>
        <p:spPr bwMode="auto">
          <a:xfrm flipH="1">
            <a:off x="304800" y="3436938"/>
            <a:ext cx="568325" cy="0"/>
          </a:xfrm>
          <a:prstGeom prst="line">
            <a:avLst/>
          </a:prstGeom>
          <a:noFill/>
          <a:ln w="6350">
            <a:solidFill>
              <a:srgbClr val="47D7C6"/>
            </a:solidFill>
            <a:round/>
          </a:ln>
          <a:extLst>
            <a:ext uri="{909E8E84-426E-40DD-AFC4-6F175D3DCCD1}">
              <a14:hiddenFill xmlns:a14="http://schemas.microsoft.com/office/drawing/2010/main">
                <a:noFill/>
              </a14:hiddenFill>
            </a:ext>
          </a:extLst>
        </p:spPr>
      </p:cxnSp>
      <p:cxnSp>
        <p:nvCxnSpPr>
          <p:cNvPr id="34863" name="直接连接符 66"/>
          <p:cNvCxnSpPr>
            <a:cxnSpLocks noChangeShapeType="1"/>
            <a:stCxn id="34834" idx="2"/>
            <a:endCxn id="34831" idx="6"/>
          </p:cNvCxnSpPr>
          <p:nvPr/>
        </p:nvCxnSpPr>
        <p:spPr bwMode="auto">
          <a:xfrm flipH="1">
            <a:off x="1092200" y="3440113"/>
            <a:ext cx="1885950" cy="0"/>
          </a:xfrm>
          <a:prstGeom prst="line">
            <a:avLst/>
          </a:prstGeom>
          <a:noFill/>
          <a:ln w="6350">
            <a:solidFill>
              <a:srgbClr val="FFBD00"/>
            </a:solidFill>
            <a:round/>
          </a:ln>
          <a:extLst>
            <a:ext uri="{909E8E84-426E-40DD-AFC4-6F175D3DCCD1}">
              <a14:hiddenFill xmlns:a14="http://schemas.microsoft.com/office/drawing/2010/main">
                <a:noFill/>
              </a14:hiddenFill>
            </a:ext>
          </a:extLst>
        </p:spPr>
      </p:cxnSp>
      <p:cxnSp>
        <p:nvCxnSpPr>
          <p:cNvPr id="34864" name="直接连接符 69"/>
          <p:cNvCxnSpPr>
            <a:cxnSpLocks noChangeShapeType="1"/>
            <a:stCxn id="34834" idx="6"/>
            <a:endCxn id="34835" idx="2"/>
          </p:cNvCxnSpPr>
          <p:nvPr/>
        </p:nvCxnSpPr>
        <p:spPr bwMode="auto">
          <a:xfrm>
            <a:off x="3181350" y="3440113"/>
            <a:ext cx="1884363" cy="0"/>
          </a:xfrm>
          <a:prstGeom prst="line">
            <a:avLst/>
          </a:prstGeom>
          <a:noFill/>
          <a:ln w="6350">
            <a:solidFill>
              <a:srgbClr val="FA5F1F"/>
            </a:solidFill>
            <a:round/>
          </a:ln>
          <a:extLst>
            <a:ext uri="{909E8E84-426E-40DD-AFC4-6F175D3DCCD1}">
              <a14:hiddenFill xmlns:a14="http://schemas.microsoft.com/office/drawing/2010/main">
                <a:noFill/>
              </a14:hiddenFill>
            </a:ext>
          </a:extLst>
        </p:spPr>
      </p:cxnSp>
      <p:cxnSp>
        <p:nvCxnSpPr>
          <p:cNvPr id="34865" name="直接连接符 71"/>
          <p:cNvCxnSpPr>
            <a:cxnSpLocks noChangeShapeType="1"/>
            <a:stCxn id="34835" idx="6"/>
            <a:endCxn id="34836" idx="2"/>
          </p:cNvCxnSpPr>
          <p:nvPr/>
        </p:nvCxnSpPr>
        <p:spPr bwMode="auto">
          <a:xfrm>
            <a:off x="5268913" y="3440113"/>
            <a:ext cx="1885950" cy="0"/>
          </a:xfrm>
          <a:prstGeom prst="line">
            <a:avLst/>
          </a:prstGeom>
          <a:noFill/>
          <a:ln w="6350">
            <a:solidFill>
              <a:srgbClr val="40C6F2"/>
            </a:solidFill>
            <a:round/>
          </a:ln>
          <a:extLst>
            <a:ext uri="{909E8E84-426E-40DD-AFC4-6F175D3DCCD1}">
              <a14:hiddenFill xmlns:a14="http://schemas.microsoft.com/office/drawing/2010/main">
                <a:noFill/>
              </a14:hiddenFill>
            </a:ext>
          </a:extLst>
        </p:spPr>
      </p:cxnSp>
      <p:cxnSp>
        <p:nvCxnSpPr>
          <p:cNvPr id="34866" name="直接连接符 73"/>
          <p:cNvCxnSpPr>
            <a:cxnSpLocks noChangeShapeType="1"/>
            <a:stCxn id="34836" idx="6"/>
            <a:endCxn id="34837" idx="2"/>
          </p:cNvCxnSpPr>
          <p:nvPr/>
        </p:nvCxnSpPr>
        <p:spPr bwMode="auto">
          <a:xfrm flipV="1">
            <a:off x="7358063" y="3425825"/>
            <a:ext cx="1885950" cy="14288"/>
          </a:xfrm>
          <a:prstGeom prst="line">
            <a:avLst/>
          </a:prstGeom>
          <a:noFill/>
          <a:ln w="6350">
            <a:solidFill>
              <a:srgbClr val="FF625F"/>
            </a:solidFill>
            <a:round/>
          </a:ln>
          <a:extLst>
            <a:ext uri="{909E8E84-426E-40DD-AFC4-6F175D3DCCD1}">
              <a14:hiddenFill xmlns:a14="http://schemas.microsoft.com/office/drawing/2010/main">
                <a:noFill/>
              </a14:hiddenFill>
            </a:ext>
          </a:extLst>
        </p:spPr>
      </p:cxnSp>
      <p:cxnSp>
        <p:nvCxnSpPr>
          <p:cNvPr id="34867" name="直接连接符 75"/>
          <p:cNvCxnSpPr>
            <a:cxnSpLocks noChangeShapeType="1"/>
            <a:stCxn id="34837" idx="6"/>
            <a:endCxn id="34838" idx="2"/>
          </p:cNvCxnSpPr>
          <p:nvPr/>
        </p:nvCxnSpPr>
        <p:spPr bwMode="auto">
          <a:xfrm>
            <a:off x="9417050" y="3425825"/>
            <a:ext cx="1885950" cy="0"/>
          </a:xfrm>
          <a:prstGeom prst="line">
            <a:avLst/>
          </a:prstGeom>
          <a:noFill/>
          <a:ln w="6350">
            <a:solidFill>
              <a:srgbClr val="92D050"/>
            </a:solidFill>
            <a:round/>
          </a:ln>
          <a:extLst>
            <a:ext uri="{909E8E84-426E-40DD-AFC4-6F175D3DCCD1}">
              <a14:hiddenFill xmlns:a14="http://schemas.microsoft.com/office/drawing/2010/main">
                <a:noFill/>
              </a14:hiddenFill>
            </a:ext>
          </a:extLst>
        </p:spPr>
      </p:cxnSp>
      <p:sp>
        <p:nvSpPr>
          <p:cNvPr id="4"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5"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54" name="矩形 53"/>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862"/>
                                        </p:tgtEl>
                                        <p:attrNameLst>
                                          <p:attrName>style.visibility</p:attrName>
                                        </p:attrNameLst>
                                      </p:cBhvr>
                                      <p:to>
                                        <p:strVal val="visible"/>
                                      </p:to>
                                    </p:set>
                                    <p:animEffect transition="in" filter="wipe(left)">
                                      <p:cBhvr>
                                        <p:cTn id="7" dur="500"/>
                                        <p:tgtEl>
                                          <p:spTgt spid="348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831"/>
                                        </p:tgtEl>
                                        <p:attrNameLst>
                                          <p:attrName>style.visibility</p:attrName>
                                        </p:attrNameLst>
                                      </p:cBhvr>
                                      <p:to>
                                        <p:strVal val="visible"/>
                                      </p:to>
                                    </p:set>
                                    <p:animEffect transition="in" filter="wipe(left)">
                                      <p:cBhvr>
                                        <p:cTn id="11" dur="500"/>
                                        <p:tgtEl>
                                          <p:spTgt spid="3483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34830"/>
                                        </p:tgtEl>
                                        <p:attrNameLst>
                                          <p:attrName>style.visibility</p:attrName>
                                        </p:attrNameLst>
                                      </p:cBhvr>
                                      <p:to>
                                        <p:strVal val="visible"/>
                                      </p:to>
                                    </p:set>
                                    <p:animEffect transition="in" filter="fade">
                                      <p:cBhvr>
                                        <p:cTn id="15" dur="1000"/>
                                        <p:tgtEl>
                                          <p:spTgt spid="34830"/>
                                        </p:tgtEl>
                                      </p:cBhvr>
                                    </p:animEffect>
                                    <p:anim calcmode="lin" valueType="num">
                                      <p:cBhvr>
                                        <p:cTn id="16" dur="1000" fill="hold"/>
                                        <p:tgtEl>
                                          <p:spTgt spid="34830"/>
                                        </p:tgtEl>
                                        <p:attrNameLst>
                                          <p:attrName>ppt_x</p:attrName>
                                        </p:attrNameLst>
                                      </p:cBhvr>
                                      <p:tavLst>
                                        <p:tav tm="0">
                                          <p:val>
                                            <p:strVal val="#ppt_x"/>
                                          </p:val>
                                        </p:tav>
                                        <p:tav tm="100000">
                                          <p:val>
                                            <p:strVal val="#ppt_x"/>
                                          </p:val>
                                        </p:tav>
                                      </p:tavLst>
                                    </p:anim>
                                    <p:anim calcmode="lin" valueType="num">
                                      <p:cBhvr>
                                        <p:cTn id="17" dur="1000" fill="hold"/>
                                        <p:tgtEl>
                                          <p:spTgt spid="3483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34857"/>
                                        </p:tgtEl>
                                        <p:attrNameLst>
                                          <p:attrName>style.visibility</p:attrName>
                                        </p:attrNameLst>
                                      </p:cBhvr>
                                      <p:to>
                                        <p:strVal val="visible"/>
                                      </p:to>
                                    </p:set>
                                    <p:animEffect transition="in" filter="fade">
                                      <p:cBhvr>
                                        <p:cTn id="20" dur="1000"/>
                                        <p:tgtEl>
                                          <p:spTgt spid="34857"/>
                                        </p:tgtEl>
                                      </p:cBhvr>
                                    </p:animEffect>
                                    <p:anim calcmode="lin" valueType="num">
                                      <p:cBhvr>
                                        <p:cTn id="21" dur="1000" fill="hold"/>
                                        <p:tgtEl>
                                          <p:spTgt spid="34857"/>
                                        </p:tgtEl>
                                        <p:attrNameLst>
                                          <p:attrName>ppt_x</p:attrName>
                                        </p:attrNameLst>
                                      </p:cBhvr>
                                      <p:tavLst>
                                        <p:tav tm="0">
                                          <p:val>
                                            <p:strVal val="#ppt_x"/>
                                          </p:val>
                                        </p:tav>
                                        <p:tav tm="100000">
                                          <p:val>
                                            <p:strVal val="#ppt_x"/>
                                          </p:val>
                                        </p:tav>
                                      </p:tavLst>
                                    </p:anim>
                                    <p:anim calcmode="lin" valueType="num">
                                      <p:cBhvr>
                                        <p:cTn id="22" dur="1000" fill="hold"/>
                                        <p:tgtEl>
                                          <p:spTgt spid="3485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4832"/>
                                        </p:tgtEl>
                                        <p:attrNameLst>
                                          <p:attrName>style.visibility</p:attrName>
                                        </p:attrNameLst>
                                      </p:cBhvr>
                                      <p:to>
                                        <p:strVal val="visible"/>
                                      </p:to>
                                    </p:set>
                                    <p:animEffect transition="in" filter="wipe(left)">
                                      <p:cBhvr>
                                        <p:cTn id="26" dur="500"/>
                                        <p:tgtEl>
                                          <p:spTgt spid="34832"/>
                                        </p:tgtEl>
                                      </p:cBhvr>
                                    </p:animEffect>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34833"/>
                                        </p:tgtEl>
                                        <p:attrNameLst>
                                          <p:attrName>style.visibility</p:attrName>
                                        </p:attrNameLst>
                                      </p:cBhvr>
                                      <p:to>
                                        <p:strVal val="visible"/>
                                      </p:to>
                                    </p:set>
                                    <p:anim calcmode="lin" valueType="num">
                                      <p:cBhvr additive="base">
                                        <p:cTn id="30" dur="500" fill="hold"/>
                                        <p:tgtEl>
                                          <p:spTgt spid="34833"/>
                                        </p:tgtEl>
                                        <p:attrNameLst>
                                          <p:attrName>ppt_x</p:attrName>
                                        </p:attrNameLst>
                                      </p:cBhvr>
                                      <p:tavLst>
                                        <p:tav tm="0">
                                          <p:val>
                                            <p:strVal val="#ppt_x"/>
                                          </p:val>
                                        </p:tav>
                                        <p:tav tm="100000">
                                          <p:val>
                                            <p:strVal val="#ppt_x"/>
                                          </p:val>
                                        </p:tav>
                                      </p:tavLst>
                                    </p:anim>
                                    <p:anim calcmode="lin" valueType="num">
                                      <p:cBhvr additive="base">
                                        <p:cTn id="31" dur="500" fill="hold"/>
                                        <p:tgtEl>
                                          <p:spTgt spid="34833"/>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34863"/>
                                        </p:tgtEl>
                                        <p:attrNameLst>
                                          <p:attrName>style.visibility</p:attrName>
                                        </p:attrNameLst>
                                      </p:cBhvr>
                                      <p:to>
                                        <p:strVal val="visible"/>
                                      </p:to>
                                    </p:set>
                                    <p:animEffect transition="in" filter="wipe(left)">
                                      <p:cBhvr>
                                        <p:cTn id="35" dur="500"/>
                                        <p:tgtEl>
                                          <p:spTgt spid="34863"/>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34834"/>
                                        </p:tgtEl>
                                        <p:attrNameLst>
                                          <p:attrName>style.visibility</p:attrName>
                                        </p:attrNameLst>
                                      </p:cBhvr>
                                      <p:to>
                                        <p:strVal val="visible"/>
                                      </p:to>
                                    </p:set>
                                    <p:animEffect transition="in" filter="wipe(left)">
                                      <p:cBhvr>
                                        <p:cTn id="39" dur="500"/>
                                        <p:tgtEl>
                                          <p:spTgt spid="34834"/>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34839"/>
                                        </p:tgtEl>
                                        <p:attrNameLst>
                                          <p:attrName>style.visibility</p:attrName>
                                        </p:attrNameLst>
                                      </p:cBhvr>
                                      <p:to>
                                        <p:strVal val="visible"/>
                                      </p:to>
                                    </p:set>
                                    <p:animEffect transition="in" filter="fade">
                                      <p:cBhvr>
                                        <p:cTn id="43" dur="1000"/>
                                        <p:tgtEl>
                                          <p:spTgt spid="34839"/>
                                        </p:tgtEl>
                                      </p:cBhvr>
                                    </p:animEffect>
                                    <p:anim calcmode="lin" valueType="num">
                                      <p:cBhvr>
                                        <p:cTn id="44" dur="1000" fill="hold"/>
                                        <p:tgtEl>
                                          <p:spTgt spid="34839"/>
                                        </p:tgtEl>
                                        <p:attrNameLst>
                                          <p:attrName>ppt_x</p:attrName>
                                        </p:attrNameLst>
                                      </p:cBhvr>
                                      <p:tavLst>
                                        <p:tav tm="0">
                                          <p:val>
                                            <p:strVal val="#ppt_x"/>
                                          </p:val>
                                        </p:tav>
                                        <p:tav tm="100000">
                                          <p:val>
                                            <p:strVal val="#ppt_x"/>
                                          </p:val>
                                        </p:tav>
                                      </p:tavLst>
                                    </p:anim>
                                    <p:anim calcmode="lin" valueType="num">
                                      <p:cBhvr>
                                        <p:cTn id="45" dur="1000" fill="hold"/>
                                        <p:tgtEl>
                                          <p:spTgt spid="34839"/>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4856"/>
                                        </p:tgtEl>
                                        <p:attrNameLst>
                                          <p:attrName>style.visibility</p:attrName>
                                        </p:attrNameLst>
                                      </p:cBhvr>
                                      <p:to>
                                        <p:strVal val="visible"/>
                                      </p:to>
                                    </p:set>
                                    <p:animEffect transition="in" filter="fade">
                                      <p:cBhvr>
                                        <p:cTn id="48" dur="1000"/>
                                        <p:tgtEl>
                                          <p:spTgt spid="34856"/>
                                        </p:tgtEl>
                                      </p:cBhvr>
                                    </p:animEffect>
                                    <p:anim calcmode="lin" valueType="num">
                                      <p:cBhvr>
                                        <p:cTn id="49" dur="1000" fill="hold"/>
                                        <p:tgtEl>
                                          <p:spTgt spid="34856"/>
                                        </p:tgtEl>
                                        <p:attrNameLst>
                                          <p:attrName>ppt_x</p:attrName>
                                        </p:attrNameLst>
                                      </p:cBhvr>
                                      <p:tavLst>
                                        <p:tav tm="0">
                                          <p:val>
                                            <p:strVal val="#ppt_x"/>
                                          </p:val>
                                        </p:tav>
                                        <p:tav tm="100000">
                                          <p:val>
                                            <p:strVal val="#ppt_x"/>
                                          </p:val>
                                        </p:tav>
                                      </p:tavLst>
                                    </p:anim>
                                    <p:anim calcmode="lin" valueType="num">
                                      <p:cBhvr>
                                        <p:cTn id="50" dur="1000" fill="hold"/>
                                        <p:tgtEl>
                                          <p:spTgt spid="34856"/>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4840"/>
                                        </p:tgtEl>
                                        <p:attrNameLst>
                                          <p:attrName>style.visibility</p:attrName>
                                        </p:attrNameLst>
                                      </p:cBhvr>
                                      <p:to>
                                        <p:strVal val="visible"/>
                                      </p:to>
                                    </p:set>
                                    <p:animEffect transition="in" filter="wipe(left)">
                                      <p:cBhvr>
                                        <p:cTn id="54" dur="500"/>
                                        <p:tgtEl>
                                          <p:spTgt spid="34840"/>
                                        </p:tgtEl>
                                      </p:cBhvr>
                                    </p:animEffect>
                                  </p:childTnLst>
                                </p:cTn>
                              </p:par>
                            </p:childTnLst>
                          </p:cTn>
                        </p:par>
                        <p:par>
                          <p:cTn id="55" fill="hold">
                            <p:stCondLst>
                              <p:cond delay="5500"/>
                            </p:stCondLst>
                            <p:childTnLst>
                              <p:par>
                                <p:cTn id="56" presetID="2" presetClass="entr" presetSubtype="1" fill="hold" grpId="0" nodeType="afterEffect">
                                  <p:stCondLst>
                                    <p:cond delay="0"/>
                                  </p:stCondLst>
                                  <p:childTnLst>
                                    <p:set>
                                      <p:cBhvr>
                                        <p:cTn id="57" dur="1" fill="hold">
                                          <p:stCondLst>
                                            <p:cond delay="0"/>
                                          </p:stCondLst>
                                        </p:cTn>
                                        <p:tgtEl>
                                          <p:spTgt spid="34841"/>
                                        </p:tgtEl>
                                        <p:attrNameLst>
                                          <p:attrName>style.visibility</p:attrName>
                                        </p:attrNameLst>
                                      </p:cBhvr>
                                      <p:to>
                                        <p:strVal val="visible"/>
                                      </p:to>
                                    </p:set>
                                    <p:anim calcmode="lin" valueType="num">
                                      <p:cBhvr additive="base">
                                        <p:cTn id="58" dur="500" fill="hold"/>
                                        <p:tgtEl>
                                          <p:spTgt spid="34841"/>
                                        </p:tgtEl>
                                        <p:attrNameLst>
                                          <p:attrName>ppt_x</p:attrName>
                                        </p:attrNameLst>
                                      </p:cBhvr>
                                      <p:tavLst>
                                        <p:tav tm="0">
                                          <p:val>
                                            <p:strVal val="#ppt_x"/>
                                          </p:val>
                                        </p:tav>
                                        <p:tav tm="100000">
                                          <p:val>
                                            <p:strVal val="#ppt_x"/>
                                          </p:val>
                                        </p:tav>
                                      </p:tavLst>
                                    </p:anim>
                                    <p:anim calcmode="lin" valueType="num">
                                      <p:cBhvr additive="base">
                                        <p:cTn id="59" dur="500" fill="hold"/>
                                        <p:tgtEl>
                                          <p:spTgt spid="34841"/>
                                        </p:tgtEl>
                                        <p:attrNameLst>
                                          <p:attrName>ppt_y</p:attrName>
                                        </p:attrNameLst>
                                      </p:cBhvr>
                                      <p:tavLst>
                                        <p:tav tm="0">
                                          <p:val>
                                            <p:strVal val="0-#ppt_h/2"/>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34864"/>
                                        </p:tgtEl>
                                        <p:attrNameLst>
                                          <p:attrName>style.visibility</p:attrName>
                                        </p:attrNameLst>
                                      </p:cBhvr>
                                      <p:to>
                                        <p:strVal val="visible"/>
                                      </p:to>
                                    </p:set>
                                    <p:animEffect transition="in" filter="wipe(left)">
                                      <p:cBhvr>
                                        <p:cTn id="63" dur="500"/>
                                        <p:tgtEl>
                                          <p:spTgt spid="34864"/>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34835"/>
                                        </p:tgtEl>
                                        <p:attrNameLst>
                                          <p:attrName>style.visibility</p:attrName>
                                        </p:attrNameLst>
                                      </p:cBhvr>
                                      <p:to>
                                        <p:strVal val="visible"/>
                                      </p:to>
                                    </p:set>
                                    <p:animEffect transition="in" filter="wipe(left)">
                                      <p:cBhvr>
                                        <p:cTn id="67" dur="500"/>
                                        <p:tgtEl>
                                          <p:spTgt spid="34835"/>
                                        </p:tgtEl>
                                      </p:cBhvr>
                                    </p:animEffect>
                                  </p:childTnLst>
                                </p:cTn>
                              </p:par>
                              <p:par>
                                <p:cTn id="68" presetID="47" presetClass="entr" presetSubtype="0" fill="hold" nodeType="withEffect">
                                  <p:stCondLst>
                                    <p:cond delay="0"/>
                                  </p:stCondLst>
                                  <p:childTnLst>
                                    <p:set>
                                      <p:cBhvr>
                                        <p:cTn id="69" dur="1" fill="hold">
                                          <p:stCondLst>
                                            <p:cond delay="0"/>
                                          </p:stCondLst>
                                        </p:cTn>
                                        <p:tgtEl>
                                          <p:spTgt spid="34854"/>
                                        </p:tgtEl>
                                        <p:attrNameLst>
                                          <p:attrName>style.visibility</p:attrName>
                                        </p:attrNameLst>
                                      </p:cBhvr>
                                      <p:to>
                                        <p:strVal val="visible"/>
                                      </p:to>
                                    </p:set>
                                    <p:animEffect transition="in" filter="fade">
                                      <p:cBhvr>
                                        <p:cTn id="70" dur="1000"/>
                                        <p:tgtEl>
                                          <p:spTgt spid="34854"/>
                                        </p:tgtEl>
                                      </p:cBhvr>
                                    </p:animEffect>
                                    <p:anim calcmode="lin" valueType="num">
                                      <p:cBhvr>
                                        <p:cTn id="71" dur="1000" fill="hold"/>
                                        <p:tgtEl>
                                          <p:spTgt spid="34854"/>
                                        </p:tgtEl>
                                        <p:attrNameLst>
                                          <p:attrName>ppt_x</p:attrName>
                                        </p:attrNameLst>
                                      </p:cBhvr>
                                      <p:tavLst>
                                        <p:tav tm="0">
                                          <p:val>
                                            <p:strVal val="#ppt_x"/>
                                          </p:val>
                                        </p:tav>
                                        <p:tav tm="100000">
                                          <p:val>
                                            <p:strVal val="#ppt_x"/>
                                          </p:val>
                                        </p:tav>
                                      </p:tavLst>
                                    </p:anim>
                                    <p:anim calcmode="lin" valueType="num">
                                      <p:cBhvr>
                                        <p:cTn id="72" dur="1000" fill="hold"/>
                                        <p:tgtEl>
                                          <p:spTgt spid="3485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4842"/>
                                        </p:tgtEl>
                                        <p:attrNameLst>
                                          <p:attrName>style.visibility</p:attrName>
                                        </p:attrNameLst>
                                      </p:cBhvr>
                                      <p:to>
                                        <p:strVal val="visible"/>
                                      </p:to>
                                    </p:set>
                                    <p:animEffect transition="in" filter="fade">
                                      <p:cBhvr>
                                        <p:cTn id="75" dur="1000"/>
                                        <p:tgtEl>
                                          <p:spTgt spid="34842"/>
                                        </p:tgtEl>
                                      </p:cBhvr>
                                    </p:animEffect>
                                    <p:anim calcmode="lin" valueType="num">
                                      <p:cBhvr>
                                        <p:cTn id="76" dur="1000" fill="hold"/>
                                        <p:tgtEl>
                                          <p:spTgt spid="34842"/>
                                        </p:tgtEl>
                                        <p:attrNameLst>
                                          <p:attrName>ppt_x</p:attrName>
                                        </p:attrNameLst>
                                      </p:cBhvr>
                                      <p:tavLst>
                                        <p:tav tm="0">
                                          <p:val>
                                            <p:strVal val="#ppt_x"/>
                                          </p:val>
                                        </p:tav>
                                        <p:tav tm="100000">
                                          <p:val>
                                            <p:strVal val="#ppt_x"/>
                                          </p:val>
                                        </p:tav>
                                      </p:tavLst>
                                    </p:anim>
                                    <p:anim calcmode="lin" valueType="num">
                                      <p:cBhvr>
                                        <p:cTn id="77" dur="1000" fill="hold"/>
                                        <p:tgtEl>
                                          <p:spTgt spid="34842"/>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22" presetClass="entr" presetSubtype="8" fill="hold" grpId="0" nodeType="afterEffect">
                                  <p:stCondLst>
                                    <p:cond delay="0"/>
                                  </p:stCondLst>
                                  <p:childTnLst>
                                    <p:set>
                                      <p:cBhvr>
                                        <p:cTn id="80" dur="1" fill="hold">
                                          <p:stCondLst>
                                            <p:cond delay="0"/>
                                          </p:stCondLst>
                                        </p:cTn>
                                        <p:tgtEl>
                                          <p:spTgt spid="34843"/>
                                        </p:tgtEl>
                                        <p:attrNameLst>
                                          <p:attrName>style.visibility</p:attrName>
                                        </p:attrNameLst>
                                      </p:cBhvr>
                                      <p:to>
                                        <p:strVal val="visible"/>
                                      </p:to>
                                    </p:set>
                                    <p:animEffect transition="in" filter="wipe(left)">
                                      <p:cBhvr>
                                        <p:cTn id="81" dur="500"/>
                                        <p:tgtEl>
                                          <p:spTgt spid="34843"/>
                                        </p:tgtEl>
                                      </p:cBhvr>
                                    </p:animEffect>
                                  </p:childTnLst>
                                </p:cTn>
                              </p:par>
                            </p:childTnLst>
                          </p:cTn>
                        </p:par>
                        <p:par>
                          <p:cTn id="82" fill="hold">
                            <p:stCondLst>
                              <p:cond delay="7500"/>
                            </p:stCondLst>
                            <p:childTnLst>
                              <p:par>
                                <p:cTn id="83" presetID="2" presetClass="entr" presetSubtype="4" fill="hold" grpId="0" nodeType="afterEffect">
                                  <p:stCondLst>
                                    <p:cond delay="0"/>
                                  </p:stCondLst>
                                  <p:childTnLst>
                                    <p:set>
                                      <p:cBhvr>
                                        <p:cTn id="84" dur="1" fill="hold">
                                          <p:stCondLst>
                                            <p:cond delay="0"/>
                                          </p:stCondLst>
                                        </p:cTn>
                                        <p:tgtEl>
                                          <p:spTgt spid="34844"/>
                                        </p:tgtEl>
                                        <p:attrNameLst>
                                          <p:attrName>style.visibility</p:attrName>
                                        </p:attrNameLst>
                                      </p:cBhvr>
                                      <p:to>
                                        <p:strVal val="visible"/>
                                      </p:to>
                                    </p:set>
                                    <p:anim calcmode="lin" valueType="num">
                                      <p:cBhvr additive="base">
                                        <p:cTn id="85" dur="500" fill="hold"/>
                                        <p:tgtEl>
                                          <p:spTgt spid="34844"/>
                                        </p:tgtEl>
                                        <p:attrNameLst>
                                          <p:attrName>ppt_x</p:attrName>
                                        </p:attrNameLst>
                                      </p:cBhvr>
                                      <p:tavLst>
                                        <p:tav tm="0">
                                          <p:val>
                                            <p:strVal val="#ppt_x"/>
                                          </p:val>
                                        </p:tav>
                                        <p:tav tm="100000">
                                          <p:val>
                                            <p:strVal val="#ppt_x"/>
                                          </p:val>
                                        </p:tav>
                                      </p:tavLst>
                                    </p:anim>
                                    <p:anim calcmode="lin" valueType="num">
                                      <p:cBhvr additive="base">
                                        <p:cTn id="86" dur="500" fill="hold"/>
                                        <p:tgtEl>
                                          <p:spTgt spid="34844"/>
                                        </p:tgtEl>
                                        <p:attrNameLst>
                                          <p:attrName>ppt_y</p:attrName>
                                        </p:attrNameLst>
                                      </p:cBhvr>
                                      <p:tavLst>
                                        <p:tav tm="0">
                                          <p:val>
                                            <p:strVal val="1+#ppt_h/2"/>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34865"/>
                                        </p:tgtEl>
                                        <p:attrNameLst>
                                          <p:attrName>style.visibility</p:attrName>
                                        </p:attrNameLst>
                                      </p:cBhvr>
                                      <p:to>
                                        <p:strVal val="visible"/>
                                      </p:to>
                                    </p:set>
                                    <p:animEffect transition="in" filter="wipe(left)">
                                      <p:cBhvr>
                                        <p:cTn id="90" dur="500"/>
                                        <p:tgtEl>
                                          <p:spTgt spid="34865"/>
                                        </p:tgtEl>
                                      </p:cBhvr>
                                    </p:animEffect>
                                  </p:childTnLst>
                                </p:cTn>
                              </p:par>
                            </p:childTnLst>
                          </p:cTn>
                        </p:par>
                        <p:par>
                          <p:cTn id="91" fill="hold">
                            <p:stCondLst>
                              <p:cond delay="8500"/>
                            </p:stCondLst>
                            <p:childTnLst>
                              <p:par>
                                <p:cTn id="92" presetID="22" presetClass="entr" presetSubtype="8" fill="hold" grpId="0" nodeType="afterEffect">
                                  <p:stCondLst>
                                    <p:cond delay="0"/>
                                  </p:stCondLst>
                                  <p:childTnLst>
                                    <p:set>
                                      <p:cBhvr>
                                        <p:cTn id="93" dur="1" fill="hold">
                                          <p:stCondLst>
                                            <p:cond delay="0"/>
                                          </p:stCondLst>
                                        </p:cTn>
                                        <p:tgtEl>
                                          <p:spTgt spid="34836"/>
                                        </p:tgtEl>
                                        <p:attrNameLst>
                                          <p:attrName>style.visibility</p:attrName>
                                        </p:attrNameLst>
                                      </p:cBhvr>
                                      <p:to>
                                        <p:strVal val="visible"/>
                                      </p:to>
                                    </p:set>
                                    <p:animEffect transition="in" filter="wipe(left)">
                                      <p:cBhvr>
                                        <p:cTn id="94" dur="500"/>
                                        <p:tgtEl>
                                          <p:spTgt spid="34836"/>
                                        </p:tgtEl>
                                      </p:cBhvr>
                                    </p:animEffect>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34858"/>
                                        </p:tgtEl>
                                        <p:attrNameLst>
                                          <p:attrName>style.visibility</p:attrName>
                                        </p:attrNameLst>
                                      </p:cBhvr>
                                      <p:to>
                                        <p:strVal val="visible"/>
                                      </p:to>
                                    </p:set>
                                    <p:animEffect transition="in" filter="fade">
                                      <p:cBhvr>
                                        <p:cTn id="98" dur="1000"/>
                                        <p:tgtEl>
                                          <p:spTgt spid="34858"/>
                                        </p:tgtEl>
                                      </p:cBhvr>
                                    </p:animEffect>
                                    <p:anim calcmode="lin" valueType="num">
                                      <p:cBhvr>
                                        <p:cTn id="99" dur="1000" fill="hold"/>
                                        <p:tgtEl>
                                          <p:spTgt spid="34858"/>
                                        </p:tgtEl>
                                        <p:attrNameLst>
                                          <p:attrName>ppt_x</p:attrName>
                                        </p:attrNameLst>
                                      </p:cBhvr>
                                      <p:tavLst>
                                        <p:tav tm="0">
                                          <p:val>
                                            <p:strVal val="#ppt_x"/>
                                          </p:val>
                                        </p:tav>
                                        <p:tav tm="100000">
                                          <p:val>
                                            <p:strVal val="#ppt_x"/>
                                          </p:val>
                                        </p:tav>
                                      </p:tavLst>
                                    </p:anim>
                                    <p:anim calcmode="lin" valueType="num">
                                      <p:cBhvr>
                                        <p:cTn id="100" dur="1000" fill="hold"/>
                                        <p:tgtEl>
                                          <p:spTgt spid="3485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4845"/>
                                        </p:tgtEl>
                                        <p:attrNameLst>
                                          <p:attrName>style.visibility</p:attrName>
                                        </p:attrNameLst>
                                      </p:cBhvr>
                                      <p:to>
                                        <p:strVal val="visible"/>
                                      </p:to>
                                    </p:set>
                                    <p:animEffect transition="in" filter="fade">
                                      <p:cBhvr>
                                        <p:cTn id="103" dur="1000"/>
                                        <p:tgtEl>
                                          <p:spTgt spid="34845"/>
                                        </p:tgtEl>
                                      </p:cBhvr>
                                    </p:animEffect>
                                    <p:anim calcmode="lin" valueType="num">
                                      <p:cBhvr>
                                        <p:cTn id="104" dur="1000" fill="hold"/>
                                        <p:tgtEl>
                                          <p:spTgt spid="34845"/>
                                        </p:tgtEl>
                                        <p:attrNameLst>
                                          <p:attrName>ppt_x</p:attrName>
                                        </p:attrNameLst>
                                      </p:cBhvr>
                                      <p:tavLst>
                                        <p:tav tm="0">
                                          <p:val>
                                            <p:strVal val="#ppt_x"/>
                                          </p:val>
                                        </p:tav>
                                        <p:tav tm="100000">
                                          <p:val>
                                            <p:strVal val="#ppt_x"/>
                                          </p:val>
                                        </p:tav>
                                      </p:tavLst>
                                    </p:anim>
                                    <p:anim calcmode="lin" valueType="num">
                                      <p:cBhvr>
                                        <p:cTn id="105" dur="1000" fill="hold"/>
                                        <p:tgtEl>
                                          <p:spTgt spid="34845"/>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22" presetClass="entr" presetSubtype="8" fill="hold" grpId="0" nodeType="afterEffect">
                                  <p:stCondLst>
                                    <p:cond delay="0"/>
                                  </p:stCondLst>
                                  <p:childTnLst>
                                    <p:set>
                                      <p:cBhvr>
                                        <p:cTn id="108" dur="1" fill="hold">
                                          <p:stCondLst>
                                            <p:cond delay="0"/>
                                          </p:stCondLst>
                                        </p:cTn>
                                        <p:tgtEl>
                                          <p:spTgt spid="34846"/>
                                        </p:tgtEl>
                                        <p:attrNameLst>
                                          <p:attrName>style.visibility</p:attrName>
                                        </p:attrNameLst>
                                      </p:cBhvr>
                                      <p:to>
                                        <p:strVal val="visible"/>
                                      </p:to>
                                    </p:set>
                                    <p:animEffect transition="in" filter="wipe(left)">
                                      <p:cBhvr>
                                        <p:cTn id="109" dur="500"/>
                                        <p:tgtEl>
                                          <p:spTgt spid="34846"/>
                                        </p:tgtEl>
                                      </p:cBhvr>
                                    </p:animEffect>
                                  </p:childTnLst>
                                </p:cTn>
                              </p:par>
                            </p:childTnLst>
                          </p:cTn>
                        </p:par>
                        <p:par>
                          <p:cTn id="110" fill="hold">
                            <p:stCondLst>
                              <p:cond delay="10500"/>
                            </p:stCondLst>
                            <p:childTnLst>
                              <p:par>
                                <p:cTn id="111" presetID="2" presetClass="entr" presetSubtype="1" fill="hold" grpId="0" nodeType="afterEffect">
                                  <p:stCondLst>
                                    <p:cond delay="0"/>
                                  </p:stCondLst>
                                  <p:childTnLst>
                                    <p:set>
                                      <p:cBhvr>
                                        <p:cTn id="112" dur="1" fill="hold">
                                          <p:stCondLst>
                                            <p:cond delay="0"/>
                                          </p:stCondLst>
                                        </p:cTn>
                                        <p:tgtEl>
                                          <p:spTgt spid="34847"/>
                                        </p:tgtEl>
                                        <p:attrNameLst>
                                          <p:attrName>style.visibility</p:attrName>
                                        </p:attrNameLst>
                                      </p:cBhvr>
                                      <p:to>
                                        <p:strVal val="visible"/>
                                      </p:to>
                                    </p:set>
                                    <p:anim calcmode="lin" valueType="num">
                                      <p:cBhvr additive="base">
                                        <p:cTn id="113" dur="500" fill="hold"/>
                                        <p:tgtEl>
                                          <p:spTgt spid="34847"/>
                                        </p:tgtEl>
                                        <p:attrNameLst>
                                          <p:attrName>ppt_x</p:attrName>
                                        </p:attrNameLst>
                                      </p:cBhvr>
                                      <p:tavLst>
                                        <p:tav tm="0">
                                          <p:val>
                                            <p:strVal val="#ppt_x"/>
                                          </p:val>
                                        </p:tav>
                                        <p:tav tm="100000">
                                          <p:val>
                                            <p:strVal val="#ppt_x"/>
                                          </p:val>
                                        </p:tav>
                                      </p:tavLst>
                                    </p:anim>
                                    <p:anim calcmode="lin" valueType="num">
                                      <p:cBhvr additive="base">
                                        <p:cTn id="114" dur="500" fill="hold"/>
                                        <p:tgtEl>
                                          <p:spTgt spid="34847"/>
                                        </p:tgtEl>
                                        <p:attrNameLst>
                                          <p:attrName>ppt_y</p:attrName>
                                        </p:attrNameLst>
                                      </p:cBhvr>
                                      <p:tavLst>
                                        <p:tav tm="0">
                                          <p:val>
                                            <p:strVal val="0-#ppt_h/2"/>
                                          </p:val>
                                        </p:tav>
                                        <p:tav tm="100000">
                                          <p:val>
                                            <p:strVal val="#ppt_y"/>
                                          </p:val>
                                        </p:tav>
                                      </p:tavLst>
                                    </p:anim>
                                  </p:childTnLst>
                                </p:cTn>
                              </p:par>
                            </p:childTnLst>
                          </p:cTn>
                        </p:par>
                        <p:par>
                          <p:cTn id="115" fill="hold">
                            <p:stCondLst>
                              <p:cond delay="11000"/>
                            </p:stCondLst>
                            <p:childTnLst>
                              <p:par>
                                <p:cTn id="116" presetID="22" presetClass="entr" presetSubtype="8" fill="hold" nodeType="afterEffect">
                                  <p:stCondLst>
                                    <p:cond delay="0"/>
                                  </p:stCondLst>
                                  <p:childTnLst>
                                    <p:set>
                                      <p:cBhvr>
                                        <p:cTn id="117" dur="1" fill="hold">
                                          <p:stCondLst>
                                            <p:cond delay="0"/>
                                          </p:stCondLst>
                                        </p:cTn>
                                        <p:tgtEl>
                                          <p:spTgt spid="34866"/>
                                        </p:tgtEl>
                                        <p:attrNameLst>
                                          <p:attrName>style.visibility</p:attrName>
                                        </p:attrNameLst>
                                      </p:cBhvr>
                                      <p:to>
                                        <p:strVal val="visible"/>
                                      </p:to>
                                    </p:set>
                                    <p:animEffect transition="in" filter="wipe(left)">
                                      <p:cBhvr>
                                        <p:cTn id="118" dur="500"/>
                                        <p:tgtEl>
                                          <p:spTgt spid="34866"/>
                                        </p:tgtEl>
                                      </p:cBhvr>
                                    </p:animEffect>
                                  </p:childTnLst>
                                </p:cTn>
                              </p:par>
                            </p:childTnLst>
                          </p:cTn>
                        </p:par>
                        <p:par>
                          <p:cTn id="119" fill="hold">
                            <p:stCondLst>
                              <p:cond delay="11500"/>
                            </p:stCondLst>
                            <p:childTnLst>
                              <p:par>
                                <p:cTn id="120" presetID="22" presetClass="entr" presetSubtype="8" fill="hold" grpId="0" nodeType="afterEffect">
                                  <p:stCondLst>
                                    <p:cond delay="0"/>
                                  </p:stCondLst>
                                  <p:childTnLst>
                                    <p:set>
                                      <p:cBhvr>
                                        <p:cTn id="121" dur="1" fill="hold">
                                          <p:stCondLst>
                                            <p:cond delay="0"/>
                                          </p:stCondLst>
                                        </p:cTn>
                                        <p:tgtEl>
                                          <p:spTgt spid="34837"/>
                                        </p:tgtEl>
                                        <p:attrNameLst>
                                          <p:attrName>style.visibility</p:attrName>
                                        </p:attrNameLst>
                                      </p:cBhvr>
                                      <p:to>
                                        <p:strVal val="visible"/>
                                      </p:to>
                                    </p:set>
                                    <p:animEffect transition="in" filter="wipe(left)">
                                      <p:cBhvr>
                                        <p:cTn id="122" dur="500"/>
                                        <p:tgtEl>
                                          <p:spTgt spid="34837"/>
                                        </p:tgtEl>
                                      </p:cBhvr>
                                    </p:animEffect>
                                  </p:childTnLst>
                                </p:cTn>
                              </p:par>
                            </p:childTnLst>
                          </p:cTn>
                        </p:par>
                        <p:par>
                          <p:cTn id="123" fill="hold">
                            <p:stCondLst>
                              <p:cond delay="12000"/>
                            </p:stCondLst>
                            <p:childTnLst>
                              <p:par>
                                <p:cTn id="124" presetID="47" presetClass="entr" presetSubtype="0" fill="hold" grpId="0" nodeType="afterEffect">
                                  <p:stCondLst>
                                    <p:cond delay="0"/>
                                  </p:stCondLst>
                                  <p:childTnLst>
                                    <p:set>
                                      <p:cBhvr>
                                        <p:cTn id="125" dur="1" fill="hold">
                                          <p:stCondLst>
                                            <p:cond delay="0"/>
                                          </p:stCondLst>
                                        </p:cTn>
                                        <p:tgtEl>
                                          <p:spTgt spid="34848"/>
                                        </p:tgtEl>
                                        <p:attrNameLst>
                                          <p:attrName>style.visibility</p:attrName>
                                        </p:attrNameLst>
                                      </p:cBhvr>
                                      <p:to>
                                        <p:strVal val="visible"/>
                                      </p:to>
                                    </p:set>
                                    <p:animEffect transition="in" filter="fade">
                                      <p:cBhvr>
                                        <p:cTn id="126" dur="1000"/>
                                        <p:tgtEl>
                                          <p:spTgt spid="34848"/>
                                        </p:tgtEl>
                                      </p:cBhvr>
                                    </p:animEffect>
                                    <p:anim calcmode="lin" valueType="num">
                                      <p:cBhvr>
                                        <p:cTn id="127" dur="1000" fill="hold"/>
                                        <p:tgtEl>
                                          <p:spTgt spid="34848"/>
                                        </p:tgtEl>
                                        <p:attrNameLst>
                                          <p:attrName>ppt_x</p:attrName>
                                        </p:attrNameLst>
                                      </p:cBhvr>
                                      <p:tavLst>
                                        <p:tav tm="0">
                                          <p:val>
                                            <p:strVal val="#ppt_x"/>
                                          </p:val>
                                        </p:tav>
                                        <p:tav tm="100000">
                                          <p:val>
                                            <p:strVal val="#ppt_x"/>
                                          </p:val>
                                        </p:tav>
                                      </p:tavLst>
                                    </p:anim>
                                    <p:anim calcmode="lin" valueType="num">
                                      <p:cBhvr>
                                        <p:cTn id="128" dur="1000" fill="hold"/>
                                        <p:tgtEl>
                                          <p:spTgt spid="34848"/>
                                        </p:tgtEl>
                                        <p:attrNameLst>
                                          <p:attrName>ppt_y</p:attrName>
                                        </p:attrNameLst>
                                      </p:cBhvr>
                                      <p:tavLst>
                                        <p:tav tm="0">
                                          <p:val>
                                            <p:strVal val="#ppt_y-.1"/>
                                          </p:val>
                                        </p:tav>
                                        <p:tav tm="100000">
                                          <p:val>
                                            <p:strVal val="#ppt_y"/>
                                          </p:val>
                                        </p:tav>
                                      </p:tavLst>
                                    </p:anim>
                                  </p:childTnLst>
                                </p:cTn>
                              </p:par>
                              <p:par>
                                <p:cTn id="129" presetID="47" presetClass="entr" presetSubtype="0" fill="hold" nodeType="withEffect">
                                  <p:stCondLst>
                                    <p:cond delay="0"/>
                                  </p:stCondLst>
                                  <p:childTnLst>
                                    <p:set>
                                      <p:cBhvr>
                                        <p:cTn id="130" dur="1" fill="hold">
                                          <p:stCondLst>
                                            <p:cond delay="0"/>
                                          </p:stCondLst>
                                        </p:cTn>
                                        <p:tgtEl>
                                          <p:spTgt spid="34855"/>
                                        </p:tgtEl>
                                        <p:attrNameLst>
                                          <p:attrName>style.visibility</p:attrName>
                                        </p:attrNameLst>
                                      </p:cBhvr>
                                      <p:to>
                                        <p:strVal val="visible"/>
                                      </p:to>
                                    </p:set>
                                    <p:animEffect transition="in" filter="fade">
                                      <p:cBhvr>
                                        <p:cTn id="131" dur="1000"/>
                                        <p:tgtEl>
                                          <p:spTgt spid="34855"/>
                                        </p:tgtEl>
                                      </p:cBhvr>
                                    </p:animEffect>
                                    <p:anim calcmode="lin" valueType="num">
                                      <p:cBhvr>
                                        <p:cTn id="132" dur="1000" fill="hold"/>
                                        <p:tgtEl>
                                          <p:spTgt spid="34855"/>
                                        </p:tgtEl>
                                        <p:attrNameLst>
                                          <p:attrName>ppt_x</p:attrName>
                                        </p:attrNameLst>
                                      </p:cBhvr>
                                      <p:tavLst>
                                        <p:tav tm="0">
                                          <p:val>
                                            <p:strVal val="#ppt_x"/>
                                          </p:val>
                                        </p:tav>
                                        <p:tav tm="100000">
                                          <p:val>
                                            <p:strVal val="#ppt_x"/>
                                          </p:val>
                                        </p:tav>
                                      </p:tavLst>
                                    </p:anim>
                                    <p:anim calcmode="lin" valueType="num">
                                      <p:cBhvr>
                                        <p:cTn id="133" dur="1000" fill="hold"/>
                                        <p:tgtEl>
                                          <p:spTgt spid="34855"/>
                                        </p:tgtEl>
                                        <p:attrNameLst>
                                          <p:attrName>ppt_y</p:attrName>
                                        </p:attrNameLst>
                                      </p:cBhvr>
                                      <p:tavLst>
                                        <p:tav tm="0">
                                          <p:val>
                                            <p:strVal val="#ppt_y-.1"/>
                                          </p:val>
                                        </p:tav>
                                        <p:tav tm="100000">
                                          <p:val>
                                            <p:strVal val="#ppt_y"/>
                                          </p:val>
                                        </p:tav>
                                      </p:tavLst>
                                    </p:anim>
                                  </p:childTnLst>
                                </p:cTn>
                              </p:par>
                            </p:childTnLst>
                          </p:cTn>
                        </p:par>
                        <p:par>
                          <p:cTn id="134" fill="hold">
                            <p:stCondLst>
                              <p:cond delay="13000"/>
                            </p:stCondLst>
                            <p:childTnLst>
                              <p:par>
                                <p:cTn id="135" presetID="22" presetClass="entr" presetSubtype="8" fill="hold" grpId="0" nodeType="afterEffect">
                                  <p:stCondLst>
                                    <p:cond delay="0"/>
                                  </p:stCondLst>
                                  <p:childTnLst>
                                    <p:set>
                                      <p:cBhvr>
                                        <p:cTn id="136" dur="1" fill="hold">
                                          <p:stCondLst>
                                            <p:cond delay="0"/>
                                          </p:stCondLst>
                                        </p:cTn>
                                        <p:tgtEl>
                                          <p:spTgt spid="34849"/>
                                        </p:tgtEl>
                                        <p:attrNameLst>
                                          <p:attrName>style.visibility</p:attrName>
                                        </p:attrNameLst>
                                      </p:cBhvr>
                                      <p:to>
                                        <p:strVal val="visible"/>
                                      </p:to>
                                    </p:set>
                                    <p:animEffect transition="in" filter="wipe(left)">
                                      <p:cBhvr>
                                        <p:cTn id="137" dur="500"/>
                                        <p:tgtEl>
                                          <p:spTgt spid="34849"/>
                                        </p:tgtEl>
                                      </p:cBhvr>
                                    </p:animEffect>
                                  </p:childTnLst>
                                </p:cTn>
                              </p:par>
                            </p:childTnLst>
                          </p:cTn>
                        </p:par>
                        <p:par>
                          <p:cTn id="138" fill="hold">
                            <p:stCondLst>
                              <p:cond delay="13500"/>
                            </p:stCondLst>
                            <p:childTnLst>
                              <p:par>
                                <p:cTn id="139" presetID="2" presetClass="entr" presetSubtype="4" fill="hold" grpId="0" nodeType="afterEffect">
                                  <p:stCondLst>
                                    <p:cond delay="0"/>
                                  </p:stCondLst>
                                  <p:childTnLst>
                                    <p:set>
                                      <p:cBhvr>
                                        <p:cTn id="140" dur="1" fill="hold">
                                          <p:stCondLst>
                                            <p:cond delay="0"/>
                                          </p:stCondLst>
                                        </p:cTn>
                                        <p:tgtEl>
                                          <p:spTgt spid="34850"/>
                                        </p:tgtEl>
                                        <p:attrNameLst>
                                          <p:attrName>style.visibility</p:attrName>
                                        </p:attrNameLst>
                                      </p:cBhvr>
                                      <p:to>
                                        <p:strVal val="visible"/>
                                      </p:to>
                                    </p:set>
                                    <p:anim calcmode="lin" valueType="num">
                                      <p:cBhvr additive="base">
                                        <p:cTn id="141" dur="500" fill="hold"/>
                                        <p:tgtEl>
                                          <p:spTgt spid="34850"/>
                                        </p:tgtEl>
                                        <p:attrNameLst>
                                          <p:attrName>ppt_x</p:attrName>
                                        </p:attrNameLst>
                                      </p:cBhvr>
                                      <p:tavLst>
                                        <p:tav tm="0">
                                          <p:val>
                                            <p:strVal val="#ppt_x"/>
                                          </p:val>
                                        </p:tav>
                                        <p:tav tm="100000">
                                          <p:val>
                                            <p:strVal val="#ppt_x"/>
                                          </p:val>
                                        </p:tav>
                                      </p:tavLst>
                                    </p:anim>
                                    <p:anim calcmode="lin" valueType="num">
                                      <p:cBhvr additive="base">
                                        <p:cTn id="142" dur="500" fill="hold"/>
                                        <p:tgtEl>
                                          <p:spTgt spid="34850"/>
                                        </p:tgtEl>
                                        <p:attrNameLst>
                                          <p:attrName>ppt_y</p:attrName>
                                        </p:attrNameLst>
                                      </p:cBhvr>
                                      <p:tavLst>
                                        <p:tav tm="0">
                                          <p:val>
                                            <p:strVal val="1+#ppt_h/2"/>
                                          </p:val>
                                        </p:tav>
                                        <p:tav tm="100000">
                                          <p:val>
                                            <p:strVal val="#ppt_y"/>
                                          </p:val>
                                        </p:tav>
                                      </p:tavLst>
                                    </p:anim>
                                  </p:childTnLst>
                                </p:cTn>
                              </p:par>
                            </p:childTnLst>
                          </p:cTn>
                        </p:par>
                        <p:par>
                          <p:cTn id="143" fill="hold">
                            <p:stCondLst>
                              <p:cond delay="14000"/>
                            </p:stCondLst>
                            <p:childTnLst>
                              <p:par>
                                <p:cTn id="144" presetID="22" presetClass="entr" presetSubtype="8" fill="hold" nodeType="afterEffect">
                                  <p:stCondLst>
                                    <p:cond delay="0"/>
                                  </p:stCondLst>
                                  <p:childTnLst>
                                    <p:set>
                                      <p:cBhvr>
                                        <p:cTn id="145" dur="1" fill="hold">
                                          <p:stCondLst>
                                            <p:cond delay="0"/>
                                          </p:stCondLst>
                                        </p:cTn>
                                        <p:tgtEl>
                                          <p:spTgt spid="34867"/>
                                        </p:tgtEl>
                                        <p:attrNameLst>
                                          <p:attrName>style.visibility</p:attrName>
                                        </p:attrNameLst>
                                      </p:cBhvr>
                                      <p:to>
                                        <p:strVal val="visible"/>
                                      </p:to>
                                    </p:set>
                                    <p:animEffect transition="in" filter="wipe(left)">
                                      <p:cBhvr>
                                        <p:cTn id="146" dur="500"/>
                                        <p:tgtEl>
                                          <p:spTgt spid="34867"/>
                                        </p:tgtEl>
                                      </p:cBhvr>
                                    </p:animEffect>
                                  </p:childTnLst>
                                </p:cTn>
                              </p:par>
                            </p:childTnLst>
                          </p:cTn>
                        </p:par>
                        <p:par>
                          <p:cTn id="147" fill="hold">
                            <p:stCondLst>
                              <p:cond delay="14500"/>
                            </p:stCondLst>
                            <p:childTnLst>
                              <p:par>
                                <p:cTn id="148" presetID="22" presetClass="entr" presetSubtype="8" fill="hold" grpId="0" nodeType="afterEffect">
                                  <p:stCondLst>
                                    <p:cond delay="0"/>
                                  </p:stCondLst>
                                  <p:childTnLst>
                                    <p:set>
                                      <p:cBhvr>
                                        <p:cTn id="149" dur="1" fill="hold">
                                          <p:stCondLst>
                                            <p:cond delay="0"/>
                                          </p:stCondLst>
                                        </p:cTn>
                                        <p:tgtEl>
                                          <p:spTgt spid="34838"/>
                                        </p:tgtEl>
                                        <p:attrNameLst>
                                          <p:attrName>style.visibility</p:attrName>
                                        </p:attrNameLst>
                                      </p:cBhvr>
                                      <p:to>
                                        <p:strVal val="visible"/>
                                      </p:to>
                                    </p:set>
                                    <p:animEffect transition="in" filter="wipe(left)">
                                      <p:cBhvr>
                                        <p:cTn id="150" dur="500"/>
                                        <p:tgtEl>
                                          <p:spTgt spid="34838"/>
                                        </p:tgtEl>
                                      </p:cBhvr>
                                    </p:animEffect>
                                  </p:childTnLst>
                                </p:cTn>
                              </p:par>
                            </p:childTnLst>
                          </p:cTn>
                        </p:par>
                        <p:par>
                          <p:cTn id="151" fill="hold">
                            <p:stCondLst>
                              <p:cond delay="15000"/>
                            </p:stCondLst>
                            <p:childTnLst>
                              <p:par>
                                <p:cTn id="152" presetID="42" presetClass="entr" presetSubtype="0" fill="hold" grpId="0" nodeType="afterEffect">
                                  <p:stCondLst>
                                    <p:cond delay="0"/>
                                  </p:stCondLst>
                                  <p:childTnLst>
                                    <p:set>
                                      <p:cBhvr>
                                        <p:cTn id="153" dur="1" fill="hold">
                                          <p:stCondLst>
                                            <p:cond delay="0"/>
                                          </p:stCondLst>
                                        </p:cTn>
                                        <p:tgtEl>
                                          <p:spTgt spid="34851"/>
                                        </p:tgtEl>
                                        <p:attrNameLst>
                                          <p:attrName>style.visibility</p:attrName>
                                        </p:attrNameLst>
                                      </p:cBhvr>
                                      <p:to>
                                        <p:strVal val="visible"/>
                                      </p:to>
                                    </p:set>
                                    <p:animEffect transition="in" filter="fade">
                                      <p:cBhvr>
                                        <p:cTn id="154" dur="1000"/>
                                        <p:tgtEl>
                                          <p:spTgt spid="34851"/>
                                        </p:tgtEl>
                                      </p:cBhvr>
                                    </p:animEffect>
                                    <p:anim calcmode="lin" valueType="num">
                                      <p:cBhvr>
                                        <p:cTn id="155" dur="1000" fill="hold"/>
                                        <p:tgtEl>
                                          <p:spTgt spid="34851"/>
                                        </p:tgtEl>
                                        <p:attrNameLst>
                                          <p:attrName>ppt_x</p:attrName>
                                        </p:attrNameLst>
                                      </p:cBhvr>
                                      <p:tavLst>
                                        <p:tav tm="0">
                                          <p:val>
                                            <p:strVal val="#ppt_x"/>
                                          </p:val>
                                        </p:tav>
                                        <p:tav tm="100000">
                                          <p:val>
                                            <p:strVal val="#ppt_x"/>
                                          </p:val>
                                        </p:tav>
                                      </p:tavLst>
                                    </p:anim>
                                    <p:anim calcmode="lin" valueType="num">
                                      <p:cBhvr>
                                        <p:cTn id="156" dur="1000" fill="hold"/>
                                        <p:tgtEl>
                                          <p:spTgt spid="34851"/>
                                        </p:tgtEl>
                                        <p:attrNameLst>
                                          <p:attrName>ppt_y</p:attrName>
                                        </p:attrNameLst>
                                      </p:cBhvr>
                                      <p:tavLst>
                                        <p:tav tm="0">
                                          <p:val>
                                            <p:strVal val="#ppt_y+.1"/>
                                          </p:val>
                                        </p:tav>
                                        <p:tav tm="100000">
                                          <p:val>
                                            <p:strVal val="#ppt_y"/>
                                          </p:val>
                                        </p:tav>
                                      </p:tavLst>
                                    </p:anim>
                                  </p:childTnLst>
                                </p:cTn>
                              </p:par>
                              <p:par>
                                <p:cTn id="157" presetID="42" presetClass="entr" presetSubtype="0" fill="hold" nodeType="withEffect">
                                  <p:stCondLst>
                                    <p:cond delay="0"/>
                                  </p:stCondLst>
                                  <p:childTnLst>
                                    <p:set>
                                      <p:cBhvr>
                                        <p:cTn id="158" dur="1" fill="hold">
                                          <p:stCondLst>
                                            <p:cond delay="0"/>
                                          </p:stCondLst>
                                        </p:cTn>
                                        <p:tgtEl>
                                          <p:spTgt spid="34861"/>
                                        </p:tgtEl>
                                        <p:attrNameLst>
                                          <p:attrName>style.visibility</p:attrName>
                                        </p:attrNameLst>
                                      </p:cBhvr>
                                      <p:to>
                                        <p:strVal val="visible"/>
                                      </p:to>
                                    </p:set>
                                    <p:animEffect transition="in" filter="fade">
                                      <p:cBhvr>
                                        <p:cTn id="159" dur="1000"/>
                                        <p:tgtEl>
                                          <p:spTgt spid="34861"/>
                                        </p:tgtEl>
                                      </p:cBhvr>
                                    </p:animEffect>
                                    <p:anim calcmode="lin" valueType="num">
                                      <p:cBhvr>
                                        <p:cTn id="160" dur="1000" fill="hold"/>
                                        <p:tgtEl>
                                          <p:spTgt spid="34861"/>
                                        </p:tgtEl>
                                        <p:attrNameLst>
                                          <p:attrName>ppt_x</p:attrName>
                                        </p:attrNameLst>
                                      </p:cBhvr>
                                      <p:tavLst>
                                        <p:tav tm="0">
                                          <p:val>
                                            <p:strVal val="#ppt_x"/>
                                          </p:val>
                                        </p:tav>
                                        <p:tav tm="100000">
                                          <p:val>
                                            <p:strVal val="#ppt_x"/>
                                          </p:val>
                                        </p:tav>
                                      </p:tavLst>
                                    </p:anim>
                                    <p:anim calcmode="lin" valueType="num">
                                      <p:cBhvr>
                                        <p:cTn id="161" dur="1000" fill="hold"/>
                                        <p:tgtEl>
                                          <p:spTgt spid="34861"/>
                                        </p:tgtEl>
                                        <p:attrNameLst>
                                          <p:attrName>ppt_y</p:attrName>
                                        </p:attrNameLst>
                                      </p:cBhvr>
                                      <p:tavLst>
                                        <p:tav tm="0">
                                          <p:val>
                                            <p:strVal val="#ppt_y+.1"/>
                                          </p:val>
                                        </p:tav>
                                        <p:tav tm="100000">
                                          <p:val>
                                            <p:strVal val="#ppt_y"/>
                                          </p:val>
                                        </p:tav>
                                      </p:tavLst>
                                    </p:anim>
                                  </p:childTnLst>
                                </p:cTn>
                              </p:par>
                            </p:childTnLst>
                          </p:cTn>
                        </p:par>
                        <p:par>
                          <p:cTn id="162" fill="hold">
                            <p:stCondLst>
                              <p:cond delay="16000"/>
                            </p:stCondLst>
                            <p:childTnLst>
                              <p:par>
                                <p:cTn id="163" presetID="22" presetClass="entr" presetSubtype="8" fill="hold" grpId="0" nodeType="afterEffect">
                                  <p:stCondLst>
                                    <p:cond delay="0"/>
                                  </p:stCondLst>
                                  <p:childTnLst>
                                    <p:set>
                                      <p:cBhvr>
                                        <p:cTn id="164" dur="1" fill="hold">
                                          <p:stCondLst>
                                            <p:cond delay="0"/>
                                          </p:stCondLst>
                                        </p:cTn>
                                        <p:tgtEl>
                                          <p:spTgt spid="34852"/>
                                        </p:tgtEl>
                                        <p:attrNameLst>
                                          <p:attrName>style.visibility</p:attrName>
                                        </p:attrNameLst>
                                      </p:cBhvr>
                                      <p:to>
                                        <p:strVal val="visible"/>
                                      </p:to>
                                    </p:set>
                                    <p:animEffect transition="in" filter="wipe(left)">
                                      <p:cBhvr>
                                        <p:cTn id="165" dur="500"/>
                                        <p:tgtEl>
                                          <p:spTgt spid="34852"/>
                                        </p:tgtEl>
                                      </p:cBhvr>
                                    </p:animEffect>
                                  </p:childTnLst>
                                </p:cTn>
                              </p:par>
                            </p:childTnLst>
                          </p:cTn>
                        </p:par>
                        <p:par>
                          <p:cTn id="166" fill="hold">
                            <p:stCondLst>
                              <p:cond delay="16500"/>
                            </p:stCondLst>
                            <p:childTnLst>
                              <p:par>
                                <p:cTn id="167" presetID="2" presetClass="entr" presetSubtype="1" fill="hold" grpId="0" nodeType="afterEffect">
                                  <p:stCondLst>
                                    <p:cond delay="0"/>
                                  </p:stCondLst>
                                  <p:childTnLst>
                                    <p:set>
                                      <p:cBhvr>
                                        <p:cTn id="168" dur="1" fill="hold">
                                          <p:stCondLst>
                                            <p:cond delay="0"/>
                                          </p:stCondLst>
                                        </p:cTn>
                                        <p:tgtEl>
                                          <p:spTgt spid="34853"/>
                                        </p:tgtEl>
                                        <p:attrNameLst>
                                          <p:attrName>style.visibility</p:attrName>
                                        </p:attrNameLst>
                                      </p:cBhvr>
                                      <p:to>
                                        <p:strVal val="visible"/>
                                      </p:to>
                                    </p:set>
                                    <p:anim calcmode="lin" valueType="num">
                                      <p:cBhvr additive="base">
                                        <p:cTn id="169" dur="500" fill="hold"/>
                                        <p:tgtEl>
                                          <p:spTgt spid="34853"/>
                                        </p:tgtEl>
                                        <p:attrNameLst>
                                          <p:attrName>ppt_x</p:attrName>
                                        </p:attrNameLst>
                                      </p:cBhvr>
                                      <p:tavLst>
                                        <p:tav tm="0">
                                          <p:val>
                                            <p:strVal val="#ppt_x"/>
                                          </p:val>
                                        </p:tav>
                                        <p:tav tm="100000">
                                          <p:val>
                                            <p:strVal val="#ppt_x"/>
                                          </p:val>
                                        </p:tav>
                                      </p:tavLst>
                                    </p:anim>
                                    <p:anim calcmode="lin" valueType="num">
                                      <p:cBhvr additive="base">
                                        <p:cTn id="170" dur="500" fill="hold"/>
                                        <p:tgtEl>
                                          <p:spTgt spid="348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0" grpId="0" animBg="1"/>
      <p:bldP spid="34831" grpId="0" animBg="1" autoUpdateAnimBg="0"/>
      <p:bldP spid="34832" grpId="0" autoUpdateAnimBg="0"/>
      <p:bldP spid="34833" grpId="0" autoUpdateAnimBg="0"/>
      <p:bldP spid="34834" grpId="0" animBg="1" autoUpdateAnimBg="0"/>
      <p:bldP spid="34835" grpId="0" animBg="1" autoUpdateAnimBg="0"/>
      <p:bldP spid="34836" grpId="0" animBg="1" autoUpdateAnimBg="0"/>
      <p:bldP spid="34837" grpId="0" animBg="1" autoUpdateAnimBg="0"/>
      <p:bldP spid="34838" grpId="0" animBg="1" autoUpdateAnimBg="0"/>
      <p:bldP spid="34839" grpId="0" animBg="1"/>
      <p:bldP spid="34840" grpId="0" autoUpdateAnimBg="0"/>
      <p:bldP spid="34841" grpId="0" autoUpdateAnimBg="0"/>
      <p:bldP spid="34842" grpId="0" animBg="1"/>
      <p:bldP spid="34843" grpId="0" autoUpdateAnimBg="0"/>
      <p:bldP spid="34844" grpId="0" autoUpdateAnimBg="0"/>
      <p:bldP spid="34845" grpId="0" animBg="1"/>
      <p:bldP spid="34846" grpId="0" autoUpdateAnimBg="0"/>
      <p:bldP spid="34847" grpId="0" autoUpdateAnimBg="0"/>
      <p:bldP spid="34848" grpId="0" animBg="1"/>
      <p:bldP spid="34849" grpId="0" autoUpdateAnimBg="0"/>
      <p:bldP spid="34850" grpId="0" autoUpdateAnimBg="0"/>
      <p:bldP spid="34851" grpId="0" animBg="1"/>
      <p:bldP spid="34852" grpId="0" autoUpdateAnimBg="0"/>
      <p:bldP spid="3485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sp>
        <p:nvSpPr>
          <p:cNvPr id="35854" name="矩形 18"/>
          <p:cNvSpPr>
            <a:spLocks noChangeArrowheads="1"/>
          </p:cNvSpPr>
          <p:nvPr/>
        </p:nvSpPr>
        <p:spPr bwMode="auto">
          <a:xfrm>
            <a:off x="3503613" y="1698625"/>
            <a:ext cx="2795587" cy="2311400"/>
          </a:xfrm>
          <a:prstGeom prst="rect">
            <a:avLst/>
          </a:prstGeom>
          <a:solidFill>
            <a:srgbClr val="FF6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200">
              <a:solidFill>
                <a:srgbClr val="FFFFFF"/>
              </a:solidFill>
              <a:latin typeface="Arial" panose="020B0604020202020204" pitchFamily="34" charset="0"/>
              <a:ea typeface="黑体" panose="02010609060101010101" charset="-122"/>
            </a:endParaRPr>
          </a:p>
        </p:txBody>
      </p:sp>
      <p:sp>
        <p:nvSpPr>
          <p:cNvPr id="35855" name="矩形 19"/>
          <p:cNvSpPr>
            <a:spLocks noChangeArrowheads="1"/>
          </p:cNvSpPr>
          <p:nvPr/>
        </p:nvSpPr>
        <p:spPr bwMode="auto">
          <a:xfrm>
            <a:off x="3503613" y="4016375"/>
            <a:ext cx="2795587"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200">
              <a:solidFill>
                <a:srgbClr val="FFFFFF"/>
              </a:solidFill>
              <a:latin typeface="Arial" panose="020B0604020202020204" pitchFamily="34" charset="0"/>
              <a:ea typeface="黑体" panose="02010609060101010101" charset="-122"/>
            </a:endParaRPr>
          </a:p>
        </p:txBody>
      </p:sp>
      <p:sp>
        <p:nvSpPr>
          <p:cNvPr id="35856" name="矩形 20"/>
          <p:cNvSpPr>
            <a:spLocks noChangeArrowheads="1"/>
          </p:cNvSpPr>
          <p:nvPr/>
        </p:nvSpPr>
        <p:spPr bwMode="auto">
          <a:xfrm>
            <a:off x="6299200" y="1698625"/>
            <a:ext cx="2795588"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200">
              <a:solidFill>
                <a:srgbClr val="FFFFFF"/>
              </a:solidFill>
              <a:latin typeface="Arial" panose="020B0604020202020204" pitchFamily="34" charset="0"/>
              <a:ea typeface="黑体" panose="02010609060101010101" charset="-122"/>
            </a:endParaRPr>
          </a:p>
        </p:txBody>
      </p:sp>
      <p:sp>
        <p:nvSpPr>
          <p:cNvPr id="35857" name="矩形 21"/>
          <p:cNvSpPr>
            <a:spLocks noChangeArrowheads="1"/>
          </p:cNvSpPr>
          <p:nvPr/>
        </p:nvSpPr>
        <p:spPr bwMode="auto">
          <a:xfrm>
            <a:off x="6299200" y="4016375"/>
            <a:ext cx="2795588" cy="2311400"/>
          </a:xfrm>
          <a:prstGeom prst="rect">
            <a:avLst/>
          </a:prstGeom>
          <a:solidFill>
            <a:srgbClr val="40C6F2"/>
          </a:solidFill>
          <a:ln w="12700">
            <a:solidFill>
              <a:srgbClr val="40C6F2"/>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200">
              <a:solidFill>
                <a:srgbClr val="FFFFFF"/>
              </a:solidFill>
              <a:latin typeface="Arial" panose="020B0604020202020204" pitchFamily="34" charset="0"/>
              <a:ea typeface="黑体" panose="02010609060101010101" charset="-122"/>
            </a:endParaRPr>
          </a:p>
        </p:txBody>
      </p:sp>
      <p:sp>
        <p:nvSpPr>
          <p:cNvPr id="35858" name="矩形 22"/>
          <p:cNvSpPr>
            <a:spLocks noChangeArrowheads="1"/>
          </p:cNvSpPr>
          <p:nvPr/>
        </p:nvSpPr>
        <p:spPr bwMode="auto">
          <a:xfrm>
            <a:off x="9094788" y="1698625"/>
            <a:ext cx="2795587" cy="2311400"/>
          </a:xfrm>
          <a:prstGeom prst="rect">
            <a:avLst/>
          </a:prstGeom>
          <a:solidFill>
            <a:srgbClr val="FFBD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200">
              <a:solidFill>
                <a:srgbClr val="FFFFFF"/>
              </a:solidFill>
              <a:latin typeface="Arial" panose="020B0604020202020204" pitchFamily="34" charset="0"/>
              <a:ea typeface="黑体" panose="02010609060101010101" charset="-122"/>
            </a:endParaRPr>
          </a:p>
        </p:txBody>
      </p:sp>
      <p:sp>
        <p:nvSpPr>
          <p:cNvPr id="35859" name="矩形 23"/>
          <p:cNvSpPr>
            <a:spLocks noChangeArrowheads="1"/>
          </p:cNvSpPr>
          <p:nvPr/>
        </p:nvSpPr>
        <p:spPr bwMode="auto">
          <a:xfrm>
            <a:off x="9094788" y="4016375"/>
            <a:ext cx="2795587"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200">
              <a:solidFill>
                <a:srgbClr val="FFFFFF"/>
              </a:solidFill>
              <a:latin typeface="Arial" panose="020B0604020202020204" pitchFamily="34" charset="0"/>
              <a:ea typeface="黑体" panose="02010609060101010101" charset="-122"/>
            </a:endParaRPr>
          </a:p>
        </p:txBody>
      </p:sp>
      <p:sp>
        <p:nvSpPr>
          <p:cNvPr id="35860" name="矩形 16"/>
          <p:cNvSpPr>
            <a:spLocks noChangeArrowheads="1"/>
          </p:cNvSpPr>
          <p:nvPr/>
        </p:nvSpPr>
        <p:spPr bwMode="auto">
          <a:xfrm>
            <a:off x="706438" y="4016375"/>
            <a:ext cx="2797175" cy="2311400"/>
          </a:xfrm>
          <a:prstGeom prst="rect">
            <a:avLst/>
          </a:prstGeom>
          <a:solidFill>
            <a:srgbClr val="47D7C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200">
              <a:solidFill>
                <a:srgbClr val="FFFFFF"/>
              </a:solidFill>
              <a:latin typeface="Arial" panose="020B0604020202020204" pitchFamily="34" charset="0"/>
              <a:ea typeface="黑体" panose="02010609060101010101" charset="-122"/>
            </a:endParaRPr>
          </a:p>
        </p:txBody>
      </p:sp>
      <p:sp>
        <p:nvSpPr>
          <p:cNvPr id="35861" name="矩形 17"/>
          <p:cNvSpPr>
            <a:spLocks noChangeArrowheads="1"/>
          </p:cNvSpPr>
          <p:nvPr/>
        </p:nvSpPr>
        <p:spPr bwMode="auto">
          <a:xfrm>
            <a:off x="706438" y="1698625"/>
            <a:ext cx="279717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200">
              <a:solidFill>
                <a:srgbClr val="FFFFFF"/>
              </a:solidFill>
              <a:latin typeface="Arial" panose="020B0604020202020204" pitchFamily="34" charset="0"/>
              <a:ea typeface="黑体" panose="02010609060101010101" charset="-122"/>
            </a:endParaRPr>
          </a:p>
        </p:txBody>
      </p:sp>
      <p:pic>
        <p:nvPicPr>
          <p:cNvPr id="35862" name="图片 25"/>
          <p:cNvPicPr>
            <a:picLocks noChangeAspect="1" noChangeArrowheads="1"/>
          </p:cNvPicPr>
          <p:nvPr/>
        </p:nvPicPr>
        <p:blipFill>
          <a:blip r:embed="rId2" cstate="email"/>
          <a:srcRect/>
          <a:stretch>
            <a:fillRect/>
          </a:stretch>
        </p:blipFill>
        <p:spPr bwMode="auto">
          <a:xfrm>
            <a:off x="706438" y="1698625"/>
            <a:ext cx="279717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3" name="图片 1"/>
          <p:cNvPicPr>
            <a:picLocks noChangeAspect="1" noChangeArrowheads="1"/>
          </p:cNvPicPr>
          <p:nvPr/>
        </p:nvPicPr>
        <p:blipFill>
          <a:blip r:embed="rId3" cstate="email"/>
          <a:srcRect/>
          <a:stretch>
            <a:fillRect/>
          </a:stretch>
        </p:blipFill>
        <p:spPr bwMode="auto">
          <a:xfrm>
            <a:off x="6332538" y="1698625"/>
            <a:ext cx="2786062"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4" name="图片 26"/>
          <p:cNvPicPr>
            <a:picLocks noChangeAspect="1" noChangeArrowheads="1"/>
          </p:cNvPicPr>
          <p:nvPr/>
        </p:nvPicPr>
        <p:blipFill>
          <a:blip r:embed="rId4" cstate="email"/>
          <a:srcRect t="-2043"/>
          <a:stretch>
            <a:fillRect/>
          </a:stretch>
        </p:blipFill>
        <p:spPr bwMode="auto">
          <a:xfrm>
            <a:off x="3503613" y="4010025"/>
            <a:ext cx="2795587"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5" name="图片 27"/>
          <p:cNvPicPr>
            <a:picLocks noChangeAspect="1" noChangeArrowheads="1"/>
          </p:cNvPicPr>
          <p:nvPr/>
        </p:nvPicPr>
        <p:blipFill>
          <a:blip r:embed="rId5" cstate="email"/>
          <a:srcRect/>
          <a:stretch>
            <a:fillRect/>
          </a:stretch>
        </p:blipFill>
        <p:spPr bwMode="auto">
          <a:xfrm>
            <a:off x="9118600" y="4010025"/>
            <a:ext cx="2771775"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6" name="文本框 28"/>
          <p:cNvSpPr txBox="1">
            <a:spLocks noChangeArrowheads="1"/>
          </p:cNvSpPr>
          <p:nvPr/>
        </p:nvSpPr>
        <p:spPr bwMode="auto">
          <a:xfrm>
            <a:off x="3563938" y="2397125"/>
            <a:ext cx="1257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方正正黑简体" panose="02000000000000000000" pitchFamily="2" charset="-122"/>
                <a:ea typeface="方正正黑简体" panose="02000000000000000000" pitchFamily="2" charset="-122"/>
              </a:rPr>
              <a:t>标题内容</a:t>
            </a:r>
          </a:p>
        </p:txBody>
      </p:sp>
      <p:sp>
        <p:nvSpPr>
          <p:cNvPr id="35867" name="文本框 29"/>
          <p:cNvSpPr txBox="1">
            <a:spLocks noChangeArrowheads="1"/>
          </p:cNvSpPr>
          <p:nvPr/>
        </p:nvSpPr>
        <p:spPr bwMode="auto">
          <a:xfrm>
            <a:off x="3560763" y="2819400"/>
            <a:ext cx="25209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内容描述内容描述内容描述内容描述内容描述内容描述内容</a:t>
            </a:r>
          </a:p>
        </p:txBody>
      </p:sp>
      <p:sp>
        <p:nvSpPr>
          <p:cNvPr id="35868" name="文本框 30"/>
          <p:cNvSpPr txBox="1">
            <a:spLocks noChangeArrowheads="1"/>
          </p:cNvSpPr>
          <p:nvPr/>
        </p:nvSpPr>
        <p:spPr bwMode="auto">
          <a:xfrm>
            <a:off x="9248775" y="2397125"/>
            <a:ext cx="1255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方正正黑简体" panose="02000000000000000000" pitchFamily="2" charset="-122"/>
                <a:ea typeface="方正正黑简体" panose="02000000000000000000" pitchFamily="2" charset="-122"/>
              </a:rPr>
              <a:t>标题内容</a:t>
            </a:r>
          </a:p>
        </p:txBody>
      </p:sp>
      <p:sp>
        <p:nvSpPr>
          <p:cNvPr id="35869" name="文本框 31"/>
          <p:cNvSpPr txBox="1">
            <a:spLocks noChangeArrowheads="1"/>
          </p:cNvSpPr>
          <p:nvPr/>
        </p:nvSpPr>
        <p:spPr bwMode="auto">
          <a:xfrm>
            <a:off x="9244013" y="2819400"/>
            <a:ext cx="25225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内容描述内容描述内容描述内容描述内容描述内容描述内容</a:t>
            </a:r>
          </a:p>
        </p:txBody>
      </p:sp>
      <p:sp>
        <p:nvSpPr>
          <p:cNvPr id="35870" name="文本框 32"/>
          <p:cNvSpPr txBox="1">
            <a:spLocks noChangeArrowheads="1"/>
          </p:cNvSpPr>
          <p:nvPr/>
        </p:nvSpPr>
        <p:spPr bwMode="auto">
          <a:xfrm>
            <a:off x="847725" y="4646613"/>
            <a:ext cx="1257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方正正黑简体" panose="02000000000000000000" pitchFamily="2" charset="-122"/>
                <a:ea typeface="方正正黑简体" panose="02000000000000000000" pitchFamily="2" charset="-122"/>
              </a:rPr>
              <a:t>标题内容</a:t>
            </a:r>
          </a:p>
        </p:txBody>
      </p:sp>
      <p:sp>
        <p:nvSpPr>
          <p:cNvPr id="35871" name="文本框 33"/>
          <p:cNvSpPr txBox="1">
            <a:spLocks noChangeArrowheads="1"/>
          </p:cNvSpPr>
          <p:nvPr/>
        </p:nvSpPr>
        <p:spPr bwMode="auto">
          <a:xfrm>
            <a:off x="844550" y="5068888"/>
            <a:ext cx="2520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内容描述内容描述内容描述内容描述内容描述内容描述内容</a:t>
            </a:r>
          </a:p>
        </p:txBody>
      </p:sp>
      <p:sp>
        <p:nvSpPr>
          <p:cNvPr id="35872" name="文本框 34"/>
          <p:cNvSpPr txBox="1">
            <a:spLocks noChangeArrowheads="1"/>
          </p:cNvSpPr>
          <p:nvPr/>
        </p:nvSpPr>
        <p:spPr bwMode="auto">
          <a:xfrm>
            <a:off x="6464300" y="4654550"/>
            <a:ext cx="1257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方正正黑简体" panose="02000000000000000000" pitchFamily="2" charset="-122"/>
                <a:ea typeface="方正正黑简体" panose="02000000000000000000" pitchFamily="2" charset="-122"/>
              </a:rPr>
              <a:t>标题内容</a:t>
            </a:r>
          </a:p>
        </p:txBody>
      </p:sp>
      <p:sp>
        <p:nvSpPr>
          <p:cNvPr id="35873" name="文本框 35"/>
          <p:cNvSpPr txBox="1">
            <a:spLocks noChangeArrowheads="1"/>
          </p:cNvSpPr>
          <p:nvPr/>
        </p:nvSpPr>
        <p:spPr bwMode="auto">
          <a:xfrm>
            <a:off x="6459538" y="5076825"/>
            <a:ext cx="25225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内容描述内容描述内容描述内容描述内容描述内容描述内容</a:t>
            </a:r>
          </a:p>
        </p:txBody>
      </p:sp>
      <p:grpSp>
        <p:nvGrpSpPr>
          <p:cNvPr id="35874" name="Group 4"/>
          <p:cNvGrpSpPr/>
          <p:nvPr/>
        </p:nvGrpSpPr>
        <p:grpSpPr bwMode="auto">
          <a:xfrm>
            <a:off x="10785475" y="1984375"/>
            <a:ext cx="825500" cy="776288"/>
            <a:chOff x="0" y="0"/>
            <a:chExt cx="796" cy="747"/>
          </a:xfrm>
        </p:grpSpPr>
        <p:sp>
          <p:nvSpPr>
            <p:cNvPr id="2" name="Line 5"/>
            <p:cNvSpPr>
              <a:spLocks noChangeShapeType="1"/>
            </p:cNvSpPr>
            <p:nvPr/>
          </p:nvSpPr>
          <p:spPr bwMode="auto">
            <a:xfrm>
              <a:off x="0" y="0"/>
              <a:ext cx="0" cy="0"/>
            </a:xfrm>
            <a:prstGeom prst="line">
              <a:avLst/>
            </a:prstGeom>
            <a:noFill/>
            <a:ln w="15875">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3" name="Freeform 6"/>
            <p:cNvSpPr>
              <a:spLocks noEditPoints="1"/>
            </p:cNvSpPr>
            <p:nvPr/>
          </p:nvSpPr>
          <p:spPr bwMode="auto">
            <a:xfrm>
              <a:off x="0" y="50"/>
              <a:ext cx="796" cy="697"/>
            </a:xfrm>
            <a:custGeom>
              <a:avLst/>
              <a:gdLst>
                <a:gd name="T0" fmla="*/ 796 w 796"/>
                <a:gd name="T1" fmla="*/ 597 h 697"/>
                <a:gd name="T2" fmla="*/ 796 w 796"/>
                <a:gd name="T3" fmla="*/ 0 h 697"/>
                <a:gd name="T4" fmla="*/ 0 w 796"/>
                <a:gd name="T5" fmla="*/ 0 h 697"/>
                <a:gd name="T6" fmla="*/ 0 w 796"/>
                <a:gd name="T7" fmla="*/ 597 h 697"/>
                <a:gd name="T8" fmla="*/ 348 w 796"/>
                <a:gd name="T9" fmla="*/ 597 h 697"/>
                <a:gd name="T10" fmla="*/ 348 w 796"/>
                <a:gd name="T11" fmla="*/ 647 h 697"/>
                <a:gd name="T12" fmla="*/ 200 w 796"/>
                <a:gd name="T13" fmla="*/ 647 h 697"/>
                <a:gd name="T14" fmla="*/ 200 w 796"/>
                <a:gd name="T15" fmla="*/ 697 h 697"/>
                <a:gd name="T16" fmla="*/ 599 w 796"/>
                <a:gd name="T17" fmla="*/ 697 h 697"/>
                <a:gd name="T18" fmla="*/ 599 w 796"/>
                <a:gd name="T19" fmla="*/ 647 h 697"/>
                <a:gd name="T20" fmla="*/ 448 w 796"/>
                <a:gd name="T21" fmla="*/ 647 h 697"/>
                <a:gd name="T22" fmla="*/ 448 w 796"/>
                <a:gd name="T23" fmla="*/ 597 h 697"/>
                <a:gd name="T24" fmla="*/ 796 w 796"/>
                <a:gd name="T25" fmla="*/ 597 h 697"/>
                <a:gd name="T26" fmla="*/ 100 w 796"/>
                <a:gd name="T27" fmla="*/ 101 h 697"/>
                <a:gd name="T28" fmla="*/ 696 w 796"/>
                <a:gd name="T29" fmla="*/ 101 h 697"/>
                <a:gd name="T30" fmla="*/ 696 w 796"/>
                <a:gd name="T31" fmla="*/ 499 h 697"/>
                <a:gd name="T32" fmla="*/ 100 w 796"/>
                <a:gd name="T33" fmla="*/ 499 h 697"/>
                <a:gd name="T34" fmla="*/ 100 w 796"/>
                <a:gd name="T35" fmla="*/ 101 h 6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6" h="697">
                  <a:moveTo>
                    <a:pt x="796" y="597"/>
                  </a:moveTo>
                  <a:lnTo>
                    <a:pt x="796" y="0"/>
                  </a:lnTo>
                  <a:lnTo>
                    <a:pt x="0" y="0"/>
                  </a:lnTo>
                  <a:lnTo>
                    <a:pt x="0" y="597"/>
                  </a:lnTo>
                  <a:lnTo>
                    <a:pt x="348" y="597"/>
                  </a:lnTo>
                  <a:lnTo>
                    <a:pt x="348" y="647"/>
                  </a:lnTo>
                  <a:lnTo>
                    <a:pt x="200" y="647"/>
                  </a:lnTo>
                  <a:lnTo>
                    <a:pt x="200" y="697"/>
                  </a:lnTo>
                  <a:lnTo>
                    <a:pt x="599" y="697"/>
                  </a:lnTo>
                  <a:lnTo>
                    <a:pt x="599" y="647"/>
                  </a:lnTo>
                  <a:lnTo>
                    <a:pt x="448" y="647"/>
                  </a:lnTo>
                  <a:lnTo>
                    <a:pt x="448" y="597"/>
                  </a:lnTo>
                  <a:lnTo>
                    <a:pt x="796" y="597"/>
                  </a:lnTo>
                  <a:close/>
                  <a:moveTo>
                    <a:pt x="100" y="101"/>
                  </a:moveTo>
                  <a:lnTo>
                    <a:pt x="696" y="101"/>
                  </a:lnTo>
                  <a:lnTo>
                    <a:pt x="696" y="499"/>
                  </a:lnTo>
                  <a:lnTo>
                    <a:pt x="100" y="499"/>
                  </a:lnTo>
                  <a:lnTo>
                    <a:pt x="100" y="10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5877" name="Group 9"/>
          <p:cNvGrpSpPr/>
          <p:nvPr/>
        </p:nvGrpSpPr>
        <p:grpSpPr bwMode="auto">
          <a:xfrm>
            <a:off x="2266950" y="4016375"/>
            <a:ext cx="1069975" cy="949325"/>
            <a:chOff x="0" y="0"/>
            <a:chExt cx="741" cy="656"/>
          </a:xfrm>
        </p:grpSpPr>
        <p:sp>
          <p:nvSpPr>
            <p:cNvPr id="4" name="Line 10"/>
            <p:cNvSpPr>
              <a:spLocks noChangeShapeType="1"/>
            </p:cNvSpPr>
            <p:nvPr/>
          </p:nvSpPr>
          <p:spPr bwMode="auto">
            <a:xfrm>
              <a:off x="741" y="0"/>
              <a:ext cx="0" cy="0"/>
            </a:xfrm>
            <a:prstGeom prst="line">
              <a:avLst/>
            </a:prstGeom>
            <a:noFill/>
            <a:ln w="15875">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5" name="Freeform 11"/>
            <p:cNvSpPr>
              <a:spLocks noEditPoints="1"/>
            </p:cNvSpPr>
            <p:nvPr/>
          </p:nvSpPr>
          <p:spPr bwMode="auto">
            <a:xfrm>
              <a:off x="0" y="44"/>
              <a:ext cx="675" cy="612"/>
            </a:xfrm>
            <a:custGeom>
              <a:avLst/>
              <a:gdLst>
                <a:gd name="T0" fmla="*/ 6361 w 286"/>
                <a:gd name="T1" fmla="*/ 6174 h 259"/>
                <a:gd name="T2" fmla="*/ 6205 w 286"/>
                <a:gd name="T3" fmla="*/ 5702 h 259"/>
                <a:gd name="T4" fmla="*/ 6795 w 286"/>
                <a:gd name="T5" fmla="*/ 4579 h 259"/>
                <a:gd name="T6" fmla="*/ 6958 w 286"/>
                <a:gd name="T7" fmla="*/ 3641 h 259"/>
                <a:gd name="T8" fmla="*/ 5549 w 286"/>
                <a:gd name="T9" fmla="*/ 1687 h 259"/>
                <a:gd name="T10" fmla="*/ 4128 w 286"/>
                <a:gd name="T11" fmla="*/ 3641 h 259"/>
                <a:gd name="T12" fmla="*/ 4312 w 286"/>
                <a:gd name="T13" fmla="*/ 4579 h 259"/>
                <a:gd name="T14" fmla="*/ 4902 w 286"/>
                <a:gd name="T15" fmla="*/ 5702 h 259"/>
                <a:gd name="T16" fmla="*/ 4718 w 286"/>
                <a:gd name="T17" fmla="*/ 6174 h 259"/>
                <a:gd name="T18" fmla="*/ 2233 w 286"/>
                <a:gd name="T19" fmla="*/ 8074 h 259"/>
                <a:gd name="T20" fmla="*/ 8874 w 286"/>
                <a:gd name="T21" fmla="*/ 8074 h 259"/>
                <a:gd name="T22" fmla="*/ 6361 w 286"/>
                <a:gd name="T23" fmla="*/ 6174 h 259"/>
                <a:gd name="T24" fmla="*/ 2986 w 286"/>
                <a:gd name="T25" fmla="*/ 6333 h 259"/>
                <a:gd name="T26" fmla="*/ 4222 w 286"/>
                <a:gd name="T27" fmla="*/ 5740 h 259"/>
                <a:gd name="T28" fmla="*/ 3809 w 286"/>
                <a:gd name="T29" fmla="*/ 4957 h 259"/>
                <a:gd name="T30" fmla="*/ 3510 w 286"/>
                <a:gd name="T31" fmla="*/ 4482 h 259"/>
                <a:gd name="T32" fmla="*/ 3443 w 286"/>
                <a:gd name="T33" fmla="*/ 3892 h 259"/>
                <a:gd name="T34" fmla="*/ 3564 w 286"/>
                <a:gd name="T35" fmla="*/ 3495 h 259"/>
                <a:gd name="T36" fmla="*/ 3993 w 286"/>
                <a:gd name="T37" fmla="*/ 1713 h 259"/>
                <a:gd name="T38" fmla="*/ 4775 w 286"/>
                <a:gd name="T39" fmla="*/ 1250 h 259"/>
                <a:gd name="T40" fmla="*/ 3325 w 286"/>
                <a:gd name="T41" fmla="*/ 0 h 259"/>
                <a:gd name="T42" fmla="*/ 1921 w 286"/>
                <a:gd name="T43" fmla="*/ 1994 h 259"/>
                <a:gd name="T44" fmla="*/ 2077 w 286"/>
                <a:gd name="T45" fmla="*/ 2904 h 259"/>
                <a:gd name="T46" fmla="*/ 2669 w 286"/>
                <a:gd name="T47" fmla="*/ 4026 h 259"/>
                <a:gd name="T48" fmla="*/ 2511 w 286"/>
                <a:gd name="T49" fmla="*/ 4482 h 259"/>
                <a:gd name="T50" fmla="*/ 0 w 286"/>
                <a:gd name="T51" fmla="*/ 6387 h 259"/>
                <a:gd name="T52" fmla="*/ 2851 w 286"/>
                <a:gd name="T53" fmla="*/ 6387 h 259"/>
                <a:gd name="T54" fmla="*/ 2986 w 286"/>
                <a:gd name="T55" fmla="*/ 6333 h 2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6" h="259">
                  <a:moveTo>
                    <a:pt x="205" y="198"/>
                  </a:moveTo>
                  <a:cubicBezTo>
                    <a:pt x="200" y="197"/>
                    <a:pt x="200" y="183"/>
                    <a:pt x="200" y="183"/>
                  </a:cubicBezTo>
                  <a:cubicBezTo>
                    <a:pt x="200" y="183"/>
                    <a:pt x="215" y="167"/>
                    <a:pt x="219" y="147"/>
                  </a:cubicBezTo>
                  <a:cubicBezTo>
                    <a:pt x="228" y="147"/>
                    <a:pt x="234" y="125"/>
                    <a:pt x="224" y="117"/>
                  </a:cubicBezTo>
                  <a:cubicBezTo>
                    <a:pt x="225" y="109"/>
                    <a:pt x="236" y="54"/>
                    <a:pt x="179" y="54"/>
                  </a:cubicBezTo>
                  <a:cubicBezTo>
                    <a:pt x="121" y="54"/>
                    <a:pt x="133" y="109"/>
                    <a:pt x="133" y="117"/>
                  </a:cubicBezTo>
                  <a:cubicBezTo>
                    <a:pt x="124" y="125"/>
                    <a:pt x="130" y="147"/>
                    <a:pt x="139" y="147"/>
                  </a:cubicBezTo>
                  <a:cubicBezTo>
                    <a:pt x="142" y="167"/>
                    <a:pt x="158" y="183"/>
                    <a:pt x="158" y="183"/>
                  </a:cubicBezTo>
                  <a:cubicBezTo>
                    <a:pt x="158" y="183"/>
                    <a:pt x="158" y="197"/>
                    <a:pt x="152" y="198"/>
                  </a:cubicBezTo>
                  <a:cubicBezTo>
                    <a:pt x="135" y="201"/>
                    <a:pt x="72" y="228"/>
                    <a:pt x="72" y="259"/>
                  </a:cubicBezTo>
                  <a:cubicBezTo>
                    <a:pt x="286" y="259"/>
                    <a:pt x="286" y="259"/>
                    <a:pt x="286" y="259"/>
                  </a:cubicBezTo>
                  <a:cubicBezTo>
                    <a:pt x="286" y="228"/>
                    <a:pt x="222" y="201"/>
                    <a:pt x="205" y="198"/>
                  </a:cubicBezTo>
                  <a:close/>
                  <a:moveTo>
                    <a:pt x="96" y="203"/>
                  </a:moveTo>
                  <a:cubicBezTo>
                    <a:pt x="108" y="195"/>
                    <a:pt x="123" y="188"/>
                    <a:pt x="136" y="184"/>
                  </a:cubicBezTo>
                  <a:cubicBezTo>
                    <a:pt x="131" y="178"/>
                    <a:pt x="126" y="169"/>
                    <a:pt x="123" y="159"/>
                  </a:cubicBezTo>
                  <a:cubicBezTo>
                    <a:pt x="119" y="156"/>
                    <a:pt x="115" y="151"/>
                    <a:pt x="113" y="144"/>
                  </a:cubicBezTo>
                  <a:cubicBezTo>
                    <a:pt x="111" y="138"/>
                    <a:pt x="110" y="131"/>
                    <a:pt x="111" y="125"/>
                  </a:cubicBezTo>
                  <a:cubicBezTo>
                    <a:pt x="111" y="120"/>
                    <a:pt x="113" y="116"/>
                    <a:pt x="115" y="112"/>
                  </a:cubicBezTo>
                  <a:cubicBezTo>
                    <a:pt x="113" y="99"/>
                    <a:pt x="113" y="74"/>
                    <a:pt x="129" y="55"/>
                  </a:cubicBezTo>
                  <a:cubicBezTo>
                    <a:pt x="136" y="48"/>
                    <a:pt x="144" y="43"/>
                    <a:pt x="154" y="40"/>
                  </a:cubicBezTo>
                  <a:cubicBezTo>
                    <a:pt x="152" y="22"/>
                    <a:pt x="143" y="0"/>
                    <a:pt x="107" y="0"/>
                  </a:cubicBezTo>
                  <a:cubicBezTo>
                    <a:pt x="50" y="0"/>
                    <a:pt x="61" y="56"/>
                    <a:pt x="62" y="64"/>
                  </a:cubicBezTo>
                  <a:cubicBezTo>
                    <a:pt x="52" y="71"/>
                    <a:pt x="58" y="93"/>
                    <a:pt x="67" y="93"/>
                  </a:cubicBezTo>
                  <a:cubicBezTo>
                    <a:pt x="71" y="114"/>
                    <a:pt x="86" y="129"/>
                    <a:pt x="86" y="129"/>
                  </a:cubicBezTo>
                  <a:cubicBezTo>
                    <a:pt x="86" y="129"/>
                    <a:pt x="86" y="143"/>
                    <a:pt x="81" y="144"/>
                  </a:cubicBezTo>
                  <a:cubicBezTo>
                    <a:pt x="64" y="147"/>
                    <a:pt x="0" y="175"/>
                    <a:pt x="0" y="205"/>
                  </a:cubicBezTo>
                  <a:cubicBezTo>
                    <a:pt x="92" y="205"/>
                    <a:pt x="92" y="205"/>
                    <a:pt x="92" y="205"/>
                  </a:cubicBezTo>
                  <a:cubicBezTo>
                    <a:pt x="93" y="205"/>
                    <a:pt x="95" y="204"/>
                    <a:pt x="96" y="20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5880" name="Group 14"/>
          <p:cNvGrpSpPr/>
          <p:nvPr/>
        </p:nvGrpSpPr>
        <p:grpSpPr bwMode="auto">
          <a:xfrm>
            <a:off x="5246688" y="1912938"/>
            <a:ext cx="792162" cy="847725"/>
            <a:chOff x="0" y="0"/>
            <a:chExt cx="550" cy="587"/>
          </a:xfrm>
        </p:grpSpPr>
        <p:sp>
          <p:nvSpPr>
            <p:cNvPr id="6" name="Line 15"/>
            <p:cNvSpPr>
              <a:spLocks noChangeShapeType="1"/>
            </p:cNvSpPr>
            <p:nvPr/>
          </p:nvSpPr>
          <p:spPr bwMode="auto">
            <a:xfrm>
              <a:off x="0" y="0"/>
              <a:ext cx="0" cy="0"/>
            </a:xfrm>
            <a:prstGeom prst="line">
              <a:avLst/>
            </a:prstGeom>
            <a:noFill/>
            <a:ln w="15875">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7" name="Freeform 16"/>
            <p:cNvSpPr>
              <a:spLocks noEditPoints="1"/>
            </p:cNvSpPr>
            <p:nvPr/>
          </p:nvSpPr>
          <p:spPr bwMode="auto">
            <a:xfrm>
              <a:off x="36" y="0"/>
              <a:ext cx="514" cy="587"/>
            </a:xfrm>
            <a:custGeom>
              <a:avLst/>
              <a:gdLst>
                <a:gd name="T0" fmla="*/ 74 w 514"/>
                <a:gd name="T1" fmla="*/ 587 h 587"/>
                <a:gd name="T2" fmla="*/ 439 w 514"/>
                <a:gd name="T3" fmla="*/ 587 h 587"/>
                <a:gd name="T4" fmla="*/ 478 w 514"/>
                <a:gd name="T5" fmla="*/ 185 h 587"/>
                <a:gd name="T6" fmla="*/ 38 w 514"/>
                <a:gd name="T7" fmla="*/ 185 h 587"/>
                <a:gd name="T8" fmla="*/ 74 w 514"/>
                <a:gd name="T9" fmla="*/ 587 h 587"/>
                <a:gd name="T10" fmla="*/ 330 w 514"/>
                <a:gd name="T11" fmla="*/ 74 h 587"/>
                <a:gd name="T12" fmla="*/ 330 w 514"/>
                <a:gd name="T13" fmla="*/ 0 h 587"/>
                <a:gd name="T14" fmla="*/ 184 w 514"/>
                <a:gd name="T15" fmla="*/ 0 h 587"/>
                <a:gd name="T16" fmla="*/ 184 w 514"/>
                <a:gd name="T17" fmla="*/ 74 h 587"/>
                <a:gd name="T18" fmla="*/ 0 w 514"/>
                <a:gd name="T19" fmla="*/ 74 h 587"/>
                <a:gd name="T20" fmla="*/ 0 w 514"/>
                <a:gd name="T21" fmla="*/ 185 h 587"/>
                <a:gd name="T22" fmla="*/ 38 w 514"/>
                <a:gd name="T23" fmla="*/ 146 h 587"/>
                <a:gd name="T24" fmla="*/ 478 w 514"/>
                <a:gd name="T25" fmla="*/ 146 h 587"/>
                <a:gd name="T26" fmla="*/ 514 w 514"/>
                <a:gd name="T27" fmla="*/ 185 h 587"/>
                <a:gd name="T28" fmla="*/ 514 w 514"/>
                <a:gd name="T29" fmla="*/ 74 h 587"/>
                <a:gd name="T30" fmla="*/ 330 w 514"/>
                <a:gd name="T31" fmla="*/ 74 h 587"/>
                <a:gd name="T32" fmla="*/ 294 w 514"/>
                <a:gd name="T33" fmla="*/ 74 h 587"/>
                <a:gd name="T34" fmla="*/ 220 w 514"/>
                <a:gd name="T35" fmla="*/ 74 h 587"/>
                <a:gd name="T36" fmla="*/ 220 w 514"/>
                <a:gd name="T37" fmla="*/ 36 h 587"/>
                <a:gd name="T38" fmla="*/ 294 w 514"/>
                <a:gd name="T39" fmla="*/ 36 h 587"/>
                <a:gd name="T40" fmla="*/ 294 w 514"/>
                <a:gd name="T41" fmla="*/ 74 h 5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4" h="587">
                  <a:moveTo>
                    <a:pt x="74" y="587"/>
                  </a:moveTo>
                  <a:lnTo>
                    <a:pt x="439" y="587"/>
                  </a:lnTo>
                  <a:lnTo>
                    <a:pt x="478" y="185"/>
                  </a:lnTo>
                  <a:lnTo>
                    <a:pt x="38" y="185"/>
                  </a:lnTo>
                  <a:lnTo>
                    <a:pt x="74" y="587"/>
                  </a:lnTo>
                  <a:close/>
                  <a:moveTo>
                    <a:pt x="330" y="74"/>
                  </a:moveTo>
                  <a:lnTo>
                    <a:pt x="330" y="0"/>
                  </a:lnTo>
                  <a:lnTo>
                    <a:pt x="184" y="0"/>
                  </a:lnTo>
                  <a:lnTo>
                    <a:pt x="184" y="74"/>
                  </a:lnTo>
                  <a:lnTo>
                    <a:pt x="0" y="74"/>
                  </a:lnTo>
                  <a:lnTo>
                    <a:pt x="0" y="185"/>
                  </a:lnTo>
                  <a:lnTo>
                    <a:pt x="38" y="146"/>
                  </a:lnTo>
                  <a:lnTo>
                    <a:pt x="478" y="146"/>
                  </a:lnTo>
                  <a:lnTo>
                    <a:pt x="514" y="185"/>
                  </a:lnTo>
                  <a:lnTo>
                    <a:pt x="514" y="74"/>
                  </a:lnTo>
                  <a:lnTo>
                    <a:pt x="330" y="74"/>
                  </a:lnTo>
                  <a:close/>
                  <a:moveTo>
                    <a:pt x="294" y="74"/>
                  </a:moveTo>
                  <a:lnTo>
                    <a:pt x="220" y="74"/>
                  </a:lnTo>
                  <a:lnTo>
                    <a:pt x="220" y="36"/>
                  </a:lnTo>
                  <a:lnTo>
                    <a:pt x="294" y="36"/>
                  </a:lnTo>
                  <a:lnTo>
                    <a:pt x="294" y="7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5883" name="Freeform 15"/>
          <p:cNvSpPr>
            <a:spLocks noEditPoints="1"/>
          </p:cNvSpPr>
          <p:nvPr/>
        </p:nvSpPr>
        <p:spPr bwMode="auto">
          <a:xfrm>
            <a:off x="8391525" y="4160838"/>
            <a:ext cx="590550" cy="854075"/>
          </a:xfrm>
          <a:custGeom>
            <a:avLst/>
            <a:gdLst>
              <a:gd name="T0" fmla="*/ 2147483646 w 222"/>
              <a:gd name="T1" fmla="*/ 0 h 322"/>
              <a:gd name="T2" fmla="*/ 0 w 222"/>
              <a:gd name="T3" fmla="*/ 2147483646 h 322"/>
              <a:gd name="T4" fmla="*/ 2147483646 w 222"/>
              <a:gd name="T5" fmla="*/ 2147483646 h 322"/>
              <a:gd name="T6" fmla="*/ 2147483646 w 222"/>
              <a:gd name="T7" fmla="*/ 2147483646 h 322"/>
              <a:gd name="T8" fmla="*/ 2147483646 w 222"/>
              <a:gd name="T9" fmla="*/ 2147483646 h 322"/>
              <a:gd name="T10" fmla="*/ 2147483646 w 222"/>
              <a:gd name="T11" fmla="*/ 2147483646 h 322"/>
              <a:gd name="T12" fmla="*/ 2147483646 w 222"/>
              <a:gd name="T13" fmla="*/ 0 h 322"/>
              <a:gd name="T14" fmla="*/ 2147483646 w 222"/>
              <a:gd name="T15" fmla="*/ 2147483646 h 322"/>
              <a:gd name="T16" fmla="*/ 2147483646 w 222"/>
              <a:gd name="T17" fmla="*/ 2147483646 h 322"/>
              <a:gd name="T18" fmla="*/ 2147483646 w 222"/>
              <a:gd name="T19" fmla="*/ 2147483646 h 322"/>
              <a:gd name="T20" fmla="*/ 2147483646 w 222"/>
              <a:gd name="T21" fmla="*/ 2147483646 h 322"/>
              <a:gd name="T22" fmla="*/ 2147483646 w 222"/>
              <a:gd name="T23" fmla="*/ 2147483646 h 322"/>
              <a:gd name="T24" fmla="*/ 2147483646 w 222"/>
              <a:gd name="T25" fmla="*/ 2147483646 h 322"/>
              <a:gd name="T26" fmla="*/ 2147483646 w 222"/>
              <a:gd name="T27" fmla="*/ 2147483646 h 322"/>
              <a:gd name="T28" fmla="*/ 2147483646 w 222"/>
              <a:gd name="T29" fmla="*/ 2147483646 h 322"/>
              <a:gd name="T30" fmla="*/ 2147483646 w 222"/>
              <a:gd name="T31" fmla="*/ 2147483646 h 322"/>
              <a:gd name="T32" fmla="*/ 2147483646 w 222"/>
              <a:gd name="T33" fmla="*/ 2147483646 h 322"/>
              <a:gd name="T34" fmla="*/ 2147483646 w 222"/>
              <a:gd name="T35" fmla="*/ 2147483646 h 322"/>
              <a:gd name="T36" fmla="*/ 2147483646 w 222"/>
              <a:gd name="T37" fmla="*/ 2147483646 h 322"/>
              <a:gd name="T38" fmla="*/ 2147483646 w 222"/>
              <a:gd name="T39" fmla="*/ 2147483646 h 322"/>
              <a:gd name="T40" fmla="*/ 2147483646 w 222"/>
              <a:gd name="T41" fmla="*/ 2147483646 h 322"/>
              <a:gd name="T42" fmla="*/ 2147483646 w 222"/>
              <a:gd name="T43" fmla="*/ 2147483646 h 322"/>
              <a:gd name="T44" fmla="*/ 2147483646 w 222"/>
              <a:gd name="T45" fmla="*/ 2147483646 h 322"/>
              <a:gd name="T46" fmla="*/ 2147483646 w 222"/>
              <a:gd name="T47" fmla="*/ 2147483646 h 322"/>
              <a:gd name="T48" fmla="*/ 2147483646 w 222"/>
              <a:gd name="T49" fmla="*/ 2147483646 h 322"/>
              <a:gd name="T50" fmla="*/ 2147483646 w 222"/>
              <a:gd name="T51" fmla="*/ 2147483646 h 322"/>
              <a:gd name="T52" fmla="*/ 2147483646 w 222"/>
              <a:gd name="T53" fmla="*/ 2147483646 h 322"/>
              <a:gd name="T54" fmla="*/ 2147483646 w 222"/>
              <a:gd name="T55" fmla="*/ 2147483646 h 322"/>
              <a:gd name="T56" fmla="*/ 2147483646 w 222"/>
              <a:gd name="T57" fmla="*/ 2147483646 h 322"/>
              <a:gd name="T58" fmla="*/ 2147483646 w 222"/>
              <a:gd name="T59" fmla="*/ 2147483646 h 322"/>
              <a:gd name="T60" fmla="*/ 2147483646 w 222"/>
              <a:gd name="T61" fmla="*/ 2147483646 h 322"/>
              <a:gd name="T62" fmla="*/ 2147483646 w 222"/>
              <a:gd name="T63" fmla="*/ 2147483646 h 322"/>
              <a:gd name="T64" fmla="*/ 2147483646 w 222"/>
              <a:gd name="T65" fmla="*/ 2147483646 h 322"/>
              <a:gd name="T66" fmla="*/ 2147483646 w 222"/>
              <a:gd name="T67" fmla="*/ 2147483646 h 322"/>
              <a:gd name="T68" fmla="*/ 2147483646 w 222"/>
              <a:gd name="T69" fmla="*/ 2147483646 h 322"/>
              <a:gd name="T70" fmla="*/ 2147483646 w 222"/>
              <a:gd name="T71" fmla="*/ 2147483646 h 322"/>
              <a:gd name="T72" fmla="*/ 2147483646 w 222"/>
              <a:gd name="T73" fmla="*/ 2147483646 h 322"/>
              <a:gd name="T74" fmla="*/ 2147483646 w 222"/>
              <a:gd name="T75" fmla="*/ 2147483646 h 3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2" h="322">
                <a:moveTo>
                  <a:pt x="111" y="0"/>
                </a:moveTo>
                <a:cubicBezTo>
                  <a:pt x="50" y="0"/>
                  <a:pt x="0" y="50"/>
                  <a:pt x="0" y="111"/>
                </a:cubicBezTo>
                <a:cubicBezTo>
                  <a:pt x="0" y="151"/>
                  <a:pt x="37" y="194"/>
                  <a:pt x="51" y="232"/>
                </a:cubicBezTo>
                <a:cubicBezTo>
                  <a:pt x="71" y="288"/>
                  <a:pt x="69" y="322"/>
                  <a:pt x="111" y="322"/>
                </a:cubicBezTo>
                <a:cubicBezTo>
                  <a:pt x="154" y="322"/>
                  <a:pt x="151" y="288"/>
                  <a:pt x="171" y="232"/>
                </a:cubicBezTo>
                <a:cubicBezTo>
                  <a:pt x="185" y="194"/>
                  <a:pt x="222" y="151"/>
                  <a:pt x="222" y="111"/>
                </a:cubicBezTo>
                <a:cubicBezTo>
                  <a:pt x="222" y="50"/>
                  <a:pt x="172" y="0"/>
                  <a:pt x="111" y="0"/>
                </a:cubicBezTo>
                <a:close/>
                <a:moveTo>
                  <a:pt x="137" y="273"/>
                </a:moveTo>
                <a:cubicBezTo>
                  <a:pt x="87" y="280"/>
                  <a:pt x="87" y="280"/>
                  <a:pt x="87" y="280"/>
                </a:cubicBezTo>
                <a:cubicBezTo>
                  <a:pt x="85" y="275"/>
                  <a:pt x="84" y="269"/>
                  <a:pt x="81" y="261"/>
                </a:cubicBezTo>
                <a:cubicBezTo>
                  <a:pt x="81" y="261"/>
                  <a:pt x="81" y="260"/>
                  <a:pt x="81" y="260"/>
                </a:cubicBezTo>
                <a:cubicBezTo>
                  <a:pt x="143" y="253"/>
                  <a:pt x="143" y="253"/>
                  <a:pt x="143" y="253"/>
                </a:cubicBezTo>
                <a:cubicBezTo>
                  <a:pt x="142" y="256"/>
                  <a:pt x="142" y="259"/>
                  <a:pt x="141" y="261"/>
                </a:cubicBezTo>
                <a:cubicBezTo>
                  <a:pt x="139" y="266"/>
                  <a:pt x="138" y="270"/>
                  <a:pt x="137" y="273"/>
                </a:cubicBezTo>
                <a:close/>
                <a:moveTo>
                  <a:pt x="78" y="251"/>
                </a:moveTo>
                <a:cubicBezTo>
                  <a:pt x="76" y="245"/>
                  <a:pt x="74" y="238"/>
                  <a:pt x="72" y="231"/>
                </a:cubicBezTo>
                <a:cubicBezTo>
                  <a:pt x="150" y="231"/>
                  <a:pt x="150" y="231"/>
                  <a:pt x="150" y="231"/>
                </a:cubicBezTo>
                <a:cubicBezTo>
                  <a:pt x="149" y="235"/>
                  <a:pt x="148" y="239"/>
                  <a:pt x="147" y="242"/>
                </a:cubicBezTo>
                <a:lnTo>
                  <a:pt x="78" y="251"/>
                </a:lnTo>
                <a:close/>
                <a:moveTo>
                  <a:pt x="111" y="302"/>
                </a:moveTo>
                <a:cubicBezTo>
                  <a:pt x="101" y="302"/>
                  <a:pt x="96" y="301"/>
                  <a:pt x="91" y="289"/>
                </a:cubicBezTo>
                <a:cubicBezTo>
                  <a:pt x="134" y="284"/>
                  <a:pt x="134" y="284"/>
                  <a:pt x="134" y="284"/>
                </a:cubicBezTo>
                <a:cubicBezTo>
                  <a:pt x="127" y="301"/>
                  <a:pt x="123" y="302"/>
                  <a:pt x="111" y="302"/>
                </a:cubicBezTo>
                <a:close/>
                <a:moveTo>
                  <a:pt x="158" y="211"/>
                </a:moveTo>
                <a:cubicBezTo>
                  <a:pt x="64" y="211"/>
                  <a:pt x="64" y="211"/>
                  <a:pt x="64" y="211"/>
                </a:cubicBezTo>
                <a:cubicBezTo>
                  <a:pt x="59" y="200"/>
                  <a:pt x="53" y="190"/>
                  <a:pt x="47" y="179"/>
                </a:cubicBezTo>
                <a:cubicBezTo>
                  <a:pt x="34" y="155"/>
                  <a:pt x="20" y="131"/>
                  <a:pt x="20" y="111"/>
                </a:cubicBezTo>
                <a:cubicBezTo>
                  <a:pt x="20" y="61"/>
                  <a:pt x="61" y="20"/>
                  <a:pt x="111" y="20"/>
                </a:cubicBezTo>
                <a:cubicBezTo>
                  <a:pt x="161" y="20"/>
                  <a:pt x="202" y="61"/>
                  <a:pt x="202" y="111"/>
                </a:cubicBezTo>
                <a:cubicBezTo>
                  <a:pt x="202" y="131"/>
                  <a:pt x="188" y="155"/>
                  <a:pt x="175" y="179"/>
                </a:cubicBezTo>
                <a:cubicBezTo>
                  <a:pt x="169" y="190"/>
                  <a:pt x="163" y="201"/>
                  <a:pt x="158" y="211"/>
                </a:cubicBezTo>
                <a:close/>
                <a:moveTo>
                  <a:pt x="111" y="50"/>
                </a:moveTo>
                <a:cubicBezTo>
                  <a:pt x="114" y="50"/>
                  <a:pt x="116" y="53"/>
                  <a:pt x="116" y="55"/>
                </a:cubicBezTo>
                <a:cubicBezTo>
                  <a:pt x="116" y="58"/>
                  <a:pt x="114" y="60"/>
                  <a:pt x="111" y="60"/>
                </a:cubicBezTo>
                <a:cubicBezTo>
                  <a:pt x="83" y="60"/>
                  <a:pt x="61" y="83"/>
                  <a:pt x="61" y="111"/>
                </a:cubicBezTo>
                <a:cubicBezTo>
                  <a:pt x="61" y="113"/>
                  <a:pt x="58" y="116"/>
                  <a:pt x="56" y="116"/>
                </a:cubicBezTo>
                <a:cubicBezTo>
                  <a:pt x="53" y="116"/>
                  <a:pt x="51" y="113"/>
                  <a:pt x="51" y="111"/>
                </a:cubicBezTo>
                <a:cubicBezTo>
                  <a:pt x="51" y="77"/>
                  <a:pt x="78" y="50"/>
                  <a:pt x="111" y="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9"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46" name="矩形 45"/>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5854"/>
                                        </p:tgtEl>
                                        <p:attrNameLst>
                                          <p:attrName>style.visibility</p:attrName>
                                        </p:attrNameLst>
                                      </p:cBhvr>
                                      <p:to>
                                        <p:strVal val="visible"/>
                                      </p:to>
                                    </p:set>
                                    <p:animEffect transition="in" filter="wipe(left)">
                                      <p:cBhvr>
                                        <p:cTn id="7" dur="500"/>
                                        <p:tgtEl>
                                          <p:spTgt spid="35854"/>
                                        </p:tgtEl>
                                      </p:cBhvr>
                                    </p:animEffect>
                                  </p:childTnLst>
                                </p:cTn>
                              </p:par>
                              <p:par>
                                <p:cTn id="8" presetID="22" presetClass="entr" presetSubtype="8" fill="hold" grpId="0" nodeType="withEffect" nodePh="1">
                                  <p:stCondLst>
                                    <p:cond delay="0"/>
                                  </p:stCondLst>
                                  <p:endCondLst>
                                    <p:cond evt="begin" delay="0">
                                      <p:tn val="8"/>
                                    </p:cond>
                                  </p:endCondLst>
                                  <p:childTnLst>
                                    <p:set>
                                      <p:cBhvr>
                                        <p:cTn id="9" dur="1" fill="hold">
                                          <p:stCondLst>
                                            <p:cond delay="0"/>
                                          </p:stCondLst>
                                        </p:cTn>
                                        <p:tgtEl>
                                          <p:spTgt spid="35855"/>
                                        </p:tgtEl>
                                        <p:attrNameLst>
                                          <p:attrName>style.visibility</p:attrName>
                                        </p:attrNameLst>
                                      </p:cBhvr>
                                      <p:to>
                                        <p:strVal val="visible"/>
                                      </p:to>
                                    </p:set>
                                    <p:animEffect transition="in" filter="wipe(left)">
                                      <p:cBhvr>
                                        <p:cTn id="10" dur="500"/>
                                        <p:tgtEl>
                                          <p:spTgt spid="35855"/>
                                        </p:tgtEl>
                                      </p:cBhvr>
                                    </p:animEffect>
                                  </p:childTnLst>
                                </p:cTn>
                              </p:par>
                              <p:par>
                                <p:cTn id="11" presetID="22" presetClass="entr" presetSubtype="8" fill="hold" grpId="0" nodeType="withEffect" nodePh="1">
                                  <p:stCondLst>
                                    <p:cond delay="0"/>
                                  </p:stCondLst>
                                  <p:endCondLst>
                                    <p:cond evt="begin" delay="0">
                                      <p:tn val="11"/>
                                    </p:cond>
                                  </p:endCondLst>
                                  <p:childTnLst>
                                    <p:set>
                                      <p:cBhvr>
                                        <p:cTn id="12" dur="1" fill="hold">
                                          <p:stCondLst>
                                            <p:cond delay="0"/>
                                          </p:stCondLst>
                                        </p:cTn>
                                        <p:tgtEl>
                                          <p:spTgt spid="35856"/>
                                        </p:tgtEl>
                                        <p:attrNameLst>
                                          <p:attrName>style.visibility</p:attrName>
                                        </p:attrNameLst>
                                      </p:cBhvr>
                                      <p:to>
                                        <p:strVal val="visible"/>
                                      </p:to>
                                    </p:set>
                                    <p:animEffect transition="in" filter="wipe(left)">
                                      <p:cBhvr>
                                        <p:cTn id="13" dur="500"/>
                                        <p:tgtEl>
                                          <p:spTgt spid="3585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857"/>
                                        </p:tgtEl>
                                        <p:attrNameLst>
                                          <p:attrName>style.visibility</p:attrName>
                                        </p:attrNameLst>
                                      </p:cBhvr>
                                      <p:to>
                                        <p:strVal val="visible"/>
                                      </p:to>
                                    </p:set>
                                    <p:animEffect transition="in" filter="wipe(left)">
                                      <p:cBhvr>
                                        <p:cTn id="16" dur="500"/>
                                        <p:tgtEl>
                                          <p:spTgt spid="3585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5858"/>
                                        </p:tgtEl>
                                        <p:attrNameLst>
                                          <p:attrName>style.visibility</p:attrName>
                                        </p:attrNameLst>
                                      </p:cBhvr>
                                      <p:to>
                                        <p:strVal val="visible"/>
                                      </p:to>
                                    </p:set>
                                    <p:animEffect transition="in" filter="wipe(left)">
                                      <p:cBhvr>
                                        <p:cTn id="19" dur="500"/>
                                        <p:tgtEl>
                                          <p:spTgt spid="35858"/>
                                        </p:tgtEl>
                                      </p:cBhvr>
                                    </p:animEffect>
                                  </p:childTnLst>
                                </p:cTn>
                              </p:par>
                              <p:par>
                                <p:cTn id="20" presetID="22" presetClass="entr" presetSubtype="8" fill="hold" grpId="0" nodeType="withEffect" nodePh="1">
                                  <p:stCondLst>
                                    <p:cond delay="0"/>
                                  </p:stCondLst>
                                  <p:endCondLst>
                                    <p:cond evt="begin" delay="0">
                                      <p:tn val="20"/>
                                    </p:cond>
                                  </p:endCondLst>
                                  <p:childTnLst>
                                    <p:set>
                                      <p:cBhvr>
                                        <p:cTn id="21" dur="1" fill="hold">
                                          <p:stCondLst>
                                            <p:cond delay="0"/>
                                          </p:stCondLst>
                                        </p:cTn>
                                        <p:tgtEl>
                                          <p:spTgt spid="35859"/>
                                        </p:tgtEl>
                                        <p:attrNameLst>
                                          <p:attrName>style.visibility</p:attrName>
                                        </p:attrNameLst>
                                      </p:cBhvr>
                                      <p:to>
                                        <p:strVal val="visible"/>
                                      </p:to>
                                    </p:set>
                                    <p:animEffect transition="in" filter="wipe(left)">
                                      <p:cBhvr>
                                        <p:cTn id="22" dur="500"/>
                                        <p:tgtEl>
                                          <p:spTgt spid="3585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5860"/>
                                        </p:tgtEl>
                                        <p:attrNameLst>
                                          <p:attrName>style.visibility</p:attrName>
                                        </p:attrNameLst>
                                      </p:cBhvr>
                                      <p:to>
                                        <p:strVal val="visible"/>
                                      </p:to>
                                    </p:set>
                                    <p:animEffect transition="in" filter="wipe(left)">
                                      <p:cBhvr>
                                        <p:cTn id="25" dur="500"/>
                                        <p:tgtEl>
                                          <p:spTgt spid="35860"/>
                                        </p:tgtEl>
                                      </p:cBhvr>
                                    </p:animEffect>
                                  </p:childTnLst>
                                </p:cTn>
                              </p:par>
                              <p:par>
                                <p:cTn id="26" presetID="22" presetClass="entr" presetSubtype="8" fill="hold" grpId="0" nodeType="withEffect" nodePh="1">
                                  <p:stCondLst>
                                    <p:cond delay="0"/>
                                  </p:stCondLst>
                                  <p:endCondLst>
                                    <p:cond evt="begin" delay="0">
                                      <p:tn val="26"/>
                                    </p:cond>
                                  </p:endCondLst>
                                  <p:childTnLst>
                                    <p:set>
                                      <p:cBhvr>
                                        <p:cTn id="27" dur="1" fill="hold">
                                          <p:stCondLst>
                                            <p:cond delay="0"/>
                                          </p:stCondLst>
                                        </p:cTn>
                                        <p:tgtEl>
                                          <p:spTgt spid="35861"/>
                                        </p:tgtEl>
                                        <p:attrNameLst>
                                          <p:attrName>style.visibility</p:attrName>
                                        </p:attrNameLst>
                                      </p:cBhvr>
                                      <p:to>
                                        <p:strVal val="visible"/>
                                      </p:to>
                                    </p:set>
                                    <p:animEffect transition="in" filter="wipe(left)">
                                      <p:cBhvr>
                                        <p:cTn id="28" dur="500"/>
                                        <p:tgtEl>
                                          <p:spTgt spid="35861"/>
                                        </p:tgtEl>
                                      </p:cBhvr>
                                    </p:animEffect>
                                  </p:childTnLst>
                                </p:cTn>
                              </p:par>
                              <p:par>
                                <p:cTn id="29" presetID="22" presetClass="entr" presetSubtype="8" fill="hold" nodeType="withEffect">
                                  <p:stCondLst>
                                    <p:cond delay="0"/>
                                  </p:stCondLst>
                                  <p:childTnLst>
                                    <p:set>
                                      <p:cBhvr>
                                        <p:cTn id="30" dur="1" fill="hold">
                                          <p:stCondLst>
                                            <p:cond delay="0"/>
                                          </p:stCondLst>
                                        </p:cTn>
                                        <p:tgtEl>
                                          <p:spTgt spid="35862"/>
                                        </p:tgtEl>
                                        <p:attrNameLst>
                                          <p:attrName>style.visibility</p:attrName>
                                        </p:attrNameLst>
                                      </p:cBhvr>
                                      <p:to>
                                        <p:strVal val="visible"/>
                                      </p:to>
                                    </p:set>
                                    <p:animEffect transition="in" filter="wipe(left)">
                                      <p:cBhvr>
                                        <p:cTn id="31" dur="500"/>
                                        <p:tgtEl>
                                          <p:spTgt spid="35862"/>
                                        </p:tgtEl>
                                      </p:cBhvr>
                                    </p:animEffect>
                                  </p:childTnLst>
                                </p:cTn>
                              </p:par>
                              <p:par>
                                <p:cTn id="32" presetID="22" presetClass="entr" presetSubtype="8" fill="hold" nodeType="withEffect">
                                  <p:stCondLst>
                                    <p:cond delay="0"/>
                                  </p:stCondLst>
                                  <p:childTnLst>
                                    <p:set>
                                      <p:cBhvr>
                                        <p:cTn id="33" dur="1" fill="hold">
                                          <p:stCondLst>
                                            <p:cond delay="0"/>
                                          </p:stCondLst>
                                        </p:cTn>
                                        <p:tgtEl>
                                          <p:spTgt spid="35863"/>
                                        </p:tgtEl>
                                        <p:attrNameLst>
                                          <p:attrName>style.visibility</p:attrName>
                                        </p:attrNameLst>
                                      </p:cBhvr>
                                      <p:to>
                                        <p:strVal val="visible"/>
                                      </p:to>
                                    </p:set>
                                    <p:animEffect transition="in" filter="wipe(left)">
                                      <p:cBhvr>
                                        <p:cTn id="34" dur="500"/>
                                        <p:tgtEl>
                                          <p:spTgt spid="35863"/>
                                        </p:tgtEl>
                                      </p:cBhvr>
                                    </p:animEffect>
                                  </p:childTnLst>
                                </p:cTn>
                              </p:par>
                              <p:par>
                                <p:cTn id="35" presetID="22" presetClass="entr" presetSubtype="8" fill="hold" nodeType="withEffect">
                                  <p:stCondLst>
                                    <p:cond delay="0"/>
                                  </p:stCondLst>
                                  <p:childTnLst>
                                    <p:set>
                                      <p:cBhvr>
                                        <p:cTn id="36" dur="1" fill="hold">
                                          <p:stCondLst>
                                            <p:cond delay="0"/>
                                          </p:stCondLst>
                                        </p:cTn>
                                        <p:tgtEl>
                                          <p:spTgt spid="35864"/>
                                        </p:tgtEl>
                                        <p:attrNameLst>
                                          <p:attrName>style.visibility</p:attrName>
                                        </p:attrNameLst>
                                      </p:cBhvr>
                                      <p:to>
                                        <p:strVal val="visible"/>
                                      </p:to>
                                    </p:set>
                                    <p:animEffect transition="in" filter="wipe(left)">
                                      <p:cBhvr>
                                        <p:cTn id="37" dur="500"/>
                                        <p:tgtEl>
                                          <p:spTgt spid="35864"/>
                                        </p:tgtEl>
                                      </p:cBhvr>
                                    </p:animEffect>
                                  </p:childTnLst>
                                </p:cTn>
                              </p:par>
                              <p:par>
                                <p:cTn id="38" presetID="22" presetClass="entr" presetSubtype="8" fill="hold" nodeType="withEffect">
                                  <p:stCondLst>
                                    <p:cond delay="0"/>
                                  </p:stCondLst>
                                  <p:childTnLst>
                                    <p:set>
                                      <p:cBhvr>
                                        <p:cTn id="39" dur="1" fill="hold">
                                          <p:stCondLst>
                                            <p:cond delay="0"/>
                                          </p:stCondLst>
                                        </p:cTn>
                                        <p:tgtEl>
                                          <p:spTgt spid="35865"/>
                                        </p:tgtEl>
                                        <p:attrNameLst>
                                          <p:attrName>style.visibility</p:attrName>
                                        </p:attrNameLst>
                                      </p:cBhvr>
                                      <p:to>
                                        <p:strVal val="visible"/>
                                      </p:to>
                                    </p:set>
                                    <p:animEffect transition="in" filter="wipe(left)">
                                      <p:cBhvr>
                                        <p:cTn id="40" dur="500"/>
                                        <p:tgtEl>
                                          <p:spTgt spid="3586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5866"/>
                                        </p:tgtEl>
                                        <p:attrNameLst>
                                          <p:attrName>style.visibility</p:attrName>
                                        </p:attrNameLst>
                                      </p:cBhvr>
                                      <p:to>
                                        <p:strVal val="visible"/>
                                      </p:to>
                                    </p:set>
                                    <p:animEffect transition="in" filter="wipe(left)">
                                      <p:cBhvr>
                                        <p:cTn id="43" dur="500"/>
                                        <p:tgtEl>
                                          <p:spTgt spid="3586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5867"/>
                                        </p:tgtEl>
                                        <p:attrNameLst>
                                          <p:attrName>style.visibility</p:attrName>
                                        </p:attrNameLst>
                                      </p:cBhvr>
                                      <p:to>
                                        <p:strVal val="visible"/>
                                      </p:to>
                                    </p:set>
                                    <p:animEffect transition="in" filter="wipe(left)">
                                      <p:cBhvr>
                                        <p:cTn id="46" dur="500"/>
                                        <p:tgtEl>
                                          <p:spTgt spid="3586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5868"/>
                                        </p:tgtEl>
                                        <p:attrNameLst>
                                          <p:attrName>style.visibility</p:attrName>
                                        </p:attrNameLst>
                                      </p:cBhvr>
                                      <p:to>
                                        <p:strVal val="visible"/>
                                      </p:to>
                                    </p:set>
                                    <p:animEffect transition="in" filter="wipe(left)">
                                      <p:cBhvr>
                                        <p:cTn id="49" dur="500"/>
                                        <p:tgtEl>
                                          <p:spTgt spid="3586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5869"/>
                                        </p:tgtEl>
                                        <p:attrNameLst>
                                          <p:attrName>style.visibility</p:attrName>
                                        </p:attrNameLst>
                                      </p:cBhvr>
                                      <p:to>
                                        <p:strVal val="visible"/>
                                      </p:to>
                                    </p:set>
                                    <p:animEffect transition="in" filter="wipe(left)">
                                      <p:cBhvr>
                                        <p:cTn id="52" dur="500"/>
                                        <p:tgtEl>
                                          <p:spTgt spid="3586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5870"/>
                                        </p:tgtEl>
                                        <p:attrNameLst>
                                          <p:attrName>style.visibility</p:attrName>
                                        </p:attrNameLst>
                                      </p:cBhvr>
                                      <p:to>
                                        <p:strVal val="visible"/>
                                      </p:to>
                                    </p:set>
                                    <p:animEffect transition="in" filter="wipe(left)">
                                      <p:cBhvr>
                                        <p:cTn id="55" dur="500"/>
                                        <p:tgtEl>
                                          <p:spTgt spid="3587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5871"/>
                                        </p:tgtEl>
                                        <p:attrNameLst>
                                          <p:attrName>style.visibility</p:attrName>
                                        </p:attrNameLst>
                                      </p:cBhvr>
                                      <p:to>
                                        <p:strVal val="visible"/>
                                      </p:to>
                                    </p:set>
                                    <p:animEffect transition="in" filter="wipe(left)">
                                      <p:cBhvr>
                                        <p:cTn id="58" dur="500"/>
                                        <p:tgtEl>
                                          <p:spTgt spid="358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5872"/>
                                        </p:tgtEl>
                                        <p:attrNameLst>
                                          <p:attrName>style.visibility</p:attrName>
                                        </p:attrNameLst>
                                      </p:cBhvr>
                                      <p:to>
                                        <p:strVal val="visible"/>
                                      </p:to>
                                    </p:set>
                                    <p:animEffect transition="in" filter="wipe(left)">
                                      <p:cBhvr>
                                        <p:cTn id="61" dur="500"/>
                                        <p:tgtEl>
                                          <p:spTgt spid="3587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5873"/>
                                        </p:tgtEl>
                                        <p:attrNameLst>
                                          <p:attrName>style.visibility</p:attrName>
                                        </p:attrNameLst>
                                      </p:cBhvr>
                                      <p:to>
                                        <p:strVal val="visible"/>
                                      </p:to>
                                    </p:set>
                                    <p:animEffect transition="in" filter="wipe(left)">
                                      <p:cBhvr>
                                        <p:cTn id="64" dur="500"/>
                                        <p:tgtEl>
                                          <p:spTgt spid="35873"/>
                                        </p:tgtEl>
                                      </p:cBhvr>
                                    </p:animEffect>
                                  </p:childTnLst>
                                </p:cTn>
                              </p:par>
                              <p:par>
                                <p:cTn id="65" presetID="22" presetClass="entr" presetSubtype="8" fill="hold" nodeType="withEffect">
                                  <p:stCondLst>
                                    <p:cond delay="0"/>
                                  </p:stCondLst>
                                  <p:childTnLst>
                                    <p:set>
                                      <p:cBhvr>
                                        <p:cTn id="66" dur="1" fill="hold">
                                          <p:stCondLst>
                                            <p:cond delay="0"/>
                                          </p:stCondLst>
                                        </p:cTn>
                                        <p:tgtEl>
                                          <p:spTgt spid="35874"/>
                                        </p:tgtEl>
                                        <p:attrNameLst>
                                          <p:attrName>style.visibility</p:attrName>
                                        </p:attrNameLst>
                                      </p:cBhvr>
                                      <p:to>
                                        <p:strVal val="visible"/>
                                      </p:to>
                                    </p:set>
                                    <p:animEffect transition="in" filter="wipe(left)">
                                      <p:cBhvr>
                                        <p:cTn id="67" dur="500"/>
                                        <p:tgtEl>
                                          <p:spTgt spid="35874"/>
                                        </p:tgtEl>
                                      </p:cBhvr>
                                    </p:animEffect>
                                  </p:childTnLst>
                                </p:cTn>
                              </p:par>
                              <p:par>
                                <p:cTn id="68" presetID="22" presetClass="entr" presetSubtype="8" fill="hold" nodeType="withEffect">
                                  <p:stCondLst>
                                    <p:cond delay="0"/>
                                  </p:stCondLst>
                                  <p:childTnLst>
                                    <p:set>
                                      <p:cBhvr>
                                        <p:cTn id="69" dur="1" fill="hold">
                                          <p:stCondLst>
                                            <p:cond delay="0"/>
                                          </p:stCondLst>
                                        </p:cTn>
                                        <p:tgtEl>
                                          <p:spTgt spid="35877"/>
                                        </p:tgtEl>
                                        <p:attrNameLst>
                                          <p:attrName>style.visibility</p:attrName>
                                        </p:attrNameLst>
                                      </p:cBhvr>
                                      <p:to>
                                        <p:strVal val="visible"/>
                                      </p:to>
                                    </p:set>
                                    <p:animEffect transition="in" filter="wipe(left)">
                                      <p:cBhvr>
                                        <p:cTn id="70" dur="500"/>
                                        <p:tgtEl>
                                          <p:spTgt spid="35877"/>
                                        </p:tgtEl>
                                      </p:cBhvr>
                                    </p:animEffect>
                                  </p:childTnLst>
                                </p:cTn>
                              </p:par>
                              <p:par>
                                <p:cTn id="71" presetID="22" presetClass="entr" presetSubtype="8" fill="hold" nodeType="withEffect">
                                  <p:stCondLst>
                                    <p:cond delay="0"/>
                                  </p:stCondLst>
                                  <p:childTnLst>
                                    <p:set>
                                      <p:cBhvr>
                                        <p:cTn id="72" dur="1" fill="hold">
                                          <p:stCondLst>
                                            <p:cond delay="0"/>
                                          </p:stCondLst>
                                        </p:cTn>
                                        <p:tgtEl>
                                          <p:spTgt spid="35880"/>
                                        </p:tgtEl>
                                        <p:attrNameLst>
                                          <p:attrName>style.visibility</p:attrName>
                                        </p:attrNameLst>
                                      </p:cBhvr>
                                      <p:to>
                                        <p:strVal val="visible"/>
                                      </p:to>
                                    </p:set>
                                    <p:animEffect transition="in" filter="wipe(left)">
                                      <p:cBhvr>
                                        <p:cTn id="73" dur="500"/>
                                        <p:tgtEl>
                                          <p:spTgt spid="35880"/>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5883"/>
                                        </p:tgtEl>
                                        <p:attrNameLst>
                                          <p:attrName>style.visibility</p:attrName>
                                        </p:attrNameLst>
                                      </p:cBhvr>
                                      <p:to>
                                        <p:strVal val="visible"/>
                                      </p:to>
                                    </p:set>
                                    <p:animEffect transition="in" filter="wipe(left)">
                                      <p:cBhvr>
                                        <p:cTn id="76" dur="500"/>
                                        <p:tgtEl>
                                          <p:spTgt spid="35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4" grpId="0" animBg="1" autoUpdateAnimBg="0"/>
      <p:bldP spid="35855" grpId="0" autoUpdateAnimBg="0"/>
      <p:bldP spid="35856" grpId="0" autoUpdateAnimBg="0"/>
      <p:bldP spid="35857" grpId="0" animBg="1" autoUpdateAnimBg="0"/>
      <p:bldP spid="35858" grpId="0" animBg="1" autoUpdateAnimBg="0"/>
      <p:bldP spid="35859" grpId="0" autoUpdateAnimBg="0"/>
      <p:bldP spid="35860" grpId="0" animBg="1" autoUpdateAnimBg="0"/>
      <p:bldP spid="35861" grpId="0" autoUpdateAnimBg="0"/>
      <p:bldP spid="35866" grpId="0" autoUpdateAnimBg="0"/>
      <p:bldP spid="35867" grpId="0" autoUpdateAnimBg="0"/>
      <p:bldP spid="35868" grpId="0" autoUpdateAnimBg="0"/>
      <p:bldP spid="35869" grpId="0" autoUpdateAnimBg="0"/>
      <p:bldP spid="35870" grpId="0" autoUpdateAnimBg="0"/>
      <p:bldP spid="35871" grpId="0" autoUpdateAnimBg="0"/>
      <p:bldP spid="35872" grpId="0" autoUpdateAnimBg="0"/>
      <p:bldP spid="35873" grpId="0" autoUpdateAnimBg="0"/>
      <p:bldP spid="3588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6866" name="矩形 15"/>
          <p:cNvSpPr>
            <a:spLocks noChangeArrowheads="1"/>
          </p:cNvSpPr>
          <p:nvPr/>
        </p:nvSpPr>
        <p:spPr bwMode="auto">
          <a:xfrm>
            <a:off x="0" y="0"/>
            <a:ext cx="12192000" cy="6858000"/>
          </a:xfrm>
          <a:prstGeom prst="rect">
            <a:avLst/>
          </a:prstGeom>
          <a:solidFill>
            <a:srgbClr val="C95553">
              <a:alpha val="25882"/>
            </a:srgb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endParaRPr>
          </a:p>
        </p:txBody>
      </p:sp>
      <p:sp>
        <p:nvSpPr>
          <p:cNvPr id="36867" name="文本框 4"/>
          <p:cNvSpPr txBox="1">
            <a:spLocks noChangeArrowheads="1"/>
          </p:cNvSpPr>
          <p:nvPr/>
        </p:nvSpPr>
        <p:spPr bwMode="auto">
          <a:xfrm>
            <a:off x="3735388" y="2874963"/>
            <a:ext cx="47212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8800">
                <a:solidFill>
                  <a:srgbClr val="0C8FB8"/>
                </a:solidFill>
                <a:latin typeface="华康俪金黑W8(P)" panose="020B0800000000000000" pitchFamily="34" charset="-122"/>
                <a:ea typeface="华康俪金黑W8(P)" panose="020B0800000000000000" pitchFamily="34" charset="-122"/>
              </a:rPr>
              <a:t>谢谢观看！</a:t>
            </a:r>
          </a:p>
        </p:txBody>
      </p:sp>
      <p:sp>
        <p:nvSpPr>
          <p:cNvPr id="36868" name="矩形 4"/>
          <p:cNvSpPr>
            <a:spLocks noChangeArrowheads="1"/>
          </p:cNvSpPr>
          <p:nvPr/>
        </p:nvSpPr>
        <p:spPr bwMode="auto">
          <a:xfrm>
            <a:off x="3735388" y="2874963"/>
            <a:ext cx="5332412" cy="1446212"/>
          </a:xfrm>
          <a:prstGeom prst="rect">
            <a:avLst/>
          </a:prstGeom>
          <a:noFill/>
          <a:ln w="19050" algn="ctr">
            <a:solidFill>
              <a:schemeClr val="bg1"/>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sp>
        <p:nvSpPr>
          <p:cNvPr id="6146" name="任意多边形 41"/>
          <p:cNvSpPr/>
          <p:nvPr/>
        </p:nvSpPr>
        <p:spPr bwMode="auto">
          <a:xfrm rot="-9388730">
            <a:off x="4916488" y="2193925"/>
            <a:ext cx="5834062" cy="936625"/>
          </a:xfrm>
          <a:custGeom>
            <a:avLst/>
            <a:gdLst>
              <a:gd name="T0" fmla="*/ 0 w 5900467"/>
              <a:gd name="T1" fmla="*/ 2245182 h 434016"/>
              <a:gd name="T2" fmla="*/ 5639297 w 5900467"/>
              <a:gd name="T3" fmla="*/ 0 h 434016"/>
              <a:gd name="T4" fmla="*/ 0 60000 65536"/>
              <a:gd name="T5" fmla="*/ 0 60000 65536"/>
            </a:gdLst>
            <a:ahLst/>
            <a:cxnLst>
              <a:cxn ang="T4">
                <a:pos x="T0" y="T1"/>
              </a:cxn>
              <a:cxn ang="T5">
                <a:pos x="T2" y="T3"/>
              </a:cxn>
            </a:cxnLst>
            <a:rect l="0" t="0" r="r" b="b"/>
            <a:pathLst>
              <a:path w="5900467" h="434016">
                <a:moveTo>
                  <a:pt x="0" y="103517"/>
                </a:moveTo>
                <a:cubicBezTo>
                  <a:pt x="2191108" y="638354"/>
                  <a:pt x="4071668" y="465827"/>
                  <a:pt x="5900467" y="0"/>
                </a:cubicBezTo>
              </a:path>
            </a:pathLst>
          </a:custGeom>
          <a:noFill/>
          <a:ln w="12700" cap="flat" cmpd="sng">
            <a:solidFill>
              <a:srgbClr val="7F7F7F"/>
            </a:solidFill>
            <a:prstDash val="sys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147" name="任意多边形 65"/>
          <p:cNvSpPr/>
          <p:nvPr/>
        </p:nvSpPr>
        <p:spPr bwMode="auto">
          <a:xfrm rot="-1073851">
            <a:off x="4549775" y="3817938"/>
            <a:ext cx="5800725" cy="1138237"/>
          </a:xfrm>
          <a:custGeom>
            <a:avLst/>
            <a:gdLst>
              <a:gd name="T0" fmla="*/ 11847056 w 4572000"/>
              <a:gd name="T1" fmla="*/ 5604686 h 669052"/>
              <a:gd name="T2" fmla="*/ 0 w 4572000"/>
              <a:gd name="T3" fmla="*/ 3087834 h 669052"/>
              <a:gd name="T4" fmla="*/ 0 w 4572000"/>
              <a:gd name="T5" fmla="*/ 3087834 h 669052"/>
              <a:gd name="T6" fmla="*/ 0 60000 65536"/>
              <a:gd name="T7" fmla="*/ 0 60000 65536"/>
              <a:gd name="T8" fmla="*/ 0 60000 65536"/>
            </a:gdLst>
            <a:ahLst/>
            <a:cxnLst>
              <a:cxn ang="T6">
                <a:pos x="T0" y="T1"/>
              </a:cxn>
              <a:cxn ang="T7">
                <a:pos x="T2" y="T3"/>
              </a:cxn>
              <a:cxn ang="T8">
                <a:pos x="T4" y="T5"/>
              </a:cxn>
            </a:cxnLst>
            <a:rect l="0" t="0" r="r" b="b"/>
            <a:pathLst>
              <a:path w="4572000" h="669052">
                <a:moveTo>
                  <a:pt x="4572000" y="669052"/>
                </a:moveTo>
                <a:cubicBezTo>
                  <a:pt x="3132376" y="199372"/>
                  <a:pt x="1760106" y="-400141"/>
                  <a:pt x="0" y="368606"/>
                </a:cubicBezTo>
              </a:path>
            </a:pathLst>
          </a:custGeom>
          <a:noFill/>
          <a:ln w="12700" cap="flat" cmpd="sng">
            <a:solidFill>
              <a:srgbClr val="7F7F7F"/>
            </a:solidFill>
            <a:prstDash val="sys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148" name="任意多边形 51"/>
          <p:cNvSpPr/>
          <p:nvPr/>
        </p:nvSpPr>
        <p:spPr bwMode="auto">
          <a:xfrm>
            <a:off x="4468813" y="3419475"/>
            <a:ext cx="5938837" cy="677863"/>
          </a:xfrm>
          <a:custGeom>
            <a:avLst/>
            <a:gdLst>
              <a:gd name="T0" fmla="*/ 5290790 w 6172035"/>
              <a:gd name="T1" fmla="*/ 369262 h 803967"/>
              <a:gd name="T2" fmla="*/ 0 w 6172035"/>
              <a:gd name="T3" fmla="*/ 406306 h 803967"/>
              <a:gd name="T4" fmla="*/ 0 60000 65536"/>
              <a:gd name="T5" fmla="*/ 0 60000 65536"/>
            </a:gdLst>
            <a:ahLst/>
            <a:cxnLst>
              <a:cxn ang="T4">
                <a:pos x="T0" y="T1"/>
              </a:cxn>
              <a:cxn ang="T5">
                <a:pos x="T2" y="T3"/>
              </a:cxn>
            </a:cxnLst>
            <a:rect l="0" t="0" r="r" b="b"/>
            <a:pathLst>
              <a:path w="6172035" h="803967">
                <a:moveTo>
                  <a:pt x="6172035" y="730667"/>
                </a:moveTo>
                <a:cubicBezTo>
                  <a:pt x="4394994" y="-206703"/>
                  <a:pt x="1591797" y="-304766"/>
                  <a:pt x="0" y="803967"/>
                </a:cubicBezTo>
              </a:path>
            </a:pathLst>
          </a:custGeom>
          <a:noFill/>
          <a:ln w="12700" cap="flat" cmpd="sng">
            <a:solidFill>
              <a:srgbClr val="7F7F7F"/>
            </a:solidFill>
            <a:prstDash val="sys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149" name="任意多边形 50"/>
          <p:cNvSpPr/>
          <p:nvPr/>
        </p:nvSpPr>
        <p:spPr bwMode="auto">
          <a:xfrm>
            <a:off x="4618038" y="2654300"/>
            <a:ext cx="5842000" cy="1412875"/>
          </a:xfrm>
          <a:custGeom>
            <a:avLst/>
            <a:gdLst>
              <a:gd name="T0" fmla="*/ 4983467 w 6159870"/>
              <a:gd name="T1" fmla="*/ 3317523 h 1063001"/>
              <a:gd name="T2" fmla="*/ 0 w 6159870"/>
              <a:gd name="T3" fmla="*/ 337467 h 1063001"/>
              <a:gd name="T4" fmla="*/ 0 60000 65536"/>
              <a:gd name="T5" fmla="*/ 0 60000 65536"/>
            </a:gdLst>
            <a:ahLst/>
            <a:cxnLst>
              <a:cxn ang="T4">
                <a:pos x="T0" y="T1"/>
              </a:cxn>
              <a:cxn ang="T5">
                <a:pos x="T2" y="T3"/>
              </a:cxn>
            </a:cxnLst>
            <a:rect l="0" t="0" r="r" b="b"/>
            <a:pathLst>
              <a:path w="6159870" h="1063001">
                <a:moveTo>
                  <a:pt x="6159870" y="1063001"/>
                </a:moveTo>
                <a:cubicBezTo>
                  <a:pt x="4614461" y="212431"/>
                  <a:pt x="1889638" y="-215676"/>
                  <a:pt x="0" y="108131"/>
                </a:cubicBezTo>
              </a:path>
            </a:pathLst>
          </a:custGeom>
          <a:noFill/>
          <a:ln w="12700" cap="flat" cmpd="sng">
            <a:solidFill>
              <a:srgbClr val="7F7F7F"/>
            </a:solidFill>
            <a:prstDash val="sysDash"/>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6150" name="组合 67"/>
          <p:cNvGrpSpPr/>
          <p:nvPr/>
        </p:nvGrpSpPr>
        <p:grpSpPr bwMode="auto">
          <a:xfrm>
            <a:off x="8542338" y="4041775"/>
            <a:ext cx="3517900" cy="2814638"/>
            <a:chOff x="0" y="0"/>
            <a:chExt cx="4068000" cy="3254707"/>
          </a:xfrm>
        </p:grpSpPr>
        <p:grpSp>
          <p:nvGrpSpPr>
            <p:cNvPr id="6170" name="组合 49"/>
            <p:cNvGrpSpPr/>
            <p:nvPr/>
          </p:nvGrpSpPr>
          <p:grpSpPr bwMode="auto">
            <a:xfrm>
              <a:off x="0" y="0"/>
              <a:ext cx="4068000" cy="2882608"/>
              <a:chOff x="0" y="0"/>
              <a:chExt cx="4068000" cy="2882608"/>
            </a:xfrm>
          </p:grpSpPr>
          <p:sp>
            <p:nvSpPr>
              <p:cNvPr id="6178" name="圆角矩形 3"/>
              <p:cNvSpPr>
                <a:spLocks noChangeArrowheads="1"/>
              </p:cNvSpPr>
              <p:nvPr/>
            </p:nvSpPr>
            <p:spPr bwMode="auto">
              <a:xfrm>
                <a:off x="107813" y="0"/>
                <a:ext cx="3778370" cy="2570671"/>
              </a:xfrm>
              <a:prstGeom prst="roundRect">
                <a:avLst>
                  <a:gd name="adj" fmla="val 5190"/>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6179" name="组合 48"/>
              <p:cNvGrpSpPr/>
              <p:nvPr/>
            </p:nvGrpSpPr>
            <p:grpSpPr bwMode="auto">
              <a:xfrm>
                <a:off x="0" y="128101"/>
                <a:ext cx="4068000" cy="2754507"/>
                <a:chOff x="0" y="0"/>
                <a:chExt cx="4068000" cy="2754507"/>
              </a:xfrm>
            </p:grpSpPr>
            <p:sp>
              <p:nvSpPr>
                <p:cNvPr id="2" name="任意多边形 30"/>
                <p:cNvSpPr/>
                <p:nvPr/>
              </p:nvSpPr>
              <p:spPr bwMode="auto">
                <a:xfrm>
                  <a:off x="0" y="2631473"/>
                  <a:ext cx="4068000" cy="123034"/>
                </a:xfrm>
                <a:custGeom>
                  <a:avLst/>
                  <a:gdLst>
                    <a:gd name="T0" fmla="*/ 89550 w 3957298"/>
                    <a:gd name="T1" fmla="*/ 0 h 89561"/>
                    <a:gd name="T2" fmla="*/ 4308766 w 3957298"/>
                    <a:gd name="T3" fmla="*/ 0 h 89561"/>
                    <a:gd name="T4" fmla="*/ 4419036 w 3957298"/>
                    <a:gd name="T5" fmla="*/ 318964 h 89561"/>
                    <a:gd name="T6" fmla="*/ 0 w 3957298"/>
                    <a:gd name="T7" fmla="*/ 318964 h 89561"/>
                    <a:gd name="T8" fmla="*/ 0 w 3957298"/>
                    <a:gd name="T9" fmla="*/ 229392 h 89561"/>
                    <a:gd name="T10" fmla="*/ 89550 w 3957298"/>
                    <a:gd name="T11" fmla="*/ 0 h 89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7298" h="89561">
                      <a:moveTo>
                        <a:pt x="80193" y="0"/>
                      </a:moveTo>
                      <a:lnTo>
                        <a:pt x="3858550" y="0"/>
                      </a:lnTo>
                      <a:lnTo>
                        <a:pt x="3957298" y="89561"/>
                      </a:lnTo>
                      <a:lnTo>
                        <a:pt x="0" y="89561"/>
                      </a:lnTo>
                      <a:lnTo>
                        <a:pt x="0" y="64410"/>
                      </a:lnTo>
                      <a:lnTo>
                        <a:pt x="801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 name="任意多边形 27"/>
                <p:cNvSpPr/>
                <p:nvPr/>
              </p:nvSpPr>
              <p:spPr bwMode="auto">
                <a:xfrm>
                  <a:off x="61403" y="2552434"/>
                  <a:ext cx="3888000" cy="79917"/>
                </a:xfrm>
                <a:custGeom>
                  <a:avLst/>
                  <a:gdLst>
                    <a:gd name="T0" fmla="*/ 119836 w 3881422"/>
                    <a:gd name="T1" fmla="*/ 0 h 95601"/>
                    <a:gd name="T2" fmla="*/ 3801676 w 3881422"/>
                    <a:gd name="T3" fmla="*/ 0 h 95601"/>
                    <a:gd name="T4" fmla="*/ 3907800 w 3881422"/>
                    <a:gd name="T5" fmla="*/ 46684 h 95601"/>
                    <a:gd name="T6" fmla="*/ 0 w 3881422"/>
                    <a:gd name="T7" fmla="*/ 46684 h 95601"/>
                    <a:gd name="T8" fmla="*/ 119836 w 3881422"/>
                    <a:gd name="T9" fmla="*/ 0 h 956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81422" h="95601">
                      <a:moveTo>
                        <a:pt x="119027" y="0"/>
                      </a:moveTo>
                      <a:lnTo>
                        <a:pt x="3776014" y="0"/>
                      </a:lnTo>
                      <a:lnTo>
                        <a:pt x="3881422" y="95601"/>
                      </a:lnTo>
                      <a:lnTo>
                        <a:pt x="0" y="95601"/>
                      </a:lnTo>
                      <a:lnTo>
                        <a:pt x="119027" y="0"/>
                      </a:lnTo>
                      <a:close/>
                    </a:path>
                  </a:pathLst>
                </a:custGeom>
                <a:solidFill>
                  <a:schemeClr val="tx1"/>
                </a:solidFill>
                <a:ln w="12700" cap="flat" cmpd="sng">
                  <a:solidFill>
                    <a:schemeClr val="tx1"/>
                  </a:solidFill>
                  <a:round/>
                </a:ln>
              </p:spPr>
              <p:txBody>
                <a:bodyPr anchor="ctr"/>
                <a:lstStyle/>
                <a:p>
                  <a:endParaRPr lang="zh-CN" altLang="en-US"/>
                </a:p>
              </p:txBody>
            </p:sp>
            <p:grpSp>
              <p:nvGrpSpPr>
                <p:cNvPr id="4" name="组合 46"/>
                <p:cNvGrpSpPr/>
                <p:nvPr/>
              </p:nvGrpSpPr>
              <p:grpSpPr bwMode="auto">
                <a:xfrm>
                  <a:off x="185451" y="0"/>
                  <a:ext cx="3623094" cy="2287694"/>
                  <a:chOff x="0" y="0"/>
                  <a:chExt cx="3623094" cy="2287694"/>
                </a:xfrm>
              </p:grpSpPr>
              <p:sp>
                <p:nvSpPr>
                  <p:cNvPr id="5" name="矩形 2"/>
                  <p:cNvSpPr>
                    <a:spLocks noChangeArrowheads="1"/>
                  </p:cNvSpPr>
                  <p:nvPr/>
                </p:nvSpPr>
                <p:spPr bwMode="auto">
                  <a:xfrm>
                    <a:off x="0" y="0"/>
                    <a:ext cx="3623094" cy="2087593"/>
                  </a:xfrm>
                  <a:prstGeom prst="rect">
                    <a:avLst/>
                  </a:prstGeom>
                  <a:solidFill>
                    <a:srgbClr val="0C8FB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6184" name="椭圆 4"/>
                  <p:cNvSpPr>
                    <a:spLocks noChangeArrowheads="1"/>
                  </p:cNvSpPr>
                  <p:nvPr/>
                </p:nvSpPr>
                <p:spPr bwMode="auto">
                  <a:xfrm>
                    <a:off x="3123782" y="2215694"/>
                    <a:ext cx="72000" cy="72000"/>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6185" name="椭圆 5"/>
                  <p:cNvSpPr>
                    <a:spLocks noChangeArrowheads="1"/>
                  </p:cNvSpPr>
                  <p:nvPr/>
                </p:nvSpPr>
                <p:spPr bwMode="auto">
                  <a:xfrm>
                    <a:off x="3303329" y="2215694"/>
                    <a:ext cx="72000" cy="72000"/>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6186" name="椭圆 6"/>
                  <p:cNvSpPr>
                    <a:spLocks noChangeArrowheads="1"/>
                  </p:cNvSpPr>
                  <p:nvPr/>
                </p:nvSpPr>
                <p:spPr bwMode="auto">
                  <a:xfrm>
                    <a:off x="3482876" y="2215694"/>
                    <a:ext cx="72000" cy="72000"/>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grpSp>
        <p:grpSp>
          <p:nvGrpSpPr>
            <p:cNvPr id="6" name="组合 58"/>
            <p:cNvGrpSpPr/>
            <p:nvPr/>
          </p:nvGrpSpPr>
          <p:grpSpPr bwMode="auto">
            <a:xfrm>
              <a:off x="986846" y="103664"/>
              <a:ext cx="2009993" cy="3151043"/>
              <a:chOff x="0" y="0"/>
              <a:chExt cx="2009993" cy="3151043"/>
            </a:xfrm>
          </p:grpSpPr>
          <p:sp>
            <p:nvSpPr>
              <p:cNvPr id="6173" name="任意多边形 57"/>
              <p:cNvSpPr/>
              <p:nvPr/>
            </p:nvSpPr>
            <p:spPr bwMode="auto">
              <a:xfrm>
                <a:off x="784113" y="1575659"/>
                <a:ext cx="526081" cy="244696"/>
              </a:xfrm>
              <a:custGeom>
                <a:avLst/>
                <a:gdLst>
                  <a:gd name="T0" fmla="*/ 526081 w 526081"/>
                  <a:gd name="T1" fmla="*/ 0 h 244696"/>
                  <a:gd name="T2" fmla="*/ 526081 w 526081"/>
                  <a:gd name="T3" fmla="*/ 244696 h 244696"/>
                  <a:gd name="T4" fmla="*/ 0 w 526081"/>
                  <a:gd name="T5" fmla="*/ 244696 h 244696"/>
                  <a:gd name="T6" fmla="*/ 0 w 526081"/>
                  <a:gd name="T7" fmla="*/ 39472 h 244696"/>
                  <a:gd name="T8" fmla="*/ 45200 w 526081"/>
                  <a:gd name="T9" fmla="*/ 53503 h 244696"/>
                  <a:gd name="T10" fmla="*/ 204579 w 526081"/>
                  <a:gd name="T11" fmla="*/ 69570 h 244696"/>
                  <a:gd name="T12" fmla="*/ 512405 w 526081"/>
                  <a:gd name="T13" fmla="*/ 7423 h 244696"/>
                  <a:gd name="T14" fmla="*/ 526081 w 526081"/>
                  <a:gd name="T15" fmla="*/ 0 h 244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6081" h="244696">
                    <a:moveTo>
                      <a:pt x="526081" y="0"/>
                    </a:moveTo>
                    <a:lnTo>
                      <a:pt x="526081" y="244696"/>
                    </a:lnTo>
                    <a:lnTo>
                      <a:pt x="0" y="244696"/>
                    </a:lnTo>
                    <a:lnTo>
                      <a:pt x="0" y="39472"/>
                    </a:lnTo>
                    <a:lnTo>
                      <a:pt x="45200" y="53503"/>
                    </a:lnTo>
                    <a:cubicBezTo>
                      <a:pt x="96681" y="64038"/>
                      <a:pt x="149984" y="69570"/>
                      <a:pt x="204579" y="69570"/>
                    </a:cubicBezTo>
                    <a:cubicBezTo>
                      <a:pt x="313770" y="69570"/>
                      <a:pt x="417792" y="47441"/>
                      <a:pt x="512405" y="7423"/>
                    </a:cubicBezTo>
                    <a:lnTo>
                      <a:pt x="526081" y="0"/>
                    </a:lnTo>
                    <a:close/>
                  </a:path>
                </a:pathLst>
              </a:custGeom>
              <a:solidFill>
                <a:srgbClr val="EDBE9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7" name="组合 54"/>
              <p:cNvGrpSpPr/>
              <p:nvPr/>
            </p:nvGrpSpPr>
            <p:grpSpPr bwMode="auto">
              <a:xfrm>
                <a:off x="0" y="0"/>
                <a:ext cx="2009993" cy="3151043"/>
                <a:chOff x="0" y="0"/>
                <a:chExt cx="2009993" cy="3151043"/>
              </a:xfrm>
            </p:grpSpPr>
            <p:sp>
              <p:nvSpPr>
                <p:cNvPr id="6175" name="矩形 11"/>
                <p:cNvSpPr>
                  <a:spLocks noChangeArrowheads="1"/>
                </p:cNvSpPr>
                <p:nvPr/>
              </p:nvSpPr>
              <p:spPr bwMode="auto">
                <a:xfrm>
                  <a:off x="360257" y="1807871"/>
                  <a:ext cx="1299785" cy="131337"/>
                </a:xfrm>
                <a:prstGeom prst="rect">
                  <a:avLst/>
                </a:prstGeom>
                <a:solidFill>
                  <a:srgbClr val="FFBD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6176" name="任意多边形 53"/>
                <p:cNvSpPr/>
                <p:nvPr/>
              </p:nvSpPr>
              <p:spPr bwMode="auto">
                <a:xfrm rot="18639069" flipH="1">
                  <a:off x="113494" y="-113495"/>
                  <a:ext cx="1581681" cy="1808672"/>
                </a:xfrm>
                <a:custGeom>
                  <a:avLst/>
                  <a:gdLst>
                    <a:gd name="T0" fmla="*/ 190848 w 1581681"/>
                    <a:gd name="T1" fmla="*/ 502645 h 1808672"/>
                    <a:gd name="T2" fmla="*/ 275655 w 1581681"/>
                    <a:gd name="T3" fmla="*/ 1617824 h 1808672"/>
                    <a:gd name="T4" fmla="*/ 1390833 w 1581681"/>
                    <a:gd name="T5" fmla="*/ 1533017 h 1808672"/>
                    <a:gd name="T6" fmla="*/ 1306026 w 1581681"/>
                    <a:gd name="T7" fmla="*/ 417838 h 1808672"/>
                    <a:gd name="T8" fmla="*/ 1031996 w 1581681"/>
                    <a:gd name="T9" fmla="*/ 264455 h 1808672"/>
                    <a:gd name="T10" fmla="*/ 980437 w 1581681"/>
                    <a:gd name="T11" fmla="*/ 253346 h 1808672"/>
                    <a:gd name="T12" fmla="*/ 979980 w 1581681"/>
                    <a:gd name="T13" fmla="*/ 252611 h 1808672"/>
                    <a:gd name="T14" fmla="*/ 638257 w 1581681"/>
                    <a:gd name="T15" fmla="*/ 20 h 1808672"/>
                    <a:gd name="T16" fmla="*/ 658407 w 1581681"/>
                    <a:gd name="T17" fmla="*/ 241829 h 1808672"/>
                    <a:gd name="T18" fmla="*/ 581363 w 1581681"/>
                    <a:gd name="T19" fmla="*/ 255169 h 1808672"/>
                    <a:gd name="T20" fmla="*/ 190848 w 1581681"/>
                    <a:gd name="T21" fmla="*/ 502645 h 18086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81681" h="1808672">
                      <a:moveTo>
                        <a:pt x="190848" y="502645"/>
                      </a:moveTo>
                      <a:cubicBezTo>
                        <a:pt x="-93681" y="834012"/>
                        <a:pt x="-55712" y="1333294"/>
                        <a:pt x="275655" y="1617824"/>
                      </a:cubicBezTo>
                      <a:cubicBezTo>
                        <a:pt x="607022" y="1902353"/>
                        <a:pt x="1106304" y="1864384"/>
                        <a:pt x="1390833" y="1533017"/>
                      </a:cubicBezTo>
                      <a:cubicBezTo>
                        <a:pt x="1675363" y="1201650"/>
                        <a:pt x="1637393" y="702368"/>
                        <a:pt x="1306026" y="417838"/>
                      </a:cubicBezTo>
                      <a:cubicBezTo>
                        <a:pt x="1223185" y="346706"/>
                        <a:pt x="1129848" y="295730"/>
                        <a:pt x="1031996" y="264455"/>
                      </a:cubicBezTo>
                      <a:lnTo>
                        <a:pt x="980437" y="253346"/>
                      </a:lnTo>
                      <a:lnTo>
                        <a:pt x="979980" y="252611"/>
                      </a:lnTo>
                      <a:cubicBezTo>
                        <a:pt x="920018" y="169835"/>
                        <a:pt x="690175" y="-2143"/>
                        <a:pt x="638257" y="20"/>
                      </a:cubicBezTo>
                      <a:lnTo>
                        <a:pt x="658407" y="241829"/>
                      </a:lnTo>
                      <a:lnTo>
                        <a:pt x="581363" y="255169"/>
                      </a:lnTo>
                      <a:cubicBezTo>
                        <a:pt x="434445" y="295379"/>
                        <a:pt x="297547" y="378383"/>
                        <a:pt x="190848" y="502645"/>
                      </a:cubicBezTo>
                      <a:close/>
                    </a:path>
                  </a:pathLst>
                </a:custGeom>
                <a:solidFill>
                  <a:srgbClr val="58575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 name="矩形 12"/>
                <p:cNvSpPr>
                  <a:spLocks noChangeArrowheads="1"/>
                </p:cNvSpPr>
                <p:nvPr/>
              </p:nvSpPr>
              <p:spPr bwMode="auto">
                <a:xfrm>
                  <a:off x="89106" y="1930966"/>
                  <a:ext cx="1920887" cy="1220077"/>
                </a:xfrm>
                <a:prstGeom prst="rect">
                  <a:avLst/>
                </a:prstGeom>
                <a:solidFill>
                  <a:srgbClr val="FFBD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sp>
          <p:nvSpPr>
            <p:cNvPr id="6172" name="任意多边形 19"/>
            <p:cNvSpPr/>
            <p:nvPr/>
          </p:nvSpPr>
          <p:spPr bwMode="auto">
            <a:xfrm>
              <a:off x="774528" y="2191786"/>
              <a:ext cx="2518946" cy="1062921"/>
            </a:xfrm>
            <a:custGeom>
              <a:avLst/>
              <a:gdLst>
                <a:gd name="T0" fmla="*/ 523786 w 2518946"/>
                <a:gd name="T1" fmla="*/ 479235 h 1106000"/>
                <a:gd name="T2" fmla="*/ 486112 w 2518946"/>
                <a:gd name="T3" fmla="*/ 511542 h 1106000"/>
                <a:gd name="T4" fmla="*/ 486112 w 2518946"/>
                <a:gd name="T5" fmla="*/ 640766 h 1106000"/>
                <a:gd name="T6" fmla="*/ 523786 w 2518946"/>
                <a:gd name="T7" fmla="*/ 673073 h 1106000"/>
                <a:gd name="T8" fmla="*/ 1995159 w 2518946"/>
                <a:gd name="T9" fmla="*/ 673073 h 1106000"/>
                <a:gd name="T10" fmla="*/ 2032832 w 2518946"/>
                <a:gd name="T11" fmla="*/ 640766 h 1106000"/>
                <a:gd name="T12" fmla="*/ 2032832 w 2518946"/>
                <a:gd name="T13" fmla="*/ 511542 h 1106000"/>
                <a:gd name="T14" fmla="*/ 1995159 w 2518946"/>
                <a:gd name="T15" fmla="*/ 479235 h 1106000"/>
                <a:gd name="T16" fmla="*/ 523786 w 2518946"/>
                <a:gd name="T17" fmla="*/ 479235 h 1106000"/>
                <a:gd name="T18" fmla="*/ 1259473 w 2518946"/>
                <a:gd name="T19" fmla="*/ 0 h 1106000"/>
                <a:gd name="T20" fmla="*/ 2518946 w 2518946"/>
                <a:gd name="T21" fmla="*/ 227391 h 1106000"/>
                <a:gd name="T22" fmla="*/ 2518945 w 2518946"/>
                <a:gd name="T23" fmla="*/ 227392 h 1106000"/>
                <a:gd name="T24" fmla="*/ 2518945 w 2518946"/>
                <a:gd name="T25" fmla="*/ 943493 h 1106000"/>
                <a:gd name="T26" fmla="*/ 0 w 2518946"/>
                <a:gd name="T27" fmla="*/ 943493 h 1106000"/>
                <a:gd name="T28" fmla="*/ 0 w 2518946"/>
                <a:gd name="T29" fmla="*/ 227391 h 1106000"/>
                <a:gd name="T30" fmla="*/ 1259473 w 2518946"/>
                <a:gd name="T31" fmla="*/ 0 h 1106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18946" h="1106000">
                  <a:moveTo>
                    <a:pt x="523786" y="561778"/>
                  </a:moveTo>
                  <a:cubicBezTo>
                    <a:pt x="502979" y="561778"/>
                    <a:pt x="486112" y="578733"/>
                    <a:pt x="486112" y="599649"/>
                  </a:cubicBezTo>
                  <a:lnTo>
                    <a:pt x="486112" y="751132"/>
                  </a:lnTo>
                  <a:cubicBezTo>
                    <a:pt x="486112" y="772047"/>
                    <a:pt x="502979" y="789003"/>
                    <a:pt x="523786" y="789003"/>
                  </a:cubicBezTo>
                  <a:lnTo>
                    <a:pt x="1995159" y="789003"/>
                  </a:lnTo>
                  <a:cubicBezTo>
                    <a:pt x="2015965" y="789003"/>
                    <a:pt x="2032832" y="772047"/>
                    <a:pt x="2032832" y="751132"/>
                  </a:cubicBezTo>
                  <a:lnTo>
                    <a:pt x="2032832" y="599649"/>
                  </a:lnTo>
                  <a:cubicBezTo>
                    <a:pt x="2032832" y="578733"/>
                    <a:pt x="2015965" y="561778"/>
                    <a:pt x="1995159" y="561778"/>
                  </a:cubicBezTo>
                  <a:lnTo>
                    <a:pt x="523786" y="561778"/>
                  </a:lnTo>
                  <a:close/>
                  <a:moveTo>
                    <a:pt x="1259473" y="0"/>
                  </a:moveTo>
                  <a:cubicBezTo>
                    <a:pt x="1955061" y="0"/>
                    <a:pt x="2518946" y="119341"/>
                    <a:pt x="2518946" y="266556"/>
                  </a:cubicBezTo>
                  <a:lnTo>
                    <a:pt x="2518945" y="266558"/>
                  </a:lnTo>
                  <a:lnTo>
                    <a:pt x="2518945" y="1106000"/>
                  </a:lnTo>
                  <a:lnTo>
                    <a:pt x="0" y="1106000"/>
                  </a:lnTo>
                  <a:lnTo>
                    <a:pt x="0" y="266556"/>
                  </a:lnTo>
                  <a:cubicBezTo>
                    <a:pt x="0" y="119341"/>
                    <a:pt x="563885" y="0"/>
                    <a:pt x="1259473" y="0"/>
                  </a:cubicBezTo>
                  <a:close/>
                </a:path>
              </a:pathLst>
            </a:custGeom>
            <a:solidFill>
              <a:srgbClr val="818286"/>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6168" name="组合 1"/>
          <p:cNvGrpSpPr/>
          <p:nvPr/>
        </p:nvGrpSpPr>
        <p:grpSpPr bwMode="auto">
          <a:xfrm>
            <a:off x="4371975" y="1597025"/>
            <a:ext cx="612775" cy="612775"/>
            <a:chOff x="0" y="0"/>
            <a:chExt cx="613191" cy="613191"/>
          </a:xfrm>
        </p:grpSpPr>
        <p:sp>
          <p:nvSpPr>
            <p:cNvPr id="9" name="椭圆 68"/>
            <p:cNvSpPr>
              <a:spLocks noChangeArrowheads="1"/>
            </p:cNvSpPr>
            <p:nvPr/>
          </p:nvSpPr>
          <p:spPr bwMode="auto">
            <a:xfrm>
              <a:off x="0" y="0"/>
              <a:ext cx="613191" cy="613191"/>
            </a:xfrm>
            <a:prstGeom prst="ellipse">
              <a:avLst/>
            </a:prstGeom>
            <a:solidFill>
              <a:srgbClr val="40C6F2"/>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6169" name="Freeform 5"/>
            <p:cNvSpPr>
              <a:spLocks noEditPoints="1"/>
            </p:cNvSpPr>
            <p:nvPr/>
          </p:nvSpPr>
          <p:spPr bwMode="auto">
            <a:xfrm>
              <a:off x="62605" y="85430"/>
              <a:ext cx="487979" cy="442330"/>
            </a:xfrm>
            <a:custGeom>
              <a:avLst/>
              <a:gdLst>
                <a:gd name="T0" fmla="*/ 2147483646 w 310"/>
                <a:gd name="T1" fmla="*/ 2147483646 h 281"/>
                <a:gd name="T2" fmla="*/ 2147483646 w 310"/>
                <a:gd name="T3" fmla="*/ 2147483646 h 281"/>
                <a:gd name="T4" fmla="*/ 0 w 310"/>
                <a:gd name="T5" fmla="*/ 2147483646 h 281"/>
                <a:gd name="T6" fmla="*/ 0 w 310"/>
                <a:gd name="T7" fmla="*/ 2147483646 h 281"/>
                <a:gd name="T8" fmla="*/ 2147483646 w 310"/>
                <a:gd name="T9" fmla="*/ 0 h 281"/>
                <a:gd name="T10" fmla="*/ 2147483646 w 310"/>
                <a:gd name="T11" fmla="*/ 2147483646 h 281"/>
                <a:gd name="T12" fmla="*/ 2147483646 w 310"/>
                <a:gd name="T13" fmla="*/ 2147483646 h 281"/>
                <a:gd name="T14" fmla="*/ 2147483646 w 310"/>
                <a:gd name="T15" fmla="*/ 2147483646 h 281"/>
                <a:gd name="T16" fmla="*/ 2147483646 w 310"/>
                <a:gd name="T17" fmla="*/ 2147483646 h 281"/>
                <a:gd name="T18" fmla="*/ 2147483646 w 310"/>
                <a:gd name="T19" fmla="*/ 2147483646 h 281"/>
                <a:gd name="T20" fmla="*/ 2147483646 w 310"/>
                <a:gd name="T21" fmla="*/ 2147483646 h 281"/>
                <a:gd name="T22" fmla="*/ 2147483646 w 310"/>
                <a:gd name="T23" fmla="*/ 2147483646 h 281"/>
                <a:gd name="T24" fmla="*/ 2147483646 w 310"/>
                <a:gd name="T25" fmla="*/ 2147483646 h 281"/>
                <a:gd name="T26" fmla="*/ 2147483646 w 310"/>
                <a:gd name="T27" fmla="*/ 2147483646 h 281"/>
                <a:gd name="T28" fmla="*/ 2147483646 w 310"/>
                <a:gd name="T29" fmla="*/ 2147483646 h 281"/>
                <a:gd name="T30" fmla="*/ 2147483646 w 310"/>
                <a:gd name="T31" fmla="*/ 2147483646 h 281"/>
                <a:gd name="T32" fmla="*/ 2147483646 w 310"/>
                <a:gd name="T33" fmla="*/ 2147483646 h 2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0" h="281">
                  <a:moveTo>
                    <a:pt x="310" y="170"/>
                  </a:moveTo>
                  <a:lnTo>
                    <a:pt x="155" y="49"/>
                  </a:lnTo>
                  <a:lnTo>
                    <a:pt x="0" y="170"/>
                  </a:lnTo>
                  <a:lnTo>
                    <a:pt x="0" y="121"/>
                  </a:lnTo>
                  <a:lnTo>
                    <a:pt x="155" y="0"/>
                  </a:lnTo>
                  <a:lnTo>
                    <a:pt x="310" y="121"/>
                  </a:lnTo>
                  <a:lnTo>
                    <a:pt x="310" y="170"/>
                  </a:lnTo>
                  <a:close/>
                  <a:moveTo>
                    <a:pt x="271" y="165"/>
                  </a:moveTo>
                  <a:lnTo>
                    <a:pt x="271" y="281"/>
                  </a:lnTo>
                  <a:lnTo>
                    <a:pt x="193" y="281"/>
                  </a:lnTo>
                  <a:lnTo>
                    <a:pt x="193" y="204"/>
                  </a:lnTo>
                  <a:lnTo>
                    <a:pt x="116" y="204"/>
                  </a:lnTo>
                  <a:lnTo>
                    <a:pt x="116" y="281"/>
                  </a:lnTo>
                  <a:lnTo>
                    <a:pt x="39" y="281"/>
                  </a:lnTo>
                  <a:lnTo>
                    <a:pt x="39" y="165"/>
                  </a:lnTo>
                  <a:lnTo>
                    <a:pt x="155" y="78"/>
                  </a:lnTo>
                  <a:lnTo>
                    <a:pt x="271" y="16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171" name="组合 8"/>
          <p:cNvGrpSpPr/>
          <p:nvPr/>
        </p:nvGrpSpPr>
        <p:grpSpPr bwMode="auto">
          <a:xfrm>
            <a:off x="4095750" y="2600325"/>
            <a:ext cx="612775" cy="612775"/>
            <a:chOff x="0" y="0"/>
            <a:chExt cx="613191" cy="613191"/>
          </a:xfrm>
        </p:grpSpPr>
        <p:sp>
          <p:nvSpPr>
            <p:cNvPr id="6166" name="椭圆 74"/>
            <p:cNvSpPr>
              <a:spLocks noChangeArrowheads="1"/>
            </p:cNvSpPr>
            <p:nvPr/>
          </p:nvSpPr>
          <p:spPr bwMode="auto">
            <a:xfrm>
              <a:off x="0" y="0"/>
              <a:ext cx="613191" cy="613191"/>
            </a:xfrm>
            <a:prstGeom prst="ellipse">
              <a:avLst/>
            </a:prstGeom>
            <a:solidFill>
              <a:srgbClr val="47D7C6"/>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6167" name="Freeform 9"/>
            <p:cNvSpPr>
              <a:spLocks noEditPoints="1"/>
            </p:cNvSpPr>
            <p:nvPr/>
          </p:nvSpPr>
          <p:spPr bwMode="auto">
            <a:xfrm>
              <a:off x="109197" y="111554"/>
              <a:ext cx="369089" cy="366335"/>
            </a:xfrm>
            <a:custGeom>
              <a:avLst/>
              <a:gdLst>
                <a:gd name="T0" fmla="*/ 2147483646 w 112"/>
                <a:gd name="T1" fmla="*/ 2147483646 h 128"/>
                <a:gd name="T2" fmla="*/ 2147483646 w 112"/>
                <a:gd name="T3" fmla="*/ 2147483646 h 128"/>
                <a:gd name="T4" fmla="*/ 2147483646 w 112"/>
                <a:gd name="T5" fmla="*/ 2147483646 h 128"/>
                <a:gd name="T6" fmla="*/ 2147483646 w 112"/>
                <a:gd name="T7" fmla="*/ 2147483646 h 128"/>
                <a:gd name="T8" fmla="*/ 2147483646 w 112"/>
                <a:gd name="T9" fmla="*/ 2147483646 h 128"/>
                <a:gd name="T10" fmla="*/ 2147483646 w 112"/>
                <a:gd name="T11" fmla="*/ 2147483646 h 128"/>
                <a:gd name="T12" fmla="*/ 2147483646 w 112"/>
                <a:gd name="T13" fmla="*/ 0 h 128"/>
                <a:gd name="T14" fmla="*/ 2147483646 w 112"/>
                <a:gd name="T15" fmla="*/ 0 h 128"/>
                <a:gd name="T16" fmla="*/ 0 w 112"/>
                <a:gd name="T17" fmla="*/ 2147483646 h 128"/>
                <a:gd name="T18" fmla="*/ 0 w 112"/>
                <a:gd name="T19" fmla="*/ 2147483646 h 128"/>
                <a:gd name="T20" fmla="*/ 2147483646 w 112"/>
                <a:gd name="T21" fmla="*/ 2147483646 h 128"/>
                <a:gd name="T22" fmla="*/ 2147483646 w 112"/>
                <a:gd name="T23" fmla="*/ 2147483646 h 128"/>
                <a:gd name="T24" fmla="*/ 2147483646 w 112"/>
                <a:gd name="T25" fmla="*/ 2147483646 h 128"/>
                <a:gd name="T26" fmla="*/ 2147483646 w 112"/>
                <a:gd name="T27" fmla="*/ 2147483646 h 128"/>
                <a:gd name="T28" fmla="*/ 2147483646 w 112"/>
                <a:gd name="T29" fmla="*/ 2147483646 h 128"/>
                <a:gd name="T30" fmla="*/ 2147483646 w 112"/>
                <a:gd name="T31" fmla="*/ 2147483646 h 128"/>
                <a:gd name="T32" fmla="*/ 2147483646 w 112"/>
                <a:gd name="T33" fmla="*/ 2147483646 h 128"/>
                <a:gd name="T34" fmla="*/ 2147483646 w 112"/>
                <a:gd name="T35" fmla="*/ 2147483646 h 128"/>
                <a:gd name="T36" fmla="*/ 2147483646 w 112"/>
                <a:gd name="T37" fmla="*/ 2147483646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2" h="128">
                  <a:moveTo>
                    <a:pt x="104" y="16"/>
                  </a:moveTo>
                  <a:cubicBezTo>
                    <a:pt x="104" y="120"/>
                    <a:pt x="104" y="120"/>
                    <a:pt x="104" y="120"/>
                  </a:cubicBezTo>
                  <a:cubicBezTo>
                    <a:pt x="20" y="120"/>
                    <a:pt x="20" y="120"/>
                    <a:pt x="20" y="120"/>
                  </a:cubicBezTo>
                  <a:cubicBezTo>
                    <a:pt x="13" y="120"/>
                    <a:pt x="8" y="115"/>
                    <a:pt x="8" y="108"/>
                  </a:cubicBezTo>
                  <a:cubicBezTo>
                    <a:pt x="8" y="101"/>
                    <a:pt x="13" y="96"/>
                    <a:pt x="20" y="96"/>
                  </a:cubicBezTo>
                  <a:cubicBezTo>
                    <a:pt x="96" y="96"/>
                    <a:pt x="96" y="96"/>
                    <a:pt x="96" y="96"/>
                  </a:cubicBezTo>
                  <a:cubicBezTo>
                    <a:pt x="96" y="0"/>
                    <a:pt x="96" y="0"/>
                    <a:pt x="96" y="0"/>
                  </a:cubicBez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12" y="16"/>
                    <a:pt x="112" y="16"/>
                    <a:pt x="112" y="16"/>
                  </a:cubicBezTo>
                  <a:lnTo>
                    <a:pt x="104" y="16"/>
                  </a:lnTo>
                  <a:close/>
                  <a:moveTo>
                    <a:pt x="24" y="104"/>
                  </a:moveTo>
                  <a:cubicBezTo>
                    <a:pt x="96" y="104"/>
                    <a:pt x="96" y="104"/>
                    <a:pt x="96" y="104"/>
                  </a:cubicBezTo>
                  <a:cubicBezTo>
                    <a:pt x="96" y="112"/>
                    <a:pt x="96" y="112"/>
                    <a:pt x="96" y="112"/>
                  </a:cubicBezTo>
                  <a:cubicBezTo>
                    <a:pt x="24" y="112"/>
                    <a:pt x="24" y="112"/>
                    <a:pt x="24" y="112"/>
                  </a:cubicBezTo>
                  <a:lnTo>
                    <a:pt x="24" y="10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174" name="组合 9"/>
          <p:cNvGrpSpPr/>
          <p:nvPr/>
        </p:nvGrpSpPr>
        <p:grpSpPr bwMode="auto">
          <a:xfrm>
            <a:off x="3932238" y="3811588"/>
            <a:ext cx="612775" cy="612775"/>
            <a:chOff x="0" y="0"/>
            <a:chExt cx="613191" cy="613191"/>
          </a:xfrm>
        </p:grpSpPr>
        <p:sp>
          <p:nvSpPr>
            <p:cNvPr id="6164" name="椭圆 75"/>
            <p:cNvSpPr>
              <a:spLocks noChangeArrowheads="1"/>
            </p:cNvSpPr>
            <p:nvPr/>
          </p:nvSpPr>
          <p:spPr bwMode="auto">
            <a:xfrm>
              <a:off x="0" y="0"/>
              <a:ext cx="613191" cy="613191"/>
            </a:xfrm>
            <a:prstGeom prst="ellipse">
              <a:avLst/>
            </a:prstGeom>
            <a:solidFill>
              <a:srgbClr val="FFBD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6165" name="Freeform 13"/>
            <p:cNvSpPr>
              <a:spLocks noEditPoints="1"/>
            </p:cNvSpPr>
            <p:nvPr/>
          </p:nvSpPr>
          <p:spPr bwMode="auto">
            <a:xfrm>
              <a:off x="113056" y="121760"/>
              <a:ext cx="380664" cy="390576"/>
            </a:xfrm>
            <a:custGeom>
              <a:avLst/>
              <a:gdLst>
                <a:gd name="T0" fmla="*/ 2147483646 w 120"/>
                <a:gd name="T1" fmla="*/ 0 h 128"/>
                <a:gd name="T2" fmla="*/ 2147483646 w 120"/>
                <a:gd name="T3" fmla="*/ 0 h 128"/>
                <a:gd name="T4" fmla="*/ 0 w 120"/>
                <a:gd name="T5" fmla="*/ 2147483646 h 128"/>
                <a:gd name="T6" fmla="*/ 0 w 120"/>
                <a:gd name="T7" fmla="*/ 2147483646 h 128"/>
                <a:gd name="T8" fmla="*/ 2147483646 w 120"/>
                <a:gd name="T9" fmla="*/ 2147483646 h 128"/>
                <a:gd name="T10" fmla="*/ 2147483646 w 120"/>
                <a:gd name="T11" fmla="*/ 2147483646 h 128"/>
                <a:gd name="T12" fmla="*/ 2147483646 w 120"/>
                <a:gd name="T13" fmla="*/ 2147483646 h 128"/>
                <a:gd name="T14" fmla="*/ 2147483646 w 120"/>
                <a:gd name="T15" fmla="*/ 2147483646 h 128"/>
                <a:gd name="T16" fmla="*/ 2147483646 w 120"/>
                <a:gd name="T17" fmla="*/ 0 h 128"/>
                <a:gd name="T18" fmla="*/ 2147483646 w 120"/>
                <a:gd name="T19" fmla="*/ 2147483646 h 128"/>
                <a:gd name="T20" fmla="*/ 2147483646 w 120"/>
                <a:gd name="T21" fmla="*/ 2147483646 h 128"/>
                <a:gd name="T22" fmla="*/ 2147483646 w 120"/>
                <a:gd name="T23" fmla="*/ 2147483646 h 128"/>
                <a:gd name="T24" fmla="*/ 2147483646 w 120"/>
                <a:gd name="T25" fmla="*/ 2147483646 h 128"/>
                <a:gd name="T26" fmla="*/ 2147483646 w 120"/>
                <a:gd name="T27" fmla="*/ 2147483646 h 128"/>
                <a:gd name="T28" fmla="*/ 2147483646 w 120"/>
                <a:gd name="T29" fmla="*/ 2147483646 h 128"/>
                <a:gd name="T30" fmla="*/ 2147483646 w 120"/>
                <a:gd name="T31" fmla="*/ 2147483646 h 128"/>
                <a:gd name="T32" fmla="*/ 2147483646 w 120"/>
                <a:gd name="T33" fmla="*/ 2147483646 h 128"/>
                <a:gd name="T34" fmla="*/ 2147483646 w 120"/>
                <a:gd name="T35" fmla="*/ 2147483646 h 128"/>
                <a:gd name="T36" fmla="*/ 2147483646 w 120"/>
                <a:gd name="T37" fmla="*/ 2147483646 h 128"/>
                <a:gd name="T38" fmla="*/ 2147483646 w 120"/>
                <a:gd name="T39" fmla="*/ 2147483646 h 128"/>
                <a:gd name="T40" fmla="*/ 2147483646 w 120"/>
                <a:gd name="T41" fmla="*/ 2147483646 h 128"/>
                <a:gd name="T42" fmla="*/ 2147483646 w 120"/>
                <a:gd name="T43" fmla="*/ 2147483646 h 128"/>
                <a:gd name="T44" fmla="*/ 2147483646 w 120"/>
                <a:gd name="T45" fmla="*/ 2147483646 h 128"/>
                <a:gd name="T46" fmla="*/ 2147483646 w 120"/>
                <a:gd name="T47" fmla="*/ 2147483646 h 128"/>
                <a:gd name="T48" fmla="*/ 2147483646 w 120"/>
                <a:gd name="T49" fmla="*/ 2147483646 h 128"/>
                <a:gd name="T50" fmla="*/ 2147483646 w 120"/>
                <a:gd name="T51" fmla="*/ 2147483646 h 128"/>
                <a:gd name="T52" fmla="*/ 2147483646 w 120"/>
                <a:gd name="T53" fmla="*/ 2147483646 h 128"/>
                <a:gd name="T54" fmla="*/ 2147483646 w 120"/>
                <a:gd name="T55" fmla="*/ 2147483646 h 128"/>
                <a:gd name="T56" fmla="*/ 2147483646 w 120"/>
                <a:gd name="T57" fmla="*/ 2147483646 h 128"/>
                <a:gd name="T58" fmla="*/ 2147483646 w 120"/>
                <a:gd name="T59" fmla="*/ 2147483646 h 128"/>
                <a:gd name="T60" fmla="*/ 2147483646 w 120"/>
                <a:gd name="T61" fmla="*/ 2147483646 h 128"/>
                <a:gd name="T62" fmla="*/ 2147483646 w 120"/>
                <a:gd name="T63" fmla="*/ 2147483646 h 128"/>
                <a:gd name="T64" fmla="*/ 2147483646 w 120"/>
                <a:gd name="T65" fmla="*/ 2147483646 h 128"/>
                <a:gd name="T66" fmla="*/ 2147483646 w 120"/>
                <a:gd name="T67" fmla="*/ 2147483646 h 128"/>
                <a:gd name="T68" fmla="*/ 2147483646 w 120"/>
                <a:gd name="T69" fmla="*/ 2147483646 h 128"/>
                <a:gd name="T70" fmla="*/ 2147483646 w 120"/>
                <a:gd name="T71" fmla="*/ 2147483646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0" h="128">
                  <a:moveTo>
                    <a:pt x="108" y="0"/>
                  </a:moveTo>
                  <a:cubicBezTo>
                    <a:pt x="12" y="0"/>
                    <a:pt x="12" y="0"/>
                    <a:pt x="12" y="0"/>
                  </a:cubicBezTo>
                  <a:cubicBezTo>
                    <a:pt x="5" y="0"/>
                    <a:pt x="0" y="5"/>
                    <a:pt x="0" y="12"/>
                  </a:cubicBezTo>
                  <a:cubicBezTo>
                    <a:pt x="0" y="116"/>
                    <a:pt x="0" y="116"/>
                    <a:pt x="0" y="116"/>
                  </a:cubicBezTo>
                  <a:cubicBezTo>
                    <a:pt x="0" y="123"/>
                    <a:pt x="5" y="128"/>
                    <a:pt x="12" y="128"/>
                  </a:cubicBezTo>
                  <a:cubicBezTo>
                    <a:pt x="108" y="128"/>
                    <a:pt x="108" y="128"/>
                    <a:pt x="108" y="128"/>
                  </a:cubicBezTo>
                  <a:cubicBezTo>
                    <a:pt x="115" y="128"/>
                    <a:pt x="120" y="123"/>
                    <a:pt x="120" y="116"/>
                  </a:cubicBezTo>
                  <a:cubicBezTo>
                    <a:pt x="120" y="12"/>
                    <a:pt x="120" y="12"/>
                    <a:pt x="120" y="12"/>
                  </a:cubicBezTo>
                  <a:cubicBezTo>
                    <a:pt x="120" y="5"/>
                    <a:pt x="115" y="0"/>
                    <a:pt x="108" y="0"/>
                  </a:cubicBezTo>
                  <a:close/>
                  <a:moveTo>
                    <a:pt x="104" y="112"/>
                  </a:moveTo>
                  <a:cubicBezTo>
                    <a:pt x="16" y="112"/>
                    <a:pt x="16" y="112"/>
                    <a:pt x="16" y="112"/>
                  </a:cubicBezTo>
                  <a:cubicBezTo>
                    <a:pt x="16" y="16"/>
                    <a:pt x="16" y="16"/>
                    <a:pt x="16" y="16"/>
                  </a:cubicBezTo>
                  <a:cubicBezTo>
                    <a:pt x="104" y="16"/>
                    <a:pt x="104" y="16"/>
                    <a:pt x="104" y="16"/>
                  </a:cubicBezTo>
                  <a:lnTo>
                    <a:pt x="104" y="112"/>
                  </a:lnTo>
                  <a:close/>
                  <a:moveTo>
                    <a:pt x="32" y="72"/>
                  </a:moveTo>
                  <a:cubicBezTo>
                    <a:pt x="88" y="72"/>
                    <a:pt x="88" y="72"/>
                    <a:pt x="88" y="72"/>
                  </a:cubicBezTo>
                  <a:cubicBezTo>
                    <a:pt x="88" y="80"/>
                    <a:pt x="88" y="80"/>
                    <a:pt x="88" y="80"/>
                  </a:cubicBezTo>
                  <a:cubicBezTo>
                    <a:pt x="32" y="80"/>
                    <a:pt x="32" y="80"/>
                    <a:pt x="32" y="80"/>
                  </a:cubicBezTo>
                  <a:lnTo>
                    <a:pt x="32" y="72"/>
                  </a:lnTo>
                  <a:close/>
                  <a:moveTo>
                    <a:pt x="32" y="88"/>
                  </a:moveTo>
                  <a:cubicBezTo>
                    <a:pt x="88" y="88"/>
                    <a:pt x="88" y="88"/>
                    <a:pt x="88" y="88"/>
                  </a:cubicBezTo>
                  <a:cubicBezTo>
                    <a:pt x="88" y="96"/>
                    <a:pt x="88" y="96"/>
                    <a:pt x="88" y="96"/>
                  </a:cubicBezTo>
                  <a:cubicBezTo>
                    <a:pt x="32" y="96"/>
                    <a:pt x="32" y="96"/>
                    <a:pt x="32" y="96"/>
                  </a:cubicBezTo>
                  <a:lnTo>
                    <a:pt x="32" y="88"/>
                  </a:lnTo>
                  <a:close/>
                  <a:moveTo>
                    <a:pt x="40" y="36"/>
                  </a:moveTo>
                  <a:cubicBezTo>
                    <a:pt x="40" y="29"/>
                    <a:pt x="45" y="24"/>
                    <a:pt x="52" y="24"/>
                  </a:cubicBezTo>
                  <a:cubicBezTo>
                    <a:pt x="59" y="24"/>
                    <a:pt x="64" y="29"/>
                    <a:pt x="64" y="36"/>
                  </a:cubicBezTo>
                  <a:cubicBezTo>
                    <a:pt x="64" y="43"/>
                    <a:pt x="59" y="48"/>
                    <a:pt x="52" y="48"/>
                  </a:cubicBezTo>
                  <a:cubicBezTo>
                    <a:pt x="45" y="48"/>
                    <a:pt x="40" y="43"/>
                    <a:pt x="40" y="36"/>
                  </a:cubicBezTo>
                  <a:close/>
                  <a:moveTo>
                    <a:pt x="60" y="48"/>
                  </a:moveTo>
                  <a:cubicBezTo>
                    <a:pt x="44" y="48"/>
                    <a:pt x="44" y="48"/>
                    <a:pt x="44" y="48"/>
                  </a:cubicBezTo>
                  <a:cubicBezTo>
                    <a:pt x="37" y="48"/>
                    <a:pt x="32" y="52"/>
                    <a:pt x="32" y="56"/>
                  </a:cubicBezTo>
                  <a:cubicBezTo>
                    <a:pt x="32" y="64"/>
                    <a:pt x="32" y="64"/>
                    <a:pt x="32" y="64"/>
                  </a:cubicBezTo>
                  <a:cubicBezTo>
                    <a:pt x="72" y="64"/>
                    <a:pt x="72" y="64"/>
                    <a:pt x="72" y="64"/>
                  </a:cubicBezTo>
                  <a:cubicBezTo>
                    <a:pt x="72" y="56"/>
                    <a:pt x="72" y="56"/>
                    <a:pt x="72" y="56"/>
                  </a:cubicBezTo>
                  <a:cubicBezTo>
                    <a:pt x="72" y="52"/>
                    <a:pt x="67" y="48"/>
                    <a:pt x="60"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177" name="组合 10"/>
          <p:cNvGrpSpPr/>
          <p:nvPr/>
        </p:nvGrpSpPr>
        <p:grpSpPr bwMode="auto">
          <a:xfrm>
            <a:off x="4167188" y="5067300"/>
            <a:ext cx="614362" cy="612775"/>
            <a:chOff x="0" y="0"/>
            <a:chExt cx="613191" cy="613191"/>
          </a:xfrm>
        </p:grpSpPr>
        <p:sp>
          <p:nvSpPr>
            <p:cNvPr id="6162" name="椭圆 76"/>
            <p:cNvSpPr>
              <a:spLocks noChangeArrowheads="1"/>
            </p:cNvSpPr>
            <p:nvPr/>
          </p:nvSpPr>
          <p:spPr bwMode="auto">
            <a:xfrm>
              <a:off x="0" y="0"/>
              <a:ext cx="613191" cy="613191"/>
            </a:xfrm>
            <a:prstGeom prst="ellipse">
              <a:avLst/>
            </a:prstGeom>
            <a:solidFill>
              <a:srgbClr val="FF625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6163" name="Freeform 17"/>
            <p:cNvSpPr>
              <a:spLocks noEditPoints="1"/>
            </p:cNvSpPr>
            <p:nvPr/>
          </p:nvSpPr>
          <p:spPr bwMode="auto">
            <a:xfrm>
              <a:off x="121027" y="112880"/>
              <a:ext cx="387429" cy="387429"/>
            </a:xfrm>
            <a:custGeom>
              <a:avLst/>
              <a:gdLst>
                <a:gd name="T0" fmla="*/ 2147483646 w 128"/>
                <a:gd name="T1" fmla="*/ 2147483646 h 128"/>
                <a:gd name="T2" fmla="*/ 2147483646 w 128"/>
                <a:gd name="T3" fmla="*/ 2147483646 h 128"/>
                <a:gd name="T4" fmla="*/ 2147483646 w 128"/>
                <a:gd name="T5" fmla="*/ 2147483646 h 128"/>
                <a:gd name="T6" fmla="*/ 2147483646 w 128"/>
                <a:gd name="T7" fmla="*/ 2147483646 h 128"/>
                <a:gd name="T8" fmla="*/ 2147483646 w 128"/>
                <a:gd name="T9" fmla="*/ 0 h 128"/>
                <a:gd name="T10" fmla="*/ 2147483646 w 128"/>
                <a:gd name="T11" fmla="*/ 0 h 128"/>
                <a:gd name="T12" fmla="*/ 0 w 128"/>
                <a:gd name="T13" fmla="*/ 2147483646 h 128"/>
                <a:gd name="T14" fmla="*/ 0 w 128"/>
                <a:gd name="T15" fmla="*/ 2147483646 h 128"/>
                <a:gd name="T16" fmla="*/ 2147483646 w 128"/>
                <a:gd name="T17" fmla="*/ 2147483646 h 128"/>
                <a:gd name="T18" fmla="*/ 2147483646 w 128"/>
                <a:gd name="T19" fmla="*/ 2147483646 h 128"/>
                <a:gd name="T20" fmla="*/ 2147483646 w 128"/>
                <a:gd name="T21" fmla="*/ 2147483646 h 128"/>
                <a:gd name="T22" fmla="*/ 2147483646 w 128"/>
                <a:gd name="T23" fmla="*/ 2147483646 h 128"/>
                <a:gd name="T24" fmla="*/ 2147483646 w 128"/>
                <a:gd name="T25" fmla="*/ 2147483646 h 128"/>
                <a:gd name="T26" fmla="*/ 2147483646 w 128"/>
                <a:gd name="T27" fmla="*/ 2147483646 h 128"/>
                <a:gd name="T28" fmla="*/ 2147483646 w 128"/>
                <a:gd name="T29" fmla="*/ 2147483646 h 128"/>
                <a:gd name="T30" fmla="*/ 2147483646 w 128"/>
                <a:gd name="T31" fmla="*/ 2147483646 h 128"/>
                <a:gd name="T32" fmla="*/ 2147483646 w 128"/>
                <a:gd name="T33" fmla="*/ 2147483646 h 128"/>
                <a:gd name="T34" fmla="*/ 2147483646 w 128"/>
                <a:gd name="T35" fmla="*/ 2147483646 h 128"/>
                <a:gd name="T36" fmla="*/ 2147483646 w 128"/>
                <a:gd name="T37" fmla="*/ 2147483646 h 128"/>
                <a:gd name="T38" fmla="*/ 2147483646 w 128"/>
                <a:gd name="T39" fmla="*/ 2147483646 h 128"/>
                <a:gd name="T40" fmla="*/ 2147483646 w 128"/>
                <a:gd name="T41" fmla="*/ 2147483646 h 128"/>
                <a:gd name="T42" fmla="*/ 2147483646 w 128"/>
                <a:gd name="T43" fmla="*/ 2147483646 h 128"/>
                <a:gd name="T44" fmla="*/ 2147483646 w 128"/>
                <a:gd name="T45" fmla="*/ 2147483646 h 128"/>
                <a:gd name="T46" fmla="*/ 2147483646 w 128"/>
                <a:gd name="T47" fmla="*/ 2147483646 h 128"/>
                <a:gd name="T48" fmla="*/ 2147483646 w 128"/>
                <a:gd name="T49" fmla="*/ 2147483646 h 128"/>
                <a:gd name="T50" fmla="*/ 2147483646 w 128"/>
                <a:gd name="T51" fmla="*/ 2147483646 h 128"/>
                <a:gd name="T52" fmla="*/ 2147483646 w 128"/>
                <a:gd name="T53" fmla="*/ 2147483646 h 128"/>
                <a:gd name="T54" fmla="*/ 2147483646 w 128"/>
                <a:gd name="T55" fmla="*/ 2147483646 h 128"/>
                <a:gd name="T56" fmla="*/ 2147483646 w 128"/>
                <a:gd name="T57" fmla="*/ 2147483646 h 128"/>
                <a:gd name="T58" fmla="*/ 2147483646 w 128"/>
                <a:gd name="T59" fmla="*/ 2147483646 h 128"/>
                <a:gd name="T60" fmla="*/ 2147483646 w 128"/>
                <a:gd name="T61" fmla="*/ 2147483646 h 128"/>
                <a:gd name="T62" fmla="*/ 2147483646 w 128"/>
                <a:gd name="T63" fmla="*/ 2147483646 h 128"/>
                <a:gd name="T64" fmla="*/ 2147483646 w 128"/>
                <a:gd name="T65" fmla="*/ 2147483646 h 128"/>
                <a:gd name="T66" fmla="*/ 2147483646 w 128"/>
                <a:gd name="T67" fmla="*/ 2147483646 h 128"/>
                <a:gd name="T68" fmla="*/ 2147483646 w 128"/>
                <a:gd name="T69" fmla="*/ 2147483646 h 128"/>
                <a:gd name="T70" fmla="*/ 2147483646 w 128"/>
                <a:gd name="T71" fmla="*/ 2147483646 h 128"/>
                <a:gd name="T72" fmla="*/ 2147483646 w 128"/>
                <a:gd name="T73" fmla="*/ 2147483646 h 128"/>
                <a:gd name="T74" fmla="*/ 2147483646 w 128"/>
                <a:gd name="T75" fmla="*/ 2147483646 h 128"/>
                <a:gd name="T76" fmla="*/ 2147483646 w 128"/>
                <a:gd name="T77" fmla="*/ 2147483646 h 128"/>
                <a:gd name="T78" fmla="*/ 2147483646 w 128"/>
                <a:gd name="T79" fmla="*/ 2147483646 h 1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8" h="128">
                  <a:moveTo>
                    <a:pt x="120" y="32"/>
                  </a:moveTo>
                  <a:cubicBezTo>
                    <a:pt x="124" y="32"/>
                    <a:pt x="128" y="28"/>
                    <a:pt x="128" y="24"/>
                  </a:cubicBezTo>
                  <a:cubicBezTo>
                    <a:pt x="128" y="8"/>
                    <a:pt x="128" y="8"/>
                    <a:pt x="128" y="8"/>
                  </a:cubicBezTo>
                  <a:cubicBezTo>
                    <a:pt x="112" y="8"/>
                    <a:pt x="112" y="8"/>
                    <a:pt x="112" y="8"/>
                  </a:cubicBezTo>
                  <a:cubicBezTo>
                    <a:pt x="112" y="0"/>
                    <a:pt x="112" y="0"/>
                    <a:pt x="112" y="0"/>
                  </a:cubicBezTo>
                  <a:cubicBezTo>
                    <a:pt x="8" y="0"/>
                    <a:pt x="8" y="0"/>
                    <a:pt x="8" y="0"/>
                  </a:cubicBezTo>
                  <a:cubicBezTo>
                    <a:pt x="4" y="0"/>
                    <a:pt x="0" y="4"/>
                    <a:pt x="0" y="8"/>
                  </a:cubicBezTo>
                  <a:cubicBezTo>
                    <a:pt x="0" y="120"/>
                    <a:pt x="0" y="120"/>
                    <a:pt x="0" y="120"/>
                  </a:cubicBezTo>
                  <a:cubicBezTo>
                    <a:pt x="0" y="124"/>
                    <a:pt x="4" y="128"/>
                    <a:pt x="8" y="128"/>
                  </a:cubicBezTo>
                  <a:cubicBezTo>
                    <a:pt x="112" y="128"/>
                    <a:pt x="112" y="128"/>
                    <a:pt x="112" y="128"/>
                  </a:cubicBezTo>
                  <a:cubicBezTo>
                    <a:pt x="112" y="96"/>
                    <a:pt x="112" y="96"/>
                    <a:pt x="112" y="96"/>
                  </a:cubicBezTo>
                  <a:cubicBezTo>
                    <a:pt x="120" y="96"/>
                    <a:pt x="120" y="96"/>
                    <a:pt x="120" y="96"/>
                  </a:cubicBezTo>
                  <a:cubicBezTo>
                    <a:pt x="124" y="96"/>
                    <a:pt x="128" y="92"/>
                    <a:pt x="128" y="88"/>
                  </a:cubicBezTo>
                  <a:cubicBezTo>
                    <a:pt x="128" y="72"/>
                    <a:pt x="128" y="72"/>
                    <a:pt x="128" y="72"/>
                  </a:cubicBezTo>
                  <a:cubicBezTo>
                    <a:pt x="112" y="72"/>
                    <a:pt x="112" y="72"/>
                    <a:pt x="112" y="72"/>
                  </a:cubicBezTo>
                  <a:cubicBezTo>
                    <a:pt x="112" y="64"/>
                    <a:pt x="112" y="64"/>
                    <a:pt x="112" y="64"/>
                  </a:cubicBezTo>
                  <a:cubicBezTo>
                    <a:pt x="120" y="64"/>
                    <a:pt x="120" y="64"/>
                    <a:pt x="120" y="64"/>
                  </a:cubicBezTo>
                  <a:cubicBezTo>
                    <a:pt x="124" y="64"/>
                    <a:pt x="128" y="60"/>
                    <a:pt x="128" y="56"/>
                  </a:cubicBezTo>
                  <a:cubicBezTo>
                    <a:pt x="128" y="40"/>
                    <a:pt x="128" y="40"/>
                    <a:pt x="128" y="40"/>
                  </a:cubicBezTo>
                  <a:cubicBezTo>
                    <a:pt x="112" y="40"/>
                    <a:pt x="112" y="40"/>
                    <a:pt x="112" y="40"/>
                  </a:cubicBezTo>
                  <a:cubicBezTo>
                    <a:pt x="112" y="32"/>
                    <a:pt x="112" y="32"/>
                    <a:pt x="112" y="32"/>
                  </a:cubicBezTo>
                  <a:lnTo>
                    <a:pt x="120" y="32"/>
                  </a:lnTo>
                  <a:close/>
                  <a:moveTo>
                    <a:pt x="72" y="32"/>
                  </a:moveTo>
                  <a:cubicBezTo>
                    <a:pt x="81" y="32"/>
                    <a:pt x="88" y="39"/>
                    <a:pt x="88" y="48"/>
                  </a:cubicBezTo>
                  <a:cubicBezTo>
                    <a:pt x="88" y="57"/>
                    <a:pt x="81" y="64"/>
                    <a:pt x="72" y="64"/>
                  </a:cubicBezTo>
                  <a:cubicBezTo>
                    <a:pt x="63" y="64"/>
                    <a:pt x="56" y="57"/>
                    <a:pt x="56" y="48"/>
                  </a:cubicBezTo>
                  <a:cubicBezTo>
                    <a:pt x="56" y="39"/>
                    <a:pt x="63" y="32"/>
                    <a:pt x="72" y="32"/>
                  </a:cubicBezTo>
                  <a:close/>
                  <a:moveTo>
                    <a:pt x="32" y="120"/>
                  </a:moveTo>
                  <a:cubicBezTo>
                    <a:pt x="24" y="120"/>
                    <a:pt x="24" y="120"/>
                    <a:pt x="24" y="120"/>
                  </a:cubicBezTo>
                  <a:cubicBezTo>
                    <a:pt x="24" y="8"/>
                    <a:pt x="24" y="8"/>
                    <a:pt x="24" y="8"/>
                  </a:cubicBezTo>
                  <a:cubicBezTo>
                    <a:pt x="32" y="8"/>
                    <a:pt x="32" y="8"/>
                    <a:pt x="32" y="8"/>
                  </a:cubicBezTo>
                  <a:lnTo>
                    <a:pt x="32" y="120"/>
                  </a:lnTo>
                  <a:close/>
                  <a:moveTo>
                    <a:pt x="96" y="96"/>
                  </a:moveTo>
                  <a:cubicBezTo>
                    <a:pt x="48" y="96"/>
                    <a:pt x="48" y="96"/>
                    <a:pt x="48" y="96"/>
                  </a:cubicBezTo>
                  <a:cubicBezTo>
                    <a:pt x="48" y="88"/>
                    <a:pt x="48" y="88"/>
                    <a:pt x="48" y="88"/>
                  </a:cubicBezTo>
                  <a:cubicBezTo>
                    <a:pt x="48" y="79"/>
                    <a:pt x="55" y="72"/>
                    <a:pt x="64" y="72"/>
                  </a:cubicBezTo>
                  <a:cubicBezTo>
                    <a:pt x="64" y="72"/>
                    <a:pt x="64" y="72"/>
                    <a:pt x="64" y="72"/>
                  </a:cubicBezTo>
                  <a:cubicBezTo>
                    <a:pt x="80" y="72"/>
                    <a:pt x="80" y="72"/>
                    <a:pt x="80" y="72"/>
                  </a:cubicBezTo>
                  <a:cubicBezTo>
                    <a:pt x="89" y="72"/>
                    <a:pt x="96" y="79"/>
                    <a:pt x="96" y="88"/>
                  </a:cubicBezTo>
                  <a:lnTo>
                    <a:pt x="96" y="9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180" name="矩形 97"/>
          <p:cNvSpPr>
            <a:spLocks noChangeArrowheads="1"/>
          </p:cNvSpPr>
          <p:nvPr/>
        </p:nvSpPr>
        <p:spPr bwMode="auto">
          <a:xfrm>
            <a:off x="1830388" y="1627188"/>
            <a:ext cx="2533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595959"/>
                </a:solidFill>
                <a:latin typeface="方正正黑简体" panose="02000000000000000000" pitchFamily="2" charset="-122"/>
                <a:ea typeface="方正正黑简体" panose="02000000000000000000" pitchFamily="2" charset="-122"/>
              </a:rPr>
              <a:t>内容填在这里，内容填在这里</a:t>
            </a:r>
            <a:endParaRPr lang="en-US" altLang="zh-CN" sz="1400">
              <a:solidFill>
                <a:srgbClr val="595959"/>
              </a:solidFill>
              <a:latin typeface="方正正黑简体" panose="02000000000000000000" pitchFamily="2" charset="-122"/>
              <a:ea typeface="方正正黑简体" panose="02000000000000000000" pitchFamily="2" charset="-122"/>
            </a:endParaRPr>
          </a:p>
          <a:p>
            <a:pPr algn="just" eaLnBrk="1" hangingPunct="1">
              <a:lnSpc>
                <a:spcPct val="100000"/>
              </a:lnSpc>
              <a:spcBef>
                <a:spcPct val="0"/>
              </a:spcBef>
              <a:buFont typeface="Arial" panose="020B0604020202020204" pitchFamily="34" charset="0"/>
              <a:buNone/>
            </a:pPr>
            <a:r>
              <a:rPr lang="zh-CN" altLang="en-US" sz="1400">
                <a:solidFill>
                  <a:srgbClr val="595959"/>
                </a:solidFill>
                <a:latin typeface="方正正黑简体" panose="02000000000000000000" pitchFamily="2" charset="-122"/>
                <a:ea typeface="方正正黑简体" panose="02000000000000000000" pitchFamily="2" charset="-122"/>
              </a:rPr>
              <a:t>内容填在这里，内容填在这里</a:t>
            </a:r>
          </a:p>
        </p:txBody>
      </p:sp>
      <p:sp>
        <p:nvSpPr>
          <p:cNvPr id="6181" name="矩形 70"/>
          <p:cNvSpPr>
            <a:spLocks noChangeArrowheads="1"/>
          </p:cNvSpPr>
          <p:nvPr/>
        </p:nvSpPr>
        <p:spPr bwMode="auto">
          <a:xfrm>
            <a:off x="1608138" y="2662238"/>
            <a:ext cx="2532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595959"/>
                </a:solidFill>
                <a:latin typeface="方正正黑简体" panose="02000000000000000000" pitchFamily="2" charset="-122"/>
                <a:ea typeface="方正正黑简体" panose="02000000000000000000" pitchFamily="2" charset="-122"/>
              </a:rPr>
              <a:t>内容填在这里，内容填在这里</a:t>
            </a:r>
            <a:endParaRPr lang="en-US" altLang="zh-CN" sz="1400">
              <a:solidFill>
                <a:srgbClr val="595959"/>
              </a:solidFill>
              <a:latin typeface="方正正黑简体" panose="02000000000000000000" pitchFamily="2" charset="-122"/>
              <a:ea typeface="方正正黑简体" panose="02000000000000000000" pitchFamily="2" charset="-122"/>
            </a:endParaRPr>
          </a:p>
          <a:p>
            <a:pPr algn="just" eaLnBrk="1" hangingPunct="1">
              <a:lnSpc>
                <a:spcPct val="100000"/>
              </a:lnSpc>
              <a:spcBef>
                <a:spcPct val="0"/>
              </a:spcBef>
              <a:buFont typeface="Arial" panose="020B0604020202020204" pitchFamily="34" charset="0"/>
              <a:buNone/>
            </a:pPr>
            <a:r>
              <a:rPr lang="zh-CN" altLang="en-US" sz="1400">
                <a:solidFill>
                  <a:srgbClr val="595959"/>
                </a:solidFill>
                <a:latin typeface="方正正黑简体" panose="02000000000000000000" pitchFamily="2" charset="-122"/>
                <a:ea typeface="方正正黑简体" panose="02000000000000000000" pitchFamily="2" charset="-122"/>
              </a:rPr>
              <a:t>内容填在这里，内容填在这里</a:t>
            </a:r>
          </a:p>
        </p:txBody>
      </p:sp>
      <p:sp>
        <p:nvSpPr>
          <p:cNvPr id="6182" name="矩形 71"/>
          <p:cNvSpPr>
            <a:spLocks noChangeArrowheads="1"/>
          </p:cNvSpPr>
          <p:nvPr/>
        </p:nvSpPr>
        <p:spPr bwMode="auto">
          <a:xfrm>
            <a:off x="1422400" y="3890963"/>
            <a:ext cx="25336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595959"/>
                </a:solidFill>
                <a:latin typeface="方正正黑简体" panose="02000000000000000000" pitchFamily="2" charset="-122"/>
                <a:ea typeface="方正正黑简体" panose="02000000000000000000" pitchFamily="2" charset="-122"/>
              </a:rPr>
              <a:t>内容填在这里，内容填在这里</a:t>
            </a:r>
            <a:endParaRPr lang="en-US" altLang="zh-CN" sz="1400">
              <a:solidFill>
                <a:srgbClr val="595959"/>
              </a:solidFill>
              <a:latin typeface="方正正黑简体" panose="02000000000000000000" pitchFamily="2" charset="-122"/>
              <a:ea typeface="方正正黑简体" panose="02000000000000000000" pitchFamily="2" charset="-122"/>
            </a:endParaRPr>
          </a:p>
          <a:p>
            <a:pPr algn="just" eaLnBrk="1" hangingPunct="1">
              <a:lnSpc>
                <a:spcPct val="100000"/>
              </a:lnSpc>
              <a:spcBef>
                <a:spcPct val="0"/>
              </a:spcBef>
              <a:buFont typeface="Arial" panose="020B0604020202020204" pitchFamily="34" charset="0"/>
              <a:buNone/>
            </a:pPr>
            <a:r>
              <a:rPr lang="zh-CN" altLang="en-US" sz="1400">
                <a:solidFill>
                  <a:srgbClr val="595959"/>
                </a:solidFill>
                <a:latin typeface="方正正黑简体" panose="02000000000000000000" pitchFamily="2" charset="-122"/>
                <a:ea typeface="方正正黑简体" panose="02000000000000000000" pitchFamily="2" charset="-122"/>
              </a:rPr>
              <a:t>内容填在这里，内容填在这里</a:t>
            </a:r>
          </a:p>
        </p:txBody>
      </p:sp>
      <p:sp>
        <p:nvSpPr>
          <p:cNvPr id="6183" name="矩形 73"/>
          <p:cNvSpPr>
            <a:spLocks noChangeArrowheads="1"/>
          </p:cNvSpPr>
          <p:nvPr/>
        </p:nvSpPr>
        <p:spPr bwMode="auto">
          <a:xfrm>
            <a:off x="1668463" y="5187950"/>
            <a:ext cx="2533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595959"/>
                </a:solidFill>
                <a:latin typeface="方正正黑简体" panose="02000000000000000000" pitchFamily="2" charset="-122"/>
                <a:ea typeface="方正正黑简体" panose="02000000000000000000" pitchFamily="2" charset="-122"/>
              </a:rPr>
              <a:t>内容填在这里，内容填在这里</a:t>
            </a:r>
            <a:endParaRPr lang="en-US" altLang="zh-CN" sz="1400">
              <a:solidFill>
                <a:srgbClr val="595959"/>
              </a:solidFill>
              <a:latin typeface="方正正黑简体" panose="02000000000000000000" pitchFamily="2" charset="-122"/>
              <a:ea typeface="方正正黑简体" panose="02000000000000000000" pitchFamily="2" charset="-122"/>
            </a:endParaRPr>
          </a:p>
          <a:p>
            <a:pPr algn="just" eaLnBrk="1" hangingPunct="1">
              <a:lnSpc>
                <a:spcPct val="100000"/>
              </a:lnSpc>
              <a:spcBef>
                <a:spcPct val="0"/>
              </a:spcBef>
              <a:buFont typeface="Arial" panose="020B0604020202020204" pitchFamily="34" charset="0"/>
              <a:buNone/>
            </a:pPr>
            <a:r>
              <a:rPr lang="zh-CN" altLang="en-US" sz="1400">
                <a:solidFill>
                  <a:srgbClr val="595959"/>
                </a:solidFill>
                <a:latin typeface="方正正黑简体" panose="02000000000000000000" pitchFamily="2" charset="-122"/>
                <a:ea typeface="方正正黑简体" panose="02000000000000000000" pitchFamily="2" charset="-122"/>
              </a:rPr>
              <a:t>内容填在这里，内容填在这里</a:t>
            </a:r>
          </a:p>
        </p:txBody>
      </p:sp>
      <p:sp>
        <p:nvSpPr>
          <p:cNvPr id="6159"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6160"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54" name="矩形 53"/>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additive="base">
                                        <p:cTn id="7" dur="500" fill="hold"/>
                                        <p:tgtEl>
                                          <p:spTgt spid="6150"/>
                                        </p:tgtEl>
                                        <p:attrNameLst>
                                          <p:attrName>ppt_x</p:attrName>
                                        </p:attrNameLst>
                                      </p:cBhvr>
                                      <p:tavLst>
                                        <p:tav tm="0">
                                          <p:val>
                                            <p:strVal val="#ppt_x"/>
                                          </p:val>
                                        </p:tav>
                                        <p:tav tm="100000">
                                          <p:val>
                                            <p:strVal val="#ppt_x"/>
                                          </p:val>
                                        </p:tav>
                                      </p:tavLst>
                                    </p:anim>
                                    <p:anim calcmode="lin" valueType="num">
                                      <p:cBhvr additive="base">
                                        <p:cTn id="8" dur="500" fill="hold"/>
                                        <p:tgtEl>
                                          <p:spTgt spid="61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down)">
                                      <p:cBhvr>
                                        <p:cTn id="12" dur="500"/>
                                        <p:tgtEl>
                                          <p:spTgt spid="6146"/>
                                        </p:tgtEl>
                                      </p:cBhvr>
                                    </p:animEffect>
                                  </p:childTnLst>
                                </p:cTn>
                              </p:par>
                              <p:par>
                                <p:cTn id="13" presetID="10" presetClass="entr" presetSubtype="0" fill="hold" nodeType="withEffect">
                                  <p:stCondLst>
                                    <p:cond delay="0"/>
                                  </p:stCondLst>
                                  <p:childTnLst>
                                    <p:set>
                                      <p:cBhvr>
                                        <p:cTn id="14" dur="1" fill="hold">
                                          <p:stCondLst>
                                            <p:cond delay="0"/>
                                          </p:stCondLst>
                                        </p:cTn>
                                        <p:tgtEl>
                                          <p:spTgt spid="6168"/>
                                        </p:tgtEl>
                                        <p:attrNameLst>
                                          <p:attrName>style.visibility</p:attrName>
                                        </p:attrNameLst>
                                      </p:cBhvr>
                                      <p:to>
                                        <p:strVal val="visible"/>
                                      </p:to>
                                    </p:set>
                                    <p:animEffect transition="in" filter="fade">
                                      <p:cBhvr>
                                        <p:cTn id="15" dur="500"/>
                                        <p:tgtEl>
                                          <p:spTgt spid="616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80"/>
                                        </p:tgtEl>
                                        <p:attrNameLst>
                                          <p:attrName>style.visibility</p:attrName>
                                        </p:attrNameLst>
                                      </p:cBhvr>
                                      <p:to>
                                        <p:strVal val="visible"/>
                                      </p:to>
                                    </p:set>
                                    <p:animEffect transition="in" filter="fade">
                                      <p:cBhvr>
                                        <p:cTn id="18" dur="500"/>
                                        <p:tgtEl>
                                          <p:spTgt spid="6180"/>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wipe(down)">
                                      <p:cBhvr>
                                        <p:cTn id="22" dur="500"/>
                                        <p:tgtEl>
                                          <p:spTgt spid="6149"/>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6171"/>
                                        </p:tgtEl>
                                        <p:attrNameLst>
                                          <p:attrName>style.visibility</p:attrName>
                                        </p:attrNameLst>
                                      </p:cBhvr>
                                      <p:to>
                                        <p:strVal val="visible"/>
                                      </p:to>
                                    </p:set>
                                    <p:animEffect transition="in" filter="fade">
                                      <p:cBhvr>
                                        <p:cTn id="26" dur="500"/>
                                        <p:tgtEl>
                                          <p:spTgt spid="6171"/>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6181"/>
                                        </p:tgtEl>
                                        <p:attrNameLst>
                                          <p:attrName>style.visibility</p:attrName>
                                        </p:attrNameLst>
                                      </p:cBhvr>
                                      <p:to>
                                        <p:strVal val="visible"/>
                                      </p:to>
                                    </p:set>
                                    <p:animEffect transition="in" filter="fade">
                                      <p:cBhvr>
                                        <p:cTn id="30" dur="500"/>
                                        <p:tgtEl>
                                          <p:spTgt spid="6181"/>
                                        </p:tgtEl>
                                      </p:cBhvr>
                                    </p:animEffect>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6148"/>
                                        </p:tgtEl>
                                        <p:attrNameLst>
                                          <p:attrName>style.visibility</p:attrName>
                                        </p:attrNameLst>
                                      </p:cBhvr>
                                      <p:to>
                                        <p:strVal val="visible"/>
                                      </p:to>
                                    </p:set>
                                    <p:animEffect transition="in" filter="wipe(right)">
                                      <p:cBhvr>
                                        <p:cTn id="34" dur="500"/>
                                        <p:tgtEl>
                                          <p:spTgt spid="6148"/>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6174"/>
                                        </p:tgtEl>
                                        <p:attrNameLst>
                                          <p:attrName>style.visibility</p:attrName>
                                        </p:attrNameLst>
                                      </p:cBhvr>
                                      <p:to>
                                        <p:strVal val="visible"/>
                                      </p:to>
                                    </p:set>
                                    <p:animEffect transition="in" filter="fade">
                                      <p:cBhvr>
                                        <p:cTn id="38" dur="500"/>
                                        <p:tgtEl>
                                          <p:spTgt spid="6174"/>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6182"/>
                                        </p:tgtEl>
                                        <p:attrNameLst>
                                          <p:attrName>style.visibility</p:attrName>
                                        </p:attrNameLst>
                                      </p:cBhvr>
                                      <p:to>
                                        <p:strVal val="visible"/>
                                      </p:to>
                                    </p:set>
                                    <p:animEffect transition="in" filter="fade">
                                      <p:cBhvr>
                                        <p:cTn id="42" dur="500"/>
                                        <p:tgtEl>
                                          <p:spTgt spid="6182"/>
                                        </p:tgtEl>
                                      </p:cBhvr>
                                    </p:animEffect>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6147"/>
                                        </p:tgtEl>
                                        <p:attrNameLst>
                                          <p:attrName>style.visibility</p:attrName>
                                        </p:attrNameLst>
                                      </p:cBhvr>
                                      <p:to>
                                        <p:strVal val="visible"/>
                                      </p:to>
                                    </p:set>
                                    <p:animEffect transition="in" filter="wipe(right)">
                                      <p:cBhvr>
                                        <p:cTn id="46" dur="500"/>
                                        <p:tgtEl>
                                          <p:spTgt spid="6147"/>
                                        </p:tgtEl>
                                      </p:cBhvr>
                                    </p:animEffect>
                                  </p:childTnLst>
                                </p:cTn>
                              </p:par>
                            </p:childTnLst>
                          </p:cTn>
                        </p:par>
                        <p:par>
                          <p:cTn id="47" fill="hold">
                            <p:stCondLst>
                              <p:cond delay="4500"/>
                            </p:stCondLst>
                            <p:childTnLst>
                              <p:par>
                                <p:cTn id="48" presetID="10" presetClass="entr" presetSubtype="0" fill="hold" nodeType="afterEffect">
                                  <p:stCondLst>
                                    <p:cond delay="0"/>
                                  </p:stCondLst>
                                  <p:childTnLst>
                                    <p:set>
                                      <p:cBhvr>
                                        <p:cTn id="49" dur="1" fill="hold">
                                          <p:stCondLst>
                                            <p:cond delay="0"/>
                                          </p:stCondLst>
                                        </p:cTn>
                                        <p:tgtEl>
                                          <p:spTgt spid="6177"/>
                                        </p:tgtEl>
                                        <p:attrNameLst>
                                          <p:attrName>style.visibility</p:attrName>
                                        </p:attrNameLst>
                                      </p:cBhvr>
                                      <p:to>
                                        <p:strVal val="visible"/>
                                      </p:to>
                                    </p:set>
                                    <p:animEffect transition="in" filter="fade">
                                      <p:cBhvr>
                                        <p:cTn id="50" dur="500"/>
                                        <p:tgtEl>
                                          <p:spTgt spid="6177"/>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6183"/>
                                        </p:tgtEl>
                                        <p:attrNameLst>
                                          <p:attrName>style.visibility</p:attrName>
                                        </p:attrNameLst>
                                      </p:cBhvr>
                                      <p:to>
                                        <p:strVal val="visible"/>
                                      </p:to>
                                    </p:set>
                                    <p:animEffect transition="in" filter="fade">
                                      <p:cBhvr>
                                        <p:cTn id="54" dur="500"/>
                                        <p:tgtEl>
                                          <p:spTgt spid="6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animBg="1"/>
      <p:bldP spid="6148" grpId="0" animBg="1"/>
      <p:bldP spid="6149" grpId="0" animBg="1"/>
      <p:bldP spid="6180" grpId="0" autoUpdateAnimBg="0"/>
      <p:bldP spid="6181" grpId="0" autoUpdateAnimBg="0"/>
      <p:bldP spid="6182" grpId="0" autoUpdateAnimBg="0"/>
      <p:bldP spid="618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grpSp>
        <p:nvGrpSpPr>
          <p:cNvPr id="7170" name="组合 43"/>
          <p:cNvGrpSpPr/>
          <p:nvPr/>
        </p:nvGrpSpPr>
        <p:grpSpPr bwMode="auto">
          <a:xfrm>
            <a:off x="1192213" y="1284288"/>
            <a:ext cx="2251075" cy="2514600"/>
            <a:chOff x="0" y="0"/>
            <a:chExt cx="2237961" cy="2514488"/>
          </a:xfrm>
        </p:grpSpPr>
        <p:grpSp>
          <p:nvGrpSpPr>
            <p:cNvPr id="7218" name="组合 26"/>
            <p:cNvGrpSpPr/>
            <p:nvPr/>
          </p:nvGrpSpPr>
          <p:grpSpPr bwMode="auto">
            <a:xfrm>
              <a:off x="605653" y="0"/>
              <a:ext cx="1026658" cy="1600629"/>
              <a:chOff x="0" y="0"/>
              <a:chExt cx="1026658" cy="1600629"/>
            </a:xfrm>
          </p:grpSpPr>
          <p:sp>
            <p:nvSpPr>
              <p:cNvPr id="7221" name="任意多边形 21"/>
              <p:cNvSpPr/>
              <p:nvPr/>
            </p:nvSpPr>
            <p:spPr bwMode="auto">
              <a:xfrm>
                <a:off x="0" y="281442"/>
                <a:ext cx="1026658" cy="1319187"/>
              </a:xfrm>
              <a:custGeom>
                <a:avLst/>
                <a:gdLst>
                  <a:gd name="T0" fmla="*/ 0 w 1026658"/>
                  <a:gd name="T1" fmla="*/ 0 h 1534953"/>
                  <a:gd name="T2" fmla="*/ 302252 w 1026658"/>
                  <a:gd name="T3" fmla="*/ 0 h 1534953"/>
                  <a:gd name="T4" fmla="*/ 308487 w 1026658"/>
                  <a:gd name="T5" fmla="*/ 10956 h 1534953"/>
                  <a:gd name="T6" fmla="*/ 308487 w 1026658"/>
                  <a:gd name="T7" fmla="*/ 10957 h 1534953"/>
                  <a:gd name="T8" fmla="*/ 308488 w 1026658"/>
                  <a:gd name="T9" fmla="*/ 10957 h 1534953"/>
                  <a:gd name="T10" fmla="*/ 314304 w 1026658"/>
                  <a:gd name="T11" fmla="*/ 21180 h 1534953"/>
                  <a:gd name="T12" fmla="*/ 346654 w 1026658"/>
                  <a:gd name="T13" fmla="*/ 50269 h 1534953"/>
                  <a:gd name="T14" fmla="*/ 392562 w 1026658"/>
                  <a:gd name="T15" fmla="*/ 73025 h 1534953"/>
                  <a:gd name="T16" fmla="*/ 513329 w 1026658"/>
                  <a:gd name="T17" fmla="*/ 93152 h 1534953"/>
                  <a:gd name="T18" fmla="*/ 712355 w 1026658"/>
                  <a:gd name="T19" fmla="*/ 21179 h 1534953"/>
                  <a:gd name="T20" fmla="*/ 718173 w 1026658"/>
                  <a:gd name="T21" fmla="*/ 10957 h 1534953"/>
                  <a:gd name="T22" fmla="*/ 718173 w 1026658"/>
                  <a:gd name="T23" fmla="*/ 10956 h 1534953"/>
                  <a:gd name="T24" fmla="*/ 724406 w 1026658"/>
                  <a:gd name="T25" fmla="*/ 0 h 1534953"/>
                  <a:gd name="T26" fmla="*/ 1026658 w 1026658"/>
                  <a:gd name="T27" fmla="*/ 0 h 1534953"/>
                  <a:gd name="T28" fmla="*/ 1026658 w 1026658"/>
                  <a:gd name="T29" fmla="*/ 638334 h 1534953"/>
                  <a:gd name="T30" fmla="*/ 674686 w 1026658"/>
                  <a:gd name="T31" fmla="*/ 638334 h 1534953"/>
                  <a:gd name="T32" fmla="*/ 513329 w 1026658"/>
                  <a:gd name="T33" fmla="*/ 837414 h 1534953"/>
                  <a:gd name="T34" fmla="*/ 351971 w 1026658"/>
                  <a:gd name="T35" fmla="*/ 638334 h 1534953"/>
                  <a:gd name="T36" fmla="*/ 0 w 1026658"/>
                  <a:gd name="T37" fmla="*/ 638334 h 1534953"/>
                  <a:gd name="T38" fmla="*/ 0 w 1026658"/>
                  <a:gd name="T39" fmla="*/ 0 h 15349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26658" h="1534953">
                    <a:moveTo>
                      <a:pt x="0" y="0"/>
                    </a:moveTo>
                    <a:lnTo>
                      <a:pt x="302252" y="0"/>
                    </a:lnTo>
                    <a:lnTo>
                      <a:pt x="308487" y="20082"/>
                    </a:lnTo>
                    <a:lnTo>
                      <a:pt x="308487" y="20083"/>
                    </a:lnTo>
                    <a:lnTo>
                      <a:pt x="308488" y="20083"/>
                    </a:lnTo>
                    <a:lnTo>
                      <a:pt x="314304" y="38822"/>
                    </a:lnTo>
                    <a:lnTo>
                      <a:pt x="346654" y="92141"/>
                    </a:lnTo>
                    <a:lnTo>
                      <a:pt x="392562" y="133854"/>
                    </a:lnTo>
                    <a:cubicBezTo>
                      <a:pt x="427035" y="157145"/>
                      <a:pt x="468594" y="170744"/>
                      <a:pt x="513329" y="170744"/>
                    </a:cubicBezTo>
                    <a:cubicBezTo>
                      <a:pt x="602799" y="170744"/>
                      <a:pt x="679564" y="116347"/>
                      <a:pt x="712355" y="38821"/>
                    </a:cubicBezTo>
                    <a:lnTo>
                      <a:pt x="718173" y="20083"/>
                    </a:lnTo>
                    <a:lnTo>
                      <a:pt x="718173" y="20082"/>
                    </a:lnTo>
                    <a:lnTo>
                      <a:pt x="724406" y="0"/>
                    </a:lnTo>
                    <a:lnTo>
                      <a:pt x="1026658" y="0"/>
                    </a:lnTo>
                    <a:lnTo>
                      <a:pt x="1026658" y="1170045"/>
                    </a:lnTo>
                    <a:lnTo>
                      <a:pt x="674686" y="1170045"/>
                    </a:lnTo>
                    <a:lnTo>
                      <a:pt x="513329" y="1534953"/>
                    </a:lnTo>
                    <a:lnTo>
                      <a:pt x="351971" y="1170045"/>
                    </a:lnTo>
                    <a:lnTo>
                      <a:pt x="0" y="1170045"/>
                    </a:lnTo>
                    <a:lnTo>
                      <a:pt x="0" y="0"/>
                    </a:lnTo>
                    <a:close/>
                  </a:path>
                </a:pathLst>
              </a:custGeom>
              <a:solidFill>
                <a:srgbClr val="FFFFFF"/>
              </a:solidFill>
              <a:ln>
                <a:noFill/>
              </a:ln>
              <a:effectLst>
                <a:outerShdw dist="50800" dir="54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222" name="任意多边形 20"/>
              <p:cNvSpPr>
                <a:spLocks noChangeArrowheads="1"/>
              </p:cNvSpPr>
              <p:nvPr/>
            </p:nvSpPr>
            <p:spPr bwMode="auto">
              <a:xfrm>
                <a:off x="304888" y="0"/>
                <a:ext cx="416882" cy="416882"/>
              </a:xfrm>
              <a:custGeom>
                <a:avLst/>
                <a:gdLst>
                  <a:gd name="T0" fmla="*/ 289994 w 383850"/>
                  <a:gd name="T1" fmla="*/ 0 h 383849"/>
                  <a:gd name="T2" fmla="*/ 579990 w 383850"/>
                  <a:gd name="T3" fmla="*/ 289999 h 383849"/>
                  <a:gd name="T4" fmla="*/ 574097 w 383850"/>
                  <a:gd name="T5" fmla="*/ 348443 h 383849"/>
                  <a:gd name="T6" fmla="*/ 565011 w 383850"/>
                  <a:gd name="T7" fmla="*/ 377720 h 383849"/>
                  <a:gd name="T8" fmla="*/ 565011 w 383850"/>
                  <a:gd name="T9" fmla="*/ 377720 h 383849"/>
                  <a:gd name="T10" fmla="*/ 565011 w 383850"/>
                  <a:gd name="T11" fmla="*/ 377721 h 383849"/>
                  <a:gd name="T12" fmla="*/ 557200 w 383850"/>
                  <a:gd name="T13" fmla="*/ 402877 h 383849"/>
                  <a:gd name="T14" fmla="*/ 289994 w 383850"/>
                  <a:gd name="T15" fmla="*/ 579995 h 383849"/>
                  <a:gd name="T16" fmla="*/ 127856 w 383850"/>
                  <a:gd name="T17" fmla="*/ 530467 h 383849"/>
                  <a:gd name="T18" fmla="*/ 66222 w 383850"/>
                  <a:gd name="T19" fmla="*/ 474465 h 383849"/>
                  <a:gd name="T20" fmla="*/ 22791 w 383850"/>
                  <a:gd name="T21" fmla="*/ 402879 h 383849"/>
                  <a:gd name="T22" fmla="*/ 14981 w 383850"/>
                  <a:gd name="T23" fmla="*/ 377721 h 383849"/>
                  <a:gd name="T24" fmla="*/ 14980 w 383850"/>
                  <a:gd name="T25" fmla="*/ 377721 h 383849"/>
                  <a:gd name="T26" fmla="*/ 14980 w 383850"/>
                  <a:gd name="T27" fmla="*/ 377720 h 383849"/>
                  <a:gd name="T28" fmla="*/ 14980 w 383850"/>
                  <a:gd name="T29" fmla="*/ 377720 h 383849"/>
                  <a:gd name="T30" fmla="*/ 5892 w 383850"/>
                  <a:gd name="T31" fmla="*/ 348443 h 383849"/>
                  <a:gd name="T32" fmla="*/ 0 w 383850"/>
                  <a:gd name="T33" fmla="*/ 289999 h 383849"/>
                  <a:gd name="T34" fmla="*/ 289994 w 383850"/>
                  <a:gd name="T35" fmla="*/ 0 h 3838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3850"/>
                  <a:gd name="T55" fmla="*/ 0 h 383849"/>
                  <a:gd name="T56" fmla="*/ 383850 w 383850"/>
                  <a:gd name="T57" fmla="*/ 383849 h 3838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3850" h="383849">
                    <a:moveTo>
                      <a:pt x="191925" y="0"/>
                    </a:moveTo>
                    <a:cubicBezTo>
                      <a:pt x="297922" y="0"/>
                      <a:pt x="383850" y="85928"/>
                      <a:pt x="383850" y="191925"/>
                    </a:cubicBezTo>
                    <a:cubicBezTo>
                      <a:pt x="383850" y="205175"/>
                      <a:pt x="382508" y="218111"/>
                      <a:pt x="379951" y="230605"/>
                    </a:cubicBezTo>
                    <a:lnTo>
                      <a:pt x="373937" y="249980"/>
                    </a:lnTo>
                    <a:lnTo>
                      <a:pt x="373937" y="249981"/>
                    </a:lnTo>
                    <a:lnTo>
                      <a:pt x="368768" y="266630"/>
                    </a:lnTo>
                    <a:cubicBezTo>
                      <a:pt x="339632" y="335515"/>
                      <a:pt x="271423" y="383849"/>
                      <a:pt x="191925" y="383849"/>
                    </a:cubicBezTo>
                    <a:cubicBezTo>
                      <a:pt x="152176" y="383849"/>
                      <a:pt x="115249" y="371766"/>
                      <a:pt x="84618" y="351071"/>
                    </a:cubicBezTo>
                    <a:lnTo>
                      <a:pt x="43827" y="314007"/>
                    </a:lnTo>
                    <a:lnTo>
                      <a:pt x="15083" y="266631"/>
                    </a:lnTo>
                    <a:lnTo>
                      <a:pt x="9915" y="249981"/>
                    </a:lnTo>
                    <a:lnTo>
                      <a:pt x="9914" y="249981"/>
                    </a:lnTo>
                    <a:lnTo>
                      <a:pt x="9914" y="249980"/>
                    </a:lnTo>
                    <a:lnTo>
                      <a:pt x="3899" y="230605"/>
                    </a:lnTo>
                    <a:cubicBezTo>
                      <a:pt x="1343" y="218111"/>
                      <a:pt x="0" y="205175"/>
                      <a:pt x="0" y="191925"/>
                    </a:cubicBezTo>
                    <a:cubicBezTo>
                      <a:pt x="0" y="85928"/>
                      <a:pt x="85928" y="0"/>
                      <a:pt x="191925" y="0"/>
                    </a:cubicBezTo>
                    <a:close/>
                  </a:path>
                </a:pathLst>
              </a:custGeom>
              <a:solidFill>
                <a:srgbClr val="FF62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rPr>
                  <a:t>1</a:t>
                </a:r>
                <a:endParaRPr lang="zh-CN" altLang="en-US" sz="1800">
                  <a:solidFill>
                    <a:schemeClr val="bg1"/>
                  </a:solidFill>
                </a:endParaRPr>
              </a:p>
            </p:txBody>
          </p:sp>
          <p:sp>
            <p:nvSpPr>
              <p:cNvPr id="7223" name="Freeform 5"/>
              <p:cNvSpPr>
                <a:spLocks noEditPoints="1"/>
              </p:cNvSpPr>
              <p:nvPr/>
            </p:nvSpPr>
            <p:spPr bwMode="auto">
              <a:xfrm>
                <a:off x="229847" y="537281"/>
                <a:ext cx="566964" cy="566964"/>
              </a:xfrm>
              <a:custGeom>
                <a:avLst/>
                <a:gdLst>
                  <a:gd name="T0" fmla="*/ 2147483646 w 128"/>
                  <a:gd name="T1" fmla="*/ 2147483646 h 128"/>
                  <a:gd name="T2" fmla="*/ 2147483646 w 128"/>
                  <a:gd name="T3" fmla="*/ 2147483646 h 128"/>
                  <a:gd name="T4" fmla="*/ 2147483646 w 128"/>
                  <a:gd name="T5" fmla="*/ 2147483646 h 128"/>
                  <a:gd name="T6" fmla="*/ 2147483646 w 128"/>
                  <a:gd name="T7" fmla="*/ 2147483646 h 128"/>
                  <a:gd name="T8" fmla="*/ 2147483646 w 128"/>
                  <a:gd name="T9" fmla="*/ 0 h 128"/>
                  <a:gd name="T10" fmla="*/ 2147483646 w 128"/>
                  <a:gd name="T11" fmla="*/ 0 h 128"/>
                  <a:gd name="T12" fmla="*/ 0 w 128"/>
                  <a:gd name="T13" fmla="*/ 2147483646 h 128"/>
                  <a:gd name="T14" fmla="*/ 0 w 128"/>
                  <a:gd name="T15" fmla="*/ 2147483646 h 128"/>
                  <a:gd name="T16" fmla="*/ 2147483646 w 128"/>
                  <a:gd name="T17" fmla="*/ 2147483646 h 128"/>
                  <a:gd name="T18" fmla="*/ 2147483646 w 128"/>
                  <a:gd name="T19" fmla="*/ 2147483646 h 128"/>
                  <a:gd name="T20" fmla="*/ 2147483646 w 128"/>
                  <a:gd name="T21" fmla="*/ 2147483646 h 128"/>
                  <a:gd name="T22" fmla="*/ 2147483646 w 128"/>
                  <a:gd name="T23" fmla="*/ 2147483646 h 128"/>
                  <a:gd name="T24" fmla="*/ 2147483646 w 128"/>
                  <a:gd name="T25" fmla="*/ 2147483646 h 128"/>
                  <a:gd name="T26" fmla="*/ 2147483646 w 128"/>
                  <a:gd name="T27" fmla="*/ 2147483646 h 128"/>
                  <a:gd name="T28" fmla="*/ 2147483646 w 128"/>
                  <a:gd name="T29" fmla="*/ 2147483646 h 128"/>
                  <a:gd name="T30" fmla="*/ 2147483646 w 128"/>
                  <a:gd name="T31" fmla="*/ 2147483646 h 128"/>
                  <a:gd name="T32" fmla="*/ 2147483646 w 128"/>
                  <a:gd name="T33" fmla="*/ 2147483646 h 128"/>
                  <a:gd name="T34" fmla="*/ 2147483646 w 128"/>
                  <a:gd name="T35" fmla="*/ 2147483646 h 128"/>
                  <a:gd name="T36" fmla="*/ 2147483646 w 128"/>
                  <a:gd name="T37" fmla="*/ 2147483646 h 128"/>
                  <a:gd name="T38" fmla="*/ 2147483646 w 128"/>
                  <a:gd name="T39" fmla="*/ 2147483646 h 128"/>
                  <a:gd name="T40" fmla="*/ 2147483646 w 128"/>
                  <a:gd name="T41" fmla="*/ 2147483646 h 128"/>
                  <a:gd name="T42" fmla="*/ 2147483646 w 128"/>
                  <a:gd name="T43" fmla="*/ 2147483646 h 128"/>
                  <a:gd name="T44" fmla="*/ 2147483646 w 128"/>
                  <a:gd name="T45" fmla="*/ 2147483646 h 128"/>
                  <a:gd name="T46" fmla="*/ 2147483646 w 128"/>
                  <a:gd name="T47" fmla="*/ 2147483646 h 128"/>
                  <a:gd name="T48" fmla="*/ 2147483646 w 128"/>
                  <a:gd name="T49" fmla="*/ 2147483646 h 128"/>
                  <a:gd name="T50" fmla="*/ 2147483646 w 128"/>
                  <a:gd name="T51" fmla="*/ 2147483646 h 128"/>
                  <a:gd name="T52" fmla="*/ 2147483646 w 128"/>
                  <a:gd name="T53" fmla="*/ 2147483646 h 128"/>
                  <a:gd name="T54" fmla="*/ 2147483646 w 128"/>
                  <a:gd name="T55" fmla="*/ 2147483646 h 128"/>
                  <a:gd name="T56" fmla="*/ 2147483646 w 128"/>
                  <a:gd name="T57" fmla="*/ 2147483646 h 128"/>
                  <a:gd name="T58" fmla="*/ 2147483646 w 128"/>
                  <a:gd name="T59" fmla="*/ 2147483646 h 128"/>
                  <a:gd name="T60" fmla="*/ 2147483646 w 128"/>
                  <a:gd name="T61" fmla="*/ 2147483646 h 128"/>
                  <a:gd name="T62" fmla="*/ 2147483646 w 128"/>
                  <a:gd name="T63" fmla="*/ 2147483646 h 128"/>
                  <a:gd name="T64" fmla="*/ 2147483646 w 128"/>
                  <a:gd name="T65" fmla="*/ 2147483646 h 128"/>
                  <a:gd name="T66" fmla="*/ 2147483646 w 128"/>
                  <a:gd name="T67" fmla="*/ 2147483646 h 128"/>
                  <a:gd name="T68" fmla="*/ 2147483646 w 128"/>
                  <a:gd name="T69" fmla="*/ 2147483646 h 128"/>
                  <a:gd name="T70" fmla="*/ 2147483646 w 128"/>
                  <a:gd name="T71" fmla="*/ 2147483646 h 128"/>
                  <a:gd name="T72" fmla="*/ 2147483646 w 128"/>
                  <a:gd name="T73" fmla="*/ 2147483646 h 128"/>
                  <a:gd name="T74" fmla="*/ 2147483646 w 128"/>
                  <a:gd name="T75" fmla="*/ 2147483646 h 128"/>
                  <a:gd name="T76" fmla="*/ 2147483646 w 128"/>
                  <a:gd name="T77" fmla="*/ 2147483646 h 128"/>
                  <a:gd name="T78" fmla="*/ 2147483646 w 128"/>
                  <a:gd name="T79" fmla="*/ 2147483646 h 1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8" h="128">
                    <a:moveTo>
                      <a:pt x="120" y="32"/>
                    </a:moveTo>
                    <a:cubicBezTo>
                      <a:pt x="124" y="32"/>
                      <a:pt x="128" y="28"/>
                      <a:pt x="128" y="24"/>
                    </a:cubicBezTo>
                    <a:cubicBezTo>
                      <a:pt x="128" y="8"/>
                      <a:pt x="128" y="8"/>
                      <a:pt x="128" y="8"/>
                    </a:cubicBezTo>
                    <a:cubicBezTo>
                      <a:pt x="112" y="8"/>
                      <a:pt x="112" y="8"/>
                      <a:pt x="112" y="8"/>
                    </a:cubicBezTo>
                    <a:cubicBezTo>
                      <a:pt x="112" y="0"/>
                      <a:pt x="112" y="0"/>
                      <a:pt x="112" y="0"/>
                    </a:cubicBezTo>
                    <a:cubicBezTo>
                      <a:pt x="8" y="0"/>
                      <a:pt x="8" y="0"/>
                      <a:pt x="8" y="0"/>
                    </a:cubicBezTo>
                    <a:cubicBezTo>
                      <a:pt x="4" y="0"/>
                      <a:pt x="0" y="4"/>
                      <a:pt x="0" y="8"/>
                    </a:cubicBezTo>
                    <a:cubicBezTo>
                      <a:pt x="0" y="120"/>
                      <a:pt x="0" y="120"/>
                      <a:pt x="0" y="120"/>
                    </a:cubicBezTo>
                    <a:cubicBezTo>
                      <a:pt x="0" y="124"/>
                      <a:pt x="4" y="128"/>
                      <a:pt x="8" y="128"/>
                    </a:cubicBezTo>
                    <a:cubicBezTo>
                      <a:pt x="112" y="128"/>
                      <a:pt x="112" y="128"/>
                      <a:pt x="112" y="128"/>
                    </a:cubicBezTo>
                    <a:cubicBezTo>
                      <a:pt x="112" y="96"/>
                      <a:pt x="112" y="96"/>
                      <a:pt x="112" y="96"/>
                    </a:cubicBezTo>
                    <a:cubicBezTo>
                      <a:pt x="120" y="96"/>
                      <a:pt x="120" y="96"/>
                      <a:pt x="120" y="96"/>
                    </a:cubicBezTo>
                    <a:cubicBezTo>
                      <a:pt x="124" y="96"/>
                      <a:pt x="128" y="92"/>
                      <a:pt x="128" y="88"/>
                    </a:cubicBezTo>
                    <a:cubicBezTo>
                      <a:pt x="128" y="72"/>
                      <a:pt x="128" y="72"/>
                      <a:pt x="128" y="72"/>
                    </a:cubicBezTo>
                    <a:cubicBezTo>
                      <a:pt x="112" y="72"/>
                      <a:pt x="112" y="72"/>
                      <a:pt x="112" y="72"/>
                    </a:cubicBezTo>
                    <a:cubicBezTo>
                      <a:pt x="112" y="64"/>
                      <a:pt x="112" y="64"/>
                      <a:pt x="112" y="64"/>
                    </a:cubicBezTo>
                    <a:cubicBezTo>
                      <a:pt x="120" y="64"/>
                      <a:pt x="120" y="64"/>
                      <a:pt x="120" y="64"/>
                    </a:cubicBezTo>
                    <a:cubicBezTo>
                      <a:pt x="124" y="64"/>
                      <a:pt x="128" y="60"/>
                      <a:pt x="128" y="56"/>
                    </a:cubicBezTo>
                    <a:cubicBezTo>
                      <a:pt x="128" y="40"/>
                      <a:pt x="128" y="40"/>
                      <a:pt x="128" y="40"/>
                    </a:cubicBezTo>
                    <a:cubicBezTo>
                      <a:pt x="112" y="40"/>
                      <a:pt x="112" y="40"/>
                      <a:pt x="112" y="40"/>
                    </a:cubicBezTo>
                    <a:cubicBezTo>
                      <a:pt x="112" y="32"/>
                      <a:pt x="112" y="32"/>
                      <a:pt x="112" y="32"/>
                    </a:cubicBezTo>
                    <a:lnTo>
                      <a:pt x="120" y="32"/>
                    </a:lnTo>
                    <a:close/>
                    <a:moveTo>
                      <a:pt x="72" y="32"/>
                    </a:moveTo>
                    <a:cubicBezTo>
                      <a:pt x="81" y="32"/>
                      <a:pt x="88" y="39"/>
                      <a:pt x="88" y="48"/>
                    </a:cubicBezTo>
                    <a:cubicBezTo>
                      <a:pt x="88" y="57"/>
                      <a:pt x="81" y="64"/>
                      <a:pt x="72" y="64"/>
                    </a:cubicBezTo>
                    <a:cubicBezTo>
                      <a:pt x="63" y="64"/>
                      <a:pt x="56" y="57"/>
                      <a:pt x="56" y="48"/>
                    </a:cubicBezTo>
                    <a:cubicBezTo>
                      <a:pt x="56" y="39"/>
                      <a:pt x="63" y="32"/>
                      <a:pt x="72" y="32"/>
                    </a:cubicBezTo>
                    <a:close/>
                    <a:moveTo>
                      <a:pt x="32" y="120"/>
                    </a:moveTo>
                    <a:cubicBezTo>
                      <a:pt x="24" y="120"/>
                      <a:pt x="24" y="120"/>
                      <a:pt x="24" y="120"/>
                    </a:cubicBezTo>
                    <a:cubicBezTo>
                      <a:pt x="24" y="8"/>
                      <a:pt x="24" y="8"/>
                      <a:pt x="24" y="8"/>
                    </a:cubicBezTo>
                    <a:cubicBezTo>
                      <a:pt x="32" y="8"/>
                      <a:pt x="32" y="8"/>
                      <a:pt x="32" y="8"/>
                    </a:cubicBezTo>
                    <a:lnTo>
                      <a:pt x="32" y="120"/>
                    </a:lnTo>
                    <a:close/>
                    <a:moveTo>
                      <a:pt x="96" y="96"/>
                    </a:moveTo>
                    <a:cubicBezTo>
                      <a:pt x="48" y="96"/>
                      <a:pt x="48" y="96"/>
                      <a:pt x="48" y="96"/>
                    </a:cubicBezTo>
                    <a:cubicBezTo>
                      <a:pt x="48" y="88"/>
                      <a:pt x="48" y="88"/>
                      <a:pt x="48" y="88"/>
                    </a:cubicBezTo>
                    <a:cubicBezTo>
                      <a:pt x="48" y="79"/>
                      <a:pt x="55" y="72"/>
                      <a:pt x="64" y="72"/>
                    </a:cubicBezTo>
                    <a:cubicBezTo>
                      <a:pt x="64" y="72"/>
                      <a:pt x="64" y="72"/>
                      <a:pt x="64" y="72"/>
                    </a:cubicBezTo>
                    <a:cubicBezTo>
                      <a:pt x="80" y="72"/>
                      <a:pt x="80" y="72"/>
                      <a:pt x="80" y="72"/>
                    </a:cubicBezTo>
                    <a:cubicBezTo>
                      <a:pt x="89" y="72"/>
                      <a:pt x="96" y="79"/>
                      <a:pt x="96" y="88"/>
                    </a:cubicBezTo>
                    <a:lnTo>
                      <a:pt x="96" y="96"/>
                    </a:lnTo>
                    <a:close/>
                  </a:path>
                </a:pathLst>
              </a:custGeom>
              <a:solidFill>
                <a:srgbClr val="FF62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7219" name="文本框 27"/>
            <p:cNvSpPr txBox="1">
              <a:spLocks noChangeArrowheads="1"/>
            </p:cNvSpPr>
            <p:nvPr/>
          </p:nvSpPr>
          <p:spPr bwMode="auto">
            <a:xfrm>
              <a:off x="320696" y="1721028"/>
              <a:ext cx="15965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方正正黑简体" panose="02000000000000000000" pitchFamily="2" charset="-122"/>
                  <a:ea typeface="方正正黑简体" panose="02000000000000000000" pitchFamily="2" charset="-122"/>
                </a:rPr>
                <a:t>工作时间安排</a:t>
              </a:r>
            </a:p>
          </p:txBody>
        </p:sp>
        <p:sp>
          <p:nvSpPr>
            <p:cNvPr id="7220" name="矩形 28"/>
            <p:cNvSpPr>
              <a:spLocks noChangeArrowheads="1"/>
            </p:cNvSpPr>
            <p:nvPr/>
          </p:nvSpPr>
          <p:spPr bwMode="auto">
            <a:xfrm>
              <a:off x="0" y="2052823"/>
              <a:ext cx="2237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200">
                  <a:solidFill>
                    <a:srgbClr val="595959"/>
                  </a:solidFill>
                  <a:latin typeface="方正正黑简体" panose="02000000000000000000" pitchFamily="2" charset="-122"/>
                  <a:ea typeface="方正正黑简体" panose="02000000000000000000" pitchFamily="2" charset="-122"/>
                </a:rPr>
                <a:t>指导并监督研发部门执行公司研发战略和年度研发计划；</a:t>
              </a:r>
            </a:p>
          </p:txBody>
        </p:sp>
      </p:grpSp>
      <p:grpSp>
        <p:nvGrpSpPr>
          <p:cNvPr id="7177" name="组合 1"/>
          <p:cNvGrpSpPr/>
          <p:nvPr/>
        </p:nvGrpSpPr>
        <p:grpSpPr bwMode="auto">
          <a:xfrm>
            <a:off x="4970463" y="1284288"/>
            <a:ext cx="2251075" cy="2514600"/>
            <a:chOff x="0" y="0"/>
            <a:chExt cx="2249829" cy="2514488"/>
          </a:xfrm>
        </p:grpSpPr>
        <p:grpSp>
          <p:nvGrpSpPr>
            <p:cNvPr id="7211" name="组合 42"/>
            <p:cNvGrpSpPr/>
            <p:nvPr/>
          </p:nvGrpSpPr>
          <p:grpSpPr bwMode="auto">
            <a:xfrm>
              <a:off x="0" y="0"/>
              <a:ext cx="2249829" cy="2514488"/>
              <a:chOff x="0" y="0"/>
              <a:chExt cx="2237961" cy="2514488"/>
            </a:xfrm>
          </p:grpSpPr>
          <p:grpSp>
            <p:nvGrpSpPr>
              <p:cNvPr id="2" name="组合 29"/>
              <p:cNvGrpSpPr/>
              <p:nvPr/>
            </p:nvGrpSpPr>
            <p:grpSpPr bwMode="auto">
              <a:xfrm>
                <a:off x="605653" y="0"/>
                <a:ext cx="1026658" cy="1600629"/>
                <a:chOff x="0" y="0"/>
                <a:chExt cx="1026658" cy="1600629"/>
              </a:xfrm>
            </p:grpSpPr>
            <p:sp>
              <p:nvSpPr>
                <p:cNvPr id="7216" name="任意多边形 30"/>
                <p:cNvSpPr/>
                <p:nvPr/>
              </p:nvSpPr>
              <p:spPr bwMode="auto">
                <a:xfrm>
                  <a:off x="0" y="281442"/>
                  <a:ext cx="1026658" cy="1319187"/>
                </a:xfrm>
                <a:custGeom>
                  <a:avLst/>
                  <a:gdLst>
                    <a:gd name="T0" fmla="*/ 0 w 1026658"/>
                    <a:gd name="T1" fmla="*/ 0 h 1534953"/>
                    <a:gd name="T2" fmla="*/ 302252 w 1026658"/>
                    <a:gd name="T3" fmla="*/ 0 h 1534953"/>
                    <a:gd name="T4" fmla="*/ 308487 w 1026658"/>
                    <a:gd name="T5" fmla="*/ 10956 h 1534953"/>
                    <a:gd name="T6" fmla="*/ 308487 w 1026658"/>
                    <a:gd name="T7" fmla="*/ 10957 h 1534953"/>
                    <a:gd name="T8" fmla="*/ 308488 w 1026658"/>
                    <a:gd name="T9" fmla="*/ 10957 h 1534953"/>
                    <a:gd name="T10" fmla="*/ 314304 w 1026658"/>
                    <a:gd name="T11" fmla="*/ 21180 h 1534953"/>
                    <a:gd name="T12" fmla="*/ 346654 w 1026658"/>
                    <a:gd name="T13" fmla="*/ 50269 h 1534953"/>
                    <a:gd name="T14" fmla="*/ 392562 w 1026658"/>
                    <a:gd name="T15" fmla="*/ 73025 h 1534953"/>
                    <a:gd name="T16" fmla="*/ 513329 w 1026658"/>
                    <a:gd name="T17" fmla="*/ 93152 h 1534953"/>
                    <a:gd name="T18" fmla="*/ 712355 w 1026658"/>
                    <a:gd name="T19" fmla="*/ 21179 h 1534953"/>
                    <a:gd name="T20" fmla="*/ 718173 w 1026658"/>
                    <a:gd name="T21" fmla="*/ 10957 h 1534953"/>
                    <a:gd name="T22" fmla="*/ 718173 w 1026658"/>
                    <a:gd name="T23" fmla="*/ 10956 h 1534953"/>
                    <a:gd name="T24" fmla="*/ 724406 w 1026658"/>
                    <a:gd name="T25" fmla="*/ 0 h 1534953"/>
                    <a:gd name="T26" fmla="*/ 1026658 w 1026658"/>
                    <a:gd name="T27" fmla="*/ 0 h 1534953"/>
                    <a:gd name="T28" fmla="*/ 1026658 w 1026658"/>
                    <a:gd name="T29" fmla="*/ 638334 h 1534953"/>
                    <a:gd name="T30" fmla="*/ 674686 w 1026658"/>
                    <a:gd name="T31" fmla="*/ 638334 h 1534953"/>
                    <a:gd name="T32" fmla="*/ 513329 w 1026658"/>
                    <a:gd name="T33" fmla="*/ 837414 h 1534953"/>
                    <a:gd name="T34" fmla="*/ 351971 w 1026658"/>
                    <a:gd name="T35" fmla="*/ 638334 h 1534953"/>
                    <a:gd name="T36" fmla="*/ 0 w 1026658"/>
                    <a:gd name="T37" fmla="*/ 638334 h 1534953"/>
                    <a:gd name="T38" fmla="*/ 0 w 1026658"/>
                    <a:gd name="T39" fmla="*/ 0 h 15349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26658" h="1534953">
                      <a:moveTo>
                        <a:pt x="0" y="0"/>
                      </a:moveTo>
                      <a:lnTo>
                        <a:pt x="302252" y="0"/>
                      </a:lnTo>
                      <a:lnTo>
                        <a:pt x="308487" y="20082"/>
                      </a:lnTo>
                      <a:lnTo>
                        <a:pt x="308487" y="20083"/>
                      </a:lnTo>
                      <a:lnTo>
                        <a:pt x="308488" y="20083"/>
                      </a:lnTo>
                      <a:lnTo>
                        <a:pt x="314304" y="38822"/>
                      </a:lnTo>
                      <a:lnTo>
                        <a:pt x="346654" y="92141"/>
                      </a:lnTo>
                      <a:lnTo>
                        <a:pt x="392562" y="133854"/>
                      </a:lnTo>
                      <a:cubicBezTo>
                        <a:pt x="427035" y="157145"/>
                        <a:pt x="468594" y="170744"/>
                        <a:pt x="513329" y="170744"/>
                      </a:cubicBezTo>
                      <a:cubicBezTo>
                        <a:pt x="602799" y="170744"/>
                        <a:pt x="679564" y="116347"/>
                        <a:pt x="712355" y="38821"/>
                      </a:cubicBezTo>
                      <a:lnTo>
                        <a:pt x="718173" y="20083"/>
                      </a:lnTo>
                      <a:lnTo>
                        <a:pt x="718173" y="20082"/>
                      </a:lnTo>
                      <a:lnTo>
                        <a:pt x="724406" y="0"/>
                      </a:lnTo>
                      <a:lnTo>
                        <a:pt x="1026658" y="0"/>
                      </a:lnTo>
                      <a:lnTo>
                        <a:pt x="1026658" y="1170045"/>
                      </a:lnTo>
                      <a:lnTo>
                        <a:pt x="674686" y="1170045"/>
                      </a:lnTo>
                      <a:lnTo>
                        <a:pt x="513329" y="1534953"/>
                      </a:lnTo>
                      <a:lnTo>
                        <a:pt x="351971" y="1170045"/>
                      </a:lnTo>
                      <a:lnTo>
                        <a:pt x="0" y="1170045"/>
                      </a:lnTo>
                      <a:lnTo>
                        <a:pt x="0" y="0"/>
                      </a:lnTo>
                      <a:close/>
                    </a:path>
                  </a:pathLst>
                </a:custGeom>
                <a:solidFill>
                  <a:srgbClr val="FFFFFF"/>
                </a:solidFill>
                <a:ln>
                  <a:noFill/>
                </a:ln>
                <a:effectLst>
                  <a:outerShdw dist="50800" dir="54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217" name="任意多边形 31"/>
                <p:cNvSpPr>
                  <a:spLocks noChangeArrowheads="1"/>
                </p:cNvSpPr>
                <p:nvPr/>
              </p:nvSpPr>
              <p:spPr bwMode="auto">
                <a:xfrm>
                  <a:off x="304888" y="0"/>
                  <a:ext cx="416882" cy="416882"/>
                </a:xfrm>
                <a:custGeom>
                  <a:avLst/>
                  <a:gdLst>
                    <a:gd name="T0" fmla="*/ 289994 w 383850"/>
                    <a:gd name="T1" fmla="*/ 0 h 383849"/>
                    <a:gd name="T2" fmla="*/ 579990 w 383850"/>
                    <a:gd name="T3" fmla="*/ 289999 h 383849"/>
                    <a:gd name="T4" fmla="*/ 574097 w 383850"/>
                    <a:gd name="T5" fmla="*/ 348443 h 383849"/>
                    <a:gd name="T6" fmla="*/ 565011 w 383850"/>
                    <a:gd name="T7" fmla="*/ 377720 h 383849"/>
                    <a:gd name="T8" fmla="*/ 565011 w 383850"/>
                    <a:gd name="T9" fmla="*/ 377720 h 383849"/>
                    <a:gd name="T10" fmla="*/ 565011 w 383850"/>
                    <a:gd name="T11" fmla="*/ 377721 h 383849"/>
                    <a:gd name="T12" fmla="*/ 557200 w 383850"/>
                    <a:gd name="T13" fmla="*/ 402877 h 383849"/>
                    <a:gd name="T14" fmla="*/ 289994 w 383850"/>
                    <a:gd name="T15" fmla="*/ 579995 h 383849"/>
                    <a:gd name="T16" fmla="*/ 127856 w 383850"/>
                    <a:gd name="T17" fmla="*/ 530467 h 383849"/>
                    <a:gd name="T18" fmla="*/ 66222 w 383850"/>
                    <a:gd name="T19" fmla="*/ 474465 h 383849"/>
                    <a:gd name="T20" fmla="*/ 22791 w 383850"/>
                    <a:gd name="T21" fmla="*/ 402879 h 383849"/>
                    <a:gd name="T22" fmla="*/ 14981 w 383850"/>
                    <a:gd name="T23" fmla="*/ 377721 h 383849"/>
                    <a:gd name="T24" fmla="*/ 14980 w 383850"/>
                    <a:gd name="T25" fmla="*/ 377721 h 383849"/>
                    <a:gd name="T26" fmla="*/ 14980 w 383850"/>
                    <a:gd name="T27" fmla="*/ 377720 h 383849"/>
                    <a:gd name="T28" fmla="*/ 14980 w 383850"/>
                    <a:gd name="T29" fmla="*/ 377720 h 383849"/>
                    <a:gd name="T30" fmla="*/ 5892 w 383850"/>
                    <a:gd name="T31" fmla="*/ 348443 h 383849"/>
                    <a:gd name="T32" fmla="*/ 0 w 383850"/>
                    <a:gd name="T33" fmla="*/ 289999 h 383849"/>
                    <a:gd name="T34" fmla="*/ 289994 w 383850"/>
                    <a:gd name="T35" fmla="*/ 0 h 3838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3850"/>
                    <a:gd name="T55" fmla="*/ 0 h 383849"/>
                    <a:gd name="T56" fmla="*/ 383850 w 383850"/>
                    <a:gd name="T57" fmla="*/ 383849 h 3838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3850" h="383849">
                      <a:moveTo>
                        <a:pt x="191925" y="0"/>
                      </a:moveTo>
                      <a:cubicBezTo>
                        <a:pt x="297922" y="0"/>
                        <a:pt x="383850" y="85928"/>
                        <a:pt x="383850" y="191925"/>
                      </a:cubicBezTo>
                      <a:cubicBezTo>
                        <a:pt x="383850" y="205175"/>
                        <a:pt x="382508" y="218111"/>
                        <a:pt x="379951" y="230605"/>
                      </a:cubicBezTo>
                      <a:lnTo>
                        <a:pt x="373937" y="249980"/>
                      </a:lnTo>
                      <a:lnTo>
                        <a:pt x="373937" y="249981"/>
                      </a:lnTo>
                      <a:lnTo>
                        <a:pt x="368768" y="266630"/>
                      </a:lnTo>
                      <a:cubicBezTo>
                        <a:pt x="339632" y="335515"/>
                        <a:pt x="271423" y="383849"/>
                        <a:pt x="191925" y="383849"/>
                      </a:cubicBezTo>
                      <a:cubicBezTo>
                        <a:pt x="152176" y="383849"/>
                        <a:pt x="115249" y="371766"/>
                        <a:pt x="84618" y="351071"/>
                      </a:cubicBezTo>
                      <a:lnTo>
                        <a:pt x="43827" y="314007"/>
                      </a:lnTo>
                      <a:lnTo>
                        <a:pt x="15083" y="266631"/>
                      </a:lnTo>
                      <a:lnTo>
                        <a:pt x="9915" y="249981"/>
                      </a:lnTo>
                      <a:lnTo>
                        <a:pt x="9914" y="249981"/>
                      </a:lnTo>
                      <a:lnTo>
                        <a:pt x="9914" y="249980"/>
                      </a:lnTo>
                      <a:lnTo>
                        <a:pt x="3899" y="230605"/>
                      </a:lnTo>
                      <a:cubicBezTo>
                        <a:pt x="1343" y="218111"/>
                        <a:pt x="0" y="205175"/>
                        <a:pt x="0" y="191925"/>
                      </a:cubicBezTo>
                      <a:cubicBezTo>
                        <a:pt x="0" y="85928"/>
                        <a:pt x="85928" y="0"/>
                        <a:pt x="191925" y="0"/>
                      </a:cubicBezTo>
                      <a:close/>
                    </a:path>
                  </a:pathLst>
                </a:custGeom>
                <a:solidFill>
                  <a:srgbClr val="FFBD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rPr>
                    <a:t>2</a:t>
                  </a:r>
                  <a:endParaRPr lang="zh-CN" altLang="en-US" sz="1800">
                    <a:solidFill>
                      <a:schemeClr val="bg1"/>
                    </a:solidFill>
                  </a:endParaRPr>
                </a:p>
              </p:txBody>
            </p:sp>
          </p:grpSp>
          <p:sp>
            <p:nvSpPr>
              <p:cNvPr id="7214" name="文本框 33"/>
              <p:cNvSpPr txBox="1">
                <a:spLocks noChangeArrowheads="1"/>
              </p:cNvSpPr>
              <p:nvPr/>
            </p:nvSpPr>
            <p:spPr bwMode="auto">
              <a:xfrm>
                <a:off x="320696" y="1721028"/>
                <a:ext cx="15965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方正正黑简体" panose="02000000000000000000" pitchFamily="2" charset="-122"/>
                    <a:ea typeface="方正正黑简体" panose="02000000000000000000" pitchFamily="2" charset="-122"/>
                  </a:rPr>
                  <a:t>工作时间安排</a:t>
                </a:r>
              </a:p>
            </p:txBody>
          </p:sp>
          <p:sp>
            <p:nvSpPr>
              <p:cNvPr id="7215" name="矩形 34"/>
              <p:cNvSpPr>
                <a:spLocks noChangeArrowheads="1"/>
              </p:cNvSpPr>
              <p:nvPr/>
            </p:nvSpPr>
            <p:spPr bwMode="auto">
              <a:xfrm>
                <a:off x="0" y="2052823"/>
                <a:ext cx="2237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200">
                    <a:solidFill>
                      <a:srgbClr val="595959"/>
                    </a:solidFill>
                    <a:latin typeface="方正正黑简体" panose="02000000000000000000" pitchFamily="2" charset="-122"/>
                    <a:ea typeface="方正正黑简体" panose="02000000000000000000" pitchFamily="2" charset="-122"/>
                  </a:rPr>
                  <a:t>指导并监督研发部门执行公司研发战略和年度研发计划；</a:t>
                </a:r>
              </a:p>
            </p:txBody>
          </p:sp>
        </p:grpSp>
        <p:sp>
          <p:nvSpPr>
            <p:cNvPr id="7212" name="Freeform 9"/>
            <p:cNvSpPr>
              <a:spLocks noEditPoints="1"/>
            </p:cNvSpPr>
            <p:nvPr/>
          </p:nvSpPr>
          <p:spPr bwMode="auto">
            <a:xfrm>
              <a:off x="881816" y="537281"/>
              <a:ext cx="486194" cy="554118"/>
            </a:xfrm>
            <a:custGeom>
              <a:avLst/>
              <a:gdLst>
                <a:gd name="T0" fmla="*/ 2147483646 w 112"/>
                <a:gd name="T1" fmla="*/ 2147483646 h 128"/>
                <a:gd name="T2" fmla="*/ 2147483646 w 112"/>
                <a:gd name="T3" fmla="*/ 2147483646 h 128"/>
                <a:gd name="T4" fmla="*/ 2147483646 w 112"/>
                <a:gd name="T5" fmla="*/ 2147483646 h 128"/>
                <a:gd name="T6" fmla="*/ 2147483646 w 112"/>
                <a:gd name="T7" fmla="*/ 2147483646 h 128"/>
                <a:gd name="T8" fmla="*/ 2147483646 w 112"/>
                <a:gd name="T9" fmla="*/ 2147483646 h 128"/>
                <a:gd name="T10" fmla="*/ 2147483646 w 112"/>
                <a:gd name="T11" fmla="*/ 2147483646 h 128"/>
                <a:gd name="T12" fmla="*/ 2147483646 w 112"/>
                <a:gd name="T13" fmla="*/ 0 h 128"/>
                <a:gd name="T14" fmla="*/ 2147483646 w 112"/>
                <a:gd name="T15" fmla="*/ 0 h 128"/>
                <a:gd name="T16" fmla="*/ 0 w 112"/>
                <a:gd name="T17" fmla="*/ 2147483646 h 128"/>
                <a:gd name="T18" fmla="*/ 0 w 112"/>
                <a:gd name="T19" fmla="*/ 2147483646 h 128"/>
                <a:gd name="T20" fmla="*/ 2147483646 w 112"/>
                <a:gd name="T21" fmla="*/ 2147483646 h 128"/>
                <a:gd name="T22" fmla="*/ 2147483646 w 112"/>
                <a:gd name="T23" fmla="*/ 2147483646 h 128"/>
                <a:gd name="T24" fmla="*/ 2147483646 w 112"/>
                <a:gd name="T25" fmla="*/ 2147483646 h 128"/>
                <a:gd name="T26" fmla="*/ 2147483646 w 112"/>
                <a:gd name="T27" fmla="*/ 2147483646 h 128"/>
                <a:gd name="T28" fmla="*/ 2147483646 w 112"/>
                <a:gd name="T29" fmla="*/ 2147483646 h 128"/>
                <a:gd name="T30" fmla="*/ 2147483646 w 112"/>
                <a:gd name="T31" fmla="*/ 2147483646 h 128"/>
                <a:gd name="T32" fmla="*/ 2147483646 w 112"/>
                <a:gd name="T33" fmla="*/ 2147483646 h 128"/>
                <a:gd name="T34" fmla="*/ 2147483646 w 112"/>
                <a:gd name="T35" fmla="*/ 2147483646 h 128"/>
                <a:gd name="T36" fmla="*/ 2147483646 w 112"/>
                <a:gd name="T37" fmla="*/ 2147483646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2" h="128">
                  <a:moveTo>
                    <a:pt x="104" y="16"/>
                  </a:moveTo>
                  <a:cubicBezTo>
                    <a:pt x="104" y="120"/>
                    <a:pt x="104" y="120"/>
                    <a:pt x="104" y="120"/>
                  </a:cubicBezTo>
                  <a:cubicBezTo>
                    <a:pt x="20" y="120"/>
                    <a:pt x="20" y="120"/>
                    <a:pt x="20" y="120"/>
                  </a:cubicBezTo>
                  <a:cubicBezTo>
                    <a:pt x="13" y="120"/>
                    <a:pt x="8" y="115"/>
                    <a:pt x="8" y="108"/>
                  </a:cubicBezTo>
                  <a:cubicBezTo>
                    <a:pt x="8" y="101"/>
                    <a:pt x="13" y="96"/>
                    <a:pt x="20" y="96"/>
                  </a:cubicBezTo>
                  <a:cubicBezTo>
                    <a:pt x="96" y="96"/>
                    <a:pt x="96" y="96"/>
                    <a:pt x="96" y="96"/>
                  </a:cubicBezTo>
                  <a:cubicBezTo>
                    <a:pt x="96" y="0"/>
                    <a:pt x="96" y="0"/>
                    <a:pt x="96" y="0"/>
                  </a:cubicBez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12" y="16"/>
                    <a:pt x="112" y="16"/>
                    <a:pt x="112" y="16"/>
                  </a:cubicBezTo>
                  <a:lnTo>
                    <a:pt x="104" y="16"/>
                  </a:lnTo>
                  <a:close/>
                  <a:moveTo>
                    <a:pt x="24" y="104"/>
                  </a:moveTo>
                  <a:cubicBezTo>
                    <a:pt x="96" y="104"/>
                    <a:pt x="96" y="104"/>
                    <a:pt x="96" y="104"/>
                  </a:cubicBezTo>
                  <a:cubicBezTo>
                    <a:pt x="96" y="112"/>
                    <a:pt x="96" y="112"/>
                    <a:pt x="96" y="112"/>
                  </a:cubicBezTo>
                  <a:cubicBezTo>
                    <a:pt x="24" y="112"/>
                    <a:pt x="24" y="112"/>
                    <a:pt x="24" y="112"/>
                  </a:cubicBezTo>
                  <a:lnTo>
                    <a:pt x="24" y="104"/>
                  </a:lnTo>
                  <a:close/>
                </a:path>
              </a:pathLst>
            </a:custGeom>
            <a:solidFill>
              <a:srgbClr val="FFBD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85" name="组合 2"/>
          <p:cNvGrpSpPr/>
          <p:nvPr/>
        </p:nvGrpSpPr>
        <p:grpSpPr bwMode="auto">
          <a:xfrm>
            <a:off x="8748713" y="1271588"/>
            <a:ext cx="2251075" cy="2514600"/>
            <a:chOff x="0" y="0"/>
            <a:chExt cx="2249829" cy="2514488"/>
          </a:xfrm>
        </p:grpSpPr>
        <p:grpSp>
          <p:nvGrpSpPr>
            <p:cNvPr id="7202" name="组合 41"/>
            <p:cNvGrpSpPr/>
            <p:nvPr/>
          </p:nvGrpSpPr>
          <p:grpSpPr bwMode="auto">
            <a:xfrm>
              <a:off x="0" y="0"/>
              <a:ext cx="2249829" cy="2514488"/>
              <a:chOff x="0" y="0"/>
              <a:chExt cx="2237961" cy="2514488"/>
            </a:xfrm>
          </p:grpSpPr>
          <p:grpSp>
            <p:nvGrpSpPr>
              <p:cNvPr id="7206" name="组合 35"/>
              <p:cNvGrpSpPr/>
              <p:nvPr/>
            </p:nvGrpSpPr>
            <p:grpSpPr bwMode="auto">
              <a:xfrm>
                <a:off x="605653" y="0"/>
                <a:ext cx="1026658" cy="1600629"/>
                <a:chOff x="0" y="0"/>
                <a:chExt cx="1026658" cy="1600629"/>
              </a:xfrm>
            </p:grpSpPr>
            <p:sp>
              <p:nvSpPr>
                <p:cNvPr id="7209" name="任意多边形 36"/>
                <p:cNvSpPr/>
                <p:nvPr/>
              </p:nvSpPr>
              <p:spPr bwMode="auto">
                <a:xfrm>
                  <a:off x="0" y="281442"/>
                  <a:ext cx="1026658" cy="1319187"/>
                </a:xfrm>
                <a:custGeom>
                  <a:avLst/>
                  <a:gdLst>
                    <a:gd name="T0" fmla="*/ 0 w 1026658"/>
                    <a:gd name="T1" fmla="*/ 0 h 1534953"/>
                    <a:gd name="T2" fmla="*/ 302252 w 1026658"/>
                    <a:gd name="T3" fmla="*/ 0 h 1534953"/>
                    <a:gd name="T4" fmla="*/ 308487 w 1026658"/>
                    <a:gd name="T5" fmla="*/ 10956 h 1534953"/>
                    <a:gd name="T6" fmla="*/ 308487 w 1026658"/>
                    <a:gd name="T7" fmla="*/ 10957 h 1534953"/>
                    <a:gd name="T8" fmla="*/ 308488 w 1026658"/>
                    <a:gd name="T9" fmla="*/ 10957 h 1534953"/>
                    <a:gd name="T10" fmla="*/ 314304 w 1026658"/>
                    <a:gd name="T11" fmla="*/ 21180 h 1534953"/>
                    <a:gd name="T12" fmla="*/ 346654 w 1026658"/>
                    <a:gd name="T13" fmla="*/ 50269 h 1534953"/>
                    <a:gd name="T14" fmla="*/ 392562 w 1026658"/>
                    <a:gd name="T15" fmla="*/ 73025 h 1534953"/>
                    <a:gd name="T16" fmla="*/ 513329 w 1026658"/>
                    <a:gd name="T17" fmla="*/ 93152 h 1534953"/>
                    <a:gd name="T18" fmla="*/ 712355 w 1026658"/>
                    <a:gd name="T19" fmla="*/ 21179 h 1534953"/>
                    <a:gd name="T20" fmla="*/ 718173 w 1026658"/>
                    <a:gd name="T21" fmla="*/ 10957 h 1534953"/>
                    <a:gd name="T22" fmla="*/ 718173 w 1026658"/>
                    <a:gd name="T23" fmla="*/ 10956 h 1534953"/>
                    <a:gd name="T24" fmla="*/ 724406 w 1026658"/>
                    <a:gd name="T25" fmla="*/ 0 h 1534953"/>
                    <a:gd name="T26" fmla="*/ 1026658 w 1026658"/>
                    <a:gd name="T27" fmla="*/ 0 h 1534953"/>
                    <a:gd name="T28" fmla="*/ 1026658 w 1026658"/>
                    <a:gd name="T29" fmla="*/ 638334 h 1534953"/>
                    <a:gd name="T30" fmla="*/ 674686 w 1026658"/>
                    <a:gd name="T31" fmla="*/ 638334 h 1534953"/>
                    <a:gd name="T32" fmla="*/ 513329 w 1026658"/>
                    <a:gd name="T33" fmla="*/ 837414 h 1534953"/>
                    <a:gd name="T34" fmla="*/ 351971 w 1026658"/>
                    <a:gd name="T35" fmla="*/ 638334 h 1534953"/>
                    <a:gd name="T36" fmla="*/ 0 w 1026658"/>
                    <a:gd name="T37" fmla="*/ 638334 h 1534953"/>
                    <a:gd name="T38" fmla="*/ 0 w 1026658"/>
                    <a:gd name="T39" fmla="*/ 0 h 15349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26658" h="1534953">
                      <a:moveTo>
                        <a:pt x="0" y="0"/>
                      </a:moveTo>
                      <a:lnTo>
                        <a:pt x="302252" y="0"/>
                      </a:lnTo>
                      <a:lnTo>
                        <a:pt x="308487" y="20082"/>
                      </a:lnTo>
                      <a:lnTo>
                        <a:pt x="308487" y="20083"/>
                      </a:lnTo>
                      <a:lnTo>
                        <a:pt x="308488" y="20083"/>
                      </a:lnTo>
                      <a:lnTo>
                        <a:pt x="314304" y="38822"/>
                      </a:lnTo>
                      <a:lnTo>
                        <a:pt x="346654" y="92141"/>
                      </a:lnTo>
                      <a:lnTo>
                        <a:pt x="392562" y="133854"/>
                      </a:lnTo>
                      <a:cubicBezTo>
                        <a:pt x="427035" y="157145"/>
                        <a:pt x="468594" y="170744"/>
                        <a:pt x="513329" y="170744"/>
                      </a:cubicBezTo>
                      <a:cubicBezTo>
                        <a:pt x="602799" y="170744"/>
                        <a:pt x="679564" y="116347"/>
                        <a:pt x="712355" y="38821"/>
                      </a:cubicBezTo>
                      <a:lnTo>
                        <a:pt x="718173" y="20083"/>
                      </a:lnTo>
                      <a:lnTo>
                        <a:pt x="718173" y="20082"/>
                      </a:lnTo>
                      <a:lnTo>
                        <a:pt x="724406" y="0"/>
                      </a:lnTo>
                      <a:lnTo>
                        <a:pt x="1026658" y="0"/>
                      </a:lnTo>
                      <a:lnTo>
                        <a:pt x="1026658" y="1170045"/>
                      </a:lnTo>
                      <a:lnTo>
                        <a:pt x="674686" y="1170045"/>
                      </a:lnTo>
                      <a:lnTo>
                        <a:pt x="513329" y="1534953"/>
                      </a:lnTo>
                      <a:lnTo>
                        <a:pt x="351971" y="1170045"/>
                      </a:lnTo>
                      <a:lnTo>
                        <a:pt x="0" y="1170045"/>
                      </a:lnTo>
                      <a:lnTo>
                        <a:pt x="0" y="0"/>
                      </a:lnTo>
                      <a:close/>
                    </a:path>
                  </a:pathLst>
                </a:custGeom>
                <a:solidFill>
                  <a:srgbClr val="FFFFFF"/>
                </a:solidFill>
                <a:ln>
                  <a:noFill/>
                </a:ln>
                <a:effectLst>
                  <a:outerShdw dist="50800" dir="54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210" name="任意多边形 37"/>
                <p:cNvSpPr>
                  <a:spLocks noChangeArrowheads="1"/>
                </p:cNvSpPr>
                <p:nvPr/>
              </p:nvSpPr>
              <p:spPr bwMode="auto">
                <a:xfrm>
                  <a:off x="304888" y="0"/>
                  <a:ext cx="416882" cy="416882"/>
                </a:xfrm>
                <a:custGeom>
                  <a:avLst/>
                  <a:gdLst>
                    <a:gd name="T0" fmla="*/ 289994 w 383850"/>
                    <a:gd name="T1" fmla="*/ 0 h 383849"/>
                    <a:gd name="T2" fmla="*/ 579990 w 383850"/>
                    <a:gd name="T3" fmla="*/ 289999 h 383849"/>
                    <a:gd name="T4" fmla="*/ 574097 w 383850"/>
                    <a:gd name="T5" fmla="*/ 348443 h 383849"/>
                    <a:gd name="T6" fmla="*/ 565011 w 383850"/>
                    <a:gd name="T7" fmla="*/ 377720 h 383849"/>
                    <a:gd name="T8" fmla="*/ 565011 w 383850"/>
                    <a:gd name="T9" fmla="*/ 377720 h 383849"/>
                    <a:gd name="T10" fmla="*/ 565011 w 383850"/>
                    <a:gd name="T11" fmla="*/ 377721 h 383849"/>
                    <a:gd name="T12" fmla="*/ 557200 w 383850"/>
                    <a:gd name="T13" fmla="*/ 402877 h 383849"/>
                    <a:gd name="T14" fmla="*/ 289994 w 383850"/>
                    <a:gd name="T15" fmla="*/ 579995 h 383849"/>
                    <a:gd name="T16" fmla="*/ 127856 w 383850"/>
                    <a:gd name="T17" fmla="*/ 530467 h 383849"/>
                    <a:gd name="T18" fmla="*/ 66222 w 383850"/>
                    <a:gd name="T19" fmla="*/ 474465 h 383849"/>
                    <a:gd name="T20" fmla="*/ 22791 w 383850"/>
                    <a:gd name="T21" fmla="*/ 402879 h 383849"/>
                    <a:gd name="T22" fmla="*/ 14981 w 383850"/>
                    <a:gd name="T23" fmla="*/ 377721 h 383849"/>
                    <a:gd name="T24" fmla="*/ 14980 w 383850"/>
                    <a:gd name="T25" fmla="*/ 377721 h 383849"/>
                    <a:gd name="T26" fmla="*/ 14980 w 383850"/>
                    <a:gd name="T27" fmla="*/ 377720 h 383849"/>
                    <a:gd name="T28" fmla="*/ 14980 w 383850"/>
                    <a:gd name="T29" fmla="*/ 377720 h 383849"/>
                    <a:gd name="T30" fmla="*/ 5892 w 383850"/>
                    <a:gd name="T31" fmla="*/ 348443 h 383849"/>
                    <a:gd name="T32" fmla="*/ 0 w 383850"/>
                    <a:gd name="T33" fmla="*/ 289999 h 383849"/>
                    <a:gd name="T34" fmla="*/ 289994 w 383850"/>
                    <a:gd name="T35" fmla="*/ 0 h 3838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3850"/>
                    <a:gd name="T55" fmla="*/ 0 h 383849"/>
                    <a:gd name="T56" fmla="*/ 383850 w 383850"/>
                    <a:gd name="T57" fmla="*/ 383849 h 3838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3850" h="383849">
                      <a:moveTo>
                        <a:pt x="191925" y="0"/>
                      </a:moveTo>
                      <a:cubicBezTo>
                        <a:pt x="297922" y="0"/>
                        <a:pt x="383850" y="85928"/>
                        <a:pt x="383850" y="191925"/>
                      </a:cubicBezTo>
                      <a:cubicBezTo>
                        <a:pt x="383850" y="205175"/>
                        <a:pt x="382508" y="218111"/>
                        <a:pt x="379951" y="230605"/>
                      </a:cubicBezTo>
                      <a:lnTo>
                        <a:pt x="373937" y="249980"/>
                      </a:lnTo>
                      <a:lnTo>
                        <a:pt x="373937" y="249981"/>
                      </a:lnTo>
                      <a:lnTo>
                        <a:pt x="368768" y="266630"/>
                      </a:lnTo>
                      <a:cubicBezTo>
                        <a:pt x="339632" y="335515"/>
                        <a:pt x="271423" y="383849"/>
                        <a:pt x="191925" y="383849"/>
                      </a:cubicBezTo>
                      <a:cubicBezTo>
                        <a:pt x="152176" y="383849"/>
                        <a:pt x="115249" y="371766"/>
                        <a:pt x="84618" y="351071"/>
                      </a:cubicBezTo>
                      <a:lnTo>
                        <a:pt x="43827" y="314007"/>
                      </a:lnTo>
                      <a:lnTo>
                        <a:pt x="15083" y="266631"/>
                      </a:lnTo>
                      <a:lnTo>
                        <a:pt x="9915" y="249981"/>
                      </a:lnTo>
                      <a:lnTo>
                        <a:pt x="9914" y="249981"/>
                      </a:lnTo>
                      <a:lnTo>
                        <a:pt x="9914" y="249980"/>
                      </a:lnTo>
                      <a:lnTo>
                        <a:pt x="3899" y="230605"/>
                      </a:lnTo>
                      <a:cubicBezTo>
                        <a:pt x="1343" y="218111"/>
                        <a:pt x="0" y="205175"/>
                        <a:pt x="0" y="191925"/>
                      </a:cubicBezTo>
                      <a:cubicBezTo>
                        <a:pt x="0" y="85928"/>
                        <a:pt x="85928" y="0"/>
                        <a:pt x="191925" y="0"/>
                      </a:cubicBezTo>
                      <a:close/>
                    </a:path>
                  </a:pathLst>
                </a:custGeom>
                <a:solidFill>
                  <a:srgbClr val="47D7C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rPr>
                    <a:t>3</a:t>
                  </a:r>
                  <a:endParaRPr lang="zh-CN" altLang="en-US" sz="1800">
                    <a:solidFill>
                      <a:schemeClr val="bg1"/>
                    </a:solidFill>
                  </a:endParaRPr>
                </a:p>
              </p:txBody>
            </p:sp>
          </p:grpSp>
          <p:sp>
            <p:nvSpPr>
              <p:cNvPr id="7207" name="文本框 39"/>
              <p:cNvSpPr txBox="1">
                <a:spLocks noChangeArrowheads="1"/>
              </p:cNvSpPr>
              <p:nvPr/>
            </p:nvSpPr>
            <p:spPr bwMode="auto">
              <a:xfrm>
                <a:off x="320696" y="1721028"/>
                <a:ext cx="15965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方正正黑简体" panose="02000000000000000000" pitchFamily="2" charset="-122"/>
                    <a:ea typeface="方正正黑简体" panose="02000000000000000000" pitchFamily="2" charset="-122"/>
                  </a:rPr>
                  <a:t>工作时间安排</a:t>
                </a:r>
              </a:p>
            </p:txBody>
          </p:sp>
          <p:sp>
            <p:nvSpPr>
              <p:cNvPr id="7208" name="矩形 40"/>
              <p:cNvSpPr>
                <a:spLocks noChangeArrowheads="1"/>
              </p:cNvSpPr>
              <p:nvPr/>
            </p:nvSpPr>
            <p:spPr bwMode="auto">
              <a:xfrm>
                <a:off x="0" y="2052823"/>
                <a:ext cx="2237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200">
                    <a:solidFill>
                      <a:srgbClr val="595959"/>
                    </a:solidFill>
                    <a:latin typeface="方正正黑简体" panose="02000000000000000000" pitchFamily="2" charset="-122"/>
                    <a:ea typeface="方正正黑简体" panose="02000000000000000000" pitchFamily="2" charset="-122"/>
                  </a:rPr>
                  <a:t>指导并监督研发部门执行公司研发战略和年度研发计划；</a:t>
                </a:r>
              </a:p>
            </p:txBody>
          </p:sp>
        </p:grpSp>
        <p:grpSp>
          <p:nvGrpSpPr>
            <p:cNvPr id="7203" name="Group 17"/>
            <p:cNvGrpSpPr/>
            <p:nvPr/>
          </p:nvGrpSpPr>
          <p:grpSpPr bwMode="auto">
            <a:xfrm>
              <a:off x="804466" y="534409"/>
              <a:ext cx="640896" cy="570711"/>
              <a:chOff x="0" y="0"/>
              <a:chExt cx="347" cy="309"/>
            </a:xfrm>
          </p:grpSpPr>
          <p:sp>
            <p:nvSpPr>
              <p:cNvPr id="7204" name="Line 18"/>
              <p:cNvSpPr>
                <a:spLocks noChangeShapeType="1"/>
              </p:cNvSpPr>
              <p:nvPr/>
            </p:nvSpPr>
            <p:spPr bwMode="auto">
              <a:xfrm>
                <a:off x="0" y="0"/>
                <a:ext cx="0" cy="0"/>
              </a:xfrm>
              <a:prstGeom prst="line">
                <a:avLst/>
              </a:prstGeom>
              <a:noFill/>
              <a:ln w="15875">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3" name="Freeform 19"/>
              <p:cNvSpPr>
                <a:spLocks noEditPoints="1"/>
              </p:cNvSpPr>
              <p:nvPr/>
            </p:nvSpPr>
            <p:spPr bwMode="auto">
              <a:xfrm>
                <a:off x="0" y="0"/>
                <a:ext cx="347" cy="309"/>
              </a:xfrm>
              <a:custGeom>
                <a:avLst/>
                <a:gdLst>
                  <a:gd name="T0" fmla="*/ 4588 w 144"/>
                  <a:gd name="T1" fmla="*/ 3841 h 128"/>
                  <a:gd name="T2" fmla="*/ 4856 w 144"/>
                  <a:gd name="T3" fmla="*/ 4278 h 128"/>
                  <a:gd name="T4" fmla="*/ 4856 w 144"/>
                  <a:gd name="T5" fmla="*/ 4348 h 128"/>
                  <a:gd name="T6" fmla="*/ 4716 w 144"/>
                  <a:gd name="T7" fmla="*/ 4348 h 128"/>
                  <a:gd name="T8" fmla="*/ 3971 w 144"/>
                  <a:gd name="T9" fmla="*/ 4039 h 128"/>
                  <a:gd name="T10" fmla="*/ 3641 w 144"/>
                  <a:gd name="T11" fmla="*/ 4080 h 128"/>
                  <a:gd name="T12" fmla="*/ 2434 w 144"/>
                  <a:gd name="T13" fmla="*/ 2984 h 128"/>
                  <a:gd name="T14" fmla="*/ 3641 w 144"/>
                  <a:gd name="T15" fmla="*/ 1900 h 128"/>
                  <a:gd name="T16" fmla="*/ 4856 w 144"/>
                  <a:gd name="T17" fmla="*/ 2984 h 128"/>
                  <a:gd name="T18" fmla="*/ 4617 w 144"/>
                  <a:gd name="T19" fmla="*/ 3631 h 128"/>
                  <a:gd name="T20" fmla="*/ 4588 w 144"/>
                  <a:gd name="T21" fmla="*/ 3841 h 128"/>
                  <a:gd name="T22" fmla="*/ 981 w 144"/>
                  <a:gd name="T23" fmla="*/ 956 h 128"/>
                  <a:gd name="T24" fmla="*/ 547 w 144"/>
                  <a:gd name="T25" fmla="*/ 1772 h 128"/>
                  <a:gd name="T26" fmla="*/ 675 w 144"/>
                  <a:gd name="T27" fmla="*/ 2279 h 128"/>
                  <a:gd name="T28" fmla="*/ 1121 w 144"/>
                  <a:gd name="T29" fmla="*/ 2687 h 128"/>
                  <a:gd name="T30" fmla="*/ 1342 w 144"/>
                  <a:gd name="T31" fmla="*/ 3054 h 128"/>
                  <a:gd name="T32" fmla="*/ 1342 w 144"/>
                  <a:gd name="T33" fmla="*/ 3223 h 128"/>
                  <a:gd name="T34" fmla="*/ 1458 w 144"/>
                  <a:gd name="T35" fmla="*/ 3124 h 128"/>
                  <a:gd name="T36" fmla="*/ 1817 w 144"/>
                  <a:gd name="T37" fmla="*/ 2955 h 128"/>
                  <a:gd name="T38" fmla="*/ 1887 w 144"/>
                  <a:gd name="T39" fmla="*/ 2955 h 128"/>
                  <a:gd name="T40" fmla="*/ 2154 w 144"/>
                  <a:gd name="T41" fmla="*/ 2984 h 128"/>
                  <a:gd name="T42" fmla="*/ 2154 w 144"/>
                  <a:gd name="T43" fmla="*/ 3532 h 128"/>
                  <a:gd name="T44" fmla="*/ 1817 w 144"/>
                  <a:gd name="T45" fmla="*/ 3503 h 128"/>
                  <a:gd name="T46" fmla="*/ 267 w 144"/>
                  <a:gd name="T47" fmla="*/ 4080 h 128"/>
                  <a:gd name="T48" fmla="*/ 267 w 144"/>
                  <a:gd name="T49" fmla="*/ 3969 h 128"/>
                  <a:gd name="T50" fmla="*/ 812 w 144"/>
                  <a:gd name="T51" fmla="*/ 3264 h 128"/>
                  <a:gd name="T52" fmla="*/ 812 w 144"/>
                  <a:gd name="T53" fmla="*/ 3124 h 128"/>
                  <a:gd name="T54" fmla="*/ 0 w 144"/>
                  <a:gd name="T55" fmla="*/ 1772 h 128"/>
                  <a:gd name="T56" fmla="*/ 2154 w 144"/>
                  <a:gd name="T57" fmla="*/ 0 h 128"/>
                  <a:gd name="T58" fmla="*/ 4309 w 144"/>
                  <a:gd name="T59" fmla="*/ 1731 h 128"/>
                  <a:gd name="T60" fmla="*/ 3733 w 144"/>
                  <a:gd name="T61" fmla="*/ 1591 h 128"/>
                  <a:gd name="T62" fmla="*/ 3345 w 144"/>
                  <a:gd name="T63" fmla="*/ 956 h 128"/>
                  <a:gd name="T64" fmla="*/ 2829 w 144"/>
                  <a:gd name="T65" fmla="*/ 647 h 128"/>
                  <a:gd name="T66" fmla="*/ 2154 w 144"/>
                  <a:gd name="T67" fmla="*/ 548 h 128"/>
                  <a:gd name="T68" fmla="*/ 1480 w 144"/>
                  <a:gd name="T69" fmla="*/ 647 h 128"/>
                  <a:gd name="T70" fmla="*/ 981 w 144"/>
                  <a:gd name="T71" fmla="*/ 956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4" h="128">
                    <a:moveTo>
                      <a:pt x="136" y="113"/>
                    </a:moveTo>
                    <a:cubicBezTo>
                      <a:pt x="136" y="118"/>
                      <a:pt x="139" y="123"/>
                      <a:pt x="144" y="126"/>
                    </a:cubicBezTo>
                    <a:cubicBezTo>
                      <a:pt x="144" y="128"/>
                      <a:pt x="144" y="128"/>
                      <a:pt x="144" y="128"/>
                    </a:cubicBezTo>
                    <a:cubicBezTo>
                      <a:pt x="143" y="128"/>
                      <a:pt x="141" y="128"/>
                      <a:pt x="140" y="128"/>
                    </a:cubicBezTo>
                    <a:cubicBezTo>
                      <a:pt x="131" y="128"/>
                      <a:pt x="124" y="124"/>
                      <a:pt x="118" y="119"/>
                    </a:cubicBezTo>
                    <a:cubicBezTo>
                      <a:pt x="115" y="120"/>
                      <a:pt x="112" y="120"/>
                      <a:pt x="108" y="120"/>
                    </a:cubicBezTo>
                    <a:cubicBezTo>
                      <a:pt x="88" y="120"/>
                      <a:pt x="72" y="106"/>
                      <a:pt x="72" y="88"/>
                    </a:cubicBezTo>
                    <a:cubicBezTo>
                      <a:pt x="72" y="70"/>
                      <a:pt x="88" y="56"/>
                      <a:pt x="108" y="56"/>
                    </a:cubicBezTo>
                    <a:cubicBezTo>
                      <a:pt x="128" y="56"/>
                      <a:pt x="144" y="70"/>
                      <a:pt x="144" y="88"/>
                    </a:cubicBezTo>
                    <a:cubicBezTo>
                      <a:pt x="144" y="95"/>
                      <a:pt x="142" y="101"/>
                      <a:pt x="137" y="107"/>
                    </a:cubicBezTo>
                    <a:cubicBezTo>
                      <a:pt x="136" y="108"/>
                      <a:pt x="136" y="110"/>
                      <a:pt x="136" y="113"/>
                    </a:cubicBezTo>
                    <a:close/>
                    <a:moveTo>
                      <a:pt x="29" y="28"/>
                    </a:moveTo>
                    <a:cubicBezTo>
                      <a:pt x="21" y="34"/>
                      <a:pt x="16" y="43"/>
                      <a:pt x="16" y="52"/>
                    </a:cubicBezTo>
                    <a:cubicBezTo>
                      <a:pt x="16" y="57"/>
                      <a:pt x="17" y="62"/>
                      <a:pt x="20" y="67"/>
                    </a:cubicBezTo>
                    <a:cubicBezTo>
                      <a:pt x="23" y="71"/>
                      <a:pt x="27" y="76"/>
                      <a:pt x="33" y="79"/>
                    </a:cubicBezTo>
                    <a:cubicBezTo>
                      <a:pt x="36" y="82"/>
                      <a:pt x="39" y="86"/>
                      <a:pt x="40" y="90"/>
                    </a:cubicBezTo>
                    <a:cubicBezTo>
                      <a:pt x="40" y="92"/>
                      <a:pt x="40" y="93"/>
                      <a:pt x="40" y="95"/>
                    </a:cubicBezTo>
                    <a:cubicBezTo>
                      <a:pt x="41" y="94"/>
                      <a:pt x="42" y="93"/>
                      <a:pt x="43" y="92"/>
                    </a:cubicBezTo>
                    <a:cubicBezTo>
                      <a:pt x="46" y="89"/>
                      <a:pt x="50" y="87"/>
                      <a:pt x="54" y="87"/>
                    </a:cubicBezTo>
                    <a:cubicBezTo>
                      <a:pt x="55" y="87"/>
                      <a:pt x="55" y="87"/>
                      <a:pt x="56" y="87"/>
                    </a:cubicBezTo>
                    <a:cubicBezTo>
                      <a:pt x="59" y="88"/>
                      <a:pt x="61" y="88"/>
                      <a:pt x="64" y="88"/>
                    </a:cubicBezTo>
                    <a:cubicBezTo>
                      <a:pt x="64" y="104"/>
                      <a:pt x="64" y="104"/>
                      <a:pt x="64" y="104"/>
                    </a:cubicBezTo>
                    <a:cubicBezTo>
                      <a:pt x="61" y="104"/>
                      <a:pt x="57" y="104"/>
                      <a:pt x="54" y="103"/>
                    </a:cubicBezTo>
                    <a:cubicBezTo>
                      <a:pt x="40" y="117"/>
                      <a:pt x="24" y="120"/>
                      <a:pt x="8" y="120"/>
                    </a:cubicBezTo>
                    <a:cubicBezTo>
                      <a:pt x="8" y="117"/>
                      <a:pt x="8" y="117"/>
                      <a:pt x="8" y="117"/>
                    </a:cubicBezTo>
                    <a:cubicBezTo>
                      <a:pt x="17" y="112"/>
                      <a:pt x="24" y="105"/>
                      <a:pt x="24" y="96"/>
                    </a:cubicBezTo>
                    <a:cubicBezTo>
                      <a:pt x="24" y="95"/>
                      <a:pt x="24" y="94"/>
                      <a:pt x="24" y="92"/>
                    </a:cubicBezTo>
                    <a:cubicBezTo>
                      <a:pt x="9" y="83"/>
                      <a:pt x="0" y="68"/>
                      <a:pt x="0" y="52"/>
                    </a:cubicBezTo>
                    <a:cubicBezTo>
                      <a:pt x="0" y="23"/>
                      <a:pt x="29" y="0"/>
                      <a:pt x="64" y="0"/>
                    </a:cubicBezTo>
                    <a:cubicBezTo>
                      <a:pt x="99" y="0"/>
                      <a:pt x="127" y="23"/>
                      <a:pt x="128" y="51"/>
                    </a:cubicBezTo>
                    <a:cubicBezTo>
                      <a:pt x="123" y="48"/>
                      <a:pt x="117" y="47"/>
                      <a:pt x="111" y="47"/>
                    </a:cubicBezTo>
                    <a:cubicBezTo>
                      <a:pt x="110" y="40"/>
                      <a:pt x="106" y="33"/>
                      <a:pt x="99" y="28"/>
                    </a:cubicBezTo>
                    <a:cubicBezTo>
                      <a:pt x="95" y="24"/>
                      <a:pt x="90" y="21"/>
                      <a:pt x="84" y="19"/>
                    </a:cubicBezTo>
                    <a:cubicBezTo>
                      <a:pt x="78" y="17"/>
                      <a:pt x="71" y="16"/>
                      <a:pt x="64" y="16"/>
                    </a:cubicBezTo>
                    <a:cubicBezTo>
                      <a:pt x="57" y="16"/>
                      <a:pt x="51" y="17"/>
                      <a:pt x="44" y="19"/>
                    </a:cubicBezTo>
                    <a:cubicBezTo>
                      <a:pt x="38" y="21"/>
                      <a:pt x="33" y="24"/>
                      <a:pt x="29" y="28"/>
                    </a:cubicBezTo>
                    <a:close/>
                  </a:path>
                </a:pathLst>
              </a:custGeom>
              <a:solidFill>
                <a:srgbClr val="F2753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7195" name="组合 3"/>
          <p:cNvGrpSpPr/>
          <p:nvPr/>
        </p:nvGrpSpPr>
        <p:grpSpPr bwMode="auto">
          <a:xfrm>
            <a:off x="1192213" y="4202113"/>
            <a:ext cx="2251075" cy="2514600"/>
            <a:chOff x="0" y="0"/>
            <a:chExt cx="2249829" cy="2514488"/>
          </a:xfrm>
        </p:grpSpPr>
        <p:grpSp>
          <p:nvGrpSpPr>
            <p:cNvPr id="7193" name="组合 45"/>
            <p:cNvGrpSpPr/>
            <p:nvPr/>
          </p:nvGrpSpPr>
          <p:grpSpPr bwMode="auto">
            <a:xfrm>
              <a:off x="0" y="0"/>
              <a:ext cx="2249829" cy="2514488"/>
              <a:chOff x="0" y="0"/>
              <a:chExt cx="2237961" cy="2514488"/>
            </a:xfrm>
          </p:grpSpPr>
          <p:grpSp>
            <p:nvGrpSpPr>
              <p:cNvPr id="7197" name="组合 46"/>
              <p:cNvGrpSpPr/>
              <p:nvPr/>
            </p:nvGrpSpPr>
            <p:grpSpPr bwMode="auto">
              <a:xfrm>
                <a:off x="605653" y="0"/>
                <a:ext cx="1026658" cy="1600629"/>
                <a:chOff x="0" y="0"/>
                <a:chExt cx="1026658" cy="1600629"/>
              </a:xfrm>
            </p:grpSpPr>
            <p:sp>
              <p:nvSpPr>
                <p:cNvPr id="7200" name="任意多边形 49"/>
                <p:cNvSpPr/>
                <p:nvPr/>
              </p:nvSpPr>
              <p:spPr bwMode="auto">
                <a:xfrm>
                  <a:off x="0" y="281442"/>
                  <a:ext cx="1026658" cy="1319187"/>
                </a:xfrm>
                <a:custGeom>
                  <a:avLst/>
                  <a:gdLst>
                    <a:gd name="T0" fmla="*/ 0 w 1026658"/>
                    <a:gd name="T1" fmla="*/ 0 h 1534953"/>
                    <a:gd name="T2" fmla="*/ 302252 w 1026658"/>
                    <a:gd name="T3" fmla="*/ 0 h 1534953"/>
                    <a:gd name="T4" fmla="*/ 308487 w 1026658"/>
                    <a:gd name="T5" fmla="*/ 10956 h 1534953"/>
                    <a:gd name="T6" fmla="*/ 308487 w 1026658"/>
                    <a:gd name="T7" fmla="*/ 10957 h 1534953"/>
                    <a:gd name="T8" fmla="*/ 308488 w 1026658"/>
                    <a:gd name="T9" fmla="*/ 10957 h 1534953"/>
                    <a:gd name="T10" fmla="*/ 314304 w 1026658"/>
                    <a:gd name="T11" fmla="*/ 21180 h 1534953"/>
                    <a:gd name="T12" fmla="*/ 346654 w 1026658"/>
                    <a:gd name="T13" fmla="*/ 50269 h 1534953"/>
                    <a:gd name="T14" fmla="*/ 392562 w 1026658"/>
                    <a:gd name="T15" fmla="*/ 73025 h 1534953"/>
                    <a:gd name="T16" fmla="*/ 513329 w 1026658"/>
                    <a:gd name="T17" fmla="*/ 93152 h 1534953"/>
                    <a:gd name="T18" fmla="*/ 712355 w 1026658"/>
                    <a:gd name="T19" fmla="*/ 21179 h 1534953"/>
                    <a:gd name="T20" fmla="*/ 718173 w 1026658"/>
                    <a:gd name="T21" fmla="*/ 10957 h 1534953"/>
                    <a:gd name="T22" fmla="*/ 718173 w 1026658"/>
                    <a:gd name="T23" fmla="*/ 10956 h 1534953"/>
                    <a:gd name="T24" fmla="*/ 724406 w 1026658"/>
                    <a:gd name="T25" fmla="*/ 0 h 1534953"/>
                    <a:gd name="T26" fmla="*/ 1026658 w 1026658"/>
                    <a:gd name="T27" fmla="*/ 0 h 1534953"/>
                    <a:gd name="T28" fmla="*/ 1026658 w 1026658"/>
                    <a:gd name="T29" fmla="*/ 638334 h 1534953"/>
                    <a:gd name="T30" fmla="*/ 674686 w 1026658"/>
                    <a:gd name="T31" fmla="*/ 638334 h 1534953"/>
                    <a:gd name="T32" fmla="*/ 513329 w 1026658"/>
                    <a:gd name="T33" fmla="*/ 837414 h 1534953"/>
                    <a:gd name="T34" fmla="*/ 351971 w 1026658"/>
                    <a:gd name="T35" fmla="*/ 638334 h 1534953"/>
                    <a:gd name="T36" fmla="*/ 0 w 1026658"/>
                    <a:gd name="T37" fmla="*/ 638334 h 1534953"/>
                    <a:gd name="T38" fmla="*/ 0 w 1026658"/>
                    <a:gd name="T39" fmla="*/ 0 h 15349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26658" h="1534953">
                      <a:moveTo>
                        <a:pt x="0" y="0"/>
                      </a:moveTo>
                      <a:lnTo>
                        <a:pt x="302252" y="0"/>
                      </a:lnTo>
                      <a:lnTo>
                        <a:pt x="308487" y="20082"/>
                      </a:lnTo>
                      <a:lnTo>
                        <a:pt x="308487" y="20083"/>
                      </a:lnTo>
                      <a:lnTo>
                        <a:pt x="308488" y="20083"/>
                      </a:lnTo>
                      <a:lnTo>
                        <a:pt x="314304" y="38822"/>
                      </a:lnTo>
                      <a:lnTo>
                        <a:pt x="346654" y="92141"/>
                      </a:lnTo>
                      <a:lnTo>
                        <a:pt x="392562" y="133854"/>
                      </a:lnTo>
                      <a:cubicBezTo>
                        <a:pt x="427035" y="157145"/>
                        <a:pt x="468594" y="170744"/>
                        <a:pt x="513329" y="170744"/>
                      </a:cubicBezTo>
                      <a:cubicBezTo>
                        <a:pt x="602799" y="170744"/>
                        <a:pt x="679564" y="116347"/>
                        <a:pt x="712355" y="38821"/>
                      </a:cubicBezTo>
                      <a:lnTo>
                        <a:pt x="718173" y="20083"/>
                      </a:lnTo>
                      <a:lnTo>
                        <a:pt x="718173" y="20082"/>
                      </a:lnTo>
                      <a:lnTo>
                        <a:pt x="724406" y="0"/>
                      </a:lnTo>
                      <a:lnTo>
                        <a:pt x="1026658" y="0"/>
                      </a:lnTo>
                      <a:lnTo>
                        <a:pt x="1026658" y="1170045"/>
                      </a:lnTo>
                      <a:lnTo>
                        <a:pt x="674686" y="1170045"/>
                      </a:lnTo>
                      <a:lnTo>
                        <a:pt x="513329" y="1534953"/>
                      </a:lnTo>
                      <a:lnTo>
                        <a:pt x="351971" y="1170045"/>
                      </a:lnTo>
                      <a:lnTo>
                        <a:pt x="0" y="1170045"/>
                      </a:lnTo>
                      <a:lnTo>
                        <a:pt x="0" y="0"/>
                      </a:lnTo>
                      <a:close/>
                    </a:path>
                  </a:pathLst>
                </a:custGeom>
                <a:solidFill>
                  <a:srgbClr val="FFFFFF"/>
                </a:solidFill>
                <a:ln>
                  <a:noFill/>
                </a:ln>
                <a:effectLst>
                  <a:outerShdw dist="50800" dir="54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201" name="任意多边形 50"/>
                <p:cNvSpPr>
                  <a:spLocks noChangeArrowheads="1"/>
                </p:cNvSpPr>
                <p:nvPr/>
              </p:nvSpPr>
              <p:spPr bwMode="auto">
                <a:xfrm>
                  <a:off x="304888" y="0"/>
                  <a:ext cx="416882" cy="416882"/>
                </a:xfrm>
                <a:custGeom>
                  <a:avLst/>
                  <a:gdLst>
                    <a:gd name="T0" fmla="*/ 289994 w 383850"/>
                    <a:gd name="T1" fmla="*/ 0 h 383849"/>
                    <a:gd name="T2" fmla="*/ 579990 w 383850"/>
                    <a:gd name="T3" fmla="*/ 289999 h 383849"/>
                    <a:gd name="T4" fmla="*/ 574097 w 383850"/>
                    <a:gd name="T5" fmla="*/ 348443 h 383849"/>
                    <a:gd name="T6" fmla="*/ 565011 w 383850"/>
                    <a:gd name="T7" fmla="*/ 377720 h 383849"/>
                    <a:gd name="T8" fmla="*/ 565011 w 383850"/>
                    <a:gd name="T9" fmla="*/ 377720 h 383849"/>
                    <a:gd name="T10" fmla="*/ 565011 w 383850"/>
                    <a:gd name="T11" fmla="*/ 377721 h 383849"/>
                    <a:gd name="T12" fmla="*/ 557200 w 383850"/>
                    <a:gd name="T13" fmla="*/ 402877 h 383849"/>
                    <a:gd name="T14" fmla="*/ 289994 w 383850"/>
                    <a:gd name="T15" fmla="*/ 579995 h 383849"/>
                    <a:gd name="T16" fmla="*/ 127856 w 383850"/>
                    <a:gd name="T17" fmla="*/ 530467 h 383849"/>
                    <a:gd name="T18" fmla="*/ 66222 w 383850"/>
                    <a:gd name="T19" fmla="*/ 474465 h 383849"/>
                    <a:gd name="T20" fmla="*/ 22791 w 383850"/>
                    <a:gd name="T21" fmla="*/ 402879 h 383849"/>
                    <a:gd name="T22" fmla="*/ 14981 w 383850"/>
                    <a:gd name="T23" fmla="*/ 377721 h 383849"/>
                    <a:gd name="T24" fmla="*/ 14980 w 383850"/>
                    <a:gd name="T25" fmla="*/ 377721 h 383849"/>
                    <a:gd name="T26" fmla="*/ 14980 w 383850"/>
                    <a:gd name="T27" fmla="*/ 377720 h 383849"/>
                    <a:gd name="T28" fmla="*/ 14980 w 383850"/>
                    <a:gd name="T29" fmla="*/ 377720 h 383849"/>
                    <a:gd name="T30" fmla="*/ 5892 w 383850"/>
                    <a:gd name="T31" fmla="*/ 348443 h 383849"/>
                    <a:gd name="T32" fmla="*/ 0 w 383850"/>
                    <a:gd name="T33" fmla="*/ 289999 h 383849"/>
                    <a:gd name="T34" fmla="*/ 289994 w 383850"/>
                    <a:gd name="T35" fmla="*/ 0 h 3838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3850"/>
                    <a:gd name="T55" fmla="*/ 0 h 383849"/>
                    <a:gd name="T56" fmla="*/ 383850 w 383850"/>
                    <a:gd name="T57" fmla="*/ 383849 h 3838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3850" h="383849">
                      <a:moveTo>
                        <a:pt x="191925" y="0"/>
                      </a:moveTo>
                      <a:cubicBezTo>
                        <a:pt x="297922" y="0"/>
                        <a:pt x="383850" y="85928"/>
                        <a:pt x="383850" y="191925"/>
                      </a:cubicBezTo>
                      <a:cubicBezTo>
                        <a:pt x="383850" y="205175"/>
                        <a:pt x="382508" y="218111"/>
                        <a:pt x="379951" y="230605"/>
                      </a:cubicBezTo>
                      <a:lnTo>
                        <a:pt x="373937" y="249980"/>
                      </a:lnTo>
                      <a:lnTo>
                        <a:pt x="373937" y="249981"/>
                      </a:lnTo>
                      <a:lnTo>
                        <a:pt x="368768" y="266630"/>
                      </a:lnTo>
                      <a:cubicBezTo>
                        <a:pt x="339632" y="335515"/>
                        <a:pt x="271423" y="383849"/>
                        <a:pt x="191925" y="383849"/>
                      </a:cubicBezTo>
                      <a:cubicBezTo>
                        <a:pt x="152176" y="383849"/>
                        <a:pt x="115249" y="371766"/>
                        <a:pt x="84618" y="351071"/>
                      </a:cubicBezTo>
                      <a:lnTo>
                        <a:pt x="43827" y="314007"/>
                      </a:lnTo>
                      <a:lnTo>
                        <a:pt x="15083" y="266631"/>
                      </a:lnTo>
                      <a:lnTo>
                        <a:pt x="9915" y="249981"/>
                      </a:lnTo>
                      <a:lnTo>
                        <a:pt x="9914" y="249981"/>
                      </a:lnTo>
                      <a:lnTo>
                        <a:pt x="9914" y="249980"/>
                      </a:lnTo>
                      <a:lnTo>
                        <a:pt x="3899" y="230605"/>
                      </a:lnTo>
                      <a:cubicBezTo>
                        <a:pt x="1343" y="218111"/>
                        <a:pt x="0" y="205175"/>
                        <a:pt x="0" y="191925"/>
                      </a:cubicBezTo>
                      <a:cubicBezTo>
                        <a:pt x="0" y="85928"/>
                        <a:pt x="85928" y="0"/>
                        <a:pt x="191925" y="0"/>
                      </a:cubicBezTo>
                      <a:close/>
                    </a:path>
                  </a:pathLst>
                </a:custGeom>
                <a:solidFill>
                  <a:srgbClr val="24BF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rPr>
                    <a:t>4</a:t>
                  </a:r>
                  <a:endParaRPr lang="zh-CN" altLang="en-US" sz="1800">
                    <a:solidFill>
                      <a:schemeClr val="bg1"/>
                    </a:solidFill>
                  </a:endParaRPr>
                </a:p>
              </p:txBody>
            </p:sp>
          </p:grpSp>
          <p:sp>
            <p:nvSpPr>
              <p:cNvPr id="7198" name="文本框 47"/>
              <p:cNvSpPr txBox="1">
                <a:spLocks noChangeArrowheads="1"/>
              </p:cNvSpPr>
              <p:nvPr/>
            </p:nvSpPr>
            <p:spPr bwMode="auto">
              <a:xfrm>
                <a:off x="320696" y="1721028"/>
                <a:ext cx="15965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方正正黑简体" panose="02000000000000000000" pitchFamily="2" charset="-122"/>
                    <a:ea typeface="方正正黑简体" panose="02000000000000000000" pitchFamily="2" charset="-122"/>
                  </a:rPr>
                  <a:t>工作时间安排</a:t>
                </a:r>
              </a:p>
            </p:txBody>
          </p:sp>
          <p:sp>
            <p:nvSpPr>
              <p:cNvPr id="7199" name="矩形 48"/>
              <p:cNvSpPr>
                <a:spLocks noChangeArrowheads="1"/>
              </p:cNvSpPr>
              <p:nvPr/>
            </p:nvSpPr>
            <p:spPr bwMode="auto">
              <a:xfrm>
                <a:off x="0" y="2052823"/>
                <a:ext cx="2237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200">
                    <a:solidFill>
                      <a:srgbClr val="595959"/>
                    </a:solidFill>
                    <a:latin typeface="方正正黑简体" panose="02000000000000000000" pitchFamily="2" charset="-122"/>
                    <a:ea typeface="方正正黑简体" panose="02000000000000000000" pitchFamily="2" charset="-122"/>
                  </a:rPr>
                  <a:t>指导并监督研发部门执行公司研发战略和年度研发计划；</a:t>
                </a:r>
              </a:p>
            </p:txBody>
          </p:sp>
        </p:grpSp>
        <p:grpSp>
          <p:nvGrpSpPr>
            <p:cNvPr id="7194" name="Group 22"/>
            <p:cNvGrpSpPr/>
            <p:nvPr/>
          </p:nvGrpSpPr>
          <p:grpSpPr bwMode="auto">
            <a:xfrm>
              <a:off x="818073" y="525282"/>
              <a:ext cx="613682" cy="613682"/>
              <a:chOff x="0" y="0"/>
              <a:chExt cx="310" cy="310"/>
            </a:xfrm>
          </p:grpSpPr>
          <p:sp>
            <p:nvSpPr>
              <p:cNvPr id="4" name="Line 23"/>
              <p:cNvSpPr>
                <a:spLocks noChangeShapeType="1"/>
              </p:cNvSpPr>
              <p:nvPr/>
            </p:nvSpPr>
            <p:spPr bwMode="auto">
              <a:xfrm>
                <a:off x="0" y="0"/>
                <a:ext cx="0" cy="0"/>
              </a:xfrm>
              <a:prstGeom prst="line">
                <a:avLst/>
              </a:prstGeom>
              <a:noFill/>
              <a:ln w="14288">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7196" name="Freeform 24"/>
              <p:cNvSpPr>
                <a:spLocks noEditPoints="1"/>
              </p:cNvSpPr>
              <p:nvPr/>
            </p:nvSpPr>
            <p:spPr bwMode="auto">
              <a:xfrm>
                <a:off x="0" y="0"/>
                <a:ext cx="310" cy="310"/>
              </a:xfrm>
              <a:custGeom>
                <a:avLst/>
                <a:gdLst>
                  <a:gd name="T0" fmla="*/ 2199 w 128"/>
                  <a:gd name="T1" fmla="*/ 0 h 128"/>
                  <a:gd name="T2" fmla="*/ 0 w 128"/>
                  <a:gd name="T3" fmla="*/ 2199 h 128"/>
                  <a:gd name="T4" fmla="*/ 2199 w 128"/>
                  <a:gd name="T5" fmla="*/ 4405 h 128"/>
                  <a:gd name="T6" fmla="*/ 4405 w 128"/>
                  <a:gd name="T7" fmla="*/ 2199 h 128"/>
                  <a:gd name="T8" fmla="*/ 2199 w 128"/>
                  <a:gd name="T9" fmla="*/ 0 h 128"/>
                  <a:gd name="T10" fmla="*/ 1790 w 128"/>
                  <a:gd name="T11" fmla="*/ 3577 h 128"/>
                  <a:gd name="T12" fmla="*/ 899 w 128"/>
                  <a:gd name="T13" fmla="*/ 2369 h 128"/>
                  <a:gd name="T14" fmla="*/ 1279 w 128"/>
                  <a:gd name="T15" fmla="*/ 1959 h 128"/>
                  <a:gd name="T16" fmla="*/ 1790 w 128"/>
                  <a:gd name="T17" fmla="*/ 2616 h 128"/>
                  <a:gd name="T18" fmla="*/ 3366 w 128"/>
                  <a:gd name="T19" fmla="*/ 1308 h 128"/>
                  <a:gd name="T20" fmla="*/ 3577 w 128"/>
                  <a:gd name="T21" fmla="*/ 1519 h 128"/>
                  <a:gd name="T22" fmla="*/ 1790 w 128"/>
                  <a:gd name="T23" fmla="*/ 3577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52" y="104"/>
                    </a:moveTo>
                    <a:cubicBezTo>
                      <a:pt x="26" y="69"/>
                      <a:pt x="26" y="69"/>
                      <a:pt x="26" y="69"/>
                    </a:cubicBezTo>
                    <a:cubicBezTo>
                      <a:pt x="37" y="57"/>
                      <a:pt x="37" y="57"/>
                      <a:pt x="37" y="57"/>
                    </a:cubicBezTo>
                    <a:cubicBezTo>
                      <a:pt x="52" y="76"/>
                      <a:pt x="52" y="76"/>
                      <a:pt x="52" y="76"/>
                    </a:cubicBezTo>
                    <a:cubicBezTo>
                      <a:pt x="98" y="38"/>
                      <a:pt x="98" y="38"/>
                      <a:pt x="98" y="38"/>
                    </a:cubicBezTo>
                    <a:cubicBezTo>
                      <a:pt x="104" y="44"/>
                      <a:pt x="104" y="44"/>
                      <a:pt x="104" y="44"/>
                    </a:cubicBezTo>
                    <a:cubicBezTo>
                      <a:pt x="52" y="104"/>
                      <a:pt x="52" y="104"/>
                      <a:pt x="52" y="104"/>
                    </a:cubicBezTo>
                    <a:close/>
                  </a:path>
                </a:pathLst>
              </a:custGeom>
              <a:solidFill>
                <a:srgbClr val="24BF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7205" name="组合 4"/>
          <p:cNvGrpSpPr/>
          <p:nvPr/>
        </p:nvGrpSpPr>
        <p:grpSpPr bwMode="auto">
          <a:xfrm>
            <a:off x="4970463" y="4202113"/>
            <a:ext cx="2251075" cy="2514600"/>
            <a:chOff x="0" y="0"/>
            <a:chExt cx="2249829" cy="2514488"/>
          </a:xfrm>
        </p:grpSpPr>
        <p:grpSp>
          <p:nvGrpSpPr>
            <p:cNvPr id="7186" name="组合 52"/>
            <p:cNvGrpSpPr/>
            <p:nvPr/>
          </p:nvGrpSpPr>
          <p:grpSpPr bwMode="auto">
            <a:xfrm>
              <a:off x="0" y="0"/>
              <a:ext cx="2249829" cy="2514488"/>
              <a:chOff x="0" y="0"/>
              <a:chExt cx="2237961" cy="2514488"/>
            </a:xfrm>
          </p:grpSpPr>
          <p:grpSp>
            <p:nvGrpSpPr>
              <p:cNvPr id="7188" name="组合 53"/>
              <p:cNvGrpSpPr/>
              <p:nvPr/>
            </p:nvGrpSpPr>
            <p:grpSpPr bwMode="auto">
              <a:xfrm>
                <a:off x="605653" y="0"/>
                <a:ext cx="1026658" cy="1600629"/>
                <a:chOff x="0" y="0"/>
                <a:chExt cx="1026658" cy="1600629"/>
              </a:xfrm>
            </p:grpSpPr>
            <p:sp>
              <p:nvSpPr>
                <p:cNvPr id="7191" name="任意多边形 56"/>
                <p:cNvSpPr/>
                <p:nvPr/>
              </p:nvSpPr>
              <p:spPr bwMode="auto">
                <a:xfrm>
                  <a:off x="0" y="281442"/>
                  <a:ext cx="1026658" cy="1319187"/>
                </a:xfrm>
                <a:custGeom>
                  <a:avLst/>
                  <a:gdLst>
                    <a:gd name="T0" fmla="*/ 0 w 1026658"/>
                    <a:gd name="T1" fmla="*/ 0 h 1534953"/>
                    <a:gd name="T2" fmla="*/ 302252 w 1026658"/>
                    <a:gd name="T3" fmla="*/ 0 h 1534953"/>
                    <a:gd name="T4" fmla="*/ 308487 w 1026658"/>
                    <a:gd name="T5" fmla="*/ 10956 h 1534953"/>
                    <a:gd name="T6" fmla="*/ 308487 w 1026658"/>
                    <a:gd name="T7" fmla="*/ 10957 h 1534953"/>
                    <a:gd name="T8" fmla="*/ 308488 w 1026658"/>
                    <a:gd name="T9" fmla="*/ 10957 h 1534953"/>
                    <a:gd name="T10" fmla="*/ 314304 w 1026658"/>
                    <a:gd name="T11" fmla="*/ 21180 h 1534953"/>
                    <a:gd name="T12" fmla="*/ 346654 w 1026658"/>
                    <a:gd name="T13" fmla="*/ 50269 h 1534953"/>
                    <a:gd name="T14" fmla="*/ 392562 w 1026658"/>
                    <a:gd name="T15" fmla="*/ 73025 h 1534953"/>
                    <a:gd name="T16" fmla="*/ 513329 w 1026658"/>
                    <a:gd name="T17" fmla="*/ 93152 h 1534953"/>
                    <a:gd name="T18" fmla="*/ 712355 w 1026658"/>
                    <a:gd name="T19" fmla="*/ 21179 h 1534953"/>
                    <a:gd name="T20" fmla="*/ 718173 w 1026658"/>
                    <a:gd name="T21" fmla="*/ 10957 h 1534953"/>
                    <a:gd name="T22" fmla="*/ 718173 w 1026658"/>
                    <a:gd name="T23" fmla="*/ 10956 h 1534953"/>
                    <a:gd name="T24" fmla="*/ 724406 w 1026658"/>
                    <a:gd name="T25" fmla="*/ 0 h 1534953"/>
                    <a:gd name="T26" fmla="*/ 1026658 w 1026658"/>
                    <a:gd name="T27" fmla="*/ 0 h 1534953"/>
                    <a:gd name="T28" fmla="*/ 1026658 w 1026658"/>
                    <a:gd name="T29" fmla="*/ 638334 h 1534953"/>
                    <a:gd name="T30" fmla="*/ 674686 w 1026658"/>
                    <a:gd name="T31" fmla="*/ 638334 h 1534953"/>
                    <a:gd name="T32" fmla="*/ 513329 w 1026658"/>
                    <a:gd name="T33" fmla="*/ 837414 h 1534953"/>
                    <a:gd name="T34" fmla="*/ 351971 w 1026658"/>
                    <a:gd name="T35" fmla="*/ 638334 h 1534953"/>
                    <a:gd name="T36" fmla="*/ 0 w 1026658"/>
                    <a:gd name="T37" fmla="*/ 638334 h 1534953"/>
                    <a:gd name="T38" fmla="*/ 0 w 1026658"/>
                    <a:gd name="T39" fmla="*/ 0 h 15349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26658" h="1534953">
                      <a:moveTo>
                        <a:pt x="0" y="0"/>
                      </a:moveTo>
                      <a:lnTo>
                        <a:pt x="302252" y="0"/>
                      </a:lnTo>
                      <a:lnTo>
                        <a:pt x="308487" y="20082"/>
                      </a:lnTo>
                      <a:lnTo>
                        <a:pt x="308487" y="20083"/>
                      </a:lnTo>
                      <a:lnTo>
                        <a:pt x="308488" y="20083"/>
                      </a:lnTo>
                      <a:lnTo>
                        <a:pt x="314304" y="38822"/>
                      </a:lnTo>
                      <a:lnTo>
                        <a:pt x="346654" y="92141"/>
                      </a:lnTo>
                      <a:lnTo>
                        <a:pt x="392562" y="133854"/>
                      </a:lnTo>
                      <a:cubicBezTo>
                        <a:pt x="427035" y="157145"/>
                        <a:pt x="468594" y="170744"/>
                        <a:pt x="513329" y="170744"/>
                      </a:cubicBezTo>
                      <a:cubicBezTo>
                        <a:pt x="602799" y="170744"/>
                        <a:pt x="679564" y="116347"/>
                        <a:pt x="712355" y="38821"/>
                      </a:cubicBezTo>
                      <a:lnTo>
                        <a:pt x="718173" y="20083"/>
                      </a:lnTo>
                      <a:lnTo>
                        <a:pt x="718173" y="20082"/>
                      </a:lnTo>
                      <a:lnTo>
                        <a:pt x="724406" y="0"/>
                      </a:lnTo>
                      <a:lnTo>
                        <a:pt x="1026658" y="0"/>
                      </a:lnTo>
                      <a:lnTo>
                        <a:pt x="1026658" y="1170045"/>
                      </a:lnTo>
                      <a:lnTo>
                        <a:pt x="674686" y="1170045"/>
                      </a:lnTo>
                      <a:lnTo>
                        <a:pt x="513329" y="1534953"/>
                      </a:lnTo>
                      <a:lnTo>
                        <a:pt x="351971" y="1170045"/>
                      </a:lnTo>
                      <a:lnTo>
                        <a:pt x="0" y="1170045"/>
                      </a:lnTo>
                      <a:lnTo>
                        <a:pt x="0" y="0"/>
                      </a:lnTo>
                      <a:close/>
                    </a:path>
                  </a:pathLst>
                </a:custGeom>
                <a:solidFill>
                  <a:srgbClr val="FFFFFF"/>
                </a:solidFill>
                <a:ln>
                  <a:noFill/>
                </a:ln>
                <a:effectLst>
                  <a:outerShdw dist="50800" dir="54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192" name="任意多边形 57"/>
                <p:cNvSpPr>
                  <a:spLocks noChangeArrowheads="1"/>
                </p:cNvSpPr>
                <p:nvPr/>
              </p:nvSpPr>
              <p:spPr bwMode="auto">
                <a:xfrm>
                  <a:off x="304888" y="0"/>
                  <a:ext cx="416882" cy="416882"/>
                </a:xfrm>
                <a:custGeom>
                  <a:avLst/>
                  <a:gdLst>
                    <a:gd name="T0" fmla="*/ 289994 w 383850"/>
                    <a:gd name="T1" fmla="*/ 0 h 383849"/>
                    <a:gd name="T2" fmla="*/ 579990 w 383850"/>
                    <a:gd name="T3" fmla="*/ 289999 h 383849"/>
                    <a:gd name="T4" fmla="*/ 574097 w 383850"/>
                    <a:gd name="T5" fmla="*/ 348443 h 383849"/>
                    <a:gd name="T6" fmla="*/ 565011 w 383850"/>
                    <a:gd name="T7" fmla="*/ 377720 h 383849"/>
                    <a:gd name="T8" fmla="*/ 565011 w 383850"/>
                    <a:gd name="T9" fmla="*/ 377720 h 383849"/>
                    <a:gd name="T10" fmla="*/ 565011 w 383850"/>
                    <a:gd name="T11" fmla="*/ 377721 h 383849"/>
                    <a:gd name="T12" fmla="*/ 557200 w 383850"/>
                    <a:gd name="T13" fmla="*/ 402877 h 383849"/>
                    <a:gd name="T14" fmla="*/ 289994 w 383850"/>
                    <a:gd name="T15" fmla="*/ 579995 h 383849"/>
                    <a:gd name="T16" fmla="*/ 127856 w 383850"/>
                    <a:gd name="T17" fmla="*/ 530467 h 383849"/>
                    <a:gd name="T18" fmla="*/ 66222 w 383850"/>
                    <a:gd name="T19" fmla="*/ 474465 h 383849"/>
                    <a:gd name="T20" fmla="*/ 22791 w 383850"/>
                    <a:gd name="T21" fmla="*/ 402879 h 383849"/>
                    <a:gd name="T22" fmla="*/ 14981 w 383850"/>
                    <a:gd name="T23" fmla="*/ 377721 h 383849"/>
                    <a:gd name="T24" fmla="*/ 14980 w 383850"/>
                    <a:gd name="T25" fmla="*/ 377721 h 383849"/>
                    <a:gd name="T26" fmla="*/ 14980 w 383850"/>
                    <a:gd name="T27" fmla="*/ 377720 h 383849"/>
                    <a:gd name="T28" fmla="*/ 14980 w 383850"/>
                    <a:gd name="T29" fmla="*/ 377720 h 383849"/>
                    <a:gd name="T30" fmla="*/ 5892 w 383850"/>
                    <a:gd name="T31" fmla="*/ 348443 h 383849"/>
                    <a:gd name="T32" fmla="*/ 0 w 383850"/>
                    <a:gd name="T33" fmla="*/ 289999 h 383849"/>
                    <a:gd name="T34" fmla="*/ 289994 w 383850"/>
                    <a:gd name="T35" fmla="*/ 0 h 3838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3850"/>
                    <a:gd name="T55" fmla="*/ 0 h 383849"/>
                    <a:gd name="T56" fmla="*/ 383850 w 383850"/>
                    <a:gd name="T57" fmla="*/ 383849 h 3838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3850" h="383849">
                      <a:moveTo>
                        <a:pt x="191925" y="0"/>
                      </a:moveTo>
                      <a:cubicBezTo>
                        <a:pt x="297922" y="0"/>
                        <a:pt x="383850" y="85928"/>
                        <a:pt x="383850" y="191925"/>
                      </a:cubicBezTo>
                      <a:cubicBezTo>
                        <a:pt x="383850" y="205175"/>
                        <a:pt x="382508" y="218111"/>
                        <a:pt x="379951" y="230605"/>
                      </a:cubicBezTo>
                      <a:lnTo>
                        <a:pt x="373937" y="249980"/>
                      </a:lnTo>
                      <a:lnTo>
                        <a:pt x="373937" y="249981"/>
                      </a:lnTo>
                      <a:lnTo>
                        <a:pt x="368768" y="266630"/>
                      </a:lnTo>
                      <a:cubicBezTo>
                        <a:pt x="339632" y="335515"/>
                        <a:pt x="271423" y="383849"/>
                        <a:pt x="191925" y="383849"/>
                      </a:cubicBezTo>
                      <a:cubicBezTo>
                        <a:pt x="152176" y="383849"/>
                        <a:pt x="115249" y="371766"/>
                        <a:pt x="84618" y="351071"/>
                      </a:cubicBezTo>
                      <a:lnTo>
                        <a:pt x="43827" y="314007"/>
                      </a:lnTo>
                      <a:lnTo>
                        <a:pt x="15083" y="266631"/>
                      </a:lnTo>
                      <a:lnTo>
                        <a:pt x="9915" y="249981"/>
                      </a:lnTo>
                      <a:lnTo>
                        <a:pt x="9914" y="249981"/>
                      </a:lnTo>
                      <a:lnTo>
                        <a:pt x="9914" y="249980"/>
                      </a:lnTo>
                      <a:lnTo>
                        <a:pt x="3899" y="230605"/>
                      </a:lnTo>
                      <a:cubicBezTo>
                        <a:pt x="1343" y="218111"/>
                        <a:pt x="0" y="205175"/>
                        <a:pt x="0" y="191925"/>
                      </a:cubicBezTo>
                      <a:cubicBezTo>
                        <a:pt x="0" y="85928"/>
                        <a:pt x="85928" y="0"/>
                        <a:pt x="191925" y="0"/>
                      </a:cubicBezTo>
                      <a:close/>
                    </a:path>
                  </a:pathLst>
                </a:custGeom>
                <a:solidFill>
                  <a:srgbClr val="FA5F1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rPr>
                    <a:t>5</a:t>
                  </a:r>
                  <a:endParaRPr lang="zh-CN" altLang="en-US" sz="1800">
                    <a:solidFill>
                      <a:schemeClr val="bg1"/>
                    </a:solidFill>
                  </a:endParaRPr>
                </a:p>
              </p:txBody>
            </p:sp>
          </p:grpSp>
          <p:sp>
            <p:nvSpPr>
              <p:cNvPr id="7189" name="文本框 54"/>
              <p:cNvSpPr txBox="1">
                <a:spLocks noChangeArrowheads="1"/>
              </p:cNvSpPr>
              <p:nvPr/>
            </p:nvSpPr>
            <p:spPr bwMode="auto">
              <a:xfrm>
                <a:off x="320696" y="1721028"/>
                <a:ext cx="15965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方正正黑简体" panose="02000000000000000000" pitchFamily="2" charset="-122"/>
                    <a:ea typeface="方正正黑简体" panose="02000000000000000000" pitchFamily="2" charset="-122"/>
                  </a:rPr>
                  <a:t>工作时间安排</a:t>
                </a:r>
              </a:p>
            </p:txBody>
          </p:sp>
          <p:sp>
            <p:nvSpPr>
              <p:cNvPr id="7190" name="矩形 55"/>
              <p:cNvSpPr>
                <a:spLocks noChangeArrowheads="1"/>
              </p:cNvSpPr>
              <p:nvPr/>
            </p:nvSpPr>
            <p:spPr bwMode="auto">
              <a:xfrm>
                <a:off x="0" y="2052823"/>
                <a:ext cx="2237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200">
                    <a:solidFill>
                      <a:srgbClr val="595959"/>
                    </a:solidFill>
                    <a:latin typeface="方正正黑简体" panose="02000000000000000000" pitchFamily="2" charset="-122"/>
                    <a:ea typeface="方正正黑简体" panose="02000000000000000000" pitchFamily="2" charset="-122"/>
                  </a:rPr>
                  <a:t>指导并监督研发部门执行公司研发战略和年度研发计划；</a:t>
                </a:r>
              </a:p>
            </p:txBody>
          </p:sp>
        </p:grpSp>
        <p:pic>
          <p:nvPicPr>
            <p:cNvPr id="7187" name="Group 27"/>
            <p:cNvPicPr>
              <a:picLocks noChangeAspect="1" noChangeArrowheads="1"/>
            </p:cNvPicPr>
            <p:nvPr/>
          </p:nvPicPr>
          <p:blipFill>
            <a:blip r:embed="rId2" cstate="email"/>
            <a:srcRect/>
            <a:stretch>
              <a:fillRect/>
            </a:stretch>
          </p:blipFill>
          <p:spPr bwMode="auto">
            <a:xfrm>
              <a:off x="826211" y="541124"/>
              <a:ext cx="591312" cy="59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13" name="组合 5"/>
          <p:cNvGrpSpPr/>
          <p:nvPr/>
        </p:nvGrpSpPr>
        <p:grpSpPr bwMode="auto">
          <a:xfrm>
            <a:off x="8748713" y="4189413"/>
            <a:ext cx="2251075" cy="2513012"/>
            <a:chOff x="0" y="0"/>
            <a:chExt cx="2249829" cy="2514488"/>
          </a:xfrm>
        </p:grpSpPr>
        <p:grpSp>
          <p:nvGrpSpPr>
            <p:cNvPr id="7179" name="组合 59"/>
            <p:cNvGrpSpPr/>
            <p:nvPr/>
          </p:nvGrpSpPr>
          <p:grpSpPr bwMode="auto">
            <a:xfrm>
              <a:off x="0" y="0"/>
              <a:ext cx="2249829" cy="2514488"/>
              <a:chOff x="0" y="0"/>
              <a:chExt cx="2237961" cy="2514488"/>
            </a:xfrm>
          </p:grpSpPr>
          <p:grpSp>
            <p:nvGrpSpPr>
              <p:cNvPr id="7181" name="组合 60"/>
              <p:cNvGrpSpPr/>
              <p:nvPr/>
            </p:nvGrpSpPr>
            <p:grpSpPr bwMode="auto">
              <a:xfrm>
                <a:off x="605653" y="0"/>
                <a:ext cx="1026658" cy="1600629"/>
                <a:chOff x="0" y="0"/>
                <a:chExt cx="1026658" cy="1600629"/>
              </a:xfrm>
            </p:grpSpPr>
            <p:sp>
              <p:nvSpPr>
                <p:cNvPr id="7184" name="任意多边形 63"/>
                <p:cNvSpPr/>
                <p:nvPr/>
              </p:nvSpPr>
              <p:spPr bwMode="auto">
                <a:xfrm>
                  <a:off x="0" y="281442"/>
                  <a:ext cx="1026658" cy="1319187"/>
                </a:xfrm>
                <a:custGeom>
                  <a:avLst/>
                  <a:gdLst>
                    <a:gd name="T0" fmla="*/ 0 w 1026658"/>
                    <a:gd name="T1" fmla="*/ 0 h 1534953"/>
                    <a:gd name="T2" fmla="*/ 302252 w 1026658"/>
                    <a:gd name="T3" fmla="*/ 0 h 1534953"/>
                    <a:gd name="T4" fmla="*/ 308487 w 1026658"/>
                    <a:gd name="T5" fmla="*/ 10956 h 1534953"/>
                    <a:gd name="T6" fmla="*/ 308487 w 1026658"/>
                    <a:gd name="T7" fmla="*/ 10957 h 1534953"/>
                    <a:gd name="T8" fmla="*/ 308488 w 1026658"/>
                    <a:gd name="T9" fmla="*/ 10957 h 1534953"/>
                    <a:gd name="T10" fmla="*/ 314304 w 1026658"/>
                    <a:gd name="T11" fmla="*/ 21180 h 1534953"/>
                    <a:gd name="T12" fmla="*/ 346654 w 1026658"/>
                    <a:gd name="T13" fmla="*/ 50269 h 1534953"/>
                    <a:gd name="T14" fmla="*/ 392562 w 1026658"/>
                    <a:gd name="T15" fmla="*/ 73025 h 1534953"/>
                    <a:gd name="T16" fmla="*/ 513329 w 1026658"/>
                    <a:gd name="T17" fmla="*/ 93152 h 1534953"/>
                    <a:gd name="T18" fmla="*/ 712355 w 1026658"/>
                    <a:gd name="T19" fmla="*/ 21179 h 1534953"/>
                    <a:gd name="T20" fmla="*/ 718173 w 1026658"/>
                    <a:gd name="T21" fmla="*/ 10957 h 1534953"/>
                    <a:gd name="T22" fmla="*/ 718173 w 1026658"/>
                    <a:gd name="T23" fmla="*/ 10956 h 1534953"/>
                    <a:gd name="T24" fmla="*/ 724406 w 1026658"/>
                    <a:gd name="T25" fmla="*/ 0 h 1534953"/>
                    <a:gd name="T26" fmla="*/ 1026658 w 1026658"/>
                    <a:gd name="T27" fmla="*/ 0 h 1534953"/>
                    <a:gd name="T28" fmla="*/ 1026658 w 1026658"/>
                    <a:gd name="T29" fmla="*/ 638334 h 1534953"/>
                    <a:gd name="T30" fmla="*/ 674686 w 1026658"/>
                    <a:gd name="T31" fmla="*/ 638334 h 1534953"/>
                    <a:gd name="T32" fmla="*/ 513329 w 1026658"/>
                    <a:gd name="T33" fmla="*/ 837414 h 1534953"/>
                    <a:gd name="T34" fmla="*/ 351971 w 1026658"/>
                    <a:gd name="T35" fmla="*/ 638334 h 1534953"/>
                    <a:gd name="T36" fmla="*/ 0 w 1026658"/>
                    <a:gd name="T37" fmla="*/ 638334 h 1534953"/>
                    <a:gd name="T38" fmla="*/ 0 w 1026658"/>
                    <a:gd name="T39" fmla="*/ 0 h 15349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26658" h="1534953">
                      <a:moveTo>
                        <a:pt x="0" y="0"/>
                      </a:moveTo>
                      <a:lnTo>
                        <a:pt x="302252" y="0"/>
                      </a:lnTo>
                      <a:lnTo>
                        <a:pt x="308487" y="20082"/>
                      </a:lnTo>
                      <a:lnTo>
                        <a:pt x="308487" y="20083"/>
                      </a:lnTo>
                      <a:lnTo>
                        <a:pt x="308488" y="20083"/>
                      </a:lnTo>
                      <a:lnTo>
                        <a:pt x="314304" y="38822"/>
                      </a:lnTo>
                      <a:lnTo>
                        <a:pt x="346654" y="92141"/>
                      </a:lnTo>
                      <a:lnTo>
                        <a:pt x="392562" y="133854"/>
                      </a:lnTo>
                      <a:cubicBezTo>
                        <a:pt x="427035" y="157145"/>
                        <a:pt x="468594" y="170744"/>
                        <a:pt x="513329" y="170744"/>
                      </a:cubicBezTo>
                      <a:cubicBezTo>
                        <a:pt x="602799" y="170744"/>
                        <a:pt x="679564" y="116347"/>
                        <a:pt x="712355" y="38821"/>
                      </a:cubicBezTo>
                      <a:lnTo>
                        <a:pt x="718173" y="20083"/>
                      </a:lnTo>
                      <a:lnTo>
                        <a:pt x="718173" y="20082"/>
                      </a:lnTo>
                      <a:lnTo>
                        <a:pt x="724406" y="0"/>
                      </a:lnTo>
                      <a:lnTo>
                        <a:pt x="1026658" y="0"/>
                      </a:lnTo>
                      <a:lnTo>
                        <a:pt x="1026658" y="1170045"/>
                      </a:lnTo>
                      <a:lnTo>
                        <a:pt x="674686" y="1170045"/>
                      </a:lnTo>
                      <a:lnTo>
                        <a:pt x="513329" y="1534953"/>
                      </a:lnTo>
                      <a:lnTo>
                        <a:pt x="351971" y="1170045"/>
                      </a:lnTo>
                      <a:lnTo>
                        <a:pt x="0" y="1170045"/>
                      </a:lnTo>
                      <a:lnTo>
                        <a:pt x="0" y="0"/>
                      </a:lnTo>
                      <a:close/>
                    </a:path>
                  </a:pathLst>
                </a:custGeom>
                <a:solidFill>
                  <a:srgbClr val="FFFFFF"/>
                </a:solidFill>
                <a:ln>
                  <a:noFill/>
                </a:ln>
                <a:effectLst>
                  <a:outerShdw dist="50800" dir="54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 name="任意多边形 64"/>
                <p:cNvSpPr>
                  <a:spLocks noChangeArrowheads="1"/>
                </p:cNvSpPr>
                <p:nvPr/>
              </p:nvSpPr>
              <p:spPr bwMode="auto">
                <a:xfrm>
                  <a:off x="304888" y="0"/>
                  <a:ext cx="416882" cy="416882"/>
                </a:xfrm>
                <a:custGeom>
                  <a:avLst/>
                  <a:gdLst>
                    <a:gd name="T0" fmla="*/ 289994 w 383850"/>
                    <a:gd name="T1" fmla="*/ 0 h 383849"/>
                    <a:gd name="T2" fmla="*/ 579990 w 383850"/>
                    <a:gd name="T3" fmla="*/ 289999 h 383849"/>
                    <a:gd name="T4" fmla="*/ 574097 w 383850"/>
                    <a:gd name="T5" fmla="*/ 348443 h 383849"/>
                    <a:gd name="T6" fmla="*/ 565011 w 383850"/>
                    <a:gd name="T7" fmla="*/ 377720 h 383849"/>
                    <a:gd name="T8" fmla="*/ 565011 w 383850"/>
                    <a:gd name="T9" fmla="*/ 377720 h 383849"/>
                    <a:gd name="T10" fmla="*/ 565011 w 383850"/>
                    <a:gd name="T11" fmla="*/ 377721 h 383849"/>
                    <a:gd name="T12" fmla="*/ 557200 w 383850"/>
                    <a:gd name="T13" fmla="*/ 402877 h 383849"/>
                    <a:gd name="T14" fmla="*/ 289994 w 383850"/>
                    <a:gd name="T15" fmla="*/ 579995 h 383849"/>
                    <a:gd name="T16" fmla="*/ 127856 w 383850"/>
                    <a:gd name="T17" fmla="*/ 530467 h 383849"/>
                    <a:gd name="T18" fmla="*/ 66222 w 383850"/>
                    <a:gd name="T19" fmla="*/ 474465 h 383849"/>
                    <a:gd name="T20" fmla="*/ 22791 w 383850"/>
                    <a:gd name="T21" fmla="*/ 402879 h 383849"/>
                    <a:gd name="T22" fmla="*/ 14981 w 383850"/>
                    <a:gd name="T23" fmla="*/ 377721 h 383849"/>
                    <a:gd name="T24" fmla="*/ 14980 w 383850"/>
                    <a:gd name="T25" fmla="*/ 377721 h 383849"/>
                    <a:gd name="T26" fmla="*/ 14980 w 383850"/>
                    <a:gd name="T27" fmla="*/ 377720 h 383849"/>
                    <a:gd name="T28" fmla="*/ 14980 w 383850"/>
                    <a:gd name="T29" fmla="*/ 377720 h 383849"/>
                    <a:gd name="T30" fmla="*/ 5892 w 383850"/>
                    <a:gd name="T31" fmla="*/ 348443 h 383849"/>
                    <a:gd name="T32" fmla="*/ 0 w 383850"/>
                    <a:gd name="T33" fmla="*/ 289999 h 383849"/>
                    <a:gd name="T34" fmla="*/ 289994 w 383850"/>
                    <a:gd name="T35" fmla="*/ 0 h 3838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3850"/>
                    <a:gd name="T55" fmla="*/ 0 h 383849"/>
                    <a:gd name="T56" fmla="*/ 383850 w 383850"/>
                    <a:gd name="T57" fmla="*/ 383849 h 3838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3850" h="383849">
                      <a:moveTo>
                        <a:pt x="191925" y="0"/>
                      </a:moveTo>
                      <a:cubicBezTo>
                        <a:pt x="297922" y="0"/>
                        <a:pt x="383850" y="85928"/>
                        <a:pt x="383850" y="191925"/>
                      </a:cubicBezTo>
                      <a:cubicBezTo>
                        <a:pt x="383850" y="205175"/>
                        <a:pt x="382508" y="218111"/>
                        <a:pt x="379951" y="230605"/>
                      </a:cubicBezTo>
                      <a:lnTo>
                        <a:pt x="373937" y="249980"/>
                      </a:lnTo>
                      <a:lnTo>
                        <a:pt x="373937" y="249981"/>
                      </a:lnTo>
                      <a:lnTo>
                        <a:pt x="368768" y="266630"/>
                      </a:lnTo>
                      <a:cubicBezTo>
                        <a:pt x="339632" y="335515"/>
                        <a:pt x="271423" y="383849"/>
                        <a:pt x="191925" y="383849"/>
                      </a:cubicBezTo>
                      <a:cubicBezTo>
                        <a:pt x="152176" y="383849"/>
                        <a:pt x="115249" y="371766"/>
                        <a:pt x="84618" y="351071"/>
                      </a:cubicBezTo>
                      <a:lnTo>
                        <a:pt x="43827" y="314007"/>
                      </a:lnTo>
                      <a:lnTo>
                        <a:pt x="15083" y="266631"/>
                      </a:lnTo>
                      <a:lnTo>
                        <a:pt x="9915" y="249981"/>
                      </a:lnTo>
                      <a:lnTo>
                        <a:pt x="9914" y="249981"/>
                      </a:lnTo>
                      <a:lnTo>
                        <a:pt x="9914" y="249980"/>
                      </a:lnTo>
                      <a:lnTo>
                        <a:pt x="3899" y="230605"/>
                      </a:lnTo>
                      <a:cubicBezTo>
                        <a:pt x="1343" y="218111"/>
                        <a:pt x="0" y="205175"/>
                        <a:pt x="0" y="191925"/>
                      </a:cubicBezTo>
                      <a:cubicBezTo>
                        <a:pt x="0" y="85928"/>
                        <a:pt x="85928" y="0"/>
                        <a:pt x="191925" y="0"/>
                      </a:cubicBezTo>
                      <a:close/>
                    </a:path>
                  </a:pathLst>
                </a:custGeom>
                <a:solidFill>
                  <a:srgbClr val="2355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rPr>
                    <a:t>6</a:t>
                  </a:r>
                  <a:endParaRPr lang="zh-CN" altLang="en-US" sz="1800">
                    <a:solidFill>
                      <a:schemeClr val="bg1"/>
                    </a:solidFill>
                  </a:endParaRPr>
                </a:p>
              </p:txBody>
            </p:sp>
          </p:grpSp>
          <p:sp>
            <p:nvSpPr>
              <p:cNvPr id="7182" name="文本框 61"/>
              <p:cNvSpPr txBox="1">
                <a:spLocks noChangeArrowheads="1"/>
              </p:cNvSpPr>
              <p:nvPr/>
            </p:nvSpPr>
            <p:spPr bwMode="auto">
              <a:xfrm>
                <a:off x="320696" y="1721028"/>
                <a:ext cx="15965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595959"/>
                    </a:solidFill>
                    <a:latin typeface="方正正黑简体" panose="02000000000000000000" pitchFamily="2" charset="-122"/>
                    <a:ea typeface="方正正黑简体" panose="02000000000000000000" pitchFamily="2" charset="-122"/>
                  </a:rPr>
                  <a:t>工作时间安排</a:t>
                </a:r>
              </a:p>
            </p:txBody>
          </p:sp>
          <p:sp>
            <p:nvSpPr>
              <p:cNvPr id="7183" name="矩形 62"/>
              <p:cNvSpPr>
                <a:spLocks noChangeArrowheads="1"/>
              </p:cNvSpPr>
              <p:nvPr/>
            </p:nvSpPr>
            <p:spPr bwMode="auto">
              <a:xfrm>
                <a:off x="0" y="2052823"/>
                <a:ext cx="2237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200">
                    <a:solidFill>
                      <a:srgbClr val="595959"/>
                    </a:solidFill>
                    <a:latin typeface="方正正黑简体" panose="02000000000000000000" pitchFamily="2" charset="-122"/>
                    <a:ea typeface="方正正黑简体" panose="02000000000000000000" pitchFamily="2" charset="-122"/>
                  </a:rPr>
                  <a:t>指导并监督研发部门执行公司研发战略和年度研发计划；</a:t>
                </a:r>
              </a:p>
            </p:txBody>
          </p:sp>
        </p:grpSp>
        <p:pic>
          <p:nvPicPr>
            <p:cNvPr id="7180" name="Group 32"/>
            <p:cNvPicPr>
              <a:picLocks noChangeAspect="1" noChangeArrowheads="1"/>
            </p:cNvPicPr>
            <p:nvPr/>
          </p:nvPicPr>
          <p:blipFill>
            <a:blip r:embed="rId3" cstate="email"/>
            <a:srcRect/>
            <a:stretch>
              <a:fillRect/>
            </a:stretch>
          </p:blipFill>
          <p:spPr bwMode="auto">
            <a:xfrm>
              <a:off x="742020" y="553970"/>
              <a:ext cx="591312" cy="59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6"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6"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67" name="矩形 66"/>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177"/>
                                        </p:tgtEl>
                                        <p:attrNameLst>
                                          <p:attrName>style.visibility</p:attrName>
                                        </p:attrNameLst>
                                      </p:cBhvr>
                                      <p:to>
                                        <p:strVal val="visible"/>
                                      </p:to>
                                    </p:set>
                                    <p:animEffect transition="in" filter="fade">
                                      <p:cBhvr>
                                        <p:cTn id="11" dur="500"/>
                                        <p:tgtEl>
                                          <p:spTgt spid="717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185"/>
                                        </p:tgtEl>
                                        <p:attrNameLst>
                                          <p:attrName>style.visibility</p:attrName>
                                        </p:attrNameLst>
                                      </p:cBhvr>
                                      <p:to>
                                        <p:strVal val="visible"/>
                                      </p:to>
                                    </p:set>
                                    <p:animEffect transition="in" filter="fade">
                                      <p:cBhvr>
                                        <p:cTn id="15" dur="500"/>
                                        <p:tgtEl>
                                          <p:spTgt spid="718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195"/>
                                        </p:tgtEl>
                                        <p:attrNameLst>
                                          <p:attrName>style.visibility</p:attrName>
                                        </p:attrNameLst>
                                      </p:cBhvr>
                                      <p:to>
                                        <p:strVal val="visible"/>
                                      </p:to>
                                    </p:set>
                                    <p:animEffect transition="in" filter="fade">
                                      <p:cBhvr>
                                        <p:cTn id="19" dur="500"/>
                                        <p:tgtEl>
                                          <p:spTgt spid="719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205"/>
                                        </p:tgtEl>
                                        <p:attrNameLst>
                                          <p:attrName>style.visibility</p:attrName>
                                        </p:attrNameLst>
                                      </p:cBhvr>
                                      <p:to>
                                        <p:strVal val="visible"/>
                                      </p:to>
                                    </p:set>
                                    <p:animEffect transition="in" filter="fade">
                                      <p:cBhvr>
                                        <p:cTn id="23" dur="500"/>
                                        <p:tgtEl>
                                          <p:spTgt spid="720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213"/>
                                        </p:tgtEl>
                                        <p:attrNameLst>
                                          <p:attrName>style.visibility</p:attrName>
                                        </p:attrNameLst>
                                      </p:cBhvr>
                                      <p:to>
                                        <p:strVal val="visible"/>
                                      </p:to>
                                    </p:set>
                                    <p:animEffect transition="in" filter="fade">
                                      <p:cBhvr>
                                        <p:cTn id="27" dur="500"/>
                                        <p:tgtEl>
                                          <p:spTgt spid="7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grpSp>
        <p:nvGrpSpPr>
          <p:cNvPr id="8194" name="组合 1838"/>
          <p:cNvGrpSpPr/>
          <p:nvPr/>
        </p:nvGrpSpPr>
        <p:grpSpPr bwMode="auto">
          <a:xfrm>
            <a:off x="4049713" y="1792288"/>
            <a:ext cx="1312862" cy="1314450"/>
            <a:chOff x="0" y="0"/>
            <a:chExt cx="1889125" cy="1890712"/>
          </a:xfrm>
        </p:grpSpPr>
        <p:sp>
          <p:nvSpPr>
            <p:cNvPr id="2" name="Oval 1837"/>
            <p:cNvSpPr>
              <a:spLocks noChangeArrowheads="1"/>
            </p:cNvSpPr>
            <p:nvPr/>
          </p:nvSpPr>
          <p:spPr bwMode="auto">
            <a:xfrm>
              <a:off x="0" y="0"/>
              <a:ext cx="1889125" cy="1890712"/>
            </a:xfrm>
            <a:prstGeom prst="ellipse">
              <a:avLst/>
            </a:prstGeom>
            <a:solidFill>
              <a:srgbClr val="FA5F1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8248" name="Freeform 1838"/>
            <p:cNvSpPr/>
            <p:nvPr/>
          </p:nvSpPr>
          <p:spPr bwMode="auto">
            <a:xfrm>
              <a:off x="482600" y="558800"/>
              <a:ext cx="1406525" cy="1308100"/>
            </a:xfrm>
            <a:custGeom>
              <a:avLst/>
              <a:gdLst>
                <a:gd name="T0" fmla="*/ 2147483646 w 374"/>
                <a:gd name="T1" fmla="*/ 2147483646 h 347"/>
                <a:gd name="T2" fmla="*/ 2147483646 w 374"/>
                <a:gd name="T3" fmla="*/ 0 h 347"/>
                <a:gd name="T4" fmla="*/ 2147483646 w 374"/>
                <a:gd name="T5" fmla="*/ 2147483646 h 347"/>
                <a:gd name="T6" fmla="*/ 2147483646 w 374"/>
                <a:gd name="T7" fmla="*/ 2147483646 h 347"/>
                <a:gd name="T8" fmla="*/ 2147483646 w 374"/>
                <a:gd name="T9" fmla="*/ 2147483646 h 347"/>
                <a:gd name="T10" fmla="*/ 2147483646 w 374"/>
                <a:gd name="T11" fmla="*/ 2147483646 h 347"/>
                <a:gd name="T12" fmla="*/ 2147483646 w 374"/>
                <a:gd name="T13" fmla="*/ 2147483646 h 347"/>
                <a:gd name="T14" fmla="*/ 2147483646 w 374"/>
                <a:gd name="T15" fmla="*/ 2147483646 h 347"/>
                <a:gd name="T16" fmla="*/ 2147483646 w 374"/>
                <a:gd name="T17" fmla="*/ 2147483646 h 347"/>
                <a:gd name="T18" fmla="*/ 2147483646 w 374"/>
                <a:gd name="T19" fmla="*/ 2147483646 h 347"/>
                <a:gd name="T20" fmla="*/ 0 w 374"/>
                <a:gd name="T21" fmla="*/ 2147483646 h 347"/>
                <a:gd name="T22" fmla="*/ 2147483646 w 374"/>
                <a:gd name="T23" fmla="*/ 2147483646 h 347"/>
                <a:gd name="T24" fmla="*/ 2147483646 w 374"/>
                <a:gd name="T25" fmla="*/ 2147483646 h 347"/>
                <a:gd name="T26" fmla="*/ 2147483646 w 374"/>
                <a:gd name="T27" fmla="*/ 2147483646 h 3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4" h="347">
                  <a:moveTo>
                    <a:pt x="371" y="68"/>
                  </a:moveTo>
                  <a:cubicBezTo>
                    <a:pt x="270" y="0"/>
                    <a:pt x="270" y="0"/>
                    <a:pt x="270" y="0"/>
                  </a:cubicBezTo>
                  <a:cubicBezTo>
                    <a:pt x="167" y="40"/>
                    <a:pt x="167" y="40"/>
                    <a:pt x="167" y="40"/>
                  </a:cubicBezTo>
                  <a:cubicBezTo>
                    <a:pt x="141" y="118"/>
                    <a:pt x="141" y="118"/>
                    <a:pt x="141" y="118"/>
                  </a:cubicBezTo>
                  <a:cubicBezTo>
                    <a:pt x="112" y="118"/>
                    <a:pt x="112" y="118"/>
                    <a:pt x="112" y="118"/>
                  </a:cubicBezTo>
                  <a:cubicBezTo>
                    <a:pt x="112" y="223"/>
                    <a:pt x="112" y="223"/>
                    <a:pt x="112" y="223"/>
                  </a:cubicBezTo>
                  <a:cubicBezTo>
                    <a:pt x="28" y="223"/>
                    <a:pt x="28" y="223"/>
                    <a:pt x="28" y="223"/>
                  </a:cubicBezTo>
                  <a:cubicBezTo>
                    <a:pt x="27" y="224"/>
                    <a:pt x="27" y="225"/>
                    <a:pt x="25" y="226"/>
                  </a:cubicBezTo>
                  <a:cubicBezTo>
                    <a:pt x="20" y="229"/>
                    <a:pt x="13" y="229"/>
                    <a:pt x="7" y="230"/>
                  </a:cubicBezTo>
                  <a:cubicBezTo>
                    <a:pt x="5" y="230"/>
                    <a:pt x="4" y="231"/>
                    <a:pt x="2" y="231"/>
                  </a:cubicBezTo>
                  <a:cubicBezTo>
                    <a:pt x="0" y="232"/>
                    <a:pt x="0" y="232"/>
                    <a:pt x="0" y="232"/>
                  </a:cubicBezTo>
                  <a:cubicBezTo>
                    <a:pt x="177" y="347"/>
                    <a:pt x="177" y="347"/>
                    <a:pt x="177" y="347"/>
                  </a:cubicBezTo>
                  <a:cubicBezTo>
                    <a:pt x="289" y="323"/>
                    <a:pt x="374" y="223"/>
                    <a:pt x="374" y="103"/>
                  </a:cubicBezTo>
                  <a:cubicBezTo>
                    <a:pt x="374" y="91"/>
                    <a:pt x="373" y="79"/>
                    <a:pt x="371" y="68"/>
                  </a:cubicBezTo>
                </a:path>
              </a:pathLst>
            </a:custGeom>
            <a:solidFill>
              <a:srgbClr val="CD3E0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49" name="Rectangle 1839"/>
            <p:cNvSpPr>
              <a:spLocks noChangeArrowheads="1"/>
            </p:cNvSpPr>
            <p:nvPr/>
          </p:nvSpPr>
          <p:spPr bwMode="auto">
            <a:xfrm>
              <a:off x="1050925" y="603250"/>
              <a:ext cx="412750" cy="1587"/>
            </a:xfrm>
            <a:prstGeom prst="rect">
              <a:avLst/>
            </a:prstGeom>
            <a:solidFill>
              <a:srgbClr val="2E3D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8250" name="Freeform 1840"/>
            <p:cNvSpPr/>
            <p:nvPr/>
          </p:nvSpPr>
          <p:spPr bwMode="auto">
            <a:xfrm>
              <a:off x="1463675" y="946150"/>
              <a:ext cx="0" cy="347662"/>
            </a:xfrm>
            <a:custGeom>
              <a:avLst/>
              <a:gdLst>
                <a:gd name="T0" fmla="*/ 2147483646 h 219"/>
                <a:gd name="T1" fmla="*/ 2147483646 h 219"/>
                <a:gd name="T2" fmla="*/ 0 h 219"/>
                <a:gd name="T3" fmla="*/ 2147483646 h 219"/>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9">
                  <a:moveTo>
                    <a:pt x="0" y="219"/>
                  </a:moveTo>
                  <a:lnTo>
                    <a:pt x="0" y="219"/>
                  </a:lnTo>
                  <a:lnTo>
                    <a:pt x="0" y="0"/>
                  </a:lnTo>
                  <a:lnTo>
                    <a:pt x="0" y="219"/>
                  </a:lnTo>
                  <a:close/>
                </a:path>
              </a:pathLst>
            </a:custGeom>
            <a:solidFill>
              <a:srgbClr val="2E3D5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51" name="Freeform 1841"/>
            <p:cNvSpPr/>
            <p:nvPr/>
          </p:nvSpPr>
          <p:spPr bwMode="auto">
            <a:xfrm>
              <a:off x="376238" y="558800"/>
              <a:ext cx="576262" cy="874712"/>
            </a:xfrm>
            <a:custGeom>
              <a:avLst/>
              <a:gdLst>
                <a:gd name="T0" fmla="*/ 2147483646 w 153"/>
                <a:gd name="T1" fmla="*/ 0 h 232"/>
                <a:gd name="T2" fmla="*/ 0 w 153"/>
                <a:gd name="T3" fmla="*/ 2147483646 h 232"/>
                <a:gd name="T4" fmla="*/ 0 w 153"/>
                <a:gd name="T5" fmla="*/ 2147483646 h 232"/>
                <a:gd name="T6" fmla="*/ 2147483646 w 153"/>
                <a:gd name="T7" fmla="*/ 2147483646 h 232"/>
                <a:gd name="T8" fmla="*/ 2147483646 w 153"/>
                <a:gd name="T9" fmla="*/ 2147483646 h 232"/>
                <a:gd name="T10" fmla="*/ 2147483646 w 153"/>
                <a:gd name="T11" fmla="*/ 2147483646 h 232"/>
                <a:gd name="T12" fmla="*/ 2147483646 w 153"/>
                <a:gd name="T13" fmla="*/ 2147483646 h 232"/>
                <a:gd name="T14" fmla="*/ 2147483646 w 153"/>
                <a:gd name="T15" fmla="*/ 2147483646 h 232"/>
                <a:gd name="T16" fmla="*/ 2147483646 w 153"/>
                <a:gd name="T17" fmla="*/ 2147483646 h 232"/>
                <a:gd name="T18" fmla="*/ 2147483646 w 153"/>
                <a:gd name="T19" fmla="*/ 2147483646 h 232"/>
                <a:gd name="T20" fmla="*/ 2147483646 w 153"/>
                <a:gd name="T21" fmla="*/ 2147483646 h 232"/>
                <a:gd name="T22" fmla="*/ 2147483646 w 153"/>
                <a:gd name="T23" fmla="*/ 2147483646 h 232"/>
                <a:gd name="T24" fmla="*/ 2147483646 w 153"/>
                <a:gd name="T25" fmla="*/ 2147483646 h 232"/>
                <a:gd name="T26" fmla="*/ 2147483646 w 153"/>
                <a:gd name="T27" fmla="*/ 0 h 232"/>
                <a:gd name="T28" fmla="*/ 2147483646 w 153"/>
                <a:gd name="T29" fmla="*/ 0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3" h="232">
                  <a:moveTo>
                    <a:pt x="5" y="0"/>
                  </a:moveTo>
                  <a:cubicBezTo>
                    <a:pt x="2" y="2"/>
                    <a:pt x="0" y="4"/>
                    <a:pt x="0" y="7"/>
                  </a:cubicBezTo>
                  <a:cubicBezTo>
                    <a:pt x="0" y="200"/>
                    <a:pt x="0" y="200"/>
                    <a:pt x="0" y="200"/>
                  </a:cubicBezTo>
                  <a:cubicBezTo>
                    <a:pt x="0" y="204"/>
                    <a:pt x="4" y="207"/>
                    <a:pt x="8" y="207"/>
                  </a:cubicBezTo>
                  <a:cubicBezTo>
                    <a:pt x="53" y="207"/>
                    <a:pt x="53" y="207"/>
                    <a:pt x="53" y="207"/>
                  </a:cubicBezTo>
                  <a:cubicBezTo>
                    <a:pt x="132" y="207"/>
                    <a:pt x="132" y="207"/>
                    <a:pt x="132" y="207"/>
                  </a:cubicBezTo>
                  <a:cubicBezTo>
                    <a:pt x="132" y="217"/>
                    <a:pt x="132" y="217"/>
                    <a:pt x="132" y="217"/>
                  </a:cubicBezTo>
                  <a:cubicBezTo>
                    <a:pt x="73" y="218"/>
                    <a:pt x="31" y="224"/>
                    <a:pt x="28" y="232"/>
                  </a:cubicBezTo>
                  <a:cubicBezTo>
                    <a:pt x="153" y="232"/>
                    <a:pt x="153" y="232"/>
                    <a:pt x="153" y="232"/>
                  </a:cubicBezTo>
                  <a:cubicBezTo>
                    <a:pt x="153" y="184"/>
                    <a:pt x="153" y="184"/>
                    <a:pt x="153" y="184"/>
                  </a:cubicBezTo>
                  <a:cubicBezTo>
                    <a:pt x="29" y="184"/>
                    <a:pt x="29" y="184"/>
                    <a:pt x="29" y="184"/>
                  </a:cubicBezTo>
                  <a:cubicBezTo>
                    <a:pt x="29" y="23"/>
                    <a:pt x="29" y="23"/>
                    <a:pt x="29" y="23"/>
                  </a:cubicBezTo>
                  <a:cubicBezTo>
                    <a:pt x="153" y="23"/>
                    <a:pt x="153" y="23"/>
                    <a:pt x="153" y="23"/>
                  </a:cubicBezTo>
                  <a:cubicBezTo>
                    <a:pt x="153" y="0"/>
                    <a:pt x="153" y="0"/>
                    <a:pt x="153" y="0"/>
                  </a:cubicBezTo>
                  <a:lnTo>
                    <a:pt x="5" y="0"/>
                  </a:lnTo>
                  <a:close/>
                </a:path>
              </a:pathLst>
            </a:custGeom>
            <a:solidFill>
              <a:srgbClr val="2E3D5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52" name="Freeform 1842"/>
            <p:cNvSpPr/>
            <p:nvPr/>
          </p:nvSpPr>
          <p:spPr bwMode="auto">
            <a:xfrm>
              <a:off x="944563" y="603250"/>
              <a:ext cx="106362" cy="0"/>
            </a:xfrm>
            <a:custGeom>
              <a:avLst/>
              <a:gdLst>
                <a:gd name="T0" fmla="*/ 2147483646 w 67"/>
                <a:gd name="T1" fmla="*/ 0 w 67"/>
                <a:gd name="T2" fmla="*/ 2147483646 w 67"/>
                <a:gd name="T3" fmla="*/ 2147483646 w 67"/>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67">
                  <a:moveTo>
                    <a:pt x="67" y="0"/>
                  </a:moveTo>
                  <a:lnTo>
                    <a:pt x="0" y="0"/>
                  </a:lnTo>
                  <a:lnTo>
                    <a:pt x="67" y="0"/>
                  </a:lnTo>
                  <a:close/>
                </a:path>
              </a:pathLst>
            </a:custGeom>
            <a:solidFill>
              <a:srgbClr val="2E3D5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53" name="Freeform 1843"/>
            <p:cNvSpPr/>
            <p:nvPr/>
          </p:nvSpPr>
          <p:spPr bwMode="auto">
            <a:xfrm>
              <a:off x="485775" y="644525"/>
              <a:ext cx="458787" cy="608012"/>
            </a:xfrm>
            <a:custGeom>
              <a:avLst/>
              <a:gdLst>
                <a:gd name="T0" fmla="*/ 0 w 289"/>
                <a:gd name="T1" fmla="*/ 2147483646 h 383"/>
                <a:gd name="T2" fmla="*/ 2147483646 w 289"/>
                <a:gd name="T3" fmla="*/ 2147483646 h 383"/>
                <a:gd name="T4" fmla="*/ 2147483646 w 289"/>
                <a:gd name="T5" fmla="*/ 2147483646 h 383"/>
                <a:gd name="T6" fmla="*/ 2147483646 w 289"/>
                <a:gd name="T7" fmla="*/ 0 h 383"/>
                <a:gd name="T8" fmla="*/ 0 w 289"/>
                <a:gd name="T9" fmla="*/ 0 h 383"/>
                <a:gd name="T10" fmla="*/ 0 w 289"/>
                <a:gd name="T11" fmla="*/ 2147483646 h 3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9" h="383">
                  <a:moveTo>
                    <a:pt x="0" y="383"/>
                  </a:moveTo>
                  <a:lnTo>
                    <a:pt x="289" y="383"/>
                  </a:lnTo>
                  <a:lnTo>
                    <a:pt x="289" y="340"/>
                  </a:lnTo>
                  <a:lnTo>
                    <a:pt x="289" y="0"/>
                  </a:lnTo>
                  <a:lnTo>
                    <a:pt x="0" y="0"/>
                  </a:lnTo>
                  <a:lnTo>
                    <a:pt x="0" y="383"/>
                  </a:lnTo>
                  <a:close/>
                </a:path>
              </a:pathLst>
            </a:custGeom>
            <a:solidFill>
              <a:srgbClr val="2E3D5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54" name="Freeform 1844"/>
            <p:cNvSpPr/>
            <p:nvPr/>
          </p:nvSpPr>
          <p:spPr bwMode="auto">
            <a:xfrm>
              <a:off x="944563" y="644525"/>
              <a:ext cx="458787" cy="608012"/>
            </a:xfrm>
            <a:custGeom>
              <a:avLst/>
              <a:gdLst>
                <a:gd name="T0" fmla="*/ 0 w 289"/>
                <a:gd name="T1" fmla="*/ 2147483646 h 383"/>
                <a:gd name="T2" fmla="*/ 2147483646 w 289"/>
                <a:gd name="T3" fmla="*/ 2147483646 h 383"/>
                <a:gd name="T4" fmla="*/ 2147483646 w 289"/>
                <a:gd name="T5" fmla="*/ 0 h 383"/>
                <a:gd name="T6" fmla="*/ 0 w 289"/>
                <a:gd name="T7" fmla="*/ 0 h 383"/>
                <a:gd name="T8" fmla="*/ 0 w 289"/>
                <a:gd name="T9" fmla="*/ 2147483646 h 383"/>
                <a:gd name="T10" fmla="*/ 0 w 289"/>
                <a:gd name="T11" fmla="*/ 2147483646 h 3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9" h="383">
                  <a:moveTo>
                    <a:pt x="0" y="383"/>
                  </a:moveTo>
                  <a:lnTo>
                    <a:pt x="289" y="383"/>
                  </a:lnTo>
                  <a:lnTo>
                    <a:pt x="289" y="0"/>
                  </a:lnTo>
                  <a:lnTo>
                    <a:pt x="0" y="0"/>
                  </a:lnTo>
                  <a:lnTo>
                    <a:pt x="0" y="340"/>
                  </a:lnTo>
                  <a:lnTo>
                    <a:pt x="0" y="383"/>
                  </a:lnTo>
                  <a:close/>
                </a:path>
              </a:pathLst>
            </a:custGeom>
            <a:solidFill>
              <a:srgbClr val="2E3D5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Freeform 1845"/>
            <p:cNvSpPr>
              <a:spLocks noEditPoints="1"/>
            </p:cNvSpPr>
            <p:nvPr/>
          </p:nvSpPr>
          <p:spPr bwMode="auto">
            <a:xfrm>
              <a:off x="944563" y="558800"/>
              <a:ext cx="568325" cy="874712"/>
            </a:xfrm>
            <a:custGeom>
              <a:avLst/>
              <a:gdLst>
                <a:gd name="T0" fmla="*/ 0 w 151"/>
                <a:gd name="T1" fmla="*/ 2147483646 h 232"/>
                <a:gd name="T2" fmla="*/ 0 w 151"/>
                <a:gd name="T3" fmla="*/ 2147483646 h 232"/>
                <a:gd name="T4" fmla="*/ 2147483646 w 151"/>
                <a:gd name="T5" fmla="*/ 2147483646 h 232"/>
                <a:gd name="T6" fmla="*/ 2147483646 w 151"/>
                <a:gd name="T7" fmla="*/ 2147483646 h 232"/>
                <a:gd name="T8" fmla="*/ 0 w 151"/>
                <a:gd name="T9" fmla="*/ 2147483646 h 232"/>
                <a:gd name="T10" fmla="*/ 0 w 151"/>
                <a:gd name="T11" fmla="*/ 2147483646 h 232"/>
                <a:gd name="T12" fmla="*/ 2147483646 w 151"/>
                <a:gd name="T13" fmla="*/ 2147483646 h 232"/>
                <a:gd name="T14" fmla="*/ 2147483646 w 151"/>
                <a:gd name="T15" fmla="*/ 2147483646 h 232"/>
                <a:gd name="T16" fmla="*/ 2147483646 w 151"/>
                <a:gd name="T17" fmla="*/ 2147483646 h 232"/>
                <a:gd name="T18" fmla="*/ 2147483646 w 151"/>
                <a:gd name="T19" fmla="*/ 2147483646 h 232"/>
                <a:gd name="T20" fmla="*/ 2147483646 w 151"/>
                <a:gd name="T21" fmla="*/ 2147483646 h 232"/>
                <a:gd name="T22" fmla="*/ 2147483646 w 151"/>
                <a:gd name="T23" fmla="*/ 2147483646 h 232"/>
                <a:gd name="T24" fmla="*/ 2147483646 w 151"/>
                <a:gd name="T25" fmla="*/ 2147483646 h 232"/>
                <a:gd name="T26" fmla="*/ 2147483646 w 151"/>
                <a:gd name="T27" fmla="*/ 2147483646 h 232"/>
                <a:gd name="T28" fmla="*/ 2147483646 w 151"/>
                <a:gd name="T29" fmla="*/ 0 h 232"/>
                <a:gd name="T30" fmla="*/ 0 w 151"/>
                <a:gd name="T31" fmla="*/ 0 h 232"/>
                <a:gd name="T32" fmla="*/ 0 w 151"/>
                <a:gd name="T33" fmla="*/ 2147483646 h 232"/>
                <a:gd name="T34" fmla="*/ 2147483646 w 151"/>
                <a:gd name="T35" fmla="*/ 2147483646 h 232"/>
                <a:gd name="T36" fmla="*/ 2147483646 w 151"/>
                <a:gd name="T37" fmla="*/ 2147483646 h 232"/>
                <a:gd name="T38" fmla="*/ 2147483646 w 151"/>
                <a:gd name="T39" fmla="*/ 2147483646 h 232"/>
                <a:gd name="T40" fmla="*/ 2147483646 w 151"/>
                <a:gd name="T41" fmla="*/ 2147483646 h 232"/>
                <a:gd name="T42" fmla="*/ 2147483646 w 151"/>
                <a:gd name="T43" fmla="*/ 2147483646 h 232"/>
                <a:gd name="T44" fmla="*/ 2147483646 w 151"/>
                <a:gd name="T45" fmla="*/ 2147483646 h 232"/>
                <a:gd name="T46" fmla="*/ 2147483646 w 151"/>
                <a:gd name="T47" fmla="*/ 2147483646 h 232"/>
                <a:gd name="T48" fmla="*/ 2147483646 w 151"/>
                <a:gd name="T49" fmla="*/ 2147483646 h 232"/>
                <a:gd name="T50" fmla="*/ 2147483646 w 151"/>
                <a:gd name="T51" fmla="*/ 2147483646 h 232"/>
                <a:gd name="T52" fmla="*/ 2147483646 w 151"/>
                <a:gd name="T53" fmla="*/ 2147483646 h 232"/>
                <a:gd name="T54" fmla="*/ 2147483646 w 151"/>
                <a:gd name="T55" fmla="*/ 2147483646 h 232"/>
                <a:gd name="T56" fmla="*/ 2147483646 w 151"/>
                <a:gd name="T57" fmla="*/ 2147483646 h 232"/>
                <a:gd name="T58" fmla="*/ 2147483646 w 151"/>
                <a:gd name="T59" fmla="*/ 2147483646 h 232"/>
                <a:gd name="T60" fmla="*/ 2147483646 w 151"/>
                <a:gd name="T61" fmla="*/ 2147483646 h 232"/>
                <a:gd name="T62" fmla="*/ 2147483646 w 151"/>
                <a:gd name="T63" fmla="*/ 2147483646 h 2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1" h="232">
                  <a:moveTo>
                    <a:pt x="0" y="12"/>
                  </a:moveTo>
                  <a:cubicBezTo>
                    <a:pt x="0" y="23"/>
                    <a:pt x="0" y="23"/>
                    <a:pt x="0" y="23"/>
                  </a:cubicBezTo>
                  <a:cubicBezTo>
                    <a:pt x="122" y="23"/>
                    <a:pt x="122" y="23"/>
                    <a:pt x="122" y="23"/>
                  </a:cubicBezTo>
                  <a:cubicBezTo>
                    <a:pt x="122" y="184"/>
                    <a:pt x="122" y="184"/>
                    <a:pt x="122" y="184"/>
                  </a:cubicBezTo>
                  <a:cubicBezTo>
                    <a:pt x="0" y="184"/>
                    <a:pt x="0" y="184"/>
                    <a:pt x="0" y="184"/>
                  </a:cubicBezTo>
                  <a:cubicBezTo>
                    <a:pt x="0" y="232"/>
                    <a:pt x="0" y="232"/>
                    <a:pt x="0" y="232"/>
                  </a:cubicBezTo>
                  <a:cubicBezTo>
                    <a:pt x="136" y="232"/>
                    <a:pt x="136" y="232"/>
                    <a:pt x="136" y="232"/>
                  </a:cubicBezTo>
                  <a:cubicBezTo>
                    <a:pt x="133" y="224"/>
                    <a:pt x="83" y="218"/>
                    <a:pt x="22" y="217"/>
                  </a:cubicBezTo>
                  <a:cubicBezTo>
                    <a:pt x="22" y="207"/>
                    <a:pt x="22" y="207"/>
                    <a:pt x="22" y="207"/>
                  </a:cubicBezTo>
                  <a:cubicBezTo>
                    <a:pt x="36" y="207"/>
                    <a:pt x="36" y="207"/>
                    <a:pt x="36" y="207"/>
                  </a:cubicBezTo>
                  <a:cubicBezTo>
                    <a:pt x="36" y="207"/>
                    <a:pt x="36" y="207"/>
                    <a:pt x="36" y="207"/>
                  </a:cubicBezTo>
                  <a:cubicBezTo>
                    <a:pt x="143" y="207"/>
                    <a:pt x="143" y="207"/>
                    <a:pt x="143" y="207"/>
                  </a:cubicBezTo>
                  <a:cubicBezTo>
                    <a:pt x="147" y="207"/>
                    <a:pt x="151" y="204"/>
                    <a:pt x="151" y="200"/>
                  </a:cubicBezTo>
                  <a:cubicBezTo>
                    <a:pt x="151" y="7"/>
                    <a:pt x="151" y="7"/>
                    <a:pt x="151" y="7"/>
                  </a:cubicBezTo>
                  <a:cubicBezTo>
                    <a:pt x="151" y="4"/>
                    <a:pt x="149" y="2"/>
                    <a:pt x="147" y="0"/>
                  </a:cubicBezTo>
                  <a:cubicBezTo>
                    <a:pt x="0" y="0"/>
                    <a:pt x="0" y="0"/>
                    <a:pt x="0" y="0"/>
                  </a:cubicBezTo>
                  <a:cubicBezTo>
                    <a:pt x="0" y="12"/>
                    <a:pt x="0" y="12"/>
                    <a:pt x="0" y="12"/>
                  </a:cubicBezTo>
                  <a:moveTo>
                    <a:pt x="93" y="204"/>
                  </a:moveTo>
                  <a:cubicBezTo>
                    <a:pt x="91" y="204"/>
                    <a:pt x="90" y="203"/>
                    <a:pt x="90" y="201"/>
                  </a:cubicBezTo>
                  <a:cubicBezTo>
                    <a:pt x="90" y="200"/>
                    <a:pt x="91" y="198"/>
                    <a:pt x="93" y="198"/>
                  </a:cubicBezTo>
                  <a:cubicBezTo>
                    <a:pt x="95" y="198"/>
                    <a:pt x="96" y="200"/>
                    <a:pt x="96" y="201"/>
                  </a:cubicBezTo>
                  <a:cubicBezTo>
                    <a:pt x="96" y="203"/>
                    <a:pt x="95" y="204"/>
                    <a:pt x="93" y="204"/>
                  </a:cubicBezTo>
                  <a:moveTo>
                    <a:pt x="113" y="204"/>
                  </a:moveTo>
                  <a:cubicBezTo>
                    <a:pt x="111" y="204"/>
                    <a:pt x="110" y="203"/>
                    <a:pt x="110" y="201"/>
                  </a:cubicBezTo>
                  <a:cubicBezTo>
                    <a:pt x="110" y="200"/>
                    <a:pt x="111" y="198"/>
                    <a:pt x="113" y="198"/>
                  </a:cubicBezTo>
                  <a:cubicBezTo>
                    <a:pt x="115" y="198"/>
                    <a:pt x="116" y="200"/>
                    <a:pt x="116" y="201"/>
                  </a:cubicBezTo>
                  <a:cubicBezTo>
                    <a:pt x="116" y="203"/>
                    <a:pt x="115" y="204"/>
                    <a:pt x="113" y="204"/>
                  </a:cubicBezTo>
                  <a:moveTo>
                    <a:pt x="133" y="204"/>
                  </a:moveTo>
                  <a:cubicBezTo>
                    <a:pt x="131" y="204"/>
                    <a:pt x="130" y="203"/>
                    <a:pt x="130" y="201"/>
                  </a:cubicBezTo>
                  <a:cubicBezTo>
                    <a:pt x="130" y="200"/>
                    <a:pt x="131" y="198"/>
                    <a:pt x="133" y="198"/>
                  </a:cubicBezTo>
                  <a:cubicBezTo>
                    <a:pt x="135" y="198"/>
                    <a:pt x="136" y="200"/>
                    <a:pt x="136" y="201"/>
                  </a:cubicBezTo>
                  <a:cubicBezTo>
                    <a:pt x="136" y="203"/>
                    <a:pt x="135" y="204"/>
                    <a:pt x="133" y="204"/>
                  </a:cubicBezTo>
                </a:path>
              </a:pathLst>
            </a:custGeom>
            <a:solidFill>
              <a:srgbClr val="1F29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Oval 1846"/>
            <p:cNvSpPr>
              <a:spLocks noChangeArrowheads="1"/>
            </p:cNvSpPr>
            <p:nvPr/>
          </p:nvSpPr>
          <p:spPr bwMode="auto">
            <a:xfrm>
              <a:off x="1433513" y="1304925"/>
              <a:ext cx="23812" cy="23812"/>
            </a:xfrm>
            <a:prstGeom prst="ellipse">
              <a:avLst/>
            </a:prstGeom>
            <a:solidFill>
              <a:srgbClr val="2E3D56"/>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5" name="Oval 1847"/>
            <p:cNvSpPr>
              <a:spLocks noChangeArrowheads="1"/>
            </p:cNvSpPr>
            <p:nvPr/>
          </p:nvSpPr>
          <p:spPr bwMode="auto">
            <a:xfrm>
              <a:off x="1358900" y="1304925"/>
              <a:ext cx="22225" cy="23812"/>
            </a:xfrm>
            <a:prstGeom prst="ellipse">
              <a:avLst/>
            </a:prstGeom>
            <a:solidFill>
              <a:srgbClr val="2E3D56"/>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 name="Oval 1848"/>
            <p:cNvSpPr>
              <a:spLocks noChangeArrowheads="1"/>
            </p:cNvSpPr>
            <p:nvPr/>
          </p:nvSpPr>
          <p:spPr bwMode="auto">
            <a:xfrm>
              <a:off x="1282700" y="1304925"/>
              <a:ext cx="23812" cy="23812"/>
            </a:xfrm>
            <a:prstGeom prst="ellipse">
              <a:avLst/>
            </a:prstGeom>
            <a:solidFill>
              <a:srgbClr val="2E3D56"/>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7" name="Freeform 1849"/>
            <p:cNvSpPr/>
            <p:nvPr/>
          </p:nvSpPr>
          <p:spPr bwMode="auto">
            <a:xfrm>
              <a:off x="944563" y="603250"/>
              <a:ext cx="106362" cy="0"/>
            </a:xfrm>
            <a:custGeom>
              <a:avLst/>
              <a:gdLst>
                <a:gd name="T0" fmla="*/ 2147483646 w 67"/>
                <a:gd name="T1" fmla="*/ 0 w 67"/>
                <a:gd name="T2" fmla="*/ 2147483646 w 67"/>
                <a:gd name="T3" fmla="*/ 2147483646 w 67"/>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67">
                  <a:moveTo>
                    <a:pt x="67" y="0"/>
                  </a:moveTo>
                  <a:lnTo>
                    <a:pt x="0" y="0"/>
                  </a:lnTo>
                  <a:lnTo>
                    <a:pt x="67" y="0"/>
                  </a:lnTo>
                  <a:close/>
                </a:path>
              </a:pathLst>
            </a:custGeom>
            <a:solidFill>
              <a:srgbClr val="2E3D5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1850"/>
            <p:cNvSpPr/>
            <p:nvPr/>
          </p:nvSpPr>
          <p:spPr bwMode="auto">
            <a:xfrm>
              <a:off x="485775" y="644525"/>
              <a:ext cx="917575" cy="608012"/>
            </a:xfrm>
            <a:custGeom>
              <a:avLst/>
              <a:gdLst>
                <a:gd name="T0" fmla="*/ 2147483646 w 578"/>
                <a:gd name="T1" fmla="*/ 0 h 383"/>
                <a:gd name="T2" fmla="*/ 0 w 578"/>
                <a:gd name="T3" fmla="*/ 0 h 383"/>
                <a:gd name="T4" fmla="*/ 0 w 578"/>
                <a:gd name="T5" fmla="*/ 2147483646 h 383"/>
                <a:gd name="T6" fmla="*/ 2147483646 w 578"/>
                <a:gd name="T7" fmla="*/ 2147483646 h 383"/>
                <a:gd name="T8" fmla="*/ 2147483646 w 578"/>
                <a:gd name="T9" fmla="*/ 2147483646 h 383"/>
                <a:gd name="T10" fmla="*/ 2147483646 w 578"/>
                <a:gd name="T11" fmla="*/ 0 h 383"/>
                <a:gd name="T12" fmla="*/ 2147483646 w 578"/>
                <a:gd name="T13" fmla="*/ 0 h 3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8" h="383">
                  <a:moveTo>
                    <a:pt x="289" y="0"/>
                  </a:moveTo>
                  <a:lnTo>
                    <a:pt x="0" y="0"/>
                  </a:lnTo>
                  <a:lnTo>
                    <a:pt x="0" y="383"/>
                  </a:lnTo>
                  <a:lnTo>
                    <a:pt x="289" y="383"/>
                  </a:lnTo>
                  <a:lnTo>
                    <a:pt x="578" y="383"/>
                  </a:lnTo>
                  <a:lnTo>
                    <a:pt x="578" y="0"/>
                  </a:lnTo>
                  <a:lnTo>
                    <a:pt x="289" y="0"/>
                  </a:lnTo>
                  <a:close/>
                </a:path>
              </a:pathLst>
            </a:custGeom>
            <a:solidFill>
              <a:srgbClr val="FFFFF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851"/>
            <p:cNvSpPr/>
            <p:nvPr/>
          </p:nvSpPr>
          <p:spPr bwMode="auto">
            <a:xfrm>
              <a:off x="485775" y="644525"/>
              <a:ext cx="458787" cy="608012"/>
            </a:xfrm>
            <a:custGeom>
              <a:avLst/>
              <a:gdLst>
                <a:gd name="T0" fmla="*/ 0 w 289"/>
                <a:gd name="T1" fmla="*/ 2147483646 h 383"/>
                <a:gd name="T2" fmla="*/ 2147483646 w 289"/>
                <a:gd name="T3" fmla="*/ 2147483646 h 383"/>
                <a:gd name="T4" fmla="*/ 2147483646 w 289"/>
                <a:gd name="T5" fmla="*/ 2147483646 h 383"/>
                <a:gd name="T6" fmla="*/ 2147483646 w 289"/>
                <a:gd name="T7" fmla="*/ 0 h 383"/>
                <a:gd name="T8" fmla="*/ 0 w 289"/>
                <a:gd name="T9" fmla="*/ 0 h 383"/>
                <a:gd name="T10" fmla="*/ 0 w 289"/>
                <a:gd name="T11" fmla="*/ 2147483646 h 3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9" h="383">
                  <a:moveTo>
                    <a:pt x="0" y="383"/>
                  </a:moveTo>
                  <a:lnTo>
                    <a:pt x="289" y="383"/>
                  </a:lnTo>
                  <a:lnTo>
                    <a:pt x="289" y="340"/>
                  </a:lnTo>
                  <a:lnTo>
                    <a:pt x="289" y="0"/>
                  </a:lnTo>
                  <a:lnTo>
                    <a:pt x="0" y="0"/>
                  </a:lnTo>
                  <a:lnTo>
                    <a:pt x="0" y="383"/>
                  </a:lnTo>
                  <a:close/>
                </a:path>
              </a:pathLst>
            </a:custGeom>
            <a:solidFill>
              <a:srgbClr val="FFFFF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52"/>
            <p:cNvSpPr/>
            <p:nvPr/>
          </p:nvSpPr>
          <p:spPr bwMode="auto">
            <a:xfrm>
              <a:off x="944563" y="644525"/>
              <a:ext cx="458787" cy="608012"/>
            </a:xfrm>
            <a:custGeom>
              <a:avLst/>
              <a:gdLst>
                <a:gd name="T0" fmla="*/ 0 w 289"/>
                <a:gd name="T1" fmla="*/ 2147483646 h 383"/>
                <a:gd name="T2" fmla="*/ 2147483646 w 289"/>
                <a:gd name="T3" fmla="*/ 2147483646 h 383"/>
                <a:gd name="T4" fmla="*/ 2147483646 w 289"/>
                <a:gd name="T5" fmla="*/ 0 h 383"/>
                <a:gd name="T6" fmla="*/ 0 w 289"/>
                <a:gd name="T7" fmla="*/ 0 h 383"/>
                <a:gd name="T8" fmla="*/ 0 w 289"/>
                <a:gd name="T9" fmla="*/ 2147483646 h 383"/>
                <a:gd name="T10" fmla="*/ 0 w 289"/>
                <a:gd name="T11" fmla="*/ 2147483646 h 3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9" h="383">
                  <a:moveTo>
                    <a:pt x="0" y="383"/>
                  </a:moveTo>
                  <a:lnTo>
                    <a:pt x="289" y="383"/>
                  </a:lnTo>
                  <a:lnTo>
                    <a:pt x="289" y="0"/>
                  </a:lnTo>
                  <a:lnTo>
                    <a:pt x="0" y="0"/>
                  </a:lnTo>
                  <a:lnTo>
                    <a:pt x="0" y="340"/>
                  </a:lnTo>
                  <a:lnTo>
                    <a:pt x="0" y="383"/>
                  </a:lnTo>
                  <a:close/>
                </a:path>
              </a:pathLst>
            </a:custGeom>
            <a:solidFill>
              <a:srgbClr val="E8E8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63" name="Oval 1853"/>
            <p:cNvSpPr>
              <a:spLocks noChangeArrowheads="1"/>
            </p:cNvSpPr>
            <p:nvPr/>
          </p:nvSpPr>
          <p:spPr bwMode="auto">
            <a:xfrm>
              <a:off x="1433513" y="1304925"/>
              <a:ext cx="23812" cy="23812"/>
            </a:xfrm>
            <a:prstGeom prst="ellipse">
              <a:avLst/>
            </a:prstGeom>
            <a:solidFill>
              <a:srgbClr val="E8E8E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8264" name="Oval 1854"/>
            <p:cNvSpPr>
              <a:spLocks noChangeArrowheads="1"/>
            </p:cNvSpPr>
            <p:nvPr/>
          </p:nvSpPr>
          <p:spPr bwMode="auto">
            <a:xfrm>
              <a:off x="1358900" y="1304925"/>
              <a:ext cx="22225" cy="23812"/>
            </a:xfrm>
            <a:prstGeom prst="ellipse">
              <a:avLst/>
            </a:prstGeom>
            <a:solidFill>
              <a:srgbClr val="E8E8E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8265" name="Oval 1855"/>
            <p:cNvSpPr>
              <a:spLocks noChangeArrowheads="1"/>
            </p:cNvSpPr>
            <p:nvPr/>
          </p:nvSpPr>
          <p:spPr bwMode="auto">
            <a:xfrm>
              <a:off x="1282700" y="1304925"/>
              <a:ext cx="23812" cy="23812"/>
            </a:xfrm>
            <a:prstGeom prst="ellipse">
              <a:avLst/>
            </a:prstGeom>
            <a:solidFill>
              <a:srgbClr val="E8E8E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grpSp>
      <p:grpSp>
        <p:nvGrpSpPr>
          <p:cNvPr id="8214" name="组合 1837"/>
          <p:cNvGrpSpPr/>
          <p:nvPr/>
        </p:nvGrpSpPr>
        <p:grpSpPr bwMode="auto">
          <a:xfrm>
            <a:off x="1706563" y="3194050"/>
            <a:ext cx="1314450" cy="1312863"/>
            <a:chOff x="0" y="0"/>
            <a:chExt cx="1844675" cy="1854200"/>
          </a:xfrm>
        </p:grpSpPr>
        <p:sp>
          <p:nvSpPr>
            <p:cNvPr id="8239" name="Oval 1856"/>
            <p:cNvSpPr>
              <a:spLocks noChangeArrowheads="1"/>
            </p:cNvSpPr>
            <p:nvPr/>
          </p:nvSpPr>
          <p:spPr bwMode="auto">
            <a:xfrm>
              <a:off x="0" y="0"/>
              <a:ext cx="1844675" cy="1854200"/>
            </a:xfrm>
            <a:prstGeom prst="ellipse">
              <a:avLst/>
            </a:prstGeom>
            <a:solidFill>
              <a:srgbClr val="FF625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1" name="Freeform 1857"/>
            <p:cNvSpPr/>
            <p:nvPr/>
          </p:nvSpPr>
          <p:spPr bwMode="auto">
            <a:xfrm>
              <a:off x="538162" y="298450"/>
              <a:ext cx="1306512" cy="1547812"/>
            </a:xfrm>
            <a:custGeom>
              <a:avLst/>
              <a:gdLst>
                <a:gd name="T0" fmla="*/ 2147483646 w 347"/>
                <a:gd name="T1" fmla="*/ 2147483646 h 410"/>
                <a:gd name="T2" fmla="*/ 2147483646 w 347"/>
                <a:gd name="T3" fmla="*/ 2147483646 h 410"/>
                <a:gd name="T4" fmla="*/ 2147483646 w 347"/>
                <a:gd name="T5" fmla="*/ 2147483646 h 410"/>
                <a:gd name="T6" fmla="*/ 0 w 347"/>
                <a:gd name="T7" fmla="*/ 2147483646 h 410"/>
                <a:gd name="T8" fmla="*/ 0 w 347"/>
                <a:gd name="T9" fmla="*/ 2147483646 h 410"/>
                <a:gd name="T10" fmla="*/ 2147483646 w 347"/>
                <a:gd name="T11" fmla="*/ 2147483646 h 410"/>
                <a:gd name="T12" fmla="*/ 2147483646 w 347"/>
                <a:gd name="T13" fmla="*/ 2147483646 h 410"/>
                <a:gd name="T14" fmla="*/ 2147483646 w 347"/>
                <a:gd name="T15" fmla="*/ 2147483646 h 4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7" h="410">
                  <a:moveTo>
                    <a:pt x="325" y="63"/>
                  </a:moveTo>
                  <a:cubicBezTo>
                    <a:pt x="325" y="63"/>
                    <a:pt x="235" y="6"/>
                    <a:pt x="224" y="3"/>
                  </a:cubicBezTo>
                  <a:cubicBezTo>
                    <a:pt x="213" y="0"/>
                    <a:pt x="227" y="268"/>
                    <a:pt x="227" y="268"/>
                  </a:cubicBezTo>
                  <a:cubicBezTo>
                    <a:pt x="0" y="268"/>
                    <a:pt x="0" y="268"/>
                    <a:pt x="0" y="268"/>
                  </a:cubicBezTo>
                  <a:cubicBezTo>
                    <a:pt x="0" y="322"/>
                    <a:pt x="0" y="322"/>
                    <a:pt x="0" y="322"/>
                  </a:cubicBezTo>
                  <a:cubicBezTo>
                    <a:pt x="132" y="410"/>
                    <a:pt x="132" y="410"/>
                    <a:pt x="132" y="410"/>
                  </a:cubicBezTo>
                  <a:cubicBezTo>
                    <a:pt x="253" y="395"/>
                    <a:pt x="347" y="292"/>
                    <a:pt x="347" y="166"/>
                  </a:cubicBezTo>
                  <a:cubicBezTo>
                    <a:pt x="347" y="130"/>
                    <a:pt x="339" y="95"/>
                    <a:pt x="325" y="63"/>
                  </a:cubicBezTo>
                </a:path>
              </a:pathLst>
            </a:custGeom>
            <a:solidFill>
              <a:srgbClr val="BC04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41" name="Freeform 1858"/>
            <p:cNvSpPr/>
            <p:nvPr/>
          </p:nvSpPr>
          <p:spPr bwMode="auto">
            <a:xfrm>
              <a:off x="455612" y="303212"/>
              <a:ext cx="944562" cy="1247775"/>
            </a:xfrm>
            <a:custGeom>
              <a:avLst/>
              <a:gdLst>
                <a:gd name="T0" fmla="*/ 2147483646 w 251"/>
                <a:gd name="T1" fmla="*/ 0 h 331"/>
                <a:gd name="T2" fmla="*/ 2147483646 w 251"/>
                <a:gd name="T3" fmla="*/ 2147483646 h 331"/>
                <a:gd name="T4" fmla="*/ 2147483646 w 251"/>
                <a:gd name="T5" fmla="*/ 2147483646 h 331"/>
                <a:gd name="T6" fmla="*/ 2147483646 w 251"/>
                <a:gd name="T7" fmla="*/ 0 h 331"/>
                <a:gd name="T8" fmla="*/ 2147483646 w 251"/>
                <a:gd name="T9" fmla="*/ 2147483646 h 331"/>
                <a:gd name="T10" fmla="*/ 2147483646 w 251"/>
                <a:gd name="T11" fmla="*/ 2147483646 h 331"/>
                <a:gd name="T12" fmla="*/ 2147483646 w 251"/>
                <a:gd name="T13" fmla="*/ 2147483646 h 331"/>
                <a:gd name="T14" fmla="*/ 2147483646 w 251"/>
                <a:gd name="T15" fmla="*/ 0 h 331"/>
                <a:gd name="T16" fmla="*/ 2147483646 w 251"/>
                <a:gd name="T17" fmla="*/ 2147483646 h 331"/>
                <a:gd name="T18" fmla="*/ 2147483646 w 251"/>
                <a:gd name="T19" fmla="*/ 2147483646 h 331"/>
                <a:gd name="T20" fmla="*/ 2147483646 w 251"/>
                <a:gd name="T21" fmla="*/ 0 h 331"/>
                <a:gd name="T22" fmla="*/ 2147483646 w 251"/>
                <a:gd name="T23" fmla="*/ 2147483646 h 331"/>
                <a:gd name="T24" fmla="*/ 2147483646 w 251"/>
                <a:gd name="T25" fmla="*/ 2147483646 h 331"/>
                <a:gd name="T26" fmla="*/ 2147483646 w 251"/>
                <a:gd name="T27" fmla="*/ 2147483646 h 331"/>
                <a:gd name="T28" fmla="*/ 2147483646 w 251"/>
                <a:gd name="T29" fmla="*/ 0 h 331"/>
                <a:gd name="T30" fmla="*/ 2147483646 w 251"/>
                <a:gd name="T31" fmla="*/ 2147483646 h 331"/>
                <a:gd name="T32" fmla="*/ 2147483646 w 251"/>
                <a:gd name="T33" fmla="*/ 2147483646 h 331"/>
                <a:gd name="T34" fmla="*/ 2147483646 w 251"/>
                <a:gd name="T35" fmla="*/ 0 h 331"/>
                <a:gd name="T36" fmla="*/ 2147483646 w 251"/>
                <a:gd name="T37" fmla="*/ 2147483646 h 331"/>
                <a:gd name="T38" fmla="*/ 2147483646 w 251"/>
                <a:gd name="T39" fmla="*/ 2147483646 h 331"/>
                <a:gd name="T40" fmla="*/ 2147483646 w 251"/>
                <a:gd name="T41" fmla="*/ 2147483646 h 331"/>
                <a:gd name="T42" fmla="*/ 2147483646 w 251"/>
                <a:gd name="T43" fmla="*/ 0 h 331"/>
                <a:gd name="T44" fmla="*/ 2147483646 w 251"/>
                <a:gd name="T45" fmla="*/ 2147483646 h 331"/>
                <a:gd name="T46" fmla="*/ 2147483646 w 251"/>
                <a:gd name="T47" fmla="*/ 2147483646 h 331"/>
                <a:gd name="T48" fmla="*/ 2147483646 w 251"/>
                <a:gd name="T49" fmla="*/ 0 h 331"/>
                <a:gd name="T50" fmla="*/ 0 w 251"/>
                <a:gd name="T51" fmla="*/ 2147483646 h 331"/>
                <a:gd name="T52" fmla="*/ 0 w 251"/>
                <a:gd name="T53" fmla="*/ 2147483646 h 331"/>
                <a:gd name="T54" fmla="*/ 2147483646 w 251"/>
                <a:gd name="T55" fmla="*/ 2147483646 h 331"/>
                <a:gd name="T56" fmla="*/ 2147483646 w 251"/>
                <a:gd name="T57" fmla="*/ 2147483646 h 331"/>
                <a:gd name="T58" fmla="*/ 2147483646 w 251"/>
                <a:gd name="T59" fmla="*/ 2147483646 h 331"/>
                <a:gd name="T60" fmla="*/ 2147483646 w 251"/>
                <a:gd name="T61" fmla="*/ 2147483646 h 331"/>
                <a:gd name="T62" fmla="*/ 2147483646 w 251"/>
                <a:gd name="T63" fmla="*/ 0 h 3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1" h="331">
                  <a:moveTo>
                    <a:pt x="241" y="0"/>
                  </a:moveTo>
                  <a:cubicBezTo>
                    <a:pt x="232" y="0"/>
                    <a:pt x="232" y="0"/>
                    <a:pt x="232" y="0"/>
                  </a:cubicBezTo>
                  <a:cubicBezTo>
                    <a:pt x="232" y="5"/>
                    <a:pt x="232" y="5"/>
                    <a:pt x="232" y="5"/>
                  </a:cubicBezTo>
                  <a:cubicBezTo>
                    <a:pt x="237" y="6"/>
                    <a:pt x="241" y="9"/>
                    <a:pt x="241" y="14"/>
                  </a:cubicBezTo>
                  <a:cubicBezTo>
                    <a:pt x="241" y="19"/>
                    <a:pt x="235" y="23"/>
                    <a:pt x="229" y="23"/>
                  </a:cubicBezTo>
                  <a:cubicBezTo>
                    <a:pt x="222" y="23"/>
                    <a:pt x="216" y="19"/>
                    <a:pt x="216" y="14"/>
                  </a:cubicBezTo>
                  <a:cubicBezTo>
                    <a:pt x="216" y="10"/>
                    <a:pt x="219" y="6"/>
                    <a:pt x="224" y="5"/>
                  </a:cubicBezTo>
                  <a:cubicBezTo>
                    <a:pt x="224" y="0"/>
                    <a:pt x="224" y="0"/>
                    <a:pt x="224" y="0"/>
                  </a:cubicBezTo>
                  <a:cubicBezTo>
                    <a:pt x="198" y="0"/>
                    <a:pt x="198" y="0"/>
                    <a:pt x="198" y="0"/>
                  </a:cubicBezTo>
                  <a:cubicBezTo>
                    <a:pt x="198" y="5"/>
                    <a:pt x="198" y="5"/>
                    <a:pt x="198" y="5"/>
                  </a:cubicBezTo>
                  <a:cubicBezTo>
                    <a:pt x="203" y="6"/>
                    <a:pt x="206" y="9"/>
                    <a:pt x="206" y="14"/>
                  </a:cubicBezTo>
                  <a:cubicBezTo>
                    <a:pt x="206" y="19"/>
                    <a:pt x="201" y="23"/>
                    <a:pt x="194" y="23"/>
                  </a:cubicBezTo>
                  <a:cubicBezTo>
                    <a:pt x="187" y="23"/>
                    <a:pt x="182" y="19"/>
                    <a:pt x="182" y="14"/>
                  </a:cubicBezTo>
                  <a:cubicBezTo>
                    <a:pt x="182" y="10"/>
                    <a:pt x="185" y="6"/>
                    <a:pt x="190" y="5"/>
                  </a:cubicBezTo>
                  <a:cubicBezTo>
                    <a:pt x="190" y="0"/>
                    <a:pt x="190" y="0"/>
                    <a:pt x="190" y="0"/>
                  </a:cubicBezTo>
                  <a:cubicBezTo>
                    <a:pt x="163" y="0"/>
                    <a:pt x="163" y="0"/>
                    <a:pt x="163" y="0"/>
                  </a:cubicBezTo>
                  <a:cubicBezTo>
                    <a:pt x="163" y="5"/>
                    <a:pt x="163" y="5"/>
                    <a:pt x="163" y="5"/>
                  </a:cubicBezTo>
                  <a:cubicBezTo>
                    <a:pt x="168" y="6"/>
                    <a:pt x="172" y="9"/>
                    <a:pt x="172" y="14"/>
                  </a:cubicBezTo>
                  <a:cubicBezTo>
                    <a:pt x="172" y="19"/>
                    <a:pt x="166" y="23"/>
                    <a:pt x="160" y="23"/>
                  </a:cubicBezTo>
                  <a:cubicBezTo>
                    <a:pt x="153" y="23"/>
                    <a:pt x="147" y="19"/>
                    <a:pt x="147" y="14"/>
                  </a:cubicBezTo>
                  <a:cubicBezTo>
                    <a:pt x="147" y="10"/>
                    <a:pt x="151" y="6"/>
                    <a:pt x="155" y="5"/>
                  </a:cubicBezTo>
                  <a:cubicBezTo>
                    <a:pt x="155" y="0"/>
                    <a:pt x="155" y="0"/>
                    <a:pt x="155" y="0"/>
                  </a:cubicBezTo>
                  <a:cubicBezTo>
                    <a:pt x="129" y="0"/>
                    <a:pt x="129" y="0"/>
                    <a:pt x="129" y="0"/>
                  </a:cubicBezTo>
                  <a:cubicBezTo>
                    <a:pt x="129" y="5"/>
                    <a:pt x="129" y="5"/>
                    <a:pt x="129" y="5"/>
                  </a:cubicBezTo>
                  <a:cubicBezTo>
                    <a:pt x="134" y="6"/>
                    <a:pt x="138" y="9"/>
                    <a:pt x="138" y="14"/>
                  </a:cubicBezTo>
                  <a:cubicBezTo>
                    <a:pt x="138" y="19"/>
                    <a:pt x="132" y="23"/>
                    <a:pt x="125" y="23"/>
                  </a:cubicBezTo>
                  <a:cubicBezTo>
                    <a:pt x="118" y="23"/>
                    <a:pt x="113" y="19"/>
                    <a:pt x="113" y="14"/>
                  </a:cubicBezTo>
                  <a:cubicBezTo>
                    <a:pt x="113" y="9"/>
                    <a:pt x="116" y="6"/>
                    <a:pt x="121" y="5"/>
                  </a:cubicBezTo>
                  <a:cubicBezTo>
                    <a:pt x="121" y="0"/>
                    <a:pt x="121" y="0"/>
                    <a:pt x="121" y="0"/>
                  </a:cubicBezTo>
                  <a:cubicBezTo>
                    <a:pt x="95" y="0"/>
                    <a:pt x="95" y="0"/>
                    <a:pt x="95" y="0"/>
                  </a:cubicBezTo>
                  <a:cubicBezTo>
                    <a:pt x="95" y="5"/>
                    <a:pt x="95" y="5"/>
                    <a:pt x="95" y="5"/>
                  </a:cubicBezTo>
                  <a:cubicBezTo>
                    <a:pt x="100" y="6"/>
                    <a:pt x="103" y="10"/>
                    <a:pt x="103" y="14"/>
                  </a:cubicBezTo>
                  <a:cubicBezTo>
                    <a:pt x="103" y="19"/>
                    <a:pt x="98" y="23"/>
                    <a:pt x="91" y="23"/>
                  </a:cubicBezTo>
                  <a:cubicBezTo>
                    <a:pt x="84" y="23"/>
                    <a:pt x="78" y="19"/>
                    <a:pt x="78" y="14"/>
                  </a:cubicBezTo>
                  <a:cubicBezTo>
                    <a:pt x="78" y="9"/>
                    <a:pt x="82" y="6"/>
                    <a:pt x="87" y="5"/>
                  </a:cubicBezTo>
                  <a:cubicBezTo>
                    <a:pt x="87" y="0"/>
                    <a:pt x="87" y="0"/>
                    <a:pt x="87" y="0"/>
                  </a:cubicBezTo>
                  <a:cubicBezTo>
                    <a:pt x="61" y="0"/>
                    <a:pt x="61" y="0"/>
                    <a:pt x="61" y="0"/>
                  </a:cubicBezTo>
                  <a:cubicBezTo>
                    <a:pt x="61" y="5"/>
                    <a:pt x="61" y="5"/>
                    <a:pt x="61" y="5"/>
                  </a:cubicBezTo>
                  <a:cubicBezTo>
                    <a:pt x="65" y="6"/>
                    <a:pt x="69" y="10"/>
                    <a:pt x="69" y="14"/>
                  </a:cubicBezTo>
                  <a:cubicBezTo>
                    <a:pt x="69" y="19"/>
                    <a:pt x="63" y="23"/>
                    <a:pt x="56" y="23"/>
                  </a:cubicBezTo>
                  <a:cubicBezTo>
                    <a:pt x="50" y="23"/>
                    <a:pt x="44" y="19"/>
                    <a:pt x="44" y="14"/>
                  </a:cubicBezTo>
                  <a:cubicBezTo>
                    <a:pt x="44" y="9"/>
                    <a:pt x="48" y="6"/>
                    <a:pt x="53" y="5"/>
                  </a:cubicBezTo>
                  <a:cubicBezTo>
                    <a:pt x="53" y="0"/>
                    <a:pt x="53" y="0"/>
                    <a:pt x="53" y="0"/>
                  </a:cubicBezTo>
                  <a:cubicBezTo>
                    <a:pt x="26" y="0"/>
                    <a:pt x="26" y="0"/>
                    <a:pt x="26" y="0"/>
                  </a:cubicBezTo>
                  <a:cubicBezTo>
                    <a:pt x="26" y="5"/>
                    <a:pt x="26" y="5"/>
                    <a:pt x="26" y="5"/>
                  </a:cubicBezTo>
                  <a:cubicBezTo>
                    <a:pt x="31" y="6"/>
                    <a:pt x="34" y="10"/>
                    <a:pt x="34" y="14"/>
                  </a:cubicBezTo>
                  <a:cubicBezTo>
                    <a:pt x="34" y="19"/>
                    <a:pt x="29" y="23"/>
                    <a:pt x="22" y="23"/>
                  </a:cubicBezTo>
                  <a:cubicBezTo>
                    <a:pt x="15" y="23"/>
                    <a:pt x="10" y="19"/>
                    <a:pt x="10" y="14"/>
                  </a:cubicBezTo>
                  <a:cubicBezTo>
                    <a:pt x="10" y="9"/>
                    <a:pt x="13" y="6"/>
                    <a:pt x="18" y="5"/>
                  </a:cubicBezTo>
                  <a:cubicBezTo>
                    <a:pt x="18" y="0"/>
                    <a:pt x="18" y="0"/>
                    <a:pt x="18" y="0"/>
                  </a:cubicBezTo>
                  <a:cubicBezTo>
                    <a:pt x="9" y="0"/>
                    <a:pt x="9" y="0"/>
                    <a:pt x="9" y="0"/>
                  </a:cubicBezTo>
                  <a:cubicBezTo>
                    <a:pt x="5" y="1"/>
                    <a:pt x="0" y="3"/>
                    <a:pt x="0" y="9"/>
                  </a:cubicBezTo>
                  <a:cubicBezTo>
                    <a:pt x="0" y="225"/>
                    <a:pt x="0" y="225"/>
                    <a:pt x="0" y="225"/>
                  </a:cubicBezTo>
                  <a:cubicBezTo>
                    <a:pt x="0" y="225"/>
                    <a:pt x="0" y="225"/>
                    <a:pt x="0" y="225"/>
                  </a:cubicBezTo>
                  <a:cubicBezTo>
                    <a:pt x="0" y="281"/>
                    <a:pt x="0" y="281"/>
                    <a:pt x="0" y="281"/>
                  </a:cubicBezTo>
                  <a:cubicBezTo>
                    <a:pt x="0" y="313"/>
                    <a:pt x="22" y="331"/>
                    <a:pt x="53" y="331"/>
                  </a:cubicBezTo>
                  <a:cubicBezTo>
                    <a:pt x="125" y="331"/>
                    <a:pt x="125" y="331"/>
                    <a:pt x="125" y="331"/>
                  </a:cubicBezTo>
                  <a:cubicBezTo>
                    <a:pt x="125" y="331"/>
                    <a:pt x="125" y="331"/>
                    <a:pt x="125" y="331"/>
                  </a:cubicBezTo>
                  <a:cubicBezTo>
                    <a:pt x="197" y="331"/>
                    <a:pt x="197" y="331"/>
                    <a:pt x="197" y="331"/>
                  </a:cubicBezTo>
                  <a:cubicBezTo>
                    <a:pt x="229" y="331"/>
                    <a:pt x="251" y="313"/>
                    <a:pt x="251" y="281"/>
                  </a:cubicBezTo>
                  <a:cubicBezTo>
                    <a:pt x="251" y="225"/>
                    <a:pt x="251" y="225"/>
                    <a:pt x="251" y="225"/>
                  </a:cubicBezTo>
                  <a:cubicBezTo>
                    <a:pt x="251" y="225"/>
                    <a:pt x="251" y="225"/>
                    <a:pt x="251" y="225"/>
                  </a:cubicBezTo>
                  <a:cubicBezTo>
                    <a:pt x="251" y="9"/>
                    <a:pt x="251" y="9"/>
                    <a:pt x="251" y="9"/>
                  </a:cubicBezTo>
                  <a:cubicBezTo>
                    <a:pt x="251" y="3"/>
                    <a:pt x="246" y="1"/>
                    <a:pt x="241" y="0"/>
                  </a:cubicBezTo>
                </a:path>
              </a:pathLst>
            </a:custGeom>
            <a:solidFill>
              <a:srgbClr val="FFFFF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42" name="Freeform 1859"/>
            <p:cNvSpPr/>
            <p:nvPr/>
          </p:nvSpPr>
          <p:spPr bwMode="auto">
            <a:xfrm>
              <a:off x="925512" y="303212"/>
              <a:ext cx="474662" cy="1247775"/>
            </a:xfrm>
            <a:custGeom>
              <a:avLst/>
              <a:gdLst>
                <a:gd name="T0" fmla="*/ 2147483646 w 126"/>
                <a:gd name="T1" fmla="*/ 0 h 331"/>
                <a:gd name="T2" fmla="*/ 2147483646 w 126"/>
                <a:gd name="T3" fmla="*/ 0 h 331"/>
                <a:gd name="T4" fmla="*/ 2147483646 w 126"/>
                <a:gd name="T5" fmla="*/ 2147483646 h 331"/>
                <a:gd name="T6" fmla="*/ 2147483646 w 126"/>
                <a:gd name="T7" fmla="*/ 2147483646 h 331"/>
                <a:gd name="T8" fmla="*/ 2147483646 w 126"/>
                <a:gd name="T9" fmla="*/ 2147483646 h 331"/>
                <a:gd name="T10" fmla="*/ 2147483646 w 126"/>
                <a:gd name="T11" fmla="*/ 2147483646 h 331"/>
                <a:gd name="T12" fmla="*/ 2147483646 w 126"/>
                <a:gd name="T13" fmla="*/ 2147483646 h 331"/>
                <a:gd name="T14" fmla="*/ 2147483646 w 126"/>
                <a:gd name="T15" fmla="*/ 0 h 331"/>
                <a:gd name="T16" fmla="*/ 2147483646 w 126"/>
                <a:gd name="T17" fmla="*/ 0 h 331"/>
                <a:gd name="T18" fmla="*/ 2147483646 w 126"/>
                <a:gd name="T19" fmla="*/ 2147483646 h 331"/>
                <a:gd name="T20" fmla="*/ 2147483646 w 126"/>
                <a:gd name="T21" fmla="*/ 2147483646 h 331"/>
                <a:gd name="T22" fmla="*/ 2147483646 w 126"/>
                <a:gd name="T23" fmla="*/ 2147483646 h 331"/>
                <a:gd name="T24" fmla="*/ 2147483646 w 126"/>
                <a:gd name="T25" fmla="*/ 2147483646 h 331"/>
                <a:gd name="T26" fmla="*/ 2147483646 w 126"/>
                <a:gd name="T27" fmla="*/ 2147483646 h 331"/>
                <a:gd name="T28" fmla="*/ 2147483646 w 126"/>
                <a:gd name="T29" fmla="*/ 0 h 331"/>
                <a:gd name="T30" fmla="*/ 2147483646 w 126"/>
                <a:gd name="T31" fmla="*/ 0 h 331"/>
                <a:gd name="T32" fmla="*/ 2147483646 w 126"/>
                <a:gd name="T33" fmla="*/ 2147483646 h 331"/>
                <a:gd name="T34" fmla="*/ 2147483646 w 126"/>
                <a:gd name="T35" fmla="*/ 2147483646 h 331"/>
                <a:gd name="T36" fmla="*/ 2147483646 w 126"/>
                <a:gd name="T37" fmla="*/ 2147483646 h 331"/>
                <a:gd name="T38" fmla="*/ 2147483646 w 126"/>
                <a:gd name="T39" fmla="*/ 2147483646 h 331"/>
                <a:gd name="T40" fmla="*/ 2147483646 w 126"/>
                <a:gd name="T41" fmla="*/ 2147483646 h 331"/>
                <a:gd name="T42" fmla="*/ 2147483646 w 126"/>
                <a:gd name="T43" fmla="*/ 0 h 331"/>
                <a:gd name="T44" fmla="*/ 2147483646 w 126"/>
                <a:gd name="T45" fmla="*/ 0 h 331"/>
                <a:gd name="T46" fmla="*/ 2147483646 w 126"/>
                <a:gd name="T47" fmla="*/ 2147483646 h 331"/>
                <a:gd name="T48" fmla="*/ 2147483646 w 126"/>
                <a:gd name="T49" fmla="*/ 2147483646 h 331"/>
                <a:gd name="T50" fmla="*/ 0 w 126"/>
                <a:gd name="T51" fmla="*/ 2147483646 h 331"/>
                <a:gd name="T52" fmla="*/ 0 w 126"/>
                <a:gd name="T53" fmla="*/ 2147483646 h 331"/>
                <a:gd name="T54" fmla="*/ 0 w 126"/>
                <a:gd name="T55" fmla="*/ 2147483646 h 331"/>
                <a:gd name="T56" fmla="*/ 2147483646 w 126"/>
                <a:gd name="T57" fmla="*/ 2147483646 h 331"/>
                <a:gd name="T58" fmla="*/ 2147483646 w 126"/>
                <a:gd name="T59" fmla="*/ 2147483646 h 331"/>
                <a:gd name="T60" fmla="*/ 2147483646 w 126"/>
                <a:gd name="T61" fmla="*/ 2147483646 h 331"/>
                <a:gd name="T62" fmla="*/ 2147483646 w 126"/>
                <a:gd name="T63" fmla="*/ 2147483646 h 331"/>
                <a:gd name="T64" fmla="*/ 2147483646 w 126"/>
                <a:gd name="T65" fmla="*/ 2147483646 h 331"/>
                <a:gd name="T66" fmla="*/ 2147483646 w 126"/>
                <a:gd name="T67" fmla="*/ 0 h 3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6" h="331">
                  <a:moveTo>
                    <a:pt x="116" y="0"/>
                  </a:moveTo>
                  <a:cubicBezTo>
                    <a:pt x="107" y="0"/>
                    <a:pt x="107" y="0"/>
                    <a:pt x="107" y="0"/>
                  </a:cubicBezTo>
                  <a:cubicBezTo>
                    <a:pt x="107" y="5"/>
                    <a:pt x="107" y="5"/>
                    <a:pt x="107" y="5"/>
                  </a:cubicBezTo>
                  <a:cubicBezTo>
                    <a:pt x="112" y="6"/>
                    <a:pt x="116" y="9"/>
                    <a:pt x="116" y="14"/>
                  </a:cubicBezTo>
                  <a:cubicBezTo>
                    <a:pt x="116" y="19"/>
                    <a:pt x="110" y="23"/>
                    <a:pt x="104" y="23"/>
                  </a:cubicBezTo>
                  <a:cubicBezTo>
                    <a:pt x="97" y="23"/>
                    <a:pt x="91" y="19"/>
                    <a:pt x="91" y="14"/>
                  </a:cubicBezTo>
                  <a:cubicBezTo>
                    <a:pt x="91" y="10"/>
                    <a:pt x="94" y="6"/>
                    <a:pt x="99" y="5"/>
                  </a:cubicBezTo>
                  <a:cubicBezTo>
                    <a:pt x="99" y="0"/>
                    <a:pt x="99" y="0"/>
                    <a:pt x="99" y="0"/>
                  </a:cubicBezTo>
                  <a:cubicBezTo>
                    <a:pt x="73" y="0"/>
                    <a:pt x="73" y="0"/>
                    <a:pt x="73" y="0"/>
                  </a:cubicBezTo>
                  <a:cubicBezTo>
                    <a:pt x="73" y="5"/>
                    <a:pt x="73" y="5"/>
                    <a:pt x="73" y="5"/>
                  </a:cubicBezTo>
                  <a:cubicBezTo>
                    <a:pt x="78" y="6"/>
                    <a:pt x="81" y="9"/>
                    <a:pt x="81" y="14"/>
                  </a:cubicBezTo>
                  <a:cubicBezTo>
                    <a:pt x="81" y="19"/>
                    <a:pt x="76" y="23"/>
                    <a:pt x="69" y="23"/>
                  </a:cubicBezTo>
                  <a:cubicBezTo>
                    <a:pt x="62" y="23"/>
                    <a:pt x="57" y="19"/>
                    <a:pt x="57" y="14"/>
                  </a:cubicBezTo>
                  <a:cubicBezTo>
                    <a:pt x="57" y="10"/>
                    <a:pt x="60" y="6"/>
                    <a:pt x="65" y="5"/>
                  </a:cubicBezTo>
                  <a:cubicBezTo>
                    <a:pt x="65" y="0"/>
                    <a:pt x="65" y="0"/>
                    <a:pt x="65" y="0"/>
                  </a:cubicBezTo>
                  <a:cubicBezTo>
                    <a:pt x="38" y="0"/>
                    <a:pt x="38" y="0"/>
                    <a:pt x="38" y="0"/>
                  </a:cubicBezTo>
                  <a:cubicBezTo>
                    <a:pt x="38" y="5"/>
                    <a:pt x="38" y="5"/>
                    <a:pt x="38" y="5"/>
                  </a:cubicBezTo>
                  <a:cubicBezTo>
                    <a:pt x="43" y="6"/>
                    <a:pt x="47" y="9"/>
                    <a:pt x="47" y="14"/>
                  </a:cubicBezTo>
                  <a:cubicBezTo>
                    <a:pt x="47" y="19"/>
                    <a:pt x="41" y="23"/>
                    <a:pt x="35" y="23"/>
                  </a:cubicBezTo>
                  <a:cubicBezTo>
                    <a:pt x="28" y="23"/>
                    <a:pt x="22" y="19"/>
                    <a:pt x="22" y="14"/>
                  </a:cubicBezTo>
                  <a:cubicBezTo>
                    <a:pt x="22" y="10"/>
                    <a:pt x="26" y="6"/>
                    <a:pt x="30" y="5"/>
                  </a:cubicBezTo>
                  <a:cubicBezTo>
                    <a:pt x="30" y="0"/>
                    <a:pt x="30" y="0"/>
                    <a:pt x="30" y="0"/>
                  </a:cubicBezTo>
                  <a:cubicBezTo>
                    <a:pt x="4" y="0"/>
                    <a:pt x="4" y="0"/>
                    <a:pt x="4" y="0"/>
                  </a:cubicBezTo>
                  <a:cubicBezTo>
                    <a:pt x="4" y="5"/>
                    <a:pt x="4" y="5"/>
                    <a:pt x="4" y="5"/>
                  </a:cubicBezTo>
                  <a:cubicBezTo>
                    <a:pt x="9" y="6"/>
                    <a:pt x="13" y="9"/>
                    <a:pt x="13" y="14"/>
                  </a:cubicBezTo>
                  <a:cubicBezTo>
                    <a:pt x="13" y="19"/>
                    <a:pt x="7" y="23"/>
                    <a:pt x="0" y="23"/>
                  </a:cubicBezTo>
                  <a:cubicBezTo>
                    <a:pt x="0" y="23"/>
                    <a:pt x="0" y="23"/>
                    <a:pt x="0" y="23"/>
                  </a:cubicBezTo>
                  <a:cubicBezTo>
                    <a:pt x="0" y="331"/>
                    <a:pt x="0" y="331"/>
                    <a:pt x="0" y="331"/>
                  </a:cubicBezTo>
                  <a:cubicBezTo>
                    <a:pt x="72" y="331"/>
                    <a:pt x="72" y="331"/>
                    <a:pt x="72" y="331"/>
                  </a:cubicBezTo>
                  <a:cubicBezTo>
                    <a:pt x="104" y="331"/>
                    <a:pt x="126" y="313"/>
                    <a:pt x="126" y="281"/>
                  </a:cubicBezTo>
                  <a:cubicBezTo>
                    <a:pt x="126" y="225"/>
                    <a:pt x="126" y="225"/>
                    <a:pt x="126" y="225"/>
                  </a:cubicBezTo>
                  <a:cubicBezTo>
                    <a:pt x="126" y="225"/>
                    <a:pt x="126" y="225"/>
                    <a:pt x="126" y="225"/>
                  </a:cubicBezTo>
                  <a:cubicBezTo>
                    <a:pt x="126" y="9"/>
                    <a:pt x="126" y="9"/>
                    <a:pt x="126" y="9"/>
                  </a:cubicBezTo>
                  <a:cubicBezTo>
                    <a:pt x="126" y="3"/>
                    <a:pt x="121" y="1"/>
                    <a:pt x="116" y="0"/>
                  </a:cubicBezTo>
                </a:path>
              </a:pathLst>
            </a:custGeom>
            <a:solidFill>
              <a:srgbClr val="E8E8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43" name="Freeform 1860"/>
            <p:cNvSpPr/>
            <p:nvPr/>
          </p:nvSpPr>
          <p:spPr bwMode="auto">
            <a:xfrm>
              <a:off x="493712" y="506412"/>
              <a:ext cx="865187" cy="68262"/>
            </a:xfrm>
            <a:custGeom>
              <a:avLst/>
              <a:gdLst>
                <a:gd name="T0" fmla="*/ 2147483646 w 230"/>
                <a:gd name="T1" fmla="*/ 2147483646 h 18"/>
                <a:gd name="T2" fmla="*/ 2147483646 w 230"/>
                <a:gd name="T3" fmla="*/ 2147483646 h 18"/>
                <a:gd name="T4" fmla="*/ 2147483646 w 230"/>
                <a:gd name="T5" fmla="*/ 2147483646 h 18"/>
                <a:gd name="T6" fmla="*/ 0 w 230"/>
                <a:gd name="T7" fmla="*/ 2147483646 h 18"/>
                <a:gd name="T8" fmla="*/ 2147483646 w 230"/>
                <a:gd name="T9" fmla="*/ 0 h 18"/>
                <a:gd name="T10" fmla="*/ 2147483646 w 230"/>
                <a:gd name="T11" fmla="*/ 0 h 18"/>
                <a:gd name="T12" fmla="*/ 2147483646 w 230"/>
                <a:gd name="T13" fmla="*/ 214748364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0" h="18">
                  <a:moveTo>
                    <a:pt x="230" y="9"/>
                  </a:moveTo>
                  <a:cubicBezTo>
                    <a:pt x="230" y="14"/>
                    <a:pt x="226" y="18"/>
                    <a:pt x="221" y="18"/>
                  </a:cubicBezTo>
                  <a:cubicBezTo>
                    <a:pt x="9" y="18"/>
                    <a:pt x="9" y="18"/>
                    <a:pt x="9" y="18"/>
                  </a:cubicBezTo>
                  <a:cubicBezTo>
                    <a:pt x="4" y="18"/>
                    <a:pt x="0" y="14"/>
                    <a:pt x="0" y="9"/>
                  </a:cubicBezTo>
                  <a:cubicBezTo>
                    <a:pt x="0" y="4"/>
                    <a:pt x="4" y="0"/>
                    <a:pt x="9" y="0"/>
                  </a:cubicBezTo>
                  <a:cubicBezTo>
                    <a:pt x="221" y="0"/>
                    <a:pt x="221" y="0"/>
                    <a:pt x="221" y="0"/>
                  </a:cubicBezTo>
                  <a:cubicBezTo>
                    <a:pt x="226" y="0"/>
                    <a:pt x="230" y="4"/>
                    <a:pt x="230" y="9"/>
                  </a:cubicBezTo>
                </a:path>
              </a:pathLst>
            </a:custGeom>
            <a:solidFill>
              <a:srgbClr val="C73A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44" name="Freeform 1861"/>
            <p:cNvSpPr/>
            <p:nvPr/>
          </p:nvSpPr>
          <p:spPr bwMode="auto">
            <a:xfrm>
              <a:off x="493712" y="654050"/>
              <a:ext cx="865187" cy="71437"/>
            </a:xfrm>
            <a:custGeom>
              <a:avLst/>
              <a:gdLst>
                <a:gd name="T0" fmla="*/ 2147483646 w 230"/>
                <a:gd name="T1" fmla="*/ 2147483646 h 19"/>
                <a:gd name="T2" fmla="*/ 2147483646 w 230"/>
                <a:gd name="T3" fmla="*/ 2147483646 h 19"/>
                <a:gd name="T4" fmla="*/ 2147483646 w 230"/>
                <a:gd name="T5" fmla="*/ 2147483646 h 19"/>
                <a:gd name="T6" fmla="*/ 0 w 230"/>
                <a:gd name="T7" fmla="*/ 2147483646 h 19"/>
                <a:gd name="T8" fmla="*/ 2147483646 w 230"/>
                <a:gd name="T9" fmla="*/ 0 h 19"/>
                <a:gd name="T10" fmla="*/ 2147483646 w 230"/>
                <a:gd name="T11" fmla="*/ 0 h 19"/>
                <a:gd name="T12" fmla="*/ 2147483646 w 230"/>
                <a:gd name="T13" fmla="*/ 214748364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0" h="19">
                  <a:moveTo>
                    <a:pt x="230" y="9"/>
                  </a:moveTo>
                  <a:cubicBezTo>
                    <a:pt x="230" y="15"/>
                    <a:pt x="226" y="19"/>
                    <a:pt x="221" y="19"/>
                  </a:cubicBezTo>
                  <a:cubicBezTo>
                    <a:pt x="9" y="19"/>
                    <a:pt x="9" y="19"/>
                    <a:pt x="9" y="19"/>
                  </a:cubicBezTo>
                  <a:cubicBezTo>
                    <a:pt x="4" y="19"/>
                    <a:pt x="0" y="15"/>
                    <a:pt x="0" y="9"/>
                  </a:cubicBezTo>
                  <a:cubicBezTo>
                    <a:pt x="0" y="4"/>
                    <a:pt x="4" y="0"/>
                    <a:pt x="9" y="0"/>
                  </a:cubicBezTo>
                  <a:cubicBezTo>
                    <a:pt x="221" y="0"/>
                    <a:pt x="221" y="0"/>
                    <a:pt x="221" y="0"/>
                  </a:cubicBezTo>
                  <a:cubicBezTo>
                    <a:pt x="226" y="0"/>
                    <a:pt x="230" y="4"/>
                    <a:pt x="230" y="9"/>
                  </a:cubicBezTo>
                </a:path>
              </a:pathLst>
            </a:custGeom>
            <a:solidFill>
              <a:srgbClr val="C73A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45" name="Freeform 1862"/>
            <p:cNvSpPr/>
            <p:nvPr/>
          </p:nvSpPr>
          <p:spPr bwMode="auto">
            <a:xfrm>
              <a:off x="493712" y="804862"/>
              <a:ext cx="865187" cy="68262"/>
            </a:xfrm>
            <a:custGeom>
              <a:avLst/>
              <a:gdLst>
                <a:gd name="T0" fmla="*/ 2147483646 w 230"/>
                <a:gd name="T1" fmla="*/ 2147483646 h 18"/>
                <a:gd name="T2" fmla="*/ 2147483646 w 230"/>
                <a:gd name="T3" fmla="*/ 2147483646 h 18"/>
                <a:gd name="T4" fmla="*/ 2147483646 w 230"/>
                <a:gd name="T5" fmla="*/ 2147483646 h 18"/>
                <a:gd name="T6" fmla="*/ 0 w 230"/>
                <a:gd name="T7" fmla="*/ 2147483646 h 18"/>
                <a:gd name="T8" fmla="*/ 2147483646 w 230"/>
                <a:gd name="T9" fmla="*/ 0 h 18"/>
                <a:gd name="T10" fmla="*/ 2147483646 w 230"/>
                <a:gd name="T11" fmla="*/ 0 h 18"/>
                <a:gd name="T12" fmla="*/ 2147483646 w 230"/>
                <a:gd name="T13" fmla="*/ 214748364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0" h="18">
                  <a:moveTo>
                    <a:pt x="230" y="9"/>
                  </a:moveTo>
                  <a:cubicBezTo>
                    <a:pt x="230" y="14"/>
                    <a:pt x="226" y="18"/>
                    <a:pt x="221" y="18"/>
                  </a:cubicBezTo>
                  <a:cubicBezTo>
                    <a:pt x="9" y="18"/>
                    <a:pt x="9" y="18"/>
                    <a:pt x="9" y="18"/>
                  </a:cubicBezTo>
                  <a:cubicBezTo>
                    <a:pt x="4" y="18"/>
                    <a:pt x="0" y="14"/>
                    <a:pt x="0" y="9"/>
                  </a:cubicBezTo>
                  <a:cubicBezTo>
                    <a:pt x="0" y="4"/>
                    <a:pt x="4" y="0"/>
                    <a:pt x="9" y="0"/>
                  </a:cubicBezTo>
                  <a:cubicBezTo>
                    <a:pt x="221" y="0"/>
                    <a:pt x="221" y="0"/>
                    <a:pt x="221" y="0"/>
                  </a:cubicBezTo>
                  <a:cubicBezTo>
                    <a:pt x="226" y="0"/>
                    <a:pt x="230" y="4"/>
                    <a:pt x="230" y="9"/>
                  </a:cubicBezTo>
                </a:path>
              </a:pathLst>
            </a:custGeom>
            <a:solidFill>
              <a:srgbClr val="C73A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46" name="Freeform 1863"/>
            <p:cNvSpPr/>
            <p:nvPr/>
          </p:nvSpPr>
          <p:spPr bwMode="auto">
            <a:xfrm>
              <a:off x="493712" y="958850"/>
              <a:ext cx="431800" cy="68262"/>
            </a:xfrm>
            <a:custGeom>
              <a:avLst/>
              <a:gdLst>
                <a:gd name="T0" fmla="*/ 2147483646 w 115"/>
                <a:gd name="T1" fmla="*/ 0 h 18"/>
                <a:gd name="T2" fmla="*/ 2147483646 w 115"/>
                <a:gd name="T3" fmla="*/ 0 h 18"/>
                <a:gd name="T4" fmla="*/ 0 w 115"/>
                <a:gd name="T5" fmla="*/ 2147483646 h 18"/>
                <a:gd name="T6" fmla="*/ 2147483646 w 115"/>
                <a:gd name="T7" fmla="*/ 2147483646 h 18"/>
                <a:gd name="T8" fmla="*/ 2147483646 w 115"/>
                <a:gd name="T9" fmla="*/ 2147483646 h 18"/>
                <a:gd name="T10" fmla="*/ 2147483646 w 115"/>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8">
                  <a:moveTo>
                    <a:pt x="115" y="0"/>
                  </a:moveTo>
                  <a:cubicBezTo>
                    <a:pt x="9" y="0"/>
                    <a:pt x="9" y="0"/>
                    <a:pt x="9" y="0"/>
                  </a:cubicBezTo>
                  <a:cubicBezTo>
                    <a:pt x="4" y="0"/>
                    <a:pt x="0" y="4"/>
                    <a:pt x="0" y="9"/>
                  </a:cubicBezTo>
                  <a:cubicBezTo>
                    <a:pt x="0" y="14"/>
                    <a:pt x="4" y="18"/>
                    <a:pt x="9" y="18"/>
                  </a:cubicBezTo>
                  <a:cubicBezTo>
                    <a:pt x="115" y="18"/>
                    <a:pt x="115" y="18"/>
                    <a:pt x="115" y="18"/>
                  </a:cubicBezTo>
                  <a:lnTo>
                    <a:pt x="115" y="0"/>
                  </a:lnTo>
                  <a:close/>
                </a:path>
              </a:pathLst>
            </a:custGeom>
            <a:solidFill>
              <a:srgbClr val="C73A1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3" name="组合 7125"/>
          <p:cNvGrpSpPr/>
          <p:nvPr/>
        </p:nvGrpSpPr>
        <p:grpSpPr bwMode="auto">
          <a:xfrm>
            <a:off x="9020175" y="3182938"/>
            <a:ext cx="1301750" cy="1309687"/>
            <a:chOff x="0" y="0"/>
            <a:chExt cx="1302826" cy="1309531"/>
          </a:xfrm>
        </p:grpSpPr>
        <p:sp>
          <p:nvSpPr>
            <p:cNvPr id="12" name="Oval 1867"/>
            <p:cNvSpPr>
              <a:spLocks noChangeArrowheads="1"/>
            </p:cNvSpPr>
            <p:nvPr/>
          </p:nvSpPr>
          <p:spPr bwMode="auto">
            <a:xfrm>
              <a:off x="0" y="0"/>
              <a:ext cx="1302826" cy="1309531"/>
            </a:xfrm>
            <a:prstGeom prst="ellipse">
              <a:avLst/>
            </a:prstGeom>
            <a:solidFill>
              <a:srgbClr val="FFBD0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grpSp>
          <p:nvGrpSpPr>
            <p:cNvPr id="8224" name="组合 7124"/>
            <p:cNvGrpSpPr/>
            <p:nvPr/>
          </p:nvGrpSpPr>
          <p:grpSpPr bwMode="auto">
            <a:xfrm>
              <a:off x="308387" y="236878"/>
              <a:ext cx="994439" cy="1067066"/>
              <a:chOff x="0" y="0"/>
              <a:chExt cx="994439" cy="1067066"/>
            </a:xfrm>
          </p:grpSpPr>
          <p:sp>
            <p:nvSpPr>
              <p:cNvPr id="8225" name="Freeform 1868"/>
              <p:cNvSpPr/>
              <p:nvPr/>
            </p:nvSpPr>
            <p:spPr bwMode="auto">
              <a:xfrm>
                <a:off x="37990" y="0"/>
                <a:ext cx="956449" cy="1067066"/>
              </a:xfrm>
              <a:custGeom>
                <a:avLst/>
                <a:gdLst>
                  <a:gd name="T0" fmla="*/ 2147483646 w 362"/>
                  <a:gd name="T1" fmla="*/ 2147483646 h 402"/>
                  <a:gd name="T2" fmla="*/ 2147483646 w 362"/>
                  <a:gd name="T3" fmla="*/ 0 h 402"/>
                  <a:gd name="T4" fmla="*/ 2147483646 w 362"/>
                  <a:gd name="T5" fmla="*/ 2147483646 h 402"/>
                  <a:gd name="T6" fmla="*/ 2147483646 w 362"/>
                  <a:gd name="T7" fmla="*/ 2147483646 h 402"/>
                  <a:gd name="T8" fmla="*/ 2147483646 w 362"/>
                  <a:gd name="T9" fmla="*/ 2147483646 h 402"/>
                  <a:gd name="T10" fmla="*/ 0 w 362"/>
                  <a:gd name="T11" fmla="*/ 2147483646 h 402"/>
                  <a:gd name="T12" fmla="*/ 2147483646 w 362"/>
                  <a:gd name="T13" fmla="*/ 2147483646 h 402"/>
                  <a:gd name="T14" fmla="*/ 2147483646 w 362"/>
                  <a:gd name="T15" fmla="*/ 2147483646 h 402"/>
                  <a:gd name="T16" fmla="*/ 2147483646 w 362"/>
                  <a:gd name="T17" fmla="*/ 2147483646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 h="402">
                    <a:moveTo>
                      <a:pt x="352" y="88"/>
                    </a:moveTo>
                    <a:cubicBezTo>
                      <a:pt x="214" y="0"/>
                      <a:pt x="214" y="0"/>
                      <a:pt x="214" y="0"/>
                    </a:cubicBezTo>
                    <a:cubicBezTo>
                      <a:pt x="214" y="231"/>
                      <a:pt x="214" y="231"/>
                      <a:pt x="214" y="231"/>
                    </a:cubicBezTo>
                    <a:cubicBezTo>
                      <a:pt x="98" y="231"/>
                      <a:pt x="98" y="231"/>
                      <a:pt x="98" y="231"/>
                    </a:cubicBezTo>
                    <a:cubicBezTo>
                      <a:pt x="98" y="309"/>
                      <a:pt x="98" y="309"/>
                      <a:pt x="98" y="309"/>
                    </a:cubicBezTo>
                    <a:cubicBezTo>
                      <a:pt x="0" y="309"/>
                      <a:pt x="0" y="309"/>
                      <a:pt x="0" y="309"/>
                    </a:cubicBezTo>
                    <a:cubicBezTo>
                      <a:pt x="144" y="402"/>
                      <a:pt x="144" y="402"/>
                      <a:pt x="144" y="402"/>
                    </a:cubicBezTo>
                    <a:cubicBezTo>
                      <a:pt x="267" y="388"/>
                      <a:pt x="362" y="284"/>
                      <a:pt x="362" y="157"/>
                    </a:cubicBezTo>
                    <a:cubicBezTo>
                      <a:pt x="362" y="133"/>
                      <a:pt x="358" y="110"/>
                      <a:pt x="352" y="88"/>
                    </a:cubicBezTo>
                  </a:path>
                </a:pathLst>
              </a:custGeom>
              <a:solidFill>
                <a:srgbClr val="A278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26" name="Freeform 1869"/>
              <p:cNvSpPr/>
              <p:nvPr/>
            </p:nvSpPr>
            <p:spPr bwMode="auto">
              <a:xfrm>
                <a:off x="0" y="98326"/>
                <a:ext cx="690520" cy="735214"/>
              </a:xfrm>
              <a:custGeom>
                <a:avLst/>
                <a:gdLst>
                  <a:gd name="T0" fmla="*/ 2147483646 w 261"/>
                  <a:gd name="T1" fmla="*/ 2147483646 h 277"/>
                  <a:gd name="T2" fmla="*/ 2147483646 w 261"/>
                  <a:gd name="T3" fmla="*/ 2147483646 h 277"/>
                  <a:gd name="T4" fmla="*/ 2147483646 w 261"/>
                  <a:gd name="T5" fmla="*/ 2147483646 h 277"/>
                  <a:gd name="T6" fmla="*/ 0 w 261"/>
                  <a:gd name="T7" fmla="*/ 2147483646 h 277"/>
                  <a:gd name="T8" fmla="*/ 0 w 261"/>
                  <a:gd name="T9" fmla="*/ 2147483646 h 277"/>
                  <a:gd name="T10" fmla="*/ 2147483646 w 261"/>
                  <a:gd name="T11" fmla="*/ 0 h 277"/>
                  <a:gd name="T12" fmla="*/ 2147483646 w 261"/>
                  <a:gd name="T13" fmla="*/ 0 h 277"/>
                  <a:gd name="T14" fmla="*/ 2147483646 w 261"/>
                  <a:gd name="T15" fmla="*/ 2147483646 h 277"/>
                  <a:gd name="T16" fmla="*/ 2147483646 w 261"/>
                  <a:gd name="T17" fmla="*/ 2147483646 h 2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1" h="277">
                    <a:moveTo>
                      <a:pt x="261" y="245"/>
                    </a:moveTo>
                    <a:cubicBezTo>
                      <a:pt x="261" y="263"/>
                      <a:pt x="246" y="277"/>
                      <a:pt x="228" y="277"/>
                    </a:cubicBezTo>
                    <a:cubicBezTo>
                      <a:pt x="33" y="277"/>
                      <a:pt x="33" y="277"/>
                      <a:pt x="33" y="277"/>
                    </a:cubicBezTo>
                    <a:cubicBezTo>
                      <a:pt x="15" y="277"/>
                      <a:pt x="0" y="263"/>
                      <a:pt x="0" y="245"/>
                    </a:cubicBezTo>
                    <a:cubicBezTo>
                      <a:pt x="0" y="33"/>
                      <a:pt x="0" y="33"/>
                      <a:pt x="0" y="33"/>
                    </a:cubicBezTo>
                    <a:cubicBezTo>
                      <a:pt x="0" y="14"/>
                      <a:pt x="15" y="0"/>
                      <a:pt x="33" y="0"/>
                    </a:cubicBezTo>
                    <a:cubicBezTo>
                      <a:pt x="228" y="0"/>
                      <a:pt x="228" y="0"/>
                      <a:pt x="228" y="0"/>
                    </a:cubicBezTo>
                    <a:cubicBezTo>
                      <a:pt x="246" y="0"/>
                      <a:pt x="261" y="14"/>
                      <a:pt x="261" y="33"/>
                    </a:cubicBezTo>
                    <a:lnTo>
                      <a:pt x="261" y="245"/>
                    </a:lnTo>
                    <a:close/>
                  </a:path>
                </a:pathLst>
              </a:custGeom>
              <a:solidFill>
                <a:srgbClr val="323E4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27" name="Freeform 1870"/>
              <p:cNvSpPr/>
              <p:nvPr/>
            </p:nvSpPr>
            <p:spPr bwMode="auto">
              <a:xfrm>
                <a:off x="0" y="98326"/>
                <a:ext cx="690520" cy="243582"/>
              </a:xfrm>
              <a:custGeom>
                <a:avLst/>
                <a:gdLst>
                  <a:gd name="T0" fmla="*/ 2147483646 w 261"/>
                  <a:gd name="T1" fmla="*/ 2147483646 h 92"/>
                  <a:gd name="T2" fmla="*/ 2147483646 w 261"/>
                  <a:gd name="T3" fmla="*/ 2147483646 h 92"/>
                  <a:gd name="T4" fmla="*/ 2147483646 w 261"/>
                  <a:gd name="T5" fmla="*/ 0 h 92"/>
                  <a:gd name="T6" fmla="*/ 2147483646 w 261"/>
                  <a:gd name="T7" fmla="*/ 0 h 92"/>
                  <a:gd name="T8" fmla="*/ 0 w 261"/>
                  <a:gd name="T9" fmla="*/ 2147483646 h 92"/>
                  <a:gd name="T10" fmla="*/ 0 w 261"/>
                  <a:gd name="T11" fmla="*/ 2147483646 h 92"/>
                  <a:gd name="T12" fmla="*/ 2147483646 w 261"/>
                  <a:gd name="T13" fmla="*/ 2147483646 h 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1" h="92">
                    <a:moveTo>
                      <a:pt x="261" y="92"/>
                    </a:moveTo>
                    <a:cubicBezTo>
                      <a:pt x="261" y="33"/>
                      <a:pt x="261" y="33"/>
                      <a:pt x="261" y="33"/>
                    </a:cubicBezTo>
                    <a:cubicBezTo>
                      <a:pt x="261" y="14"/>
                      <a:pt x="246" y="0"/>
                      <a:pt x="228" y="0"/>
                    </a:cubicBezTo>
                    <a:cubicBezTo>
                      <a:pt x="33" y="0"/>
                      <a:pt x="33" y="0"/>
                      <a:pt x="33" y="0"/>
                    </a:cubicBezTo>
                    <a:cubicBezTo>
                      <a:pt x="15" y="0"/>
                      <a:pt x="0" y="14"/>
                      <a:pt x="0" y="33"/>
                    </a:cubicBezTo>
                    <a:cubicBezTo>
                      <a:pt x="0" y="92"/>
                      <a:pt x="0" y="92"/>
                      <a:pt x="0" y="92"/>
                    </a:cubicBezTo>
                    <a:lnTo>
                      <a:pt x="261" y="92"/>
                    </a:lnTo>
                    <a:close/>
                  </a:path>
                </a:pathLst>
              </a:custGeom>
              <a:solidFill>
                <a:srgbClr val="1E2F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28" name="Freeform 1871"/>
              <p:cNvSpPr/>
              <p:nvPr/>
            </p:nvSpPr>
            <p:spPr bwMode="auto">
              <a:xfrm>
                <a:off x="88271" y="0"/>
                <a:ext cx="520684" cy="312857"/>
              </a:xfrm>
              <a:custGeom>
                <a:avLst/>
                <a:gdLst>
                  <a:gd name="T0" fmla="*/ 2147483646 w 197"/>
                  <a:gd name="T1" fmla="*/ 0 h 118"/>
                  <a:gd name="T2" fmla="*/ 2147483646 w 197"/>
                  <a:gd name="T3" fmla="*/ 2147483646 h 118"/>
                  <a:gd name="T4" fmla="*/ 2147483646 w 197"/>
                  <a:gd name="T5" fmla="*/ 2147483646 h 118"/>
                  <a:gd name="T6" fmla="*/ 2147483646 w 197"/>
                  <a:gd name="T7" fmla="*/ 2147483646 h 118"/>
                  <a:gd name="T8" fmla="*/ 2147483646 w 197"/>
                  <a:gd name="T9" fmla="*/ 2147483646 h 118"/>
                  <a:gd name="T10" fmla="*/ 2147483646 w 197"/>
                  <a:gd name="T11" fmla="*/ 2147483646 h 118"/>
                  <a:gd name="T12" fmla="*/ 2147483646 w 197"/>
                  <a:gd name="T13" fmla="*/ 0 h 118"/>
                  <a:gd name="T14" fmla="*/ 2147483646 w 197"/>
                  <a:gd name="T15" fmla="*/ 0 h 118"/>
                  <a:gd name="T16" fmla="*/ 2147483646 w 197"/>
                  <a:gd name="T17" fmla="*/ 2147483646 h 118"/>
                  <a:gd name="T18" fmla="*/ 2147483646 w 197"/>
                  <a:gd name="T19" fmla="*/ 2147483646 h 118"/>
                  <a:gd name="T20" fmla="*/ 2147483646 w 197"/>
                  <a:gd name="T21" fmla="*/ 2147483646 h 118"/>
                  <a:gd name="T22" fmla="*/ 2147483646 w 197"/>
                  <a:gd name="T23" fmla="*/ 2147483646 h 118"/>
                  <a:gd name="T24" fmla="*/ 2147483646 w 197"/>
                  <a:gd name="T25" fmla="*/ 2147483646 h 118"/>
                  <a:gd name="T26" fmla="*/ 2147483646 w 197"/>
                  <a:gd name="T27" fmla="*/ 0 h 118"/>
                  <a:gd name="T28" fmla="*/ 2147483646 w 197"/>
                  <a:gd name="T29" fmla="*/ 0 h 118"/>
                  <a:gd name="T30" fmla="*/ 2147483646 w 197"/>
                  <a:gd name="T31" fmla="*/ 2147483646 h 118"/>
                  <a:gd name="T32" fmla="*/ 2147483646 w 197"/>
                  <a:gd name="T33" fmla="*/ 2147483646 h 118"/>
                  <a:gd name="T34" fmla="*/ 2147483646 w 197"/>
                  <a:gd name="T35" fmla="*/ 2147483646 h 118"/>
                  <a:gd name="T36" fmla="*/ 2147483646 w 197"/>
                  <a:gd name="T37" fmla="*/ 2147483646 h 118"/>
                  <a:gd name="T38" fmla="*/ 2147483646 w 197"/>
                  <a:gd name="T39" fmla="*/ 2147483646 h 118"/>
                  <a:gd name="T40" fmla="*/ 2147483646 w 197"/>
                  <a:gd name="T41" fmla="*/ 0 h 118"/>
                  <a:gd name="T42" fmla="*/ 2147483646 w 197"/>
                  <a:gd name="T43" fmla="*/ 0 h 118"/>
                  <a:gd name="T44" fmla="*/ 2147483646 w 197"/>
                  <a:gd name="T45" fmla="*/ 2147483646 h 118"/>
                  <a:gd name="T46" fmla="*/ 2147483646 w 197"/>
                  <a:gd name="T47" fmla="*/ 2147483646 h 118"/>
                  <a:gd name="T48" fmla="*/ 2147483646 w 197"/>
                  <a:gd name="T49" fmla="*/ 2147483646 h 118"/>
                  <a:gd name="T50" fmla="*/ 2147483646 w 197"/>
                  <a:gd name="T51" fmla="*/ 2147483646 h 118"/>
                  <a:gd name="T52" fmla="*/ 2147483646 w 197"/>
                  <a:gd name="T53" fmla="*/ 2147483646 h 118"/>
                  <a:gd name="T54" fmla="*/ 2147483646 w 197"/>
                  <a:gd name="T55" fmla="*/ 0 h 118"/>
                  <a:gd name="T56" fmla="*/ 2147483646 w 197"/>
                  <a:gd name="T57" fmla="*/ 0 h 118"/>
                  <a:gd name="T58" fmla="*/ 2147483646 w 197"/>
                  <a:gd name="T59" fmla="*/ 2147483646 h 118"/>
                  <a:gd name="T60" fmla="*/ 2147483646 w 197"/>
                  <a:gd name="T61" fmla="*/ 2147483646 h 118"/>
                  <a:gd name="T62" fmla="*/ 2147483646 w 197"/>
                  <a:gd name="T63" fmla="*/ 2147483646 h 118"/>
                  <a:gd name="T64" fmla="*/ 2147483646 w 197"/>
                  <a:gd name="T65" fmla="*/ 2147483646 h 118"/>
                  <a:gd name="T66" fmla="*/ 2147483646 w 197"/>
                  <a:gd name="T67" fmla="*/ 2147483646 h 118"/>
                  <a:gd name="T68" fmla="*/ 2147483646 w 197"/>
                  <a:gd name="T69" fmla="*/ 0 h 118"/>
                  <a:gd name="T70" fmla="*/ 2147483646 w 197"/>
                  <a:gd name="T71" fmla="*/ 0 h 118"/>
                  <a:gd name="T72" fmla="*/ 2147483646 w 197"/>
                  <a:gd name="T73" fmla="*/ 2147483646 h 118"/>
                  <a:gd name="T74" fmla="*/ 2147483646 w 197"/>
                  <a:gd name="T75" fmla="*/ 2147483646 h 118"/>
                  <a:gd name="T76" fmla="*/ 2147483646 w 197"/>
                  <a:gd name="T77" fmla="*/ 2147483646 h 118"/>
                  <a:gd name="T78" fmla="*/ 2147483646 w 197"/>
                  <a:gd name="T79" fmla="*/ 2147483646 h 118"/>
                  <a:gd name="T80" fmla="*/ 2147483646 w 197"/>
                  <a:gd name="T81" fmla="*/ 2147483646 h 118"/>
                  <a:gd name="T82" fmla="*/ 2147483646 w 197"/>
                  <a:gd name="T83" fmla="*/ 0 h 118"/>
                  <a:gd name="T84" fmla="*/ 2147483646 w 197"/>
                  <a:gd name="T85" fmla="*/ 0 h 118"/>
                  <a:gd name="T86" fmla="*/ 2147483646 w 197"/>
                  <a:gd name="T87" fmla="*/ 2147483646 h 118"/>
                  <a:gd name="T88" fmla="*/ 2147483646 w 197"/>
                  <a:gd name="T89" fmla="*/ 2147483646 h 118"/>
                  <a:gd name="T90" fmla="*/ 2147483646 w 197"/>
                  <a:gd name="T91" fmla="*/ 2147483646 h 118"/>
                  <a:gd name="T92" fmla="*/ 2147483646 w 197"/>
                  <a:gd name="T93" fmla="*/ 2147483646 h 118"/>
                  <a:gd name="T94" fmla="*/ 2147483646 w 197"/>
                  <a:gd name="T95" fmla="*/ 2147483646 h 118"/>
                  <a:gd name="T96" fmla="*/ 2147483646 w 197"/>
                  <a:gd name="T97" fmla="*/ 0 h 118"/>
                  <a:gd name="T98" fmla="*/ 0 w 197"/>
                  <a:gd name="T99" fmla="*/ 0 h 118"/>
                  <a:gd name="T100" fmla="*/ 0 w 197"/>
                  <a:gd name="T101" fmla="*/ 2147483646 h 118"/>
                  <a:gd name="T102" fmla="*/ 2147483646 w 197"/>
                  <a:gd name="T103" fmla="*/ 2147483646 h 118"/>
                  <a:gd name="T104" fmla="*/ 2147483646 w 197"/>
                  <a:gd name="T105" fmla="*/ 0 h 118"/>
                  <a:gd name="T106" fmla="*/ 2147483646 w 197"/>
                  <a:gd name="T107" fmla="*/ 0 h 1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7" h="118">
                    <a:moveTo>
                      <a:pt x="183" y="0"/>
                    </a:moveTo>
                    <a:cubicBezTo>
                      <a:pt x="183" y="5"/>
                      <a:pt x="183" y="5"/>
                      <a:pt x="183" y="5"/>
                    </a:cubicBezTo>
                    <a:cubicBezTo>
                      <a:pt x="186" y="6"/>
                      <a:pt x="189" y="10"/>
                      <a:pt x="189" y="14"/>
                    </a:cubicBezTo>
                    <a:cubicBezTo>
                      <a:pt x="189" y="19"/>
                      <a:pt x="185" y="24"/>
                      <a:pt x="180" y="24"/>
                    </a:cubicBezTo>
                    <a:cubicBezTo>
                      <a:pt x="174" y="24"/>
                      <a:pt x="170" y="19"/>
                      <a:pt x="170" y="14"/>
                    </a:cubicBezTo>
                    <a:cubicBezTo>
                      <a:pt x="170" y="10"/>
                      <a:pt x="173" y="6"/>
                      <a:pt x="176" y="5"/>
                    </a:cubicBezTo>
                    <a:cubicBezTo>
                      <a:pt x="176" y="0"/>
                      <a:pt x="176" y="0"/>
                      <a:pt x="176" y="0"/>
                    </a:cubicBezTo>
                    <a:cubicBezTo>
                      <a:pt x="156" y="0"/>
                      <a:pt x="156" y="0"/>
                      <a:pt x="156" y="0"/>
                    </a:cubicBezTo>
                    <a:cubicBezTo>
                      <a:pt x="156" y="5"/>
                      <a:pt x="156" y="5"/>
                      <a:pt x="156" y="5"/>
                    </a:cubicBezTo>
                    <a:cubicBezTo>
                      <a:pt x="160" y="6"/>
                      <a:pt x="162" y="10"/>
                      <a:pt x="162" y="14"/>
                    </a:cubicBezTo>
                    <a:cubicBezTo>
                      <a:pt x="162" y="19"/>
                      <a:pt x="158" y="24"/>
                      <a:pt x="153" y="24"/>
                    </a:cubicBezTo>
                    <a:cubicBezTo>
                      <a:pt x="147" y="24"/>
                      <a:pt x="143" y="19"/>
                      <a:pt x="143" y="14"/>
                    </a:cubicBezTo>
                    <a:cubicBezTo>
                      <a:pt x="143" y="10"/>
                      <a:pt x="146" y="6"/>
                      <a:pt x="149" y="5"/>
                    </a:cubicBezTo>
                    <a:cubicBezTo>
                      <a:pt x="149" y="0"/>
                      <a:pt x="149" y="0"/>
                      <a:pt x="149" y="0"/>
                    </a:cubicBezTo>
                    <a:cubicBezTo>
                      <a:pt x="129" y="0"/>
                      <a:pt x="129" y="0"/>
                      <a:pt x="129" y="0"/>
                    </a:cubicBezTo>
                    <a:cubicBezTo>
                      <a:pt x="129" y="5"/>
                      <a:pt x="129" y="5"/>
                      <a:pt x="129" y="5"/>
                    </a:cubicBezTo>
                    <a:cubicBezTo>
                      <a:pt x="133" y="6"/>
                      <a:pt x="135" y="10"/>
                      <a:pt x="135" y="14"/>
                    </a:cubicBezTo>
                    <a:cubicBezTo>
                      <a:pt x="135" y="19"/>
                      <a:pt x="131" y="24"/>
                      <a:pt x="126" y="24"/>
                    </a:cubicBezTo>
                    <a:cubicBezTo>
                      <a:pt x="120" y="24"/>
                      <a:pt x="116" y="19"/>
                      <a:pt x="116" y="14"/>
                    </a:cubicBezTo>
                    <a:cubicBezTo>
                      <a:pt x="116" y="10"/>
                      <a:pt x="119" y="6"/>
                      <a:pt x="122" y="5"/>
                    </a:cubicBezTo>
                    <a:cubicBezTo>
                      <a:pt x="122" y="0"/>
                      <a:pt x="122" y="0"/>
                      <a:pt x="122" y="0"/>
                    </a:cubicBezTo>
                    <a:cubicBezTo>
                      <a:pt x="102" y="0"/>
                      <a:pt x="102" y="0"/>
                      <a:pt x="102" y="0"/>
                    </a:cubicBezTo>
                    <a:cubicBezTo>
                      <a:pt x="102" y="5"/>
                      <a:pt x="102" y="5"/>
                      <a:pt x="102" y="5"/>
                    </a:cubicBezTo>
                    <a:cubicBezTo>
                      <a:pt x="106" y="6"/>
                      <a:pt x="108" y="10"/>
                      <a:pt x="108" y="14"/>
                    </a:cubicBezTo>
                    <a:cubicBezTo>
                      <a:pt x="108" y="19"/>
                      <a:pt x="104" y="24"/>
                      <a:pt x="99" y="24"/>
                    </a:cubicBezTo>
                    <a:cubicBezTo>
                      <a:pt x="93" y="24"/>
                      <a:pt x="89" y="19"/>
                      <a:pt x="89" y="14"/>
                    </a:cubicBezTo>
                    <a:cubicBezTo>
                      <a:pt x="89" y="10"/>
                      <a:pt x="92" y="6"/>
                      <a:pt x="95" y="5"/>
                    </a:cubicBezTo>
                    <a:cubicBezTo>
                      <a:pt x="95" y="0"/>
                      <a:pt x="95" y="0"/>
                      <a:pt x="95" y="0"/>
                    </a:cubicBezTo>
                    <a:cubicBezTo>
                      <a:pt x="75" y="0"/>
                      <a:pt x="75" y="0"/>
                      <a:pt x="75" y="0"/>
                    </a:cubicBezTo>
                    <a:cubicBezTo>
                      <a:pt x="75" y="5"/>
                      <a:pt x="75" y="5"/>
                      <a:pt x="75" y="5"/>
                    </a:cubicBezTo>
                    <a:cubicBezTo>
                      <a:pt x="79" y="6"/>
                      <a:pt x="82" y="10"/>
                      <a:pt x="82" y="14"/>
                    </a:cubicBezTo>
                    <a:cubicBezTo>
                      <a:pt x="82" y="19"/>
                      <a:pt x="77" y="24"/>
                      <a:pt x="72" y="24"/>
                    </a:cubicBezTo>
                    <a:cubicBezTo>
                      <a:pt x="66" y="24"/>
                      <a:pt x="62" y="19"/>
                      <a:pt x="62" y="14"/>
                    </a:cubicBezTo>
                    <a:cubicBezTo>
                      <a:pt x="62" y="10"/>
                      <a:pt x="65" y="6"/>
                      <a:pt x="68" y="5"/>
                    </a:cubicBezTo>
                    <a:cubicBezTo>
                      <a:pt x="68" y="0"/>
                      <a:pt x="68" y="0"/>
                      <a:pt x="68" y="0"/>
                    </a:cubicBezTo>
                    <a:cubicBezTo>
                      <a:pt x="48" y="0"/>
                      <a:pt x="48" y="0"/>
                      <a:pt x="48" y="0"/>
                    </a:cubicBezTo>
                    <a:cubicBezTo>
                      <a:pt x="48" y="5"/>
                      <a:pt x="48" y="5"/>
                      <a:pt x="48" y="5"/>
                    </a:cubicBezTo>
                    <a:cubicBezTo>
                      <a:pt x="52" y="6"/>
                      <a:pt x="55" y="10"/>
                      <a:pt x="55" y="14"/>
                    </a:cubicBezTo>
                    <a:cubicBezTo>
                      <a:pt x="55" y="19"/>
                      <a:pt x="50" y="24"/>
                      <a:pt x="45" y="24"/>
                    </a:cubicBezTo>
                    <a:cubicBezTo>
                      <a:pt x="39" y="24"/>
                      <a:pt x="35" y="19"/>
                      <a:pt x="35" y="14"/>
                    </a:cubicBezTo>
                    <a:cubicBezTo>
                      <a:pt x="35" y="10"/>
                      <a:pt x="38" y="6"/>
                      <a:pt x="41" y="5"/>
                    </a:cubicBezTo>
                    <a:cubicBezTo>
                      <a:pt x="41" y="0"/>
                      <a:pt x="41" y="0"/>
                      <a:pt x="41" y="0"/>
                    </a:cubicBezTo>
                    <a:cubicBezTo>
                      <a:pt x="21" y="0"/>
                      <a:pt x="21" y="0"/>
                      <a:pt x="21" y="0"/>
                    </a:cubicBezTo>
                    <a:cubicBezTo>
                      <a:pt x="21" y="5"/>
                      <a:pt x="21" y="5"/>
                      <a:pt x="21" y="5"/>
                    </a:cubicBezTo>
                    <a:cubicBezTo>
                      <a:pt x="25" y="6"/>
                      <a:pt x="28" y="10"/>
                      <a:pt x="28" y="14"/>
                    </a:cubicBezTo>
                    <a:cubicBezTo>
                      <a:pt x="28" y="19"/>
                      <a:pt x="23" y="24"/>
                      <a:pt x="18" y="24"/>
                    </a:cubicBezTo>
                    <a:cubicBezTo>
                      <a:pt x="13" y="24"/>
                      <a:pt x="8" y="19"/>
                      <a:pt x="8" y="14"/>
                    </a:cubicBezTo>
                    <a:cubicBezTo>
                      <a:pt x="8" y="10"/>
                      <a:pt x="11" y="6"/>
                      <a:pt x="15" y="5"/>
                    </a:cubicBezTo>
                    <a:cubicBezTo>
                      <a:pt x="15" y="0"/>
                      <a:pt x="15" y="0"/>
                      <a:pt x="15" y="0"/>
                    </a:cubicBezTo>
                    <a:cubicBezTo>
                      <a:pt x="0" y="0"/>
                      <a:pt x="0" y="0"/>
                      <a:pt x="0" y="0"/>
                    </a:cubicBezTo>
                    <a:cubicBezTo>
                      <a:pt x="0" y="118"/>
                      <a:pt x="0" y="118"/>
                      <a:pt x="0" y="118"/>
                    </a:cubicBezTo>
                    <a:cubicBezTo>
                      <a:pt x="197" y="118"/>
                      <a:pt x="197" y="118"/>
                      <a:pt x="197" y="118"/>
                    </a:cubicBezTo>
                    <a:cubicBezTo>
                      <a:pt x="197" y="0"/>
                      <a:pt x="197" y="0"/>
                      <a:pt x="197" y="0"/>
                    </a:cubicBezTo>
                    <a:lnTo>
                      <a:pt x="183" y="0"/>
                    </a:lnTo>
                    <a:close/>
                  </a:path>
                </a:pathLst>
              </a:custGeom>
              <a:solidFill>
                <a:srgbClr val="DF6E6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29" name="Freeform 1872"/>
              <p:cNvSpPr/>
              <p:nvPr/>
            </p:nvSpPr>
            <p:spPr bwMode="auto">
              <a:xfrm>
                <a:off x="344143" y="98326"/>
                <a:ext cx="346378" cy="735214"/>
              </a:xfrm>
              <a:custGeom>
                <a:avLst/>
                <a:gdLst>
                  <a:gd name="T0" fmla="*/ 2147483646 w 131"/>
                  <a:gd name="T1" fmla="*/ 0 h 277"/>
                  <a:gd name="T2" fmla="*/ 0 w 131"/>
                  <a:gd name="T3" fmla="*/ 0 h 277"/>
                  <a:gd name="T4" fmla="*/ 0 w 131"/>
                  <a:gd name="T5" fmla="*/ 2147483646 h 277"/>
                  <a:gd name="T6" fmla="*/ 2147483646 w 131"/>
                  <a:gd name="T7" fmla="*/ 2147483646 h 277"/>
                  <a:gd name="T8" fmla="*/ 2147483646 w 131"/>
                  <a:gd name="T9" fmla="*/ 2147483646 h 277"/>
                  <a:gd name="T10" fmla="*/ 2147483646 w 131"/>
                  <a:gd name="T11" fmla="*/ 2147483646 h 277"/>
                  <a:gd name="T12" fmla="*/ 2147483646 w 131"/>
                  <a:gd name="T13" fmla="*/ 0 h 2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 h="277">
                    <a:moveTo>
                      <a:pt x="98" y="0"/>
                    </a:moveTo>
                    <a:cubicBezTo>
                      <a:pt x="0" y="0"/>
                      <a:pt x="0" y="0"/>
                      <a:pt x="0" y="0"/>
                    </a:cubicBezTo>
                    <a:cubicBezTo>
                      <a:pt x="0" y="277"/>
                      <a:pt x="0" y="277"/>
                      <a:pt x="0" y="277"/>
                    </a:cubicBezTo>
                    <a:cubicBezTo>
                      <a:pt x="98" y="277"/>
                      <a:pt x="98" y="277"/>
                      <a:pt x="98" y="277"/>
                    </a:cubicBezTo>
                    <a:cubicBezTo>
                      <a:pt x="116" y="277"/>
                      <a:pt x="131" y="263"/>
                      <a:pt x="131" y="245"/>
                    </a:cubicBezTo>
                    <a:cubicBezTo>
                      <a:pt x="131" y="33"/>
                      <a:pt x="131" y="33"/>
                      <a:pt x="131" y="33"/>
                    </a:cubicBezTo>
                    <a:cubicBezTo>
                      <a:pt x="131" y="14"/>
                      <a:pt x="116" y="0"/>
                      <a:pt x="98" y="0"/>
                    </a:cubicBezTo>
                  </a:path>
                </a:pathLst>
              </a:custGeom>
              <a:solidFill>
                <a:srgbClr val="1E2F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30" name="Freeform 1873"/>
              <p:cNvSpPr/>
              <p:nvPr/>
            </p:nvSpPr>
            <p:spPr bwMode="auto">
              <a:xfrm>
                <a:off x="344143" y="0"/>
                <a:ext cx="264811" cy="312857"/>
              </a:xfrm>
              <a:custGeom>
                <a:avLst/>
                <a:gdLst>
                  <a:gd name="T0" fmla="*/ 2147483646 w 100"/>
                  <a:gd name="T1" fmla="*/ 0 h 118"/>
                  <a:gd name="T2" fmla="*/ 2147483646 w 100"/>
                  <a:gd name="T3" fmla="*/ 2147483646 h 118"/>
                  <a:gd name="T4" fmla="*/ 2147483646 w 100"/>
                  <a:gd name="T5" fmla="*/ 2147483646 h 118"/>
                  <a:gd name="T6" fmla="*/ 2147483646 w 100"/>
                  <a:gd name="T7" fmla="*/ 2147483646 h 118"/>
                  <a:gd name="T8" fmla="*/ 2147483646 w 100"/>
                  <a:gd name="T9" fmla="*/ 2147483646 h 118"/>
                  <a:gd name="T10" fmla="*/ 2147483646 w 100"/>
                  <a:gd name="T11" fmla="*/ 2147483646 h 118"/>
                  <a:gd name="T12" fmla="*/ 2147483646 w 100"/>
                  <a:gd name="T13" fmla="*/ 0 h 118"/>
                  <a:gd name="T14" fmla="*/ 2147483646 w 100"/>
                  <a:gd name="T15" fmla="*/ 0 h 118"/>
                  <a:gd name="T16" fmla="*/ 2147483646 w 100"/>
                  <a:gd name="T17" fmla="*/ 2147483646 h 118"/>
                  <a:gd name="T18" fmla="*/ 2147483646 w 100"/>
                  <a:gd name="T19" fmla="*/ 2147483646 h 118"/>
                  <a:gd name="T20" fmla="*/ 2147483646 w 100"/>
                  <a:gd name="T21" fmla="*/ 2147483646 h 118"/>
                  <a:gd name="T22" fmla="*/ 2147483646 w 100"/>
                  <a:gd name="T23" fmla="*/ 2147483646 h 118"/>
                  <a:gd name="T24" fmla="*/ 2147483646 w 100"/>
                  <a:gd name="T25" fmla="*/ 2147483646 h 118"/>
                  <a:gd name="T26" fmla="*/ 2147483646 w 100"/>
                  <a:gd name="T27" fmla="*/ 0 h 118"/>
                  <a:gd name="T28" fmla="*/ 2147483646 w 100"/>
                  <a:gd name="T29" fmla="*/ 0 h 118"/>
                  <a:gd name="T30" fmla="*/ 2147483646 w 100"/>
                  <a:gd name="T31" fmla="*/ 2147483646 h 118"/>
                  <a:gd name="T32" fmla="*/ 2147483646 w 100"/>
                  <a:gd name="T33" fmla="*/ 2147483646 h 118"/>
                  <a:gd name="T34" fmla="*/ 2147483646 w 100"/>
                  <a:gd name="T35" fmla="*/ 2147483646 h 118"/>
                  <a:gd name="T36" fmla="*/ 2147483646 w 100"/>
                  <a:gd name="T37" fmla="*/ 2147483646 h 118"/>
                  <a:gd name="T38" fmla="*/ 2147483646 w 100"/>
                  <a:gd name="T39" fmla="*/ 2147483646 h 118"/>
                  <a:gd name="T40" fmla="*/ 2147483646 w 100"/>
                  <a:gd name="T41" fmla="*/ 0 h 118"/>
                  <a:gd name="T42" fmla="*/ 2147483646 w 100"/>
                  <a:gd name="T43" fmla="*/ 0 h 118"/>
                  <a:gd name="T44" fmla="*/ 2147483646 w 100"/>
                  <a:gd name="T45" fmla="*/ 2147483646 h 118"/>
                  <a:gd name="T46" fmla="*/ 2147483646 w 100"/>
                  <a:gd name="T47" fmla="*/ 2147483646 h 118"/>
                  <a:gd name="T48" fmla="*/ 2147483646 w 100"/>
                  <a:gd name="T49" fmla="*/ 2147483646 h 118"/>
                  <a:gd name="T50" fmla="*/ 0 w 100"/>
                  <a:gd name="T51" fmla="*/ 2147483646 h 118"/>
                  <a:gd name="T52" fmla="*/ 0 w 100"/>
                  <a:gd name="T53" fmla="*/ 2147483646 h 118"/>
                  <a:gd name="T54" fmla="*/ 2147483646 w 100"/>
                  <a:gd name="T55" fmla="*/ 2147483646 h 118"/>
                  <a:gd name="T56" fmla="*/ 2147483646 w 100"/>
                  <a:gd name="T57" fmla="*/ 0 h 118"/>
                  <a:gd name="T58" fmla="*/ 2147483646 w 100"/>
                  <a:gd name="T59" fmla="*/ 0 h 1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0" h="118">
                    <a:moveTo>
                      <a:pt x="86" y="0"/>
                    </a:moveTo>
                    <a:cubicBezTo>
                      <a:pt x="86" y="5"/>
                      <a:pt x="86" y="5"/>
                      <a:pt x="86" y="5"/>
                    </a:cubicBezTo>
                    <a:cubicBezTo>
                      <a:pt x="89" y="6"/>
                      <a:pt x="92" y="10"/>
                      <a:pt x="92" y="14"/>
                    </a:cubicBezTo>
                    <a:cubicBezTo>
                      <a:pt x="92" y="19"/>
                      <a:pt x="88" y="24"/>
                      <a:pt x="83" y="24"/>
                    </a:cubicBezTo>
                    <a:cubicBezTo>
                      <a:pt x="77" y="24"/>
                      <a:pt x="73" y="19"/>
                      <a:pt x="73" y="14"/>
                    </a:cubicBezTo>
                    <a:cubicBezTo>
                      <a:pt x="73" y="10"/>
                      <a:pt x="76" y="6"/>
                      <a:pt x="79" y="5"/>
                    </a:cubicBezTo>
                    <a:cubicBezTo>
                      <a:pt x="79" y="0"/>
                      <a:pt x="79" y="0"/>
                      <a:pt x="79" y="0"/>
                    </a:cubicBezTo>
                    <a:cubicBezTo>
                      <a:pt x="59" y="0"/>
                      <a:pt x="59" y="0"/>
                      <a:pt x="59" y="0"/>
                    </a:cubicBezTo>
                    <a:cubicBezTo>
                      <a:pt x="59" y="5"/>
                      <a:pt x="59" y="5"/>
                      <a:pt x="59" y="5"/>
                    </a:cubicBezTo>
                    <a:cubicBezTo>
                      <a:pt x="63" y="6"/>
                      <a:pt x="65" y="10"/>
                      <a:pt x="65" y="14"/>
                    </a:cubicBezTo>
                    <a:cubicBezTo>
                      <a:pt x="65" y="19"/>
                      <a:pt x="61" y="24"/>
                      <a:pt x="56" y="24"/>
                    </a:cubicBezTo>
                    <a:cubicBezTo>
                      <a:pt x="50" y="24"/>
                      <a:pt x="46" y="19"/>
                      <a:pt x="46" y="14"/>
                    </a:cubicBezTo>
                    <a:cubicBezTo>
                      <a:pt x="46" y="10"/>
                      <a:pt x="49" y="6"/>
                      <a:pt x="52" y="5"/>
                    </a:cubicBezTo>
                    <a:cubicBezTo>
                      <a:pt x="52" y="0"/>
                      <a:pt x="52" y="0"/>
                      <a:pt x="52" y="0"/>
                    </a:cubicBezTo>
                    <a:cubicBezTo>
                      <a:pt x="32" y="0"/>
                      <a:pt x="32" y="0"/>
                      <a:pt x="32" y="0"/>
                    </a:cubicBezTo>
                    <a:cubicBezTo>
                      <a:pt x="32" y="5"/>
                      <a:pt x="32" y="5"/>
                      <a:pt x="32" y="5"/>
                    </a:cubicBezTo>
                    <a:cubicBezTo>
                      <a:pt x="36" y="6"/>
                      <a:pt x="38" y="10"/>
                      <a:pt x="38" y="14"/>
                    </a:cubicBezTo>
                    <a:cubicBezTo>
                      <a:pt x="38" y="19"/>
                      <a:pt x="34" y="24"/>
                      <a:pt x="29" y="24"/>
                    </a:cubicBezTo>
                    <a:cubicBezTo>
                      <a:pt x="23" y="24"/>
                      <a:pt x="19" y="19"/>
                      <a:pt x="19" y="14"/>
                    </a:cubicBezTo>
                    <a:cubicBezTo>
                      <a:pt x="19" y="10"/>
                      <a:pt x="22" y="6"/>
                      <a:pt x="25" y="5"/>
                    </a:cubicBezTo>
                    <a:cubicBezTo>
                      <a:pt x="25" y="0"/>
                      <a:pt x="25" y="0"/>
                      <a:pt x="25" y="0"/>
                    </a:cubicBezTo>
                    <a:cubicBezTo>
                      <a:pt x="5" y="0"/>
                      <a:pt x="5" y="0"/>
                      <a:pt x="5" y="0"/>
                    </a:cubicBezTo>
                    <a:cubicBezTo>
                      <a:pt x="5" y="5"/>
                      <a:pt x="5" y="5"/>
                      <a:pt x="5" y="5"/>
                    </a:cubicBezTo>
                    <a:cubicBezTo>
                      <a:pt x="9" y="6"/>
                      <a:pt x="11" y="10"/>
                      <a:pt x="11" y="14"/>
                    </a:cubicBezTo>
                    <a:cubicBezTo>
                      <a:pt x="11" y="19"/>
                      <a:pt x="7" y="24"/>
                      <a:pt x="2" y="24"/>
                    </a:cubicBezTo>
                    <a:cubicBezTo>
                      <a:pt x="1" y="24"/>
                      <a:pt x="1" y="24"/>
                      <a:pt x="0" y="24"/>
                    </a:cubicBezTo>
                    <a:cubicBezTo>
                      <a:pt x="0" y="118"/>
                      <a:pt x="0" y="118"/>
                      <a:pt x="0" y="118"/>
                    </a:cubicBezTo>
                    <a:cubicBezTo>
                      <a:pt x="100" y="118"/>
                      <a:pt x="100" y="118"/>
                      <a:pt x="100" y="118"/>
                    </a:cubicBezTo>
                    <a:cubicBezTo>
                      <a:pt x="100" y="0"/>
                      <a:pt x="100" y="0"/>
                      <a:pt x="100" y="0"/>
                    </a:cubicBezTo>
                    <a:lnTo>
                      <a:pt x="86" y="0"/>
                    </a:lnTo>
                    <a:close/>
                  </a:path>
                </a:pathLst>
              </a:custGeom>
              <a:solidFill>
                <a:srgbClr val="C34B4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31" name="Rectangle 1874"/>
              <p:cNvSpPr>
                <a:spLocks noChangeArrowheads="1"/>
              </p:cNvSpPr>
              <p:nvPr/>
            </p:nvSpPr>
            <p:spPr bwMode="auto">
              <a:xfrm>
                <a:off x="82684" y="424592"/>
                <a:ext cx="232408" cy="74862"/>
              </a:xfrm>
              <a:prstGeom prst="rect">
                <a:avLst/>
              </a:prstGeom>
              <a:solidFill>
                <a:srgbClr val="FFFF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8232" name="Rectangle 1875"/>
              <p:cNvSpPr>
                <a:spLocks noChangeArrowheads="1"/>
              </p:cNvSpPr>
              <p:nvPr/>
            </p:nvSpPr>
            <p:spPr bwMode="auto">
              <a:xfrm>
                <a:off x="370959" y="424592"/>
                <a:ext cx="232408" cy="74862"/>
              </a:xfrm>
              <a:prstGeom prst="rect">
                <a:avLst/>
              </a:prstGeom>
              <a:solidFill>
                <a:srgbClr val="FFFF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8233" name="Rectangle 1876"/>
              <p:cNvSpPr>
                <a:spLocks noChangeArrowheads="1"/>
              </p:cNvSpPr>
              <p:nvPr/>
            </p:nvSpPr>
            <p:spPr bwMode="auto">
              <a:xfrm>
                <a:off x="222352" y="735214"/>
                <a:ext cx="232408" cy="77097"/>
              </a:xfrm>
              <a:prstGeom prst="rect">
                <a:avLst/>
              </a:prstGeom>
              <a:solidFill>
                <a:srgbClr val="64A6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8234" name="Rectangle 1877"/>
              <p:cNvSpPr>
                <a:spLocks noChangeArrowheads="1"/>
              </p:cNvSpPr>
              <p:nvPr/>
            </p:nvSpPr>
            <p:spPr bwMode="auto">
              <a:xfrm>
                <a:off x="222352" y="615658"/>
                <a:ext cx="232408" cy="77097"/>
              </a:xfrm>
              <a:prstGeom prst="rect">
                <a:avLst/>
              </a:prstGeom>
              <a:solidFill>
                <a:srgbClr val="64A6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8235" name="Rectangle 1878"/>
              <p:cNvSpPr>
                <a:spLocks noChangeArrowheads="1"/>
              </p:cNvSpPr>
              <p:nvPr/>
            </p:nvSpPr>
            <p:spPr bwMode="auto">
              <a:xfrm>
                <a:off x="162016" y="345260"/>
                <a:ext cx="75980" cy="233526"/>
              </a:xfrm>
              <a:prstGeom prst="rect">
                <a:avLst/>
              </a:prstGeom>
              <a:solidFill>
                <a:srgbClr val="FFFF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8236" name="Freeform 1879"/>
              <p:cNvSpPr/>
              <p:nvPr/>
            </p:nvSpPr>
            <p:spPr bwMode="auto">
              <a:xfrm>
                <a:off x="103914" y="100561"/>
                <a:ext cx="488281" cy="32403"/>
              </a:xfrm>
              <a:custGeom>
                <a:avLst/>
                <a:gdLst>
                  <a:gd name="T0" fmla="*/ 2147483646 w 437"/>
                  <a:gd name="T1" fmla="*/ 2147483646 h 29"/>
                  <a:gd name="T2" fmla="*/ 2147483646 w 437"/>
                  <a:gd name="T3" fmla="*/ 2147483646 h 29"/>
                  <a:gd name="T4" fmla="*/ 0 w 437"/>
                  <a:gd name="T5" fmla="*/ 2147483646 h 29"/>
                  <a:gd name="T6" fmla="*/ 0 w 437"/>
                  <a:gd name="T7" fmla="*/ 0 h 29"/>
                  <a:gd name="T8" fmla="*/ 2147483646 w 437"/>
                  <a:gd name="T9" fmla="*/ 0 h 29"/>
                  <a:gd name="T10" fmla="*/ 2147483646 w 437"/>
                  <a:gd name="T11" fmla="*/ 2147483646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7" h="29">
                    <a:moveTo>
                      <a:pt x="437" y="29"/>
                    </a:moveTo>
                    <a:lnTo>
                      <a:pt x="437" y="29"/>
                    </a:lnTo>
                    <a:lnTo>
                      <a:pt x="0" y="29"/>
                    </a:lnTo>
                    <a:lnTo>
                      <a:pt x="0" y="0"/>
                    </a:lnTo>
                    <a:lnTo>
                      <a:pt x="437" y="0"/>
                    </a:lnTo>
                    <a:lnTo>
                      <a:pt x="437" y="29"/>
                    </a:lnTo>
                    <a:close/>
                  </a:path>
                </a:pathLst>
              </a:custGeom>
              <a:solidFill>
                <a:srgbClr val="FFFFF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37" name="Freeform 1880"/>
              <p:cNvSpPr/>
              <p:nvPr/>
            </p:nvSpPr>
            <p:spPr bwMode="auto">
              <a:xfrm>
                <a:off x="103914" y="162015"/>
                <a:ext cx="488281" cy="31286"/>
              </a:xfrm>
              <a:custGeom>
                <a:avLst/>
                <a:gdLst>
                  <a:gd name="T0" fmla="*/ 2147483646 w 437"/>
                  <a:gd name="T1" fmla="*/ 2147483646 h 28"/>
                  <a:gd name="T2" fmla="*/ 2147483646 w 437"/>
                  <a:gd name="T3" fmla="*/ 2147483646 h 28"/>
                  <a:gd name="T4" fmla="*/ 0 w 437"/>
                  <a:gd name="T5" fmla="*/ 2147483646 h 28"/>
                  <a:gd name="T6" fmla="*/ 0 w 437"/>
                  <a:gd name="T7" fmla="*/ 0 h 28"/>
                  <a:gd name="T8" fmla="*/ 2147483646 w 437"/>
                  <a:gd name="T9" fmla="*/ 0 h 28"/>
                  <a:gd name="T10" fmla="*/ 2147483646 w 437"/>
                  <a:gd name="T11" fmla="*/ 2147483646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7" h="28">
                    <a:moveTo>
                      <a:pt x="437" y="28"/>
                    </a:moveTo>
                    <a:lnTo>
                      <a:pt x="437" y="28"/>
                    </a:lnTo>
                    <a:lnTo>
                      <a:pt x="0" y="28"/>
                    </a:lnTo>
                    <a:lnTo>
                      <a:pt x="0" y="0"/>
                    </a:lnTo>
                    <a:lnTo>
                      <a:pt x="437" y="0"/>
                    </a:lnTo>
                    <a:lnTo>
                      <a:pt x="437" y="28"/>
                    </a:lnTo>
                    <a:close/>
                  </a:path>
                </a:pathLst>
              </a:custGeom>
              <a:solidFill>
                <a:srgbClr val="FFFFF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38" name="Rectangle 1881"/>
              <p:cNvSpPr>
                <a:spLocks noChangeArrowheads="1"/>
              </p:cNvSpPr>
              <p:nvPr/>
            </p:nvSpPr>
            <p:spPr bwMode="auto">
              <a:xfrm>
                <a:off x="103914" y="220117"/>
                <a:ext cx="240230" cy="32403"/>
              </a:xfrm>
              <a:prstGeom prst="rect">
                <a:avLst/>
              </a:prstGeom>
              <a:solidFill>
                <a:srgbClr val="FFFF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grpSp>
      </p:grpSp>
      <p:grpSp>
        <p:nvGrpSpPr>
          <p:cNvPr id="8240" name="组合 7123"/>
          <p:cNvGrpSpPr/>
          <p:nvPr/>
        </p:nvGrpSpPr>
        <p:grpSpPr bwMode="auto">
          <a:xfrm>
            <a:off x="6600825" y="1776413"/>
            <a:ext cx="1312863" cy="1312862"/>
            <a:chOff x="0" y="0"/>
            <a:chExt cx="1291653" cy="1298357"/>
          </a:xfrm>
        </p:grpSpPr>
        <p:sp>
          <p:nvSpPr>
            <p:cNvPr id="8217" name="Oval 1887"/>
            <p:cNvSpPr>
              <a:spLocks noChangeArrowheads="1"/>
            </p:cNvSpPr>
            <p:nvPr/>
          </p:nvSpPr>
          <p:spPr bwMode="auto">
            <a:xfrm>
              <a:off x="0" y="0"/>
              <a:ext cx="1291653" cy="1298357"/>
            </a:xfrm>
            <a:prstGeom prst="ellipse">
              <a:avLst/>
            </a:prstGeom>
            <a:solidFill>
              <a:srgbClr val="40C6F2"/>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8218" name="Freeform 1888"/>
            <p:cNvSpPr/>
            <p:nvPr/>
          </p:nvSpPr>
          <p:spPr bwMode="auto">
            <a:xfrm>
              <a:off x="258107" y="472638"/>
              <a:ext cx="1033546" cy="815663"/>
            </a:xfrm>
            <a:custGeom>
              <a:avLst/>
              <a:gdLst>
                <a:gd name="T0" fmla="*/ 2147483646 w 391"/>
                <a:gd name="T1" fmla="*/ 2147483646 h 307"/>
                <a:gd name="T2" fmla="*/ 2147483646 w 391"/>
                <a:gd name="T3" fmla="*/ 0 h 307"/>
                <a:gd name="T4" fmla="*/ 2147483646 w 391"/>
                <a:gd name="T5" fmla="*/ 2147483646 h 307"/>
                <a:gd name="T6" fmla="*/ 2147483646 w 391"/>
                <a:gd name="T7" fmla="*/ 2147483646 h 307"/>
                <a:gd name="T8" fmla="*/ 2147483646 w 391"/>
                <a:gd name="T9" fmla="*/ 2147483646 h 307"/>
                <a:gd name="T10" fmla="*/ 2147483646 w 391"/>
                <a:gd name="T11" fmla="*/ 2147483646 h 307"/>
                <a:gd name="T12" fmla="*/ 2147483646 w 391"/>
                <a:gd name="T13" fmla="*/ 2147483646 h 307"/>
                <a:gd name="T14" fmla="*/ 0 w 391"/>
                <a:gd name="T15" fmla="*/ 2147483646 h 307"/>
                <a:gd name="T16" fmla="*/ 2147483646 w 391"/>
                <a:gd name="T17" fmla="*/ 2147483646 h 307"/>
                <a:gd name="T18" fmla="*/ 2147483646 w 391"/>
                <a:gd name="T19" fmla="*/ 2147483646 h 307"/>
                <a:gd name="T20" fmla="*/ 2147483646 w 391"/>
                <a:gd name="T21" fmla="*/ 2147483646 h 307"/>
                <a:gd name="T22" fmla="*/ 2147483646 w 391"/>
                <a:gd name="T23" fmla="*/ 2147483646 h 3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1" h="307">
                  <a:moveTo>
                    <a:pt x="390" y="58"/>
                  </a:moveTo>
                  <a:cubicBezTo>
                    <a:pt x="302" y="0"/>
                    <a:pt x="302" y="0"/>
                    <a:pt x="302" y="0"/>
                  </a:cubicBezTo>
                  <a:cubicBezTo>
                    <a:pt x="302" y="77"/>
                    <a:pt x="302" y="77"/>
                    <a:pt x="302" y="77"/>
                  </a:cubicBezTo>
                  <a:cubicBezTo>
                    <a:pt x="288" y="77"/>
                    <a:pt x="288" y="77"/>
                    <a:pt x="288" y="77"/>
                  </a:cubicBezTo>
                  <a:cubicBezTo>
                    <a:pt x="288" y="111"/>
                    <a:pt x="288" y="111"/>
                    <a:pt x="288" y="111"/>
                  </a:cubicBezTo>
                  <a:cubicBezTo>
                    <a:pt x="38" y="111"/>
                    <a:pt x="38" y="111"/>
                    <a:pt x="38" y="111"/>
                  </a:cubicBezTo>
                  <a:cubicBezTo>
                    <a:pt x="38" y="171"/>
                    <a:pt x="38" y="171"/>
                    <a:pt x="38" y="171"/>
                  </a:cubicBezTo>
                  <a:cubicBezTo>
                    <a:pt x="0" y="171"/>
                    <a:pt x="0" y="171"/>
                    <a:pt x="0" y="171"/>
                  </a:cubicBezTo>
                  <a:cubicBezTo>
                    <a:pt x="196" y="296"/>
                    <a:pt x="196" y="296"/>
                    <a:pt x="196" y="296"/>
                  </a:cubicBezTo>
                  <a:cubicBezTo>
                    <a:pt x="189" y="307"/>
                    <a:pt x="189" y="307"/>
                    <a:pt x="189" y="307"/>
                  </a:cubicBezTo>
                  <a:cubicBezTo>
                    <a:pt x="304" y="287"/>
                    <a:pt x="391" y="187"/>
                    <a:pt x="391" y="66"/>
                  </a:cubicBezTo>
                  <a:cubicBezTo>
                    <a:pt x="391" y="63"/>
                    <a:pt x="391" y="61"/>
                    <a:pt x="390" y="58"/>
                  </a:cubicBezTo>
                </a:path>
              </a:pathLst>
            </a:cu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9" name="Freeform 1889"/>
            <p:cNvSpPr/>
            <p:nvPr/>
          </p:nvSpPr>
          <p:spPr bwMode="auto">
            <a:xfrm>
              <a:off x="168719" y="308388"/>
              <a:ext cx="544148" cy="692755"/>
            </a:xfrm>
            <a:custGeom>
              <a:avLst/>
              <a:gdLst>
                <a:gd name="T0" fmla="*/ 2147483646 w 206"/>
                <a:gd name="T1" fmla="*/ 2147483646 h 261"/>
                <a:gd name="T2" fmla="*/ 2147483646 w 206"/>
                <a:gd name="T3" fmla="*/ 2147483646 h 261"/>
                <a:gd name="T4" fmla="*/ 2147483646 w 206"/>
                <a:gd name="T5" fmla="*/ 2147483646 h 261"/>
                <a:gd name="T6" fmla="*/ 2147483646 w 206"/>
                <a:gd name="T7" fmla="*/ 2147483646 h 261"/>
                <a:gd name="T8" fmla="*/ 2147483646 w 206"/>
                <a:gd name="T9" fmla="*/ 2147483646 h 261"/>
                <a:gd name="T10" fmla="*/ 2147483646 w 206"/>
                <a:gd name="T11" fmla="*/ 2147483646 h 261"/>
                <a:gd name="T12" fmla="*/ 2147483646 w 206"/>
                <a:gd name="T13" fmla="*/ 2147483646 h 261"/>
                <a:gd name="T14" fmla="*/ 2147483646 w 206"/>
                <a:gd name="T15" fmla="*/ 2147483646 h 261"/>
                <a:gd name="T16" fmla="*/ 2147483646 w 206"/>
                <a:gd name="T17" fmla="*/ 2147483646 h 261"/>
                <a:gd name="T18" fmla="*/ 2147483646 w 206"/>
                <a:gd name="T19" fmla="*/ 2147483646 h 261"/>
                <a:gd name="T20" fmla="*/ 2147483646 w 206"/>
                <a:gd name="T21" fmla="*/ 2147483646 h 261"/>
                <a:gd name="T22" fmla="*/ 2147483646 w 206"/>
                <a:gd name="T23" fmla="*/ 2147483646 h 261"/>
                <a:gd name="T24" fmla="*/ 2147483646 w 206"/>
                <a:gd name="T25" fmla="*/ 2147483646 h 261"/>
                <a:gd name="T26" fmla="*/ 2147483646 w 206"/>
                <a:gd name="T27" fmla="*/ 2147483646 h 261"/>
                <a:gd name="T28" fmla="*/ 2147483646 w 206"/>
                <a:gd name="T29" fmla="*/ 2147483646 h 261"/>
                <a:gd name="T30" fmla="*/ 2147483646 w 206"/>
                <a:gd name="T31" fmla="*/ 2147483646 h 2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6" h="261">
                  <a:moveTo>
                    <a:pt x="160" y="79"/>
                  </a:moveTo>
                  <a:cubicBezTo>
                    <a:pt x="150" y="53"/>
                    <a:pt x="139" y="15"/>
                    <a:pt x="137" y="4"/>
                  </a:cubicBezTo>
                  <a:cubicBezTo>
                    <a:pt x="137" y="4"/>
                    <a:pt x="116" y="0"/>
                    <a:pt x="110" y="31"/>
                  </a:cubicBezTo>
                  <a:cubicBezTo>
                    <a:pt x="109" y="36"/>
                    <a:pt x="110" y="46"/>
                    <a:pt x="112" y="55"/>
                  </a:cubicBezTo>
                  <a:cubicBezTo>
                    <a:pt x="113" y="65"/>
                    <a:pt x="124" y="87"/>
                    <a:pt x="103" y="93"/>
                  </a:cubicBezTo>
                  <a:cubicBezTo>
                    <a:pt x="82" y="98"/>
                    <a:pt x="51" y="77"/>
                    <a:pt x="28" y="95"/>
                  </a:cubicBezTo>
                  <a:cubicBezTo>
                    <a:pt x="28" y="95"/>
                    <a:pt x="6" y="110"/>
                    <a:pt x="30" y="126"/>
                  </a:cubicBezTo>
                  <a:cubicBezTo>
                    <a:pt x="30" y="126"/>
                    <a:pt x="0" y="145"/>
                    <a:pt x="25" y="163"/>
                  </a:cubicBezTo>
                  <a:cubicBezTo>
                    <a:pt x="25" y="163"/>
                    <a:pt x="18" y="168"/>
                    <a:pt x="17" y="179"/>
                  </a:cubicBezTo>
                  <a:cubicBezTo>
                    <a:pt x="16" y="189"/>
                    <a:pt x="21" y="200"/>
                    <a:pt x="34" y="201"/>
                  </a:cubicBezTo>
                  <a:cubicBezTo>
                    <a:pt x="34" y="201"/>
                    <a:pt x="27" y="207"/>
                    <a:pt x="26" y="215"/>
                  </a:cubicBezTo>
                  <a:cubicBezTo>
                    <a:pt x="25" y="223"/>
                    <a:pt x="29" y="233"/>
                    <a:pt x="41" y="237"/>
                  </a:cubicBezTo>
                  <a:cubicBezTo>
                    <a:pt x="41" y="237"/>
                    <a:pt x="91" y="261"/>
                    <a:pt x="174" y="227"/>
                  </a:cubicBezTo>
                  <a:cubicBezTo>
                    <a:pt x="174" y="227"/>
                    <a:pt x="198" y="215"/>
                    <a:pt x="206" y="212"/>
                  </a:cubicBezTo>
                  <a:cubicBezTo>
                    <a:pt x="206" y="102"/>
                    <a:pt x="206" y="102"/>
                    <a:pt x="206" y="102"/>
                  </a:cubicBezTo>
                  <a:cubicBezTo>
                    <a:pt x="206" y="102"/>
                    <a:pt x="170" y="106"/>
                    <a:pt x="160" y="79"/>
                  </a:cubicBezTo>
                </a:path>
              </a:pathLst>
            </a:custGeom>
            <a:solidFill>
              <a:srgbClr val="E0A5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20" name="Freeform 1890"/>
            <p:cNvSpPr/>
            <p:nvPr/>
          </p:nvSpPr>
          <p:spPr bwMode="auto">
            <a:xfrm>
              <a:off x="668173" y="536327"/>
              <a:ext cx="189949" cy="404480"/>
            </a:xfrm>
            <a:custGeom>
              <a:avLst/>
              <a:gdLst>
                <a:gd name="T0" fmla="*/ 2147483646 w 72"/>
                <a:gd name="T1" fmla="*/ 2147483646 h 152"/>
                <a:gd name="T2" fmla="*/ 2147483646 w 72"/>
                <a:gd name="T3" fmla="*/ 2147483646 h 152"/>
                <a:gd name="T4" fmla="*/ 2147483646 w 72"/>
                <a:gd name="T5" fmla="*/ 2147483646 h 152"/>
                <a:gd name="T6" fmla="*/ 0 w 72"/>
                <a:gd name="T7" fmla="*/ 2147483646 h 152"/>
                <a:gd name="T8" fmla="*/ 0 w 72"/>
                <a:gd name="T9" fmla="*/ 2147483646 h 152"/>
                <a:gd name="T10" fmla="*/ 2147483646 w 72"/>
                <a:gd name="T11" fmla="*/ 0 h 152"/>
                <a:gd name="T12" fmla="*/ 2147483646 w 72"/>
                <a:gd name="T13" fmla="*/ 0 h 152"/>
                <a:gd name="T14" fmla="*/ 2147483646 w 72"/>
                <a:gd name="T15" fmla="*/ 2147483646 h 152"/>
                <a:gd name="T16" fmla="*/ 2147483646 w 72"/>
                <a:gd name="T17" fmla="*/ 2147483646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152">
                  <a:moveTo>
                    <a:pt x="72" y="130"/>
                  </a:moveTo>
                  <a:cubicBezTo>
                    <a:pt x="72" y="142"/>
                    <a:pt x="62" y="152"/>
                    <a:pt x="50" y="152"/>
                  </a:cubicBezTo>
                  <a:cubicBezTo>
                    <a:pt x="22" y="152"/>
                    <a:pt x="22" y="152"/>
                    <a:pt x="22" y="152"/>
                  </a:cubicBezTo>
                  <a:cubicBezTo>
                    <a:pt x="10" y="152"/>
                    <a:pt x="0" y="142"/>
                    <a:pt x="0" y="130"/>
                  </a:cubicBezTo>
                  <a:cubicBezTo>
                    <a:pt x="0" y="21"/>
                    <a:pt x="0" y="21"/>
                    <a:pt x="0" y="21"/>
                  </a:cubicBezTo>
                  <a:cubicBezTo>
                    <a:pt x="0" y="9"/>
                    <a:pt x="10" y="0"/>
                    <a:pt x="22" y="0"/>
                  </a:cubicBezTo>
                  <a:cubicBezTo>
                    <a:pt x="50" y="0"/>
                    <a:pt x="50" y="0"/>
                    <a:pt x="50" y="0"/>
                  </a:cubicBezTo>
                  <a:cubicBezTo>
                    <a:pt x="62" y="0"/>
                    <a:pt x="72" y="9"/>
                    <a:pt x="72" y="21"/>
                  </a:cubicBezTo>
                  <a:lnTo>
                    <a:pt x="72" y="130"/>
                  </a:lnTo>
                  <a:close/>
                </a:path>
              </a:pathLst>
            </a:custGeom>
            <a:solidFill>
              <a:srgbClr val="EBECE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21" name="Freeform 1891"/>
            <p:cNvSpPr/>
            <p:nvPr/>
          </p:nvSpPr>
          <p:spPr bwMode="auto">
            <a:xfrm>
              <a:off x="755326" y="462582"/>
              <a:ext cx="328500" cy="517332"/>
            </a:xfrm>
            <a:custGeom>
              <a:avLst/>
              <a:gdLst>
                <a:gd name="T0" fmla="*/ 2147483646 w 124"/>
                <a:gd name="T1" fmla="*/ 2147483646 h 195"/>
                <a:gd name="T2" fmla="*/ 2147483646 w 124"/>
                <a:gd name="T3" fmla="*/ 2147483646 h 195"/>
                <a:gd name="T4" fmla="*/ 2147483646 w 124"/>
                <a:gd name="T5" fmla="*/ 2147483646 h 195"/>
                <a:gd name="T6" fmla="*/ 0 w 124"/>
                <a:gd name="T7" fmla="*/ 2147483646 h 195"/>
                <a:gd name="T8" fmla="*/ 0 w 124"/>
                <a:gd name="T9" fmla="*/ 2147483646 h 195"/>
                <a:gd name="T10" fmla="*/ 2147483646 w 124"/>
                <a:gd name="T11" fmla="*/ 0 h 195"/>
                <a:gd name="T12" fmla="*/ 2147483646 w 124"/>
                <a:gd name="T13" fmla="*/ 0 h 195"/>
                <a:gd name="T14" fmla="*/ 2147483646 w 124"/>
                <a:gd name="T15" fmla="*/ 2147483646 h 195"/>
                <a:gd name="T16" fmla="*/ 2147483646 w 124"/>
                <a:gd name="T17" fmla="*/ 2147483646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 h="195">
                  <a:moveTo>
                    <a:pt x="124" y="173"/>
                  </a:moveTo>
                  <a:cubicBezTo>
                    <a:pt x="124" y="185"/>
                    <a:pt x="114" y="195"/>
                    <a:pt x="102" y="195"/>
                  </a:cubicBezTo>
                  <a:cubicBezTo>
                    <a:pt x="22" y="195"/>
                    <a:pt x="22" y="195"/>
                    <a:pt x="22" y="195"/>
                  </a:cubicBezTo>
                  <a:cubicBezTo>
                    <a:pt x="9" y="195"/>
                    <a:pt x="0" y="185"/>
                    <a:pt x="0" y="173"/>
                  </a:cubicBezTo>
                  <a:cubicBezTo>
                    <a:pt x="0" y="22"/>
                    <a:pt x="0" y="22"/>
                    <a:pt x="0" y="22"/>
                  </a:cubicBezTo>
                  <a:cubicBezTo>
                    <a:pt x="0" y="10"/>
                    <a:pt x="9" y="0"/>
                    <a:pt x="22" y="0"/>
                  </a:cubicBezTo>
                  <a:cubicBezTo>
                    <a:pt x="102" y="0"/>
                    <a:pt x="102" y="0"/>
                    <a:pt x="102" y="0"/>
                  </a:cubicBezTo>
                  <a:cubicBezTo>
                    <a:pt x="114" y="0"/>
                    <a:pt x="124" y="10"/>
                    <a:pt x="124" y="22"/>
                  </a:cubicBezTo>
                  <a:lnTo>
                    <a:pt x="124" y="173"/>
                  </a:lnTo>
                  <a:close/>
                </a:path>
              </a:pathLst>
            </a:custGeom>
            <a:solidFill>
              <a:srgbClr val="5D8BA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22" name="Oval 1892"/>
            <p:cNvSpPr>
              <a:spLocks noChangeArrowheads="1"/>
            </p:cNvSpPr>
            <p:nvPr/>
          </p:nvSpPr>
          <p:spPr bwMode="auto">
            <a:xfrm>
              <a:off x="691638" y="815664"/>
              <a:ext cx="53633" cy="52515"/>
            </a:xfrm>
            <a:prstGeom prst="ellipse">
              <a:avLst/>
            </a:pr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grpSp>
      <p:grpSp>
        <p:nvGrpSpPr>
          <p:cNvPr id="8247" name="组合 1"/>
          <p:cNvGrpSpPr/>
          <p:nvPr/>
        </p:nvGrpSpPr>
        <p:grpSpPr bwMode="auto">
          <a:xfrm>
            <a:off x="3167063" y="3525838"/>
            <a:ext cx="5632450" cy="3176587"/>
            <a:chOff x="0" y="0"/>
            <a:chExt cx="5632087" cy="3177200"/>
          </a:xfrm>
        </p:grpSpPr>
        <p:grpSp>
          <p:nvGrpSpPr>
            <p:cNvPr id="8210" name="组合 7084"/>
            <p:cNvGrpSpPr/>
            <p:nvPr/>
          </p:nvGrpSpPr>
          <p:grpSpPr bwMode="auto">
            <a:xfrm>
              <a:off x="0" y="0"/>
              <a:ext cx="5632087" cy="3177200"/>
              <a:chOff x="0" y="0"/>
              <a:chExt cx="5632087" cy="3177200"/>
            </a:xfrm>
          </p:grpSpPr>
          <p:sp>
            <p:nvSpPr>
              <p:cNvPr id="8212" name="Freeform 1824"/>
              <p:cNvSpPr/>
              <p:nvPr/>
            </p:nvSpPr>
            <p:spPr bwMode="auto">
              <a:xfrm>
                <a:off x="581755" y="0"/>
                <a:ext cx="4468578" cy="3107897"/>
              </a:xfrm>
              <a:custGeom>
                <a:avLst/>
                <a:gdLst>
                  <a:gd name="T0" fmla="*/ 2147483646 w 1936"/>
                  <a:gd name="T1" fmla="*/ 2147483646 h 1345"/>
                  <a:gd name="T2" fmla="*/ 2147483646 w 1936"/>
                  <a:gd name="T3" fmla="*/ 2147483646 h 1345"/>
                  <a:gd name="T4" fmla="*/ 2147483646 w 1936"/>
                  <a:gd name="T5" fmla="*/ 2147483646 h 1345"/>
                  <a:gd name="T6" fmla="*/ 0 w 1936"/>
                  <a:gd name="T7" fmla="*/ 2147483646 h 1345"/>
                  <a:gd name="T8" fmla="*/ 0 w 1936"/>
                  <a:gd name="T9" fmla="*/ 2147483646 h 1345"/>
                  <a:gd name="T10" fmla="*/ 2147483646 w 1936"/>
                  <a:gd name="T11" fmla="*/ 0 h 1345"/>
                  <a:gd name="T12" fmla="*/ 2147483646 w 1936"/>
                  <a:gd name="T13" fmla="*/ 0 h 1345"/>
                  <a:gd name="T14" fmla="*/ 2147483646 w 1936"/>
                  <a:gd name="T15" fmla="*/ 2147483646 h 1345"/>
                  <a:gd name="T16" fmla="*/ 2147483646 w 1936"/>
                  <a:gd name="T17" fmla="*/ 2147483646 h 13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36" h="1345">
                    <a:moveTo>
                      <a:pt x="1936" y="1288"/>
                    </a:moveTo>
                    <a:cubicBezTo>
                      <a:pt x="1936" y="1319"/>
                      <a:pt x="1911" y="1345"/>
                      <a:pt x="1879" y="1345"/>
                    </a:cubicBezTo>
                    <a:cubicBezTo>
                      <a:pt x="57" y="1345"/>
                      <a:pt x="57" y="1345"/>
                      <a:pt x="57" y="1345"/>
                    </a:cubicBezTo>
                    <a:cubicBezTo>
                      <a:pt x="25" y="1345"/>
                      <a:pt x="0" y="1319"/>
                      <a:pt x="0" y="1288"/>
                    </a:cubicBezTo>
                    <a:cubicBezTo>
                      <a:pt x="0" y="57"/>
                      <a:pt x="0" y="57"/>
                      <a:pt x="0" y="57"/>
                    </a:cubicBezTo>
                    <a:cubicBezTo>
                      <a:pt x="0" y="26"/>
                      <a:pt x="25" y="0"/>
                      <a:pt x="57" y="0"/>
                    </a:cubicBezTo>
                    <a:cubicBezTo>
                      <a:pt x="1879" y="0"/>
                      <a:pt x="1879" y="0"/>
                      <a:pt x="1879" y="0"/>
                    </a:cubicBezTo>
                    <a:cubicBezTo>
                      <a:pt x="1911" y="0"/>
                      <a:pt x="1936" y="26"/>
                      <a:pt x="1936" y="57"/>
                    </a:cubicBezTo>
                    <a:cubicBezTo>
                      <a:pt x="1936" y="1288"/>
                      <a:pt x="1936" y="1288"/>
                      <a:pt x="1936" y="1288"/>
                    </a:cubicBezTo>
                  </a:path>
                </a:pathLst>
              </a:custGeom>
              <a:solidFill>
                <a:srgbClr val="4657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3" name="Freeform 1825"/>
              <p:cNvSpPr/>
              <p:nvPr/>
            </p:nvSpPr>
            <p:spPr bwMode="auto">
              <a:xfrm>
                <a:off x="18546" y="3052259"/>
                <a:ext cx="5594995" cy="124941"/>
              </a:xfrm>
              <a:custGeom>
                <a:avLst/>
                <a:gdLst>
                  <a:gd name="T0" fmla="*/ 2147483646 w 2424"/>
                  <a:gd name="T1" fmla="*/ 2147483646 h 54"/>
                  <a:gd name="T2" fmla="*/ 2147483646 w 2424"/>
                  <a:gd name="T3" fmla="*/ 0 h 54"/>
                  <a:gd name="T4" fmla="*/ 2147483646 w 2424"/>
                  <a:gd name="T5" fmla="*/ 2147483646 h 54"/>
                  <a:gd name="T6" fmla="*/ 2147483646 w 2424"/>
                  <a:gd name="T7" fmla="*/ 0 h 54"/>
                  <a:gd name="T8" fmla="*/ 2147483646 w 2424"/>
                  <a:gd name="T9" fmla="*/ 2147483646 h 54"/>
                  <a:gd name="T10" fmla="*/ 0 w 2424"/>
                  <a:gd name="T11" fmla="*/ 2147483646 h 54"/>
                  <a:gd name="T12" fmla="*/ 2147483646 w 2424"/>
                  <a:gd name="T13" fmla="*/ 2147483646 h 54"/>
                  <a:gd name="T14" fmla="*/ 2147483646 w 2424"/>
                  <a:gd name="T15" fmla="*/ 2147483646 h 54"/>
                  <a:gd name="T16" fmla="*/ 2147483646 w 2424"/>
                  <a:gd name="T17" fmla="*/ 2147483646 h 54"/>
                  <a:gd name="T18" fmla="*/ 2147483646 w 2424"/>
                  <a:gd name="T19" fmla="*/ 2147483646 h 54"/>
                  <a:gd name="T20" fmla="*/ 2147483646 w 2424"/>
                  <a:gd name="T21" fmla="*/ 2147483646 h 54"/>
                  <a:gd name="T22" fmla="*/ 2147483646 w 2424"/>
                  <a:gd name="T23" fmla="*/ 2147483646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4" h="54">
                    <a:moveTo>
                      <a:pt x="1008" y="3"/>
                    </a:moveTo>
                    <a:cubicBezTo>
                      <a:pt x="1008" y="0"/>
                      <a:pt x="1008" y="0"/>
                      <a:pt x="1008" y="0"/>
                    </a:cubicBezTo>
                    <a:cubicBezTo>
                      <a:pt x="946" y="2"/>
                      <a:pt x="946" y="2"/>
                      <a:pt x="946" y="2"/>
                    </a:cubicBezTo>
                    <a:cubicBezTo>
                      <a:pt x="850" y="0"/>
                      <a:pt x="850" y="0"/>
                      <a:pt x="850" y="0"/>
                    </a:cubicBezTo>
                    <a:cubicBezTo>
                      <a:pt x="850" y="4"/>
                      <a:pt x="850" y="4"/>
                      <a:pt x="850" y="4"/>
                    </a:cubicBezTo>
                    <a:cubicBezTo>
                      <a:pt x="0" y="25"/>
                      <a:pt x="0" y="25"/>
                      <a:pt x="0" y="25"/>
                    </a:cubicBezTo>
                    <a:cubicBezTo>
                      <a:pt x="0" y="25"/>
                      <a:pt x="57" y="54"/>
                      <a:pt x="95" y="54"/>
                    </a:cubicBezTo>
                    <a:cubicBezTo>
                      <a:pt x="850" y="54"/>
                      <a:pt x="850" y="54"/>
                      <a:pt x="850" y="54"/>
                    </a:cubicBezTo>
                    <a:cubicBezTo>
                      <a:pt x="850" y="54"/>
                      <a:pt x="911" y="54"/>
                      <a:pt x="1008" y="54"/>
                    </a:cubicBezTo>
                    <a:cubicBezTo>
                      <a:pt x="2329" y="54"/>
                      <a:pt x="2329" y="54"/>
                      <a:pt x="2329" y="54"/>
                    </a:cubicBezTo>
                    <a:cubicBezTo>
                      <a:pt x="2367" y="54"/>
                      <a:pt x="2424" y="25"/>
                      <a:pt x="2424" y="25"/>
                    </a:cubicBezTo>
                    <a:lnTo>
                      <a:pt x="1008" y="3"/>
                    </a:lnTo>
                    <a:close/>
                  </a:path>
                </a:pathLst>
              </a:custGeom>
              <a:solidFill>
                <a:srgbClr val="4657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1826"/>
              <p:cNvSpPr/>
              <p:nvPr/>
            </p:nvSpPr>
            <p:spPr bwMode="auto">
              <a:xfrm>
                <a:off x="0" y="2890227"/>
                <a:ext cx="5632087" cy="219622"/>
              </a:xfrm>
              <a:custGeom>
                <a:avLst/>
                <a:gdLst>
                  <a:gd name="T0" fmla="*/ 2147483646 w 2440"/>
                  <a:gd name="T1" fmla="*/ 0 h 95"/>
                  <a:gd name="T2" fmla="*/ 2147483646 w 2440"/>
                  <a:gd name="T3" fmla="*/ 0 h 95"/>
                  <a:gd name="T4" fmla="*/ 0 w 2440"/>
                  <a:gd name="T5" fmla="*/ 2147483646 h 95"/>
                  <a:gd name="T6" fmla="*/ 0 w 2440"/>
                  <a:gd name="T7" fmla="*/ 2147483646 h 95"/>
                  <a:gd name="T8" fmla="*/ 2147483646 w 2440"/>
                  <a:gd name="T9" fmla="*/ 2147483646 h 95"/>
                  <a:gd name="T10" fmla="*/ 2147483646 w 2440"/>
                  <a:gd name="T11" fmla="*/ 2147483646 h 95"/>
                  <a:gd name="T12" fmla="*/ 2147483646 w 2440"/>
                  <a:gd name="T13" fmla="*/ 2147483646 h 95"/>
                  <a:gd name="T14" fmla="*/ 2147483646 w 2440"/>
                  <a:gd name="T15" fmla="*/ 2147483646 h 95"/>
                  <a:gd name="T16" fmla="*/ 2147483646 w 2440"/>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0" h="95">
                    <a:moveTo>
                      <a:pt x="2429" y="0"/>
                    </a:moveTo>
                    <a:cubicBezTo>
                      <a:pt x="11" y="0"/>
                      <a:pt x="11" y="0"/>
                      <a:pt x="11" y="0"/>
                    </a:cubicBezTo>
                    <a:cubicBezTo>
                      <a:pt x="5" y="0"/>
                      <a:pt x="0" y="5"/>
                      <a:pt x="0" y="11"/>
                    </a:cubicBezTo>
                    <a:cubicBezTo>
                      <a:pt x="0" y="84"/>
                      <a:pt x="0" y="84"/>
                      <a:pt x="0" y="84"/>
                    </a:cubicBezTo>
                    <a:cubicBezTo>
                      <a:pt x="0" y="90"/>
                      <a:pt x="5" y="95"/>
                      <a:pt x="11" y="95"/>
                    </a:cubicBezTo>
                    <a:cubicBezTo>
                      <a:pt x="2429" y="95"/>
                      <a:pt x="2429" y="95"/>
                      <a:pt x="2429" y="95"/>
                    </a:cubicBezTo>
                    <a:cubicBezTo>
                      <a:pt x="2435" y="95"/>
                      <a:pt x="2440" y="90"/>
                      <a:pt x="2440" y="84"/>
                    </a:cubicBezTo>
                    <a:cubicBezTo>
                      <a:pt x="2440" y="11"/>
                      <a:pt x="2440" y="11"/>
                      <a:pt x="2440" y="11"/>
                    </a:cubicBezTo>
                    <a:cubicBezTo>
                      <a:pt x="2440" y="5"/>
                      <a:pt x="2435" y="0"/>
                      <a:pt x="2429" y="0"/>
                    </a:cubicBezTo>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5" name="Rectangle 1827"/>
              <p:cNvSpPr>
                <a:spLocks noChangeArrowheads="1"/>
              </p:cNvSpPr>
              <p:nvPr/>
            </p:nvSpPr>
            <p:spPr bwMode="auto">
              <a:xfrm>
                <a:off x="724265" y="199124"/>
                <a:ext cx="4182581" cy="2596422"/>
              </a:xfrm>
              <a:prstGeom prst="rect">
                <a:avLst/>
              </a:prstGeom>
              <a:solidFill>
                <a:srgbClr val="0C8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8216" name="Freeform 1828"/>
              <p:cNvSpPr/>
              <p:nvPr/>
            </p:nvSpPr>
            <p:spPr bwMode="auto">
              <a:xfrm>
                <a:off x="2386560" y="2890227"/>
                <a:ext cx="858966" cy="62470"/>
              </a:xfrm>
              <a:custGeom>
                <a:avLst/>
                <a:gdLst>
                  <a:gd name="T0" fmla="*/ 2147483646 w 372"/>
                  <a:gd name="T1" fmla="*/ 0 h 27"/>
                  <a:gd name="T2" fmla="*/ 0 w 372"/>
                  <a:gd name="T3" fmla="*/ 0 h 27"/>
                  <a:gd name="T4" fmla="*/ 0 w 372"/>
                  <a:gd name="T5" fmla="*/ 2147483646 h 27"/>
                  <a:gd name="T6" fmla="*/ 2147483646 w 372"/>
                  <a:gd name="T7" fmla="*/ 2147483646 h 27"/>
                  <a:gd name="T8" fmla="*/ 2147483646 w 372"/>
                  <a:gd name="T9" fmla="*/ 2147483646 h 27"/>
                  <a:gd name="T10" fmla="*/ 2147483646 w 372"/>
                  <a:gd name="T11" fmla="*/ 2147483646 h 27"/>
                  <a:gd name="T12" fmla="*/ 2147483646 w 372"/>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2" h="27">
                    <a:moveTo>
                      <a:pt x="372" y="0"/>
                    </a:moveTo>
                    <a:cubicBezTo>
                      <a:pt x="0" y="0"/>
                      <a:pt x="0" y="0"/>
                      <a:pt x="0" y="0"/>
                    </a:cubicBezTo>
                    <a:cubicBezTo>
                      <a:pt x="0" y="4"/>
                      <a:pt x="0" y="4"/>
                      <a:pt x="0" y="4"/>
                    </a:cubicBezTo>
                    <a:cubicBezTo>
                      <a:pt x="0" y="17"/>
                      <a:pt x="11" y="27"/>
                      <a:pt x="24" y="27"/>
                    </a:cubicBezTo>
                    <a:cubicBezTo>
                      <a:pt x="348" y="27"/>
                      <a:pt x="348" y="27"/>
                      <a:pt x="348" y="27"/>
                    </a:cubicBezTo>
                    <a:cubicBezTo>
                      <a:pt x="361" y="27"/>
                      <a:pt x="372" y="17"/>
                      <a:pt x="372" y="4"/>
                    </a:cubicBezTo>
                    <a:cubicBezTo>
                      <a:pt x="372" y="0"/>
                      <a:pt x="372" y="0"/>
                      <a:pt x="372" y="0"/>
                    </a:cubicBezTo>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211" name="直角三角形 7128"/>
            <p:cNvSpPr>
              <a:spLocks noChangeArrowheads="1"/>
            </p:cNvSpPr>
            <p:nvPr/>
          </p:nvSpPr>
          <p:spPr bwMode="auto">
            <a:xfrm flipH="1">
              <a:off x="724264" y="199308"/>
              <a:ext cx="4199375" cy="2608093"/>
            </a:xfrm>
            <a:prstGeom prst="rtTriangle">
              <a:avLst/>
            </a:prstGeom>
            <a:solidFill>
              <a:srgbClr val="266196">
                <a:alpha val="6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8255" name="文本框 7129"/>
          <p:cNvSpPr txBox="1">
            <a:spLocks noChangeArrowheads="1"/>
          </p:cNvSpPr>
          <p:nvPr/>
        </p:nvSpPr>
        <p:spPr bwMode="auto">
          <a:xfrm>
            <a:off x="1865313" y="4535488"/>
            <a:ext cx="9969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7F7F7F"/>
                </a:solidFill>
                <a:latin typeface="方正大黑简体" panose="03000509000000000000" pitchFamily="65" charset="-122"/>
                <a:ea typeface="方正大黑简体" panose="03000509000000000000" pitchFamily="65" charset="-122"/>
              </a:rPr>
              <a:t>标题内容</a:t>
            </a:r>
          </a:p>
        </p:txBody>
      </p:sp>
      <p:sp>
        <p:nvSpPr>
          <p:cNvPr id="8256" name="矩形 1918"/>
          <p:cNvSpPr>
            <a:spLocks noChangeArrowheads="1"/>
          </p:cNvSpPr>
          <p:nvPr/>
        </p:nvSpPr>
        <p:spPr bwMode="auto">
          <a:xfrm>
            <a:off x="1495425" y="4906963"/>
            <a:ext cx="174148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200">
                <a:solidFill>
                  <a:srgbClr val="7F7F7F"/>
                </a:solidFill>
                <a:latin typeface="方正正黑简体" panose="02000000000000000000" pitchFamily="2" charset="-122"/>
                <a:ea typeface="方正正黑简体" panose="02000000000000000000" pitchFamily="2" charset="-122"/>
              </a:rPr>
              <a:t>这里是内容，填在这里</a:t>
            </a:r>
            <a:endParaRPr lang="en-US" altLang="zh-CN" sz="1200">
              <a:solidFill>
                <a:srgbClr val="7F7F7F"/>
              </a:solidFill>
              <a:latin typeface="方正正黑简体" panose="02000000000000000000" pitchFamily="2" charset="-122"/>
              <a:ea typeface="方正正黑简体" panose="02000000000000000000" pitchFamily="2" charset="-122"/>
            </a:endParaRPr>
          </a:p>
          <a:p>
            <a:pPr algn="just" eaLnBrk="1" hangingPunct="1">
              <a:lnSpc>
                <a:spcPct val="100000"/>
              </a:lnSpc>
              <a:spcBef>
                <a:spcPct val="0"/>
              </a:spcBef>
              <a:buFont typeface="Arial" panose="020B0604020202020204" pitchFamily="34" charset="0"/>
              <a:buNone/>
            </a:pPr>
            <a:r>
              <a:rPr lang="zh-CN" altLang="en-US" sz="1200">
                <a:solidFill>
                  <a:srgbClr val="7F7F7F"/>
                </a:solidFill>
                <a:latin typeface="方正正黑简体" panose="02000000000000000000" pitchFamily="2" charset="-122"/>
                <a:ea typeface="方正正黑简体" panose="02000000000000000000" pitchFamily="2" charset="-122"/>
              </a:rPr>
              <a:t>这里是内容，填在这里</a:t>
            </a:r>
          </a:p>
          <a:p>
            <a:pPr algn="just" eaLnBrk="1" hangingPunct="1">
              <a:lnSpc>
                <a:spcPct val="100000"/>
              </a:lnSpc>
              <a:spcBef>
                <a:spcPct val="0"/>
              </a:spcBef>
              <a:buFont typeface="Arial" panose="020B0604020202020204" pitchFamily="34" charset="0"/>
              <a:buNone/>
            </a:pPr>
            <a:r>
              <a:rPr lang="zh-CN" altLang="en-US" sz="1200">
                <a:solidFill>
                  <a:srgbClr val="7F7F7F"/>
                </a:solidFill>
                <a:latin typeface="方正正黑简体" panose="02000000000000000000" pitchFamily="2" charset="-122"/>
                <a:ea typeface="方正正黑简体" panose="02000000000000000000" pitchFamily="2" charset="-122"/>
              </a:rPr>
              <a:t>这里是内容，填在这里</a:t>
            </a:r>
          </a:p>
          <a:p>
            <a:pPr algn="just" eaLnBrk="1" hangingPunct="1">
              <a:lnSpc>
                <a:spcPct val="100000"/>
              </a:lnSpc>
              <a:spcBef>
                <a:spcPct val="0"/>
              </a:spcBef>
              <a:buFont typeface="Arial" panose="020B0604020202020204" pitchFamily="34" charset="0"/>
              <a:buNone/>
            </a:pPr>
            <a:r>
              <a:rPr lang="zh-CN" altLang="en-US" sz="1200">
                <a:solidFill>
                  <a:srgbClr val="7F7F7F"/>
                </a:solidFill>
                <a:latin typeface="方正正黑简体" panose="02000000000000000000" pitchFamily="2" charset="-122"/>
                <a:ea typeface="方正正黑简体" panose="02000000000000000000" pitchFamily="2" charset="-122"/>
              </a:rPr>
              <a:t>这里是内容，填在这里</a:t>
            </a:r>
          </a:p>
          <a:p>
            <a:pPr algn="just" eaLnBrk="1" hangingPunct="1">
              <a:lnSpc>
                <a:spcPct val="100000"/>
              </a:lnSpc>
              <a:spcBef>
                <a:spcPct val="0"/>
              </a:spcBef>
              <a:buFont typeface="Arial" panose="020B0604020202020204" pitchFamily="34" charset="0"/>
              <a:buNone/>
            </a:pPr>
            <a:r>
              <a:rPr lang="zh-CN" altLang="en-US" sz="1200">
                <a:solidFill>
                  <a:srgbClr val="7F7F7F"/>
                </a:solidFill>
                <a:latin typeface="方正正黑简体" panose="02000000000000000000" pitchFamily="2" charset="-122"/>
                <a:ea typeface="方正正黑简体" panose="02000000000000000000" pitchFamily="2" charset="-122"/>
              </a:rPr>
              <a:t>这里是内容，填在这里</a:t>
            </a:r>
          </a:p>
        </p:txBody>
      </p:sp>
      <p:sp>
        <p:nvSpPr>
          <p:cNvPr id="8257" name="文本框 1919"/>
          <p:cNvSpPr txBox="1">
            <a:spLocks noChangeArrowheads="1"/>
          </p:cNvSpPr>
          <p:nvPr/>
        </p:nvSpPr>
        <p:spPr bwMode="auto">
          <a:xfrm>
            <a:off x="4244975" y="3167063"/>
            <a:ext cx="9969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7F7F7F"/>
                </a:solidFill>
                <a:latin typeface="方正大黑简体" panose="03000509000000000000" pitchFamily="65" charset="-122"/>
                <a:ea typeface="方正大黑简体" panose="03000509000000000000" pitchFamily="65" charset="-122"/>
              </a:rPr>
              <a:t>标题内容</a:t>
            </a:r>
          </a:p>
        </p:txBody>
      </p:sp>
      <p:sp>
        <p:nvSpPr>
          <p:cNvPr id="8258" name="矩形 1920"/>
          <p:cNvSpPr>
            <a:spLocks noChangeArrowheads="1"/>
          </p:cNvSpPr>
          <p:nvPr/>
        </p:nvSpPr>
        <p:spPr bwMode="auto">
          <a:xfrm>
            <a:off x="2241550" y="1985963"/>
            <a:ext cx="1739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200">
                <a:solidFill>
                  <a:srgbClr val="7F7F7F"/>
                </a:solidFill>
                <a:latin typeface="方正正黑简体" panose="02000000000000000000" pitchFamily="2" charset="-122"/>
                <a:ea typeface="方正正黑简体" panose="02000000000000000000" pitchFamily="2" charset="-122"/>
              </a:rPr>
              <a:t>这里是内容，填在这里</a:t>
            </a:r>
            <a:endParaRPr lang="en-US" altLang="zh-CN" sz="1200">
              <a:solidFill>
                <a:srgbClr val="7F7F7F"/>
              </a:solidFill>
              <a:latin typeface="方正正黑简体" panose="02000000000000000000" pitchFamily="2" charset="-122"/>
              <a:ea typeface="方正正黑简体" panose="02000000000000000000" pitchFamily="2" charset="-122"/>
            </a:endParaRPr>
          </a:p>
          <a:p>
            <a:pPr algn="just" eaLnBrk="1" hangingPunct="1">
              <a:lnSpc>
                <a:spcPct val="100000"/>
              </a:lnSpc>
              <a:spcBef>
                <a:spcPct val="0"/>
              </a:spcBef>
              <a:buFont typeface="Arial" panose="020B0604020202020204" pitchFamily="34" charset="0"/>
              <a:buNone/>
            </a:pPr>
            <a:r>
              <a:rPr lang="zh-CN" altLang="en-US" sz="1200">
                <a:solidFill>
                  <a:srgbClr val="7F7F7F"/>
                </a:solidFill>
                <a:latin typeface="方正正黑简体" panose="02000000000000000000" pitchFamily="2" charset="-122"/>
                <a:ea typeface="方正正黑简体" panose="02000000000000000000" pitchFamily="2" charset="-122"/>
              </a:rPr>
              <a:t>这里是内容，填在这里</a:t>
            </a:r>
          </a:p>
          <a:p>
            <a:pPr algn="just" eaLnBrk="1" hangingPunct="1">
              <a:lnSpc>
                <a:spcPct val="100000"/>
              </a:lnSpc>
              <a:spcBef>
                <a:spcPct val="0"/>
              </a:spcBef>
              <a:buFont typeface="Arial" panose="020B0604020202020204" pitchFamily="34" charset="0"/>
              <a:buNone/>
            </a:pPr>
            <a:r>
              <a:rPr lang="zh-CN" altLang="en-US" sz="1200">
                <a:solidFill>
                  <a:srgbClr val="7F7F7F"/>
                </a:solidFill>
                <a:latin typeface="方正正黑简体" panose="02000000000000000000" pitchFamily="2" charset="-122"/>
                <a:ea typeface="方正正黑简体" panose="02000000000000000000" pitchFamily="2" charset="-122"/>
              </a:rPr>
              <a:t>这里是内容，填在这里</a:t>
            </a:r>
          </a:p>
          <a:p>
            <a:pPr algn="just" eaLnBrk="1" hangingPunct="1">
              <a:lnSpc>
                <a:spcPct val="100000"/>
              </a:lnSpc>
              <a:spcBef>
                <a:spcPct val="0"/>
              </a:spcBef>
              <a:buFont typeface="Arial" panose="020B0604020202020204" pitchFamily="34" charset="0"/>
              <a:buNone/>
            </a:pPr>
            <a:r>
              <a:rPr lang="zh-CN" altLang="en-US" sz="1200">
                <a:solidFill>
                  <a:srgbClr val="7F7F7F"/>
                </a:solidFill>
                <a:latin typeface="方正正黑简体" panose="02000000000000000000" pitchFamily="2" charset="-122"/>
                <a:ea typeface="方正正黑简体" panose="02000000000000000000" pitchFamily="2" charset="-122"/>
              </a:rPr>
              <a:t>这里是内容，填在这里</a:t>
            </a:r>
          </a:p>
          <a:p>
            <a:pPr algn="just" eaLnBrk="1" hangingPunct="1">
              <a:lnSpc>
                <a:spcPct val="100000"/>
              </a:lnSpc>
              <a:spcBef>
                <a:spcPct val="0"/>
              </a:spcBef>
              <a:buFont typeface="Arial" panose="020B0604020202020204" pitchFamily="34" charset="0"/>
              <a:buNone/>
            </a:pPr>
            <a:r>
              <a:rPr lang="zh-CN" altLang="en-US" sz="1200">
                <a:solidFill>
                  <a:srgbClr val="7F7F7F"/>
                </a:solidFill>
                <a:latin typeface="方正正黑简体" panose="02000000000000000000" pitchFamily="2" charset="-122"/>
                <a:ea typeface="方正正黑简体" panose="02000000000000000000" pitchFamily="2" charset="-122"/>
              </a:rPr>
              <a:t>这里是内容，填在这里</a:t>
            </a:r>
          </a:p>
        </p:txBody>
      </p:sp>
      <p:sp>
        <p:nvSpPr>
          <p:cNvPr id="8259" name="矩形 1921"/>
          <p:cNvSpPr>
            <a:spLocks noChangeArrowheads="1"/>
          </p:cNvSpPr>
          <p:nvPr/>
        </p:nvSpPr>
        <p:spPr bwMode="auto">
          <a:xfrm>
            <a:off x="8104188" y="1951038"/>
            <a:ext cx="17414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200">
                <a:solidFill>
                  <a:srgbClr val="7F7F7F"/>
                </a:solidFill>
                <a:latin typeface="方正正黑简体" panose="02000000000000000000" pitchFamily="2" charset="-122"/>
                <a:ea typeface="方正正黑简体" panose="02000000000000000000" pitchFamily="2" charset="-122"/>
              </a:rPr>
              <a:t>这里是内容，填在这里</a:t>
            </a:r>
            <a:endParaRPr lang="en-US" altLang="zh-CN" sz="1200">
              <a:solidFill>
                <a:srgbClr val="7F7F7F"/>
              </a:solidFill>
              <a:latin typeface="方正正黑简体" panose="02000000000000000000" pitchFamily="2" charset="-122"/>
              <a:ea typeface="方正正黑简体" panose="02000000000000000000" pitchFamily="2" charset="-122"/>
            </a:endParaRPr>
          </a:p>
          <a:p>
            <a:pPr algn="just" eaLnBrk="1" hangingPunct="1">
              <a:lnSpc>
                <a:spcPct val="100000"/>
              </a:lnSpc>
              <a:spcBef>
                <a:spcPct val="0"/>
              </a:spcBef>
              <a:buFont typeface="Arial" panose="020B0604020202020204" pitchFamily="34" charset="0"/>
              <a:buNone/>
            </a:pPr>
            <a:r>
              <a:rPr lang="zh-CN" altLang="en-US" sz="1200">
                <a:solidFill>
                  <a:srgbClr val="7F7F7F"/>
                </a:solidFill>
                <a:latin typeface="方正正黑简体" panose="02000000000000000000" pitchFamily="2" charset="-122"/>
                <a:ea typeface="方正正黑简体" panose="02000000000000000000" pitchFamily="2" charset="-122"/>
              </a:rPr>
              <a:t>这里是内容，填在这里</a:t>
            </a:r>
          </a:p>
          <a:p>
            <a:pPr algn="just" eaLnBrk="1" hangingPunct="1">
              <a:lnSpc>
                <a:spcPct val="100000"/>
              </a:lnSpc>
              <a:spcBef>
                <a:spcPct val="0"/>
              </a:spcBef>
              <a:buFont typeface="Arial" panose="020B0604020202020204" pitchFamily="34" charset="0"/>
              <a:buNone/>
            </a:pPr>
            <a:r>
              <a:rPr lang="zh-CN" altLang="en-US" sz="1200">
                <a:solidFill>
                  <a:srgbClr val="7F7F7F"/>
                </a:solidFill>
                <a:latin typeface="方正正黑简体" panose="02000000000000000000" pitchFamily="2" charset="-122"/>
                <a:ea typeface="方正正黑简体" panose="02000000000000000000" pitchFamily="2" charset="-122"/>
              </a:rPr>
              <a:t>这里是内容，填在这里</a:t>
            </a:r>
          </a:p>
          <a:p>
            <a:pPr algn="just" eaLnBrk="1" hangingPunct="1">
              <a:lnSpc>
                <a:spcPct val="100000"/>
              </a:lnSpc>
              <a:spcBef>
                <a:spcPct val="0"/>
              </a:spcBef>
              <a:buFont typeface="Arial" panose="020B0604020202020204" pitchFamily="34" charset="0"/>
              <a:buNone/>
            </a:pPr>
            <a:r>
              <a:rPr lang="zh-CN" altLang="en-US" sz="1200">
                <a:solidFill>
                  <a:srgbClr val="7F7F7F"/>
                </a:solidFill>
                <a:latin typeface="方正正黑简体" panose="02000000000000000000" pitchFamily="2" charset="-122"/>
                <a:ea typeface="方正正黑简体" panose="02000000000000000000" pitchFamily="2" charset="-122"/>
              </a:rPr>
              <a:t>这里是内容，填在这里</a:t>
            </a:r>
          </a:p>
          <a:p>
            <a:pPr algn="just" eaLnBrk="1" hangingPunct="1">
              <a:lnSpc>
                <a:spcPct val="100000"/>
              </a:lnSpc>
              <a:spcBef>
                <a:spcPct val="0"/>
              </a:spcBef>
              <a:buFont typeface="Arial" panose="020B0604020202020204" pitchFamily="34" charset="0"/>
              <a:buNone/>
            </a:pPr>
            <a:r>
              <a:rPr lang="zh-CN" altLang="en-US" sz="1200">
                <a:solidFill>
                  <a:srgbClr val="7F7F7F"/>
                </a:solidFill>
                <a:latin typeface="方正正黑简体" panose="02000000000000000000" pitchFamily="2" charset="-122"/>
                <a:ea typeface="方正正黑简体" panose="02000000000000000000" pitchFamily="2" charset="-122"/>
              </a:rPr>
              <a:t>这里是内容，填在这里</a:t>
            </a:r>
          </a:p>
        </p:txBody>
      </p:sp>
      <p:sp>
        <p:nvSpPr>
          <p:cNvPr id="8260" name="文本框 1922"/>
          <p:cNvSpPr txBox="1">
            <a:spLocks noChangeArrowheads="1"/>
          </p:cNvSpPr>
          <p:nvPr/>
        </p:nvSpPr>
        <p:spPr bwMode="auto">
          <a:xfrm>
            <a:off x="6799263" y="3132138"/>
            <a:ext cx="9969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7F7F7F"/>
                </a:solidFill>
                <a:latin typeface="方正大黑简体" panose="03000509000000000000" pitchFamily="65" charset="-122"/>
                <a:ea typeface="方正大黑简体" panose="03000509000000000000" pitchFamily="65" charset="-122"/>
              </a:rPr>
              <a:t>标题内容</a:t>
            </a:r>
          </a:p>
        </p:txBody>
      </p:sp>
      <p:sp>
        <p:nvSpPr>
          <p:cNvPr id="8261" name="文本框 1923"/>
          <p:cNvSpPr txBox="1">
            <a:spLocks noChangeArrowheads="1"/>
          </p:cNvSpPr>
          <p:nvPr/>
        </p:nvSpPr>
        <p:spPr bwMode="auto">
          <a:xfrm>
            <a:off x="9324975" y="4548188"/>
            <a:ext cx="9969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818F8D"/>
                </a:solidFill>
                <a:latin typeface="方正大黑简体" panose="03000509000000000000" pitchFamily="65" charset="-122"/>
                <a:ea typeface="方正大黑简体" panose="03000509000000000000" pitchFamily="65" charset="-122"/>
              </a:rPr>
              <a:t>标题内容</a:t>
            </a:r>
          </a:p>
        </p:txBody>
      </p:sp>
      <p:sp>
        <p:nvSpPr>
          <p:cNvPr id="8262" name="矩形 1924"/>
          <p:cNvSpPr>
            <a:spLocks noChangeArrowheads="1"/>
          </p:cNvSpPr>
          <p:nvPr/>
        </p:nvSpPr>
        <p:spPr bwMode="auto">
          <a:xfrm>
            <a:off x="8955088" y="4918075"/>
            <a:ext cx="17414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200">
                <a:solidFill>
                  <a:srgbClr val="7F7F7F"/>
                </a:solidFill>
                <a:latin typeface="方正正黑简体" panose="02000000000000000000" pitchFamily="2" charset="-122"/>
                <a:ea typeface="方正正黑简体" panose="02000000000000000000" pitchFamily="2" charset="-122"/>
              </a:rPr>
              <a:t>这里是内容，填在这里</a:t>
            </a:r>
            <a:endParaRPr lang="en-US" altLang="zh-CN" sz="1200">
              <a:solidFill>
                <a:srgbClr val="7F7F7F"/>
              </a:solidFill>
              <a:latin typeface="方正正黑简体" panose="02000000000000000000" pitchFamily="2" charset="-122"/>
              <a:ea typeface="方正正黑简体" panose="02000000000000000000" pitchFamily="2" charset="-122"/>
            </a:endParaRPr>
          </a:p>
          <a:p>
            <a:pPr algn="just" eaLnBrk="1" hangingPunct="1">
              <a:lnSpc>
                <a:spcPct val="100000"/>
              </a:lnSpc>
              <a:spcBef>
                <a:spcPct val="0"/>
              </a:spcBef>
              <a:buFont typeface="Arial" panose="020B0604020202020204" pitchFamily="34" charset="0"/>
              <a:buNone/>
            </a:pPr>
            <a:r>
              <a:rPr lang="zh-CN" altLang="en-US" sz="1200">
                <a:solidFill>
                  <a:srgbClr val="7F7F7F"/>
                </a:solidFill>
                <a:latin typeface="方正正黑简体" panose="02000000000000000000" pitchFamily="2" charset="-122"/>
                <a:ea typeface="方正正黑简体" panose="02000000000000000000" pitchFamily="2" charset="-122"/>
              </a:rPr>
              <a:t>这里是内容，填在这里</a:t>
            </a:r>
          </a:p>
          <a:p>
            <a:pPr algn="just" eaLnBrk="1" hangingPunct="1">
              <a:lnSpc>
                <a:spcPct val="100000"/>
              </a:lnSpc>
              <a:spcBef>
                <a:spcPct val="0"/>
              </a:spcBef>
              <a:buFont typeface="Arial" panose="020B0604020202020204" pitchFamily="34" charset="0"/>
              <a:buNone/>
            </a:pPr>
            <a:r>
              <a:rPr lang="zh-CN" altLang="en-US" sz="1200">
                <a:solidFill>
                  <a:srgbClr val="7F7F7F"/>
                </a:solidFill>
                <a:latin typeface="方正正黑简体" panose="02000000000000000000" pitchFamily="2" charset="-122"/>
                <a:ea typeface="方正正黑简体" panose="02000000000000000000" pitchFamily="2" charset="-122"/>
              </a:rPr>
              <a:t>这里是内容，填在这里</a:t>
            </a:r>
          </a:p>
          <a:p>
            <a:pPr algn="just" eaLnBrk="1" hangingPunct="1">
              <a:lnSpc>
                <a:spcPct val="100000"/>
              </a:lnSpc>
              <a:spcBef>
                <a:spcPct val="0"/>
              </a:spcBef>
              <a:buFont typeface="Arial" panose="020B0604020202020204" pitchFamily="34" charset="0"/>
              <a:buNone/>
            </a:pPr>
            <a:r>
              <a:rPr lang="zh-CN" altLang="en-US" sz="1200">
                <a:solidFill>
                  <a:srgbClr val="7F7F7F"/>
                </a:solidFill>
                <a:latin typeface="方正正黑简体" panose="02000000000000000000" pitchFamily="2" charset="-122"/>
                <a:ea typeface="方正正黑简体" panose="02000000000000000000" pitchFamily="2" charset="-122"/>
              </a:rPr>
              <a:t>这里是内容，填在这里</a:t>
            </a:r>
          </a:p>
          <a:p>
            <a:pPr algn="just" eaLnBrk="1" hangingPunct="1">
              <a:lnSpc>
                <a:spcPct val="100000"/>
              </a:lnSpc>
              <a:spcBef>
                <a:spcPct val="0"/>
              </a:spcBef>
              <a:buFont typeface="Arial" panose="020B0604020202020204" pitchFamily="34" charset="0"/>
              <a:buNone/>
            </a:pPr>
            <a:r>
              <a:rPr lang="zh-CN" altLang="en-US" sz="1200">
                <a:solidFill>
                  <a:srgbClr val="7F7F7F"/>
                </a:solidFill>
                <a:latin typeface="方正正黑简体" panose="02000000000000000000" pitchFamily="2" charset="-122"/>
                <a:ea typeface="方正正黑简体" panose="02000000000000000000" pitchFamily="2" charset="-122"/>
              </a:rPr>
              <a:t>这里是内容，填在这里</a:t>
            </a:r>
          </a:p>
        </p:txBody>
      </p:sp>
      <p:sp>
        <p:nvSpPr>
          <p:cNvPr id="8207"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8208"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85" name="矩形 84"/>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47"/>
                                        </p:tgtEl>
                                        <p:attrNameLst>
                                          <p:attrName>style.visibility</p:attrName>
                                        </p:attrNameLst>
                                      </p:cBhvr>
                                      <p:to>
                                        <p:strVal val="visible"/>
                                      </p:to>
                                    </p:set>
                                    <p:animEffect transition="in" filter="fade">
                                      <p:cBhvr>
                                        <p:cTn id="7" dur="500"/>
                                        <p:tgtEl>
                                          <p:spTgt spid="82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214"/>
                                        </p:tgtEl>
                                        <p:attrNameLst>
                                          <p:attrName>style.visibility</p:attrName>
                                        </p:attrNameLst>
                                      </p:cBhvr>
                                      <p:to>
                                        <p:strVal val="visible"/>
                                      </p:to>
                                    </p:set>
                                    <p:animEffect transition="in" filter="fade">
                                      <p:cBhvr>
                                        <p:cTn id="11" dur="1000"/>
                                        <p:tgtEl>
                                          <p:spTgt spid="8214"/>
                                        </p:tgtEl>
                                      </p:cBhvr>
                                    </p:animEffect>
                                    <p:anim calcmode="lin" valueType="num">
                                      <p:cBhvr>
                                        <p:cTn id="12" dur="1000" fill="hold"/>
                                        <p:tgtEl>
                                          <p:spTgt spid="8214"/>
                                        </p:tgtEl>
                                        <p:attrNameLst>
                                          <p:attrName>ppt_x</p:attrName>
                                        </p:attrNameLst>
                                      </p:cBhvr>
                                      <p:tavLst>
                                        <p:tav tm="0">
                                          <p:val>
                                            <p:strVal val="#ppt_x"/>
                                          </p:val>
                                        </p:tav>
                                        <p:tav tm="100000">
                                          <p:val>
                                            <p:strVal val="#ppt_x"/>
                                          </p:val>
                                        </p:tav>
                                      </p:tavLst>
                                    </p:anim>
                                    <p:anim calcmode="lin" valueType="num">
                                      <p:cBhvr>
                                        <p:cTn id="13" dur="1000" fill="hold"/>
                                        <p:tgtEl>
                                          <p:spTgt spid="821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255"/>
                                        </p:tgtEl>
                                        <p:attrNameLst>
                                          <p:attrName>style.visibility</p:attrName>
                                        </p:attrNameLst>
                                      </p:cBhvr>
                                      <p:to>
                                        <p:strVal val="visible"/>
                                      </p:to>
                                    </p:set>
                                    <p:animEffect transition="in" filter="fade">
                                      <p:cBhvr>
                                        <p:cTn id="16" dur="1000"/>
                                        <p:tgtEl>
                                          <p:spTgt spid="8255"/>
                                        </p:tgtEl>
                                      </p:cBhvr>
                                    </p:animEffect>
                                    <p:anim calcmode="lin" valueType="num">
                                      <p:cBhvr>
                                        <p:cTn id="17" dur="1000" fill="hold"/>
                                        <p:tgtEl>
                                          <p:spTgt spid="8255"/>
                                        </p:tgtEl>
                                        <p:attrNameLst>
                                          <p:attrName>ppt_x</p:attrName>
                                        </p:attrNameLst>
                                      </p:cBhvr>
                                      <p:tavLst>
                                        <p:tav tm="0">
                                          <p:val>
                                            <p:strVal val="#ppt_x"/>
                                          </p:val>
                                        </p:tav>
                                        <p:tav tm="100000">
                                          <p:val>
                                            <p:strVal val="#ppt_x"/>
                                          </p:val>
                                        </p:tav>
                                      </p:tavLst>
                                    </p:anim>
                                    <p:anim calcmode="lin" valueType="num">
                                      <p:cBhvr>
                                        <p:cTn id="18" dur="1000" fill="hold"/>
                                        <p:tgtEl>
                                          <p:spTgt spid="825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256"/>
                                        </p:tgtEl>
                                        <p:attrNameLst>
                                          <p:attrName>style.visibility</p:attrName>
                                        </p:attrNameLst>
                                      </p:cBhvr>
                                      <p:to>
                                        <p:strVal val="visible"/>
                                      </p:to>
                                    </p:set>
                                    <p:animEffect transition="in" filter="fade">
                                      <p:cBhvr>
                                        <p:cTn id="21" dur="1000"/>
                                        <p:tgtEl>
                                          <p:spTgt spid="8256"/>
                                        </p:tgtEl>
                                      </p:cBhvr>
                                    </p:animEffect>
                                    <p:anim calcmode="lin" valueType="num">
                                      <p:cBhvr>
                                        <p:cTn id="22" dur="1000" fill="hold"/>
                                        <p:tgtEl>
                                          <p:spTgt spid="8256"/>
                                        </p:tgtEl>
                                        <p:attrNameLst>
                                          <p:attrName>ppt_x</p:attrName>
                                        </p:attrNameLst>
                                      </p:cBhvr>
                                      <p:tavLst>
                                        <p:tav tm="0">
                                          <p:val>
                                            <p:strVal val="#ppt_x"/>
                                          </p:val>
                                        </p:tav>
                                        <p:tav tm="100000">
                                          <p:val>
                                            <p:strVal val="#ppt_x"/>
                                          </p:val>
                                        </p:tav>
                                      </p:tavLst>
                                    </p:anim>
                                    <p:anim calcmode="lin" valueType="num">
                                      <p:cBhvr>
                                        <p:cTn id="23" dur="1000" fill="hold"/>
                                        <p:tgtEl>
                                          <p:spTgt spid="825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8258"/>
                                        </p:tgtEl>
                                        <p:attrNameLst>
                                          <p:attrName>style.visibility</p:attrName>
                                        </p:attrNameLst>
                                      </p:cBhvr>
                                      <p:to>
                                        <p:strVal val="visible"/>
                                      </p:to>
                                    </p:set>
                                    <p:animEffect transition="in" filter="fade">
                                      <p:cBhvr>
                                        <p:cTn id="27" dur="1000"/>
                                        <p:tgtEl>
                                          <p:spTgt spid="8258"/>
                                        </p:tgtEl>
                                      </p:cBhvr>
                                    </p:animEffect>
                                    <p:anim calcmode="lin" valueType="num">
                                      <p:cBhvr>
                                        <p:cTn id="28" dur="1000" fill="hold"/>
                                        <p:tgtEl>
                                          <p:spTgt spid="8258"/>
                                        </p:tgtEl>
                                        <p:attrNameLst>
                                          <p:attrName>ppt_x</p:attrName>
                                        </p:attrNameLst>
                                      </p:cBhvr>
                                      <p:tavLst>
                                        <p:tav tm="0">
                                          <p:val>
                                            <p:strVal val="#ppt_x"/>
                                          </p:val>
                                        </p:tav>
                                        <p:tav tm="100000">
                                          <p:val>
                                            <p:strVal val="#ppt_x"/>
                                          </p:val>
                                        </p:tav>
                                      </p:tavLst>
                                    </p:anim>
                                    <p:anim calcmode="lin" valueType="num">
                                      <p:cBhvr>
                                        <p:cTn id="29" dur="1000" fill="hold"/>
                                        <p:tgtEl>
                                          <p:spTgt spid="825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194"/>
                                        </p:tgtEl>
                                        <p:attrNameLst>
                                          <p:attrName>style.visibility</p:attrName>
                                        </p:attrNameLst>
                                      </p:cBhvr>
                                      <p:to>
                                        <p:strVal val="visible"/>
                                      </p:to>
                                    </p:set>
                                    <p:animEffect transition="in" filter="fade">
                                      <p:cBhvr>
                                        <p:cTn id="32" dur="1000"/>
                                        <p:tgtEl>
                                          <p:spTgt spid="8194"/>
                                        </p:tgtEl>
                                      </p:cBhvr>
                                    </p:animEffect>
                                    <p:anim calcmode="lin" valueType="num">
                                      <p:cBhvr>
                                        <p:cTn id="33" dur="1000" fill="hold"/>
                                        <p:tgtEl>
                                          <p:spTgt spid="8194"/>
                                        </p:tgtEl>
                                        <p:attrNameLst>
                                          <p:attrName>ppt_x</p:attrName>
                                        </p:attrNameLst>
                                      </p:cBhvr>
                                      <p:tavLst>
                                        <p:tav tm="0">
                                          <p:val>
                                            <p:strVal val="#ppt_x"/>
                                          </p:val>
                                        </p:tav>
                                        <p:tav tm="100000">
                                          <p:val>
                                            <p:strVal val="#ppt_x"/>
                                          </p:val>
                                        </p:tav>
                                      </p:tavLst>
                                    </p:anim>
                                    <p:anim calcmode="lin" valueType="num">
                                      <p:cBhvr>
                                        <p:cTn id="34" dur="1000" fill="hold"/>
                                        <p:tgtEl>
                                          <p:spTgt spid="819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257"/>
                                        </p:tgtEl>
                                        <p:attrNameLst>
                                          <p:attrName>style.visibility</p:attrName>
                                        </p:attrNameLst>
                                      </p:cBhvr>
                                      <p:to>
                                        <p:strVal val="visible"/>
                                      </p:to>
                                    </p:set>
                                    <p:animEffect transition="in" filter="fade">
                                      <p:cBhvr>
                                        <p:cTn id="37" dur="1000"/>
                                        <p:tgtEl>
                                          <p:spTgt spid="8257"/>
                                        </p:tgtEl>
                                      </p:cBhvr>
                                    </p:animEffect>
                                    <p:anim calcmode="lin" valueType="num">
                                      <p:cBhvr>
                                        <p:cTn id="38" dur="1000" fill="hold"/>
                                        <p:tgtEl>
                                          <p:spTgt spid="8257"/>
                                        </p:tgtEl>
                                        <p:attrNameLst>
                                          <p:attrName>ppt_x</p:attrName>
                                        </p:attrNameLst>
                                      </p:cBhvr>
                                      <p:tavLst>
                                        <p:tav tm="0">
                                          <p:val>
                                            <p:strVal val="#ppt_x"/>
                                          </p:val>
                                        </p:tav>
                                        <p:tav tm="100000">
                                          <p:val>
                                            <p:strVal val="#ppt_x"/>
                                          </p:val>
                                        </p:tav>
                                      </p:tavLst>
                                    </p:anim>
                                    <p:anim calcmode="lin" valueType="num">
                                      <p:cBhvr>
                                        <p:cTn id="39" dur="1000" fill="hold"/>
                                        <p:tgtEl>
                                          <p:spTgt spid="825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8260"/>
                                        </p:tgtEl>
                                        <p:attrNameLst>
                                          <p:attrName>style.visibility</p:attrName>
                                        </p:attrNameLst>
                                      </p:cBhvr>
                                      <p:to>
                                        <p:strVal val="visible"/>
                                      </p:to>
                                    </p:set>
                                    <p:animEffect transition="in" filter="fade">
                                      <p:cBhvr>
                                        <p:cTn id="43" dur="1000"/>
                                        <p:tgtEl>
                                          <p:spTgt spid="8260"/>
                                        </p:tgtEl>
                                      </p:cBhvr>
                                    </p:animEffect>
                                    <p:anim calcmode="lin" valueType="num">
                                      <p:cBhvr>
                                        <p:cTn id="44" dur="1000" fill="hold"/>
                                        <p:tgtEl>
                                          <p:spTgt spid="8260"/>
                                        </p:tgtEl>
                                        <p:attrNameLst>
                                          <p:attrName>ppt_x</p:attrName>
                                        </p:attrNameLst>
                                      </p:cBhvr>
                                      <p:tavLst>
                                        <p:tav tm="0">
                                          <p:val>
                                            <p:strVal val="#ppt_x"/>
                                          </p:val>
                                        </p:tav>
                                        <p:tav tm="100000">
                                          <p:val>
                                            <p:strVal val="#ppt_x"/>
                                          </p:val>
                                        </p:tav>
                                      </p:tavLst>
                                    </p:anim>
                                    <p:anim calcmode="lin" valueType="num">
                                      <p:cBhvr>
                                        <p:cTn id="45" dur="1000" fill="hold"/>
                                        <p:tgtEl>
                                          <p:spTgt spid="826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240"/>
                                        </p:tgtEl>
                                        <p:attrNameLst>
                                          <p:attrName>style.visibility</p:attrName>
                                        </p:attrNameLst>
                                      </p:cBhvr>
                                      <p:to>
                                        <p:strVal val="visible"/>
                                      </p:to>
                                    </p:set>
                                    <p:animEffect transition="in" filter="fade">
                                      <p:cBhvr>
                                        <p:cTn id="48" dur="1000"/>
                                        <p:tgtEl>
                                          <p:spTgt spid="8240"/>
                                        </p:tgtEl>
                                      </p:cBhvr>
                                    </p:animEffect>
                                    <p:anim calcmode="lin" valueType="num">
                                      <p:cBhvr>
                                        <p:cTn id="49" dur="1000" fill="hold"/>
                                        <p:tgtEl>
                                          <p:spTgt spid="8240"/>
                                        </p:tgtEl>
                                        <p:attrNameLst>
                                          <p:attrName>ppt_x</p:attrName>
                                        </p:attrNameLst>
                                      </p:cBhvr>
                                      <p:tavLst>
                                        <p:tav tm="0">
                                          <p:val>
                                            <p:strVal val="#ppt_x"/>
                                          </p:val>
                                        </p:tav>
                                        <p:tav tm="100000">
                                          <p:val>
                                            <p:strVal val="#ppt_x"/>
                                          </p:val>
                                        </p:tav>
                                      </p:tavLst>
                                    </p:anim>
                                    <p:anim calcmode="lin" valueType="num">
                                      <p:cBhvr>
                                        <p:cTn id="50" dur="1000" fill="hold"/>
                                        <p:tgtEl>
                                          <p:spTgt spid="824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259"/>
                                        </p:tgtEl>
                                        <p:attrNameLst>
                                          <p:attrName>style.visibility</p:attrName>
                                        </p:attrNameLst>
                                      </p:cBhvr>
                                      <p:to>
                                        <p:strVal val="visible"/>
                                      </p:to>
                                    </p:set>
                                    <p:animEffect transition="in" filter="fade">
                                      <p:cBhvr>
                                        <p:cTn id="53" dur="1000"/>
                                        <p:tgtEl>
                                          <p:spTgt spid="8259"/>
                                        </p:tgtEl>
                                      </p:cBhvr>
                                    </p:animEffect>
                                    <p:anim calcmode="lin" valueType="num">
                                      <p:cBhvr>
                                        <p:cTn id="54" dur="1000" fill="hold"/>
                                        <p:tgtEl>
                                          <p:spTgt spid="8259"/>
                                        </p:tgtEl>
                                        <p:attrNameLst>
                                          <p:attrName>ppt_x</p:attrName>
                                        </p:attrNameLst>
                                      </p:cBhvr>
                                      <p:tavLst>
                                        <p:tav tm="0">
                                          <p:val>
                                            <p:strVal val="#ppt_x"/>
                                          </p:val>
                                        </p:tav>
                                        <p:tav tm="100000">
                                          <p:val>
                                            <p:strVal val="#ppt_x"/>
                                          </p:val>
                                        </p:tav>
                                      </p:tavLst>
                                    </p:anim>
                                    <p:anim calcmode="lin" valueType="num">
                                      <p:cBhvr>
                                        <p:cTn id="55" dur="1000" fill="hold"/>
                                        <p:tgtEl>
                                          <p:spTgt spid="8259"/>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42" presetClass="entr" presetSubtype="0" fill="hold" nodeType="afterEffect">
                                  <p:stCondLst>
                                    <p:cond delay="0"/>
                                  </p:stCondLst>
                                  <p:childTnLst>
                                    <p:set>
                                      <p:cBhvr>
                                        <p:cTn id="58" dur="1" fill="hold">
                                          <p:stCondLst>
                                            <p:cond delay="0"/>
                                          </p:stCondLst>
                                        </p:cTn>
                                        <p:tgtEl>
                                          <p:spTgt spid="8223"/>
                                        </p:tgtEl>
                                        <p:attrNameLst>
                                          <p:attrName>style.visibility</p:attrName>
                                        </p:attrNameLst>
                                      </p:cBhvr>
                                      <p:to>
                                        <p:strVal val="visible"/>
                                      </p:to>
                                    </p:set>
                                    <p:animEffect transition="in" filter="fade">
                                      <p:cBhvr>
                                        <p:cTn id="59" dur="1000"/>
                                        <p:tgtEl>
                                          <p:spTgt spid="8223"/>
                                        </p:tgtEl>
                                      </p:cBhvr>
                                    </p:animEffect>
                                    <p:anim calcmode="lin" valueType="num">
                                      <p:cBhvr>
                                        <p:cTn id="60" dur="1000" fill="hold"/>
                                        <p:tgtEl>
                                          <p:spTgt spid="8223"/>
                                        </p:tgtEl>
                                        <p:attrNameLst>
                                          <p:attrName>ppt_x</p:attrName>
                                        </p:attrNameLst>
                                      </p:cBhvr>
                                      <p:tavLst>
                                        <p:tav tm="0">
                                          <p:val>
                                            <p:strVal val="#ppt_x"/>
                                          </p:val>
                                        </p:tav>
                                        <p:tav tm="100000">
                                          <p:val>
                                            <p:strVal val="#ppt_x"/>
                                          </p:val>
                                        </p:tav>
                                      </p:tavLst>
                                    </p:anim>
                                    <p:anim calcmode="lin" valueType="num">
                                      <p:cBhvr>
                                        <p:cTn id="61" dur="1000" fill="hold"/>
                                        <p:tgtEl>
                                          <p:spTgt spid="822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8261"/>
                                        </p:tgtEl>
                                        <p:attrNameLst>
                                          <p:attrName>style.visibility</p:attrName>
                                        </p:attrNameLst>
                                      </p:cBhvr>
                                      <p:to>
                                        <p:strVal val="visible"/>
                                      </p:to>
                                    </p:set>
                                    <p:animEffect transition="in" filter="fade">
                                      <p:cBhvr>
                                        <p:cTn id="64" dur="1000"/>
                                        <p:tgtEl>
                                          <p:spTgt spid="8261"/>
                                        </p:tgtEl>
                                      </p:cBhvr>
                                    </p:animEffect>
                                    <p:anim calcmode="lin" valueType="num">
                                      <p:cBhvr>
                                        <p:cTn id="65" dur="1000" fill="hold"/>
                                        <p:tgtEl>
                                          <p:spTgt spid="8261"/>
                                        </p:tgtEl>
                                        <p:attrNameLst>
                                          <p:attrName>ppt_x</p:attrName>
                                        </p:attrNameLst>
                                      </p:cBhvr>
                                      <p:tavLst>
                                        <p:tav tm="0">
                                          <p:val>
                                            <p:strVal val="#ppt_x"/>
                                          </p:val>
                                        </p:tav>
                                        <p:tav tm="100000">
                                          <p:val>
                                            <p:strVal val="#ppt_x"/>
                                          </p:val>
                                        </p:tav>
                                      </p:tavLst>
                                    </p:anim>
                                    <p:anim calcmode="lin" valueType="num">
                                      <p:cBhvr>
                                        <p:cTn id="66" dur="1000" fill="hold"/>
                                        <p:tgtEl>
                                          <p:spTgt spid="826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8262"/>
                                        </p:tgtEl>
                                        <p:attrNameLst>
                                          <p:attrName>style.visibility</p:attrName>
                                        </p:attrNameLst>
                                      </p:cBhvr>
                                      <p:to>
                                        <p:strVal val="visible"/>
                                      </p:to>
                                    </p:set>
                                    <p:animEffect transition="in" filter="fade">
                                      <p:cBhvr>
                                        <p:cTn id="69" dur="1000"/>
                                        <p:tgtEl>
                                          <p:spTgt spid="8262"/>
                                        </p:tgtEl>
                                      </p:cBhvr>
                                    </p:animEffect>
                                    <p:anim calcmode="lin" valueType="num">
                                      <p:cBhvr>
                                        <p:cTn id="70" dur="1000" fill="hold"/>
                                        <p:tgtEl>
                                          <p:spTgt spid="8262"/>
                                        </p:tgtEl>
                                        <p:attrNameLst>
                                          <p:attrName>ppt_x</p:attrName>
                                        </p:attrNameLst>
                                      </p:cBhvr>
                                      <p:tavLst>
                                        <p:tav tm="0">
                                          <p:val>
                                            <p:strVal val="#ppt_x"/>
                                          </p:val>
                                        </p:tav>
                                        <p:tav tm="100000">
                                          <p:val>
                                            <p:strVal val="#ppt_x"/>
                                          </p:val>
                                        </p:tav>
                                      </p:tavLst>
                                    </p:anim>
                                    <p:anim calcmode="lin" valueType="num">
                                      <p:cBhvr>
                                        <p:cTn id="71" dur="1000" fill="hold"/>
                                        <p:tgtEl>
                                          <p:spTgt spid="82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5" grpId="0" autoUpdateAnimBg="0"/>
      <p:bldP spid="8256" grpId="0" autoUpdateAnimBg="0"/>
      <p:bldP spid="8257" grpId="0" autoUpdateAnimBg="0"/>
      <p:bldP spid="8258" grpId="0" autoUpdateAnimBg="0"/>
      <p:bldP spid="8259" grpId="0" autoUpdateAnimBg="0"/>
      <p:bldP spid="8260" grpId="0" autoUpdateAnimBg="0"/>
      <p:bldP spid="8261" grpId="0" autoUpdateAnimBg="0"/>
      <p:bldP spid="826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grpSp>
        <p:nvGrpSpPr>
          <p:cNvPr id="9218" name="组合 4"/>
          <p:cNvGrpSpPr/>
          <p:nvPr/>
        </p:nvGrpSpPr>
        <p:grpSpPr bwMode="auto">
          <a:xfrm>
            <a:off x="1149350" y="1443038"/>
            <a:ext cx="4183063" cy="2484437"/>
            <a:chOff x="0" y="0"/>
            <a:chExt cx="4183101" cy="2484463"/>
          </a:xfrm>
        </p:grpSpPr>
        <p:pic>
          <p:nvPicPr>
            <p:cNvPr id="9249" name="图片 9"/>
            <p:cNvPicPr>
              <a:picLocks noChangeAspect="1" noChangeArrowheads="1"/>
            </p:cNvPicPr>
            <p:nvPr/>
          </p:nvPicPr>
          <p:blipFill>
            <a:blip r:embed="rId2" cstate="email"/>
            <a:srcRect/>
            <a:stretch>
              <a:fillRect/>
            </a:stretch>
          </p:blipFill>
          <p:spPr bwMode="auto">
            <a:xfrm>
              <a:off x="2672805" y="-16014"/>
              <a:ext cx="1505712" cy="149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50" name="组合 3"/>
            <p:cNvGrpSpPr/>
            <p:nvPr/>
          </p:nvGrpSpPr>
          <p:grpSpPr bwMode="auto">
            <a:xfrm>
              <a:off x="0" y="766058"/>
              <a:ext cx="4183101" cy="1718405"/>
              <a:chOff x="0" y="0"/>
              <a:chExt cx="4183101" cy="1718405"/>
            </a:xfrm>
          </p:grpSpPr>
          <p:sp>
            <p:nvSpPr>
              <p:cNvPr id="9251" name="文本框 10"/>
              <p:cNvSpPr txBox="1">
                <a:spLocks noChangeArrowheads="1"/>
              </p:cNvSpPr>
              <p:nvPr/>
            </p:nvSpPr>
            <p:spPr bwMode="auto">
              <a:xfrm>
                <a:off x="1" y="0"/>
                <a:ext cx="1414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a:solidFill>
                      <a:srgbClr val="465766"/>
                    </a:solidFill>
                    <a:latin typeface="方正正黑简体" panose="02000000000000000000" pitchFamily="2" charset="-122"/>
                    <a:ea typeface="方正正黑简体" panose="02000000000000000000" pitchFamily="2" charset="-122"/>
                  </a:rPr>
                  <a:t>李先生</a:t>
                </a:r>
                <a:endParaRPr lang="zh-CN" altLang="en-US" sz="1600">
                  <a:solidFill>
                    <a:srgbClr val="465766"/>
                  </a:solidFill>
                  <a:latin typeface="方正正黑简体" panose="02000000000000000000" pitchFamily="2" charset="-122"/>
                  <a:ea typeface="方正正黑简体" panose="02000000000000000000" pitchFamily="2" charset="-122"/>
                </a:endParaRPr>
              </a:p>
            </p:txBody>
          </p:sp>
          <p:sp>
            <p:nvSpPr>
              <p:cNvPr id="9252" name="文本框 11"/>
              <p:cNvSpPr txBox="1">
                <a:spLocks noChangeArrowheads="1"/>
              </p:cNvSpPr>
              <p:nvPr/>
            </p:nvSpPr>
            <p:spPr bwMode="auto">
              <a:xfrm>
                <a:off x="1" y="435403"/>
                <a:ext cx="14147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465766"/>
                    </a:solidFill>
                    <a:latin typeface="方正正黑简体" panose="02000000000000000000" pitchFamily="2" charset="-122"/>
                    <a:ea typeface="方正正黑简体" panose="02000000000000000000" pitchFamily="2" charset="-122"/>
                  </a:rPr>
                  <a:t>研发部总监</a:t>
                </a:r>
              </a:p>
            </p:txBody>
          </p:sp>
          <p:grpSp>
            <p:nvGrpSpPr>
              <p:cNvPr id="9253" name="组合 13"/>
              <p:cNvGrpSpPr/>
              <p:nvPr/>
            </p:nvGrpSpPr>
            <p:grpSpPr bwMode="auto">
              <a:xfrm>
                <a:off x="0" y="700432"/>
                <a:ext cx="4157932" cy="1017973"/>
                <a:chOff x="0" y="0"/>
                <a:chExt cx="4157932" cy="1017973"/>
              </a:xfrm>
            </p:grpSpPr>
            <p:sp>
              <p:nvSpPr>
                <p:cNvPr id="9255" name="矩形 2"/>
                <p:cNvSpPr>
                  <a:spLocks noChangeArrowheads="1"/>
                </p:cNvSpPr>
                <p:nvPr/>
              </p:nvSpPr>
              <p:spPr bwMode="auto">
                <a:xfrm>
                  <a:off x="1" y="0"/>
                  <a:ext cx="4157931" cy="948331"/>
                </a:xfrm>
                <a:prstGeom prst="rect">
                  <a:avLst/>
                </a:prstGeom>
                <a:solidFill>
                  <a:srgbClr val="40C6F2"/>
                </a:solidFill>
                <a:ln>
                  <a:noFill/>
                </a:ln>
                <a:effectLst>
                  <a:outerShdw dist="38100" dir="5400000" algn="ctr" rotWithShape="0">
                    <a:srgbClr val="000000">
                      <a:alpha val="39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9256" name="矩形 12"/>
                <p:cNvSpPr>
                  <a:spLocks noChangeArrowheads="1"/>
                </p:cNvSpPr>
                <p:nvPr/>
              </p:nvSpPr>
              <p:spPr bwMode="auto">
                <a:xfrm>
                  <a:off x="0" y="63866"/>
                  <a:ext cx="41579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根据公司发展战略，拟定公司中远期研发计划，把握研发方向；指导并监督研发部门执行公司研发战略和年度研发计划；组建优秀的产品研发团队，审核及培训考核有关技术人员。</a:t>
                  </a:r>
                </a:p>
              </p:txBody>
            </p:sp>
          </p:grpSp>
          <p:sp>
            <p:nvSpPr>
              <p:cNvPr id="9254" name="椭圆 14"/>
              <p:cNvSpPr>
                <a:spLocks noChangeArrowheads="1"/>
              </p:cNvSpPr>
              <p:nvPr/>
            </p:nvSpPr>
            <p:spPr bwMode="auto">
              <a:xfrm>
                <a:off x="3739766" y="226320"/>
                <a:ext cx="443335" cy="443335"/>
              </a:xfrm>
              <a:prstGeom prst="ellipse">
                <a:avLst/>
              </a:prstGeom>
              <a:solidFill>
                <a:srgbClr val="40C6F2"/>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rgbClr val="FFFFFF"/>
                    </a:solidFill>
                  </a:rPr>
                  <a:t>1</a:t>
                </a:r>
                <a:endParaRPr lang="zh-CN" altLang="en-US" sz="1800">
                  <a:solidFill>
                    <a:srgbClr val="FFFFFF"/>
                  </a:solidFill>
                </a:endParaRPr>
              </a:p>
            </p:txBody>
          </p:sp>
        </p:grpSp>
      </p:grpSp>
      <p:grpSp>
        <p:nvGrpSpPr>
          <p:cNvPr id="9227" name="组合 48"/>
          <p:cNvGrpSpPr/>
          <p:nvPr/>
        </p:nvGrpSpPr>
        <p:grpSpPr bwMode="auto">
          <a:xfrm>
            <a:off x="6859588" y="1457325"/>
            <a:ext cx="4219575" cy="2470150"/>
            <a:chOff x="0" y="0"/>
            <a:chExt cx="4220120" cy="2470076"/>
          </a:xfrm>
        </p:grpSpPr>
        <p:pic>
          <p:nvPicPr>
            <p:cNvPr id="9241" name="图片 49"/>
            <p:cNvPicPr>
              <a:picLocks noChangeAspect="1" noChangeArrowheads="1"/>
            </p:cNvPicPr>
            <p:nvPr/>
          </p:nvPicPr>
          <p:blipFill>
            <a:blip r:embed="rId3" cstate="email"/>
            <a:srcRect/>
            <a:stretch>
              <a:fillRect/>
            </a:stretch>
          </p:blipFill>
          <p:spPr bwMode="auto">
            <a:xfrm>
              <a:off x="2711209" y="-18209"/>
              <a:ext cx="1499616" cy="150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42" name="组合 50"/>
            <p:cNvGrpSpPr/>
            <p:nvPr/>
          </p:nvGrpSpPr>
          <p:grpSpPr bwMode="auto">
            <a:xfrm>
              <a:off x="0" y="766058"/>
              <a:ext cx="4220120" cy="1704018"/>
              <a:chOff x="0" y="0"/>
              <a:chExt cx="4220120" cy="1704018"/>
            </a:xfrm>
          </p:grpSpPr>
          <p:sp>
            <p:nvSpPr>
              <p:cNvPr id="9243" name="文本框 51"/>
              <p:cNvSpPr txBox="1">
                <a:spLocks noChangeArrowheads="1"/>
              </p:cNvSpPr>
              <p:nvPr/>
            </p:nvSpPr>
            <p:spPr bwMode="auto">
              <a:xfrm>
                <a:off x="37020" y="0"/>
                <a:ext cx="1414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a:solidFill>
                      <a:srgbClr val="465766"/>
                    </a:solidFill>
                    <a:latin typeface="方正正黑简体" panose="02000000000000000000" pitchFamily="2" charset="-122"/>
                    <a:ea typeface="方正正黑简体" panose="02000000000000000000" pitchFamily="2" charset="-122"/>
                  </a:rPr>
                  <a:t>张先生</a:t>
                </a:r>
                <a:endParaRPr lang="zh-CN" altLang="en-US" sz="1600">
                  <a:solidFill>
                    <a:srgbClr val="465766"/>
                  </a:solidFill>
                  <a:latin typeface="方正正黑简体" panose="02000000000000000000" pitchFamily="2" charset="-122"/>
                  <a:ea typeface="方正正黑简体" panose="02000000000000000000" pitchFamily="2" charset="-122"/>
                </a:endParaRPr>
              </a:p>
            </p:txBody>
          </p:sp>
          <p:sp>
            <p:nvSpPr>
              <p:cNvPr id="9244" name="文本框 52"/>
              <p:cNvSpPr txBox="1">
                <a:spLocks noChangeArrowheads="1"/>
              </p:cNvSpPr>
              <p:nvPr/>
            </p:nvSpPr>
            <p:spPr bwMode="auto">
              <a:xfrm>
                <a:off x="37020" y="435403"/>
                <a:ext cx="14147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465766"/>
                    </a:solidFill>
                    <a:latin typeface="方正正黑简体" panose="02000000000000000000" pitchFamily="2" charset="-122"/>
                    <a:ea typeface="方正正黑简体" panose="02000000000000000000" pitchFamily="2" charset="-122"/>
                  </a:rPr>
                  <a:t>研发部总监</a:t>
                </a:r>
              </a:p>
            </p:txBody>
          </p:sp>
          <p:grpSp>
            <p:nvGrpSpPr>
              <p:cNvPr id="2" name="组合 53"/>
              <p:cNvGrpSpPr/>
              <p:nvPr/>
            </p:nvGrpSpPr>
            <p:grpSpPr bwMode="auto">
              <a:xfrm>
                <a:off x="0" y="700432"/>
                <a:ext cx="4194951" cy="1003586"/>
                <a:chOff x="0" y="0"/>
                <a:chExt cx="4194951" cy="1003586"/>
              </a:xfrm>
            </p:grpSpPr>
            <p:sp>
              <p:nvSpPr>
                <p:cNvPr id="9247" name="矩形 55"/>
                <p:cNvSpPr>
                  <a:spLocks noChangeArrowheads="1"/>
                </p:cNvSpPr>
                <p:nvPr/>
              </p:nvSpPr>
              <p:spPr bwMode="auto">
                <a:xfrm>
                  <a:off x="37020" y="0"/>
                  <a:ext cx="4157931" cy="948331"/>
                </a:xfrm>
                <a:prstGeom prst="rect">
                  <a:avLst/>
                </a:prstGeom>
                <a:solidFill>
                  <a:srgbClr val="FF625F"/>
                </a:solidFill>
                <a:ln>
                  <a:noFill/>
                </a:ln>
                <a:effectLst>
                  <a:outerShdw dist="38100" dir="5400000" algn="ctr" rotWithShape="0">
                    <a:srgbClr val="000000">
                      <a:alpha val="39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9248" name="矩形 56"/>
                <p:cNvSpPr>
                  <a:spLocks noChangeArrowheads="1"/>
                </p:cNvSpPr>
                <p:nvPr/>
              </p:nvSpPr>
              <p:spPr bwMode="auto">
                <a:xfrm>
                  <a:off x="0" y="49479"/>
                  <a:ext cx="41579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根据公司发展战略，拟定公司中远期研发计划，把握研发方向；指导并监督研发部门执行公司研发战略和年度研发计划；组建优秀的产品研发团队，审核及培训考核有关技术人员。</a:t>
                  </a:r>
                </a:p>
              </p:txBody>
            </p:sp>
          </p:grpSp>
          <p:sp>
            <p:nvSpPr>
              <p:cNvPr id="9246" name="椭圆 54"/>
              <p:cNvSpPr>
                <a:spLocks noChangeArrowheads="1"/>
              </p:cNvSpPr>
              <p:nvPr/>
            </p:nvSpPr>
            <p:spPr bwMode="auto">
              <a:xfrm>
                <a:off x="3776785" y="226320"/>
                <a:ext cx="443335" cy="443335"/>
              </a:xfrm>
              <a:prstGeom prst="ellipse">
                <a:avLst/>
              </a:prstGeom>
              <a:solidFill>
                <a:srgbClr val="FF625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rgbClr val="FFFFFF"/>
                    </a:solidFill>
                  </a:rPr>
                  <a:t>2</a:t>
                </a:r>
                <a:endParaRPr lang="zh-CN" altLang="en-US" sz="1800">
                  <a:solidFill>
                    <a:srgbClr val="FFFFFF"/>
                  </a:solidFill>
                </a:endParaRPr>
              </a:p>
            </p:txBody>
          </p:sp>
        </p:grpSp>
      </p:grpSp>
      <p:grpSp>
        <p:nvGrpSpPr>
          <p:cNvPr id="9236" name="组合 57"/>
          <p:cNvGrpSpPr/>
          <p:nvPr/>
        </p:nvGrpSpPr>
        <p:grpSpPr bwMode="auto">
          <a:xfrm>
            <a:off x="1149350" y="4173538"/>
            <a:ext cx="4183063" cy="2487612"/>
            <a:chOff x="0" y="0"/>
            <a:chExt cx="4183101" cy="2487405"/>
          </a:xfrm>
        </p:grpSpPr>
        <p:pic>
          <p:nvPicPr>
            <p:cNvPr id="9233" name="图片 58"/>
            <p:cNvPicPr>
              <a:picLocks noChangeAspect="1" noChangeArrowheads="1"/>
            </p:cNvPicPr>
            <p:nvPr/>
          </p:nvPicPr>
          <p:blipFill>
            <a:blip r:embed="rId2" cstate="email"/>
            <a:srcRect/>
            <a:stretch>
              <a:fillRect/>
            </a:stretch>
          </p:blipFill>
          <p:spPr bwMode="auto">
            <a:xfrm>
              <a:off x="2672805" y="-15611"/>
              <a:ext cx="1505712" cy="149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34" name="组合 59"/>
            <p:cNvGrpSpPr/>
            <p:nvPr/>
          </p:nvGrpSpPr>
          <p:grpSpPr bwMode="auto">
            <a:xfrm>
              <a:off x="0" y="766058"/>
              <a:ext cx="4183101" cy="1721347"/>
              <a:chOff x="0" y="0"/>
              <a:chExt cx="4183101" cy="1721347"/>
            </a:xfrm>
          </p:grpSpPr>
          <p:sp>
            <p:nvSpPr>
              <p:cNvPr id="9235" name="文本框 60"/>
              <p:cNvSpPr txBox="1">
                <a:spLocks noChangeArrowheads="1"/>
              </p:cNvSpPr>
              <p:nvPr/>
            </p:nvSpPr>
            <p:spPr bwMode="auto">
              <a:xfrm>
                <a:off x="1" y="0"/>
                <a:ext cx="1414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a:solidFill>
                      <a:srgbClr val="465766"/>
                    </a:solidFill>
                    <a:latin typeface="方正正黑简体" panose="02000000000000000000" pitchFamily="2" charset="-122"/>
                    <a:ea typeface="方正正黑简体" panose="02000000000000000000" pitchFamily="2" charset="-122"/>
                  </a:rPr>
                  <a:t>王先生</a:t>
                </a:r>
                <a:endParaRPr lang="zh-CN" altLang="en-US" sz="1600">
                  <a:solidFill>
                    <a:srgbClr val="465766"/>
                  </a:solidFill>
                  <a:latin typeface="方正正黑简体" panose="02000000000000000000" pitchFamily="2" charset="-122"/>
                  <a:ea typeface="方正正黑简体" panose="02000000000000000000" pitchFamily="2" charset="-122"/>
                </a:endParaRPr>
              </a:p>
            </p:txBody>
          </p:sp>
          <p:sp>
            <p:nvSpPr>
              <p:cNvPr id="3" name="文本框 61"/>
              <p:cNvSpPr txBox="1">
                <a:spLocks noChangeArrowheads="1"/>
              </p:cNvSpPr>
              <p:nvPr/>
            </p:nvSpPr>
            <p:spPr bwMode="auto">
              <a:xfrm>
                <a:off x="1" y="435403"/>
                <a:ext cx="14147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465766"/>
                    </a:solidFill>
                    <a:latin typeface="方正正黑简体" panose="02000000000000000000" pitchFamily="2" charset="-122"/>
                    <a:ea typeface="方正正黑简体" panose="02000000000000000000" pitchFamily="2" charset="-122"/>
                  </a:rPr>
                  <a:t>研发部总监</a:t>
                </a:r>
              </a:p>
            </p:txBody>
          </p:sp>
          <p:grpSp>
            <p:nvGrpSpPr>
              <p:cNvPr id="9237" name="组合 62"/>
              <p:cNvGrpSpPr/>
              <p:nvPr/>
            </p:nvGrpSpPr>
            <p:grpSpPr bwMode="auto">
              <a:xfrm>
                <a:off x="0" y="700432"/>
                <a:ext cx="4157932" cy="1020915"/>
                <a:chOff x="0" y="0"/>
                <a:chExt cx="4157932" cy="1020915"/>
              </a:xfrm>
            </p:grpSpPr>
            <p:sp>
              <p:nvSpPr>
                <p:cNvPr id="9239" name="矩形 64"/>
                <p:cNvSpPr>
                  <a:spLocks noChangeArrowheads="1"/>
                </p:cNvSpPr>
                <p:nvPr/>
              </p:nvSpPr>
              <p:spPr bwMode="auto">
                <a:xfrm>
                  <a:off x="1" y="0"/>
                  <a:ext cx="4157931" cy="948331"/>
                </a:xfrm>
                <a:prstGeom prst="rect">
                  <a:avLst/>
                </a:prstGeom>
                <a:solidFill>
                  <a:srgbClr val="FFBD00"/>
                </a:solidFill>
                <a:ln>
                  <a:noFill/>
                </a:ln>
                <a:effectLst>
                  <a:outerShdw dist="38100" dir="5400000" algn="ctr" rotWithShape="0">
                    <a:srgbClr val="000000">
                      <a:alpha val="39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9240" name="矩形 65"/>
                <p:cNvSpPr>
                  <a:spLocks noChangeArrowheads="1"/>
                </p:cNvSpPr>
                <p:nvPr/>
              </p:nvSpPr>
              <p:spPr bwMode="auto">
                <a:xfrm>
                  <a:off x="0" y="66808"/>
                  <a:ext cx="41579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根据公司发展战略，拟定公司中远期研发计划，把握研发方向；指导并监督研发部门执行公司研发战略和年度研发计划；组建优秀的产品研发团队，审核及培训考核有关技术人员。</a:t>
                  </a:r>
                </a:p>
              </p:txBody>
            </p:sp>
          </p:grpSp>
          <p:sp>
            <p:nvSpPr>
              <p:cNvPr id="9238" name="椭圆 63"/>
              <p:cNvSpPr>
                <a:spLocks noChangeArrowheads="1"/>
              </p:cNvSpPr>
              <p:nvPr/>
            </p:nvSpPr>
            <p:spPr bwMode="auto">
              <a:xfrm>
                <a:off x="3739766" y="226320"/>
                <a:ext cx="443335" cy="443335"/>
              </a:xfrm>
              <a:prstGeom prst="ellipse">
                <a:avLst/>
              </a:prstGeom>
              <a:solidFill>
                <a:srgbClr val="FFBD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rgbClr val="FFFFFF"/>
                    </a:solidFill>
                  </a:rPr>
                  <a:t>3</a:t>
                </a:r>
                <a:endParaRPr lang="zh-CN" altLang="en-US" sz="1800">
                  <a:solidFill>
                    <a:srgbClr val="FFFFFF"/>
                  </a:solidFill>
                </a:endParaRPr>
              </a:p>
            </p:txBody>
          </p:sp>
        </p:grpSp>
      </p:grpSp>
      <p:grpSp>
        <p:nvGrpSpPr>
          <p:cNvPr id="9245" name="组合 66"/>
          <p:cNvGrpSpPr/>
          <p:nvPr/>
        </p:nvGrpSpPr>
        <p:grpSpPr bwMode="auto">
          <a:xfrm>
            <a:off x="6867525" y="4187825"/>
            <a:ext cx="4211638" cy="2473325"/>
            <a:chOff x="0" y="0"/>
            <a:chExt cx="4212876" cy="2473018"/>
          </a:xfrm>
        </p:grpSpPr>
        <p:pic>
          <p:nvPicPr>
            <p:cNvPr id="9225" name="图片 67"/>
            <p:cNvPicPr>
              <a:picLocks noChangeAspect="1" noChangeArrowheads="1"/>
            </p:cNvPicPr>
            <p:nvPr/>
          </p:nvPicPr>
          <p:blipFill>
            <a:blip r:embed="rId4" cstate="email"/>
            <a:srcRect/>
            <a:stretch>
              <a:fillRect/>
            </a:stretch>
          </p:blipFill>
          <p:spPr bwMode="auto">
            <a:xfrm>
              <a:off x="2703965" y="-17806"/>
              <a:ext cx="1499616" cy="149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6" name="组合 68"/>
            <p:cNvGrpSpPr/>
            <p:nvPr/>
          </p:nvGrpSpPr>
          <p:grpSpPr bwMode="auto">
            <a:xfrm>
              <a:off x="0" y="766058"/>
              <a:ext cx="4212876" cy="1706960"/>
              <a:chOff x="0" y="0"/>
              <a:chExt cx="4212876" cy="1706960"/>
            </a:xfrm>
          </p:grpSpPr>
          <p:sp>
            <p:nvSpPr>
              <p:cNvPr id="4" name="文本框 69"/>
              <p:cNvSpPr txBox="1">
                <a:spLocks noChangeArrowheads="1"/>
              </p:cNvSpPr>
              <p:nvPr/>
            </p:nvSpPr>
            <p:spPr bwMode="auto">
              <a:xfrm>
                <a:off x="29776" y="0"/>
                <a:ext cx="1414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a:latin typeface="方正正黑简体" panose="02000000000000000000" pitchFamily="2" charset="-122"/>
                    <a:ea typeface="方正正黑简体" panose="02000000000000000000" pitchFamily="2" charset="-122"/>
                  </a:rPr>
                  <a:t>赵先生</a:t>
                </a:r>
                <a:endParaRPr lang="zh-CN" altLang="en-US" sz="1600">
                  <a:latin typeface="方正正黑简体" panose="02000000000000000000" pitchFamily="2" charset="-122"/>
                  <a:ea typeface="方正正黑简体" panose="02000000000000000000" pitchFamily="2" charset="-122"/>
                </a:endParaRPr>
              </a:p>
            </p:txBody>
          </p:sp>
          <p:sp>
            <p:nvSpPr>
              <p:cNvPr id="9228" name="文本框 70"/>
              <p:cNvSpPr txBox="1">
                <a:spLocks noChangeArrowheads="1"/>
              </p:cNvSpPr>
              <p:nvPr/>
            </p:nvSpPr>
            <p:spPr bwMode="auto">
              <a:xfrm>
                <a:off x="29776" y="435403"/>
                <a:ext cx="14147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a:solidFill>
                      <a:srgbClr val="465766"/>
                    </a:solidFill>
                    <a:latin typeface="方正正黑简体" panose="02000000000000000000" pitchFamily="2" charset="-122"/>
                    <a:ea typeface="方正正黑简体" panose="02000000000000000000" pitchFamily="2" charset="-122"/>
                  </a:rPr>
                  <a:t>研发部总监</a:t>
                </a:r>
              </a:p>
            </p:txBody>
          </p:sp>
          <p:grpSp>
            <p:nvGrpSpPr>
              <p:cNvPr id="9229" name="组合 71"/>
              <p:cNvGrpSpPr/>
              <p:nvPr/>
            </p:nvGrpSpPr>
            <p:grpSpPr bwMode="auto">
              <a:xfrm>
                <a:off x="0" y="700432"/>
                <a:ext cx="4187707" cy="1006528"/>
                <a:chOff x="0" y="0"/>
                <a:chExt cx="4187707" cy="1006528"/>
              </a:xfrm>
            </p:grpSpPr>
            <p:sp>
              <p:nvSpPr>
                <p:cNvPr id="9231" name="矩形 73"/>
                <p:cNvSpPr>
                  <a:spLocks noChangeArrowheads="1"/>
                </p:cNvSpPr>
                <p:nvPr/>
              </p:nvSpPr>
              <p:spPr bwMode="auto">
                <a:xfrm>
                  <a:off x="29776" y="0"/>
                  <a:ext cx="4157931" cy="948331"/>
                </a:xfrm>
                <a:prstGeom prst="rect">
                  <a:avLst/>
                </a:prstGeom>
                <a:solidFill>
                  <a:srgbClr val="47D7C6"/>
                </a:solidFill>
                <a:ln>
                  <a:noFill/>
                </a:ln>
                <a:effectLst>
                  <a:outerShdw dist="38100" dir="5400000" algn="ctr" rotWithShape="0">
                    <a:srgbClr val="000000">
                      <a:alpha val="39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9232" name="矩形 74"/>
                <p:cNvSpPr>
                  <a:spLocks noChangeArrowheads="1"/>
                </p:cNvSpPr>
                <p:nvPr/>
              </p:nvSpPr>
              <p:spPr bwMode="auto">
                <a:xfrm>
                  <a:off x="0" y="52421"/>
                  <a:ext cx="41579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chemeClr val="bg1"/>
                      </a:solidFill>
                      <a:latin typeface="方正正黑简体" panose="02000000000000000000" pitchFamily="2" charset="-122"/>
                      <a:ea typeface="方正正黑简体" panose="02000000000000000000" pitchFamily="2" charset="-122"/>
                    </a:rPr>
                    <a:t>根据公司发展战略，拟定公司中远期研发计划，把握研发方向；指导并监督研发部门执行公司研发战略和年度研发计划；组建优秀的产品研发团队，审核及培训考核有关技术人员。</a:t>
                  </a:r>
                </a:p>
              </p:txBody>
            </p:sp>
          </p:grpSp>
          <p:sp>
            <p:nvSpPr>
              <p:cNvPr id="9230" name="椭圆 72"/>
              <p:cNvSpPr>
                <a:spLocks noChangeArrowheads="1"/>
              </p:cNvSpPr>
              <p:nvPr/>
            </p:nvSpPr>
            <p:spPr bwMode="auto">
              <a:xfrm>
                <a:off x="3769541" y="226320"/>
                <a:ext cx="443335" cy="443335"/>
              </a:xfrm>
              <a:prstGeom prst="ellipse">
                <a:avLst/>
              </a:prstGeom>
              <a:solidFill>
                <a:srgbClr val="47D7C6"/>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rgbClr val="FFFFFF"/>
                    </a:solidFill>
                  </a:rPr>
                  <a:t>4</a:t>
                </a:r>
                <a:endParaRPr lang="zh-CN" altLang="en-US" sz="1800">
                  <a:solidFill>
                    <a:srgbClr val="FFFFFF"/>
                  </a:solidFill>
                </a:endParaRPr>
              </a:p>
            </p:txBody>
          </p:sp>
        </p:grpSp>
      </p:grpSp>
      <p:sp>
        <p:nvSpPr>
          <p:cNvPr id="9222"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9223"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52" name="矩形 51"/>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227"/>
                                        </p:tgtEl>
                                        <p:attrNameLst>
                                          <p:attrName>style.visibility</p:attrName>
                                        </p:attrNameLst>
                                      </p:cBhvr>
                                      <p:to>
                                        <p:strVal val="visible"/>
                                      </p:to>
                                    </p:set>
                                    <p:anim calcmode="lin" valueType="num">
                                      <p:cBhvr additive="base">
                                        <p:cTn id="12" dur="500" fill="hold"/>
                                        <p:tgtEl>
                                          <p:spTgt spid="9227"/>
                                        </p:tgtEl>
                                        <p:attrNameLst>
                                          <p:attrName>ppt_x</p:attrName>
                                        </p:attrNameLst>
                                      </p:cBhvr>
                                      <p:tavLst>
                                        <p:tav tm="0">
                                          <p:val>
                                            <p:strVal val="1+#ppt_w/2"/>
                                          </p:val>
                                        </p:tav>
                                        <p:tav tm="100000">
                                          <p:val>
                                            <p:strVal val="#ppt_x"/>
                                          </p:val>
                                        </p:tav>
                                      </p:tavLst>
                                    </p:anim>
                                    <p:anim calcmode="lin" valueType="num">
                                      <p:cBhvr additive="base">
                                        <p:cTn id="13" dur="500" fill="hold"/>
                                        <p:tgtEl>
                                          <p:spTgt spid="922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9236"/>
                                        </p:tgtEl>
                                        <p:attrNameLst>
                                          <p:attrName>style.visibility</p:attrName>
                                        </p:attrNameLst>
                                      </p:cBhvr>
                                      <p:to>
                                        <p:strVal val="visible"/>
                                      </p:to>
                                    </p:set>
                                    <p:anim calcmode="lin" valueType="num">
                                      <p:cBhvr additive="base">
                                        <p:cTn id="17" dur="500" fill="hold"/>
                                        <p:tgtEl>
                                          <p:spTgt spid="9236"/>
                                        </p:tgtEl>
                                        <p:attrNameLst>
                                          <p:attrName>ppt_x</p:attrName>
                                        </p:attrNameLst>
                                      </p:cBhvr>
                                      <p:tavLst>
                                        <p:tav tm="0">
                                          <p:val>
                                            <p:strVal val="0-#ppt_w/2"/>
                                          </p:val>
                                        </p:tav>
                                        <p:tav tm="100000">
                                          <p:val>
                                            <p:strVal val="#ppt_x"/>
                                          </p:val>
                                        </p:tav>
                                      </p:tavLst>
                                    </p:anim>
                                    <p:anim calcmode="lin" valueType="num">
                                      <p:cBhvr additive="base">
                                        <p:cTn id="18" dur="500" fill="hold"/>
                                        <p:tgtEl>
                                          <p:spTgt spid="923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9245"/>
                                        </p:tgtEl>
                                        <p:attrNameLst>
                                          <p:attrName>style.visibility</p:attrName>
                                        </p:attrNameLst>
                                      </p:cBhvr>
                                      <p:to>
                                        <p:strVal val="visible"/>
                                      </p:to>
                                    </p:set>
                                    <p:anim calcmode="lin" valueType="num">
                                      <p:cBhvr additive="base">
                                        <p:cTn id="22" dur="500" fill="hold"/>
                                        <p:tgtEl>
                                          <p:spTgt spid="9245"/>
                                        </p:tgtEl>
                                        <p:attrNameLst>
                                          <p:attrName>ppt_x</p:attrName>
                                        </p:attrNameLst>
                                      </p:cBhvr>
                                      <p:tavLst>
                                        <p:tav tm="0">
                                          <p:val>
                                            <p:strVal val="1+#ppt_w/2"/>
                                          </p:val>
                                        </p:tav>
                                        <p:tav tm="100000">
                                          <p:val>
                                            <p:strVal val="#ppt_x"/>
                                          </p:val>
                                        </p:tav>
                                      </p:tavLst>
                                    </p:anim>
                                    <p:anim calcmode="lin" valueType="num">
                                      <p:cBhvr additive="base">
                                        <p:cTn id="23" dur="500" fill="hold"/>
                                        <p:tgtEl>
                                          <p:spTgt spid="92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cxnSp>
        <p:nvCxnSpPr>
          <p:cNvPr id="10242" name="直接连接符 7"/>
          <p:cNvCxnSpPr>
            <a:cxnSpLocks noChangeShapeType="1"/>
          </p:cNvCxnSpPr>
          <p:nvPr/>
        </p:nvCxnSpPr>
        <p:spPr bwMode="auto">
          <a:xfrm>
            <a:off x="6096000" y="1092200"/>
            <a:ext cx="0" cy="5765800"/>
          </a:xfrm>
          <a:prstGeom prst="line">
            <a:avLst/>
          </a:prstGeom>
          <a:noFill/>
          <a:ln w="6350">
            <a:solidFill>
              <a:srgbClr val="938C67"/>
            </a:solidFill>
            <a:round/>
          </a:ln>
          <a:extLst>
            <a:ext uri="{909E8E84-426E-40DD-AFC4-6F175D3DCCD1}">
              <a14:hiddenFill xmlns:a14="http://schemas.microsoft.com/office/drawing/2010/main">
                <a:noFill/>
              </a14:hiddenFill>
            </a:ext>
          </a:extLst>
        </p:spPr>
      </p:cxnSp>
      <p:sp>
        <p:nvSpPr>
          <p:cNvPr id="10243" name="椭圆 11"/>
          <p:cNvSpPr>
            <a:spLocks noChangeArrowheads="1"/>
          </p:cNvSpPr>
          <p:nvPr/>
        </p:nvSpPr>
        <p:spPr bwMode="auto">
          <a:xfrm>
            <a:off x="5892800" y="2128838"/>
            <a:ext cx="406400" cy="406400"/>
          </a:xfrm>
          <a:prstGeom prst="ellipse">
            <a:avLst/>
          </a:prstGeom>
          <a:solidFill>
            <a:srgbClr val="47D7C6"/>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a:solidFill>
                  <a:srgbClr val="FFFFFF"/>
                </a:solidFill>
              </a:rPr>
              <a:t>1</a:t>
            </a:r>
            <a:endParaRPr lang="zh-CN" altLang="en-US" sz="2000">
              <a:solidFill>
                <a:srgbClr val="FFFFFF"/>
              </a:solidFill>
            </a:endParaRPr>
          </a:p>
        </p:txBody>
      </p:sp>
      <p:sp>
        <p:nvSpPr>
          <p:cNvPr id="10244" name="椭圆 12"/>
          <p:cNvSpPr>
            <a:spLocks noChangeArrowheads="1"/>
          </p:cNvSpPr>
          <p:nvPr/>
        </p:nvSpPr>
        <p:spPr bwMode="auto">
          <a:xfrm>
            <a:off x="5878513" y="4046538"/>
            <a:ext cx="420687" cy="406400"/>
          </a:xfrm>
          <a:prstGeom prst="ellipse">
            <a:avLst/>
          </a:prstGeom>
          <a:solidFill>
            <a:srgbClr val="FFBD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a:solidFill>
                  <a:srgbClr val="FFFFFF"/>
                </a:solidFill>
              </a:rPr>
              <a:t>2</a:t>
            </a:r>
            <a:endParaRPr lang="zh-CN" altLang="en-US" sz="2000">
              <a:solidFill>
                <a:srgbClr val="FFFFFF"/>
              </a:solidFill>
            </a:endParaRPr>
          </a:p>
        </p:txBody>
      </p:sp>
      <p:sp>
        <p:nvSpPr>
          <p:cNvPr id="10245" name="椭圆 14"/>
          <p:cNvSpPr>
            <a:spLocks noChangeArrowheads="1"/>
          </p:cNvSpPr>
          <p:nvPr/>
        </p:nvSpPr>
        <p:spPr bwMode="auto">
          <a:xfrm>
            <a:off x="5878513" y="5965825"/>
            <a:ext cx="420687" cy="406400"/>
          </a:xfrm>
          <a:prstGeom prst="ellipse">
            <a:avLst/>
          </a:prstGeom>
          <a:solidFill>
            <a:srgbClr val="FF625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000">
                <a:solidFill>
                  <a:srgbClr val="FFFFFF"/>
                </a:solidFill>
              </a:rPr>
              <a:t>3</a:t>
            </a:r>
            <a:endParaRPr lang="zh-CN" altLang="en-US" sz="2000">
              <a:solidFill>
                <a:srgbClr val="FFFFFF"/>
              </a:solidFill>
            </a:endParaRPr>
          </a:p>
        </p:txBody>
      </p:sp>
      <p:sp>
        <p:nvSpPr>
          <p:cNvPr id="10246" name="文本框 21"/>
          <p:cNvSpPr txBox="1">
            <a:spLocks noChangeArrowheads="1"/>
          </p:cNvSpPr>
          <p:nvPr/>
        </p:nvSpPr>
        <p:spPr bwMode="auto">
          <a:xfrm>
            <a:off x="2306638" y="1060450"/>
            <a:ext cx="1001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b="1" dirty="0">
                <a:solidFill>
                  <a:srgbClr val="7F7F7F"/>
                </a:solidFill>
                <a:latin typeface="Calibri Light" panose="020F0302020204030204" pitchFamily="34" charset="0"/>
                <a:ea typeface="方正正黑简体" panose="02000000000000000000" pitchFamily="2" charset="-122"/>
              </a:rPr>
              <a:t>2015</a:t>
            </a:r>
            <a:endParaRPr lang="zh-CN" altLang="en-US" b="1" dirty="0">
              <a:solidFill>
                <a:srgbClr val="7F7F7F"/>
              </a:solidFill>
              <a:latin typeface="Calibri Light" panose="020F0302020204030204" pitchFamily="34" charset="0"/>
              <a:ea typeface="方正正黑简体" panose="02000000000000000000" pitchFamily="2" charset="-122"/>
            </a:endParaRPr>
          </a:p>
        </p:txBody>
      </p:sp>
      <p:sp>
        <p:nvSpPr>
          <p:cNvPr id="10247" name="文本框 22"/>
          <p:cNvSpPr txBox="1">
            <a:spLocks noChangeArrowheads="1"/>
          </p:cNvSpPr>
          <p:nvPr/>
        </p:nvSpPr>
        <p:spPr bwMode="auto">
          <a:xfrm>
            <a:off x="8766175" y="1074738"/>
            <a:ext cx="1046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b="1">
                <a:solidFill>
                  <a:srgbClr val="7F7F7F"/>
                </a:solidFill>
                <a:latin typeface="Calibri Light" panose="020F0302020204030204" pitchFamily="34" charset="0"/>
                <a:ea typeface="方正正黑简体" panose="02000000000000000000" pitchFamily="2" charset="-122"/>
              </a:rPr>
              <a:t>2016</a:t>
            </a:r>
            <a:endParaRPr lang="zh-CN" altLang="en-US" b="1">
              <a:solidFill>
                <a:srgbClr val="7F7F7F"/>
              </a:solidFill>
              <a:latin typeface="Calibri Light" panose="020F0302020204030204" pitchFamily="34" charset="0"/>
              <a:ea typeface="方正正黑简体" panose="02000000000000000000" pitchFamily="2" charset="-122"/>
            </a:endParaRPr>
          </a:p>
        </p:txBody>
      </p:sp>
      <p:sp>
        <p:nvSpPr>
          <p:cNvPr id="10248" name="Line 5"/>
          <p:cNvSpPr>
            <a:spLocks noChangeShapeType="1"/>
          </p:cNvSpPr>
          <p:nvPr/>
        </p:nvSpPr>
        <p:spPr bwMode="auto">
          <a:xfrm>
            <a:off x="-2389188" y="1262063"/>
            <a:ext cx="0" cy="0"/>
          </a:xfrm>
          <a:prstGeom prst="line">
            <a:avLst/>
          </a:prstGeom>
          <a:noFill/>
          <a:ln w="14288">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9" name="等腰三角形 26"/>
          <p:cNvSpPr>
            <a:spLocks noChangeArrowheads="1"/>
          </p:cNvSpPr>
          <p:nvPr/>
        </p:nvSpPr>
        <p:spPr bwMode="auto">
          <a:xfrm flipV="1">
            <a:off x="2960688" y="1503363"/>
            <a:ext cx="146050" cy="247650"/>
          </a:xfrm>
          <a:prstGeom prst="triangle">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0250" name="等腰三角形 27"/>
          <p:cNvSpPr>
            <a:spLocks noChangeArrowheads="1"/>
          </p:cNvSpPr>
          <p:nvPr/>
        </p:nvSpPr>
        <p:spPr bwMode="auto">
          <a:xfrm flipV="1">
            <a:off x="9418638" y="1531938"/>
            <a:ext cx="146050" cy="247650"/>
          </a:xfrm>
          <a:prstGeom prst="triangle">
            <a:avLst>
              <a:gd name="adj" fmla="val 5000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0251" name="椭圆 30"/>
          <p:cNvSpPr>
            <a:spLocks noChangeArrowheads="1"/>
          </p:cNvSpPr>
          <p:nvPr/>
        </p:nvSpPr>
        <p:spPr bwMode="auto">
          <a:xfrm>
            <a:off x="711200" y="3709988"/>
            <a:ext cx="638175" cy="638175"/>
          </a:xfrm>
          <a:prstGeom prst="ellipse">
            <a:avLst/>
          </a:prstGeom>
          <a:solidFill>
            <a:srgbClr val="FFBD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0252" name="Line 5"/>
          <p:cNvSpPr>
            <a:spLocks noChangeShapeType="1"/>
          </p:cNvSpPr>
          <p:nvPr/>
        </p:nvSpPr>
        <p:spPr bwMode="auto">
          <a:xfrm>
            <a:off x="-2389188" y="3003550"/>
            <a:ext cx="0" cy="0"/>
          </a:xfrm>
          <a:prstGeom prst="line">
            <a:avLst/>
          </a:prstGeom>
          <a:noFill/>
          <a:ln w="14288">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53" name="文本框 32"/>
          <p:cNvSpPr txBox="1">
            <a:spLocks noChangeArrowheads="1"/>
          </p:cNvSpPr>
          <p:nvPr/>
        </p:nvSpPr>
        <p:spPr bwMode="auto">
          <a:xfrm>
            <a:off x="1414463" y="3614738"/>
            <a:ext cx="1212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b="1">
                <a:solidFill>
                  <a:srgbClr val="7F7F7F"/>
                </a:solidFill>
                <a:latin typeface="Calibri Light" panose="020F0302020204030204" pitchFamily="34" charset="0"/>
                <a:ea typeface="方正正黑简体" panose="02000000000000000000" pitchFamily="2" charset="-122"/>
              </a:rPr>
              <a:t>工作效率</a:t>
            </a:r>
          </a:p>
        </p:txBody>
      </p:sp>
      <p:sp>
        <p:nvSpPr>
          <p:cNvPr id="10254" name="矩形 33"/>
          <p:cNvSpPr>
            <a:spLocks noChangeArrowheads="1"/>
          </p:cNvSpPr>
          <p:nvPr/>
        </p:nvSpPr>
        <p:spPr bwMode="auto">
          <a:xfrm>
            <a:off x="1422400" y="3916363"/>
            <a:ext cx="39798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7F7F7F"/>
                </a:solidFill>
                <a:latin typeface="方正正黑简体" panose="02000000000000000000" pitchFamily="2" charset="-122"/>
                <a:ea typeface="方正正黑简体" panose="02000000000000000000" pitchFamily="2" charset="-122"/>
              </a:rPr>
              <a:t>指导并监督研发部门执行公司研发战略和年度研发计划；组建优秀的产品研发团队，审核及培训考核有关技术人员。</a:t>
            </a:r>
          </a:p>
        </p:txBody>
      </p:sp>
      <p:sp>
        <p:nvSpPr>
          <p:cNvPr id="10255" name="椭圆 37"/>
          <p:cNvSpPr>
            <a:spLocks noChangeArrowheads="1"/>
          </p:cNvSpPr>
          <p:nvPr/>
        </p:nvSpPr>
        <p:spPr bwMode="auto">
          <a:xfrm>
            <a:off x="711200" y="5743575"/>
            <a:ext cx="638175" cy="638175"/>
          </a:xfrm>
          <a:prstGeom prst="ellipse">
            <a:avLst/>
          </a:prstGeom>
          <a:solidFill>
            <a:srgbClr val="FF625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0256" name="Line 5"/>
          <p:cNvSpPr>
            <a:spLocks noChangeShapeType="1"/>
          </p:cNvSpPr>
          <p:nvPr/>
        </p:nvSpPr>
        <p:spPr bwMode="auto">
          <a:xfrm>
            <a:off x="-2389188" y="5148263"/>
            <a:ext cx="0" cy="0"/>
          </a:xfrm>
          <a:prstGeom prst="line">
            <a:avLst/>
          </a:prstGeom>
          <a:noFill/>
          <a:ln w="14288">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57" name="文本框 39"/>
          <p:cNvSpPr txBox="1">
            <a:spLocks noChangeArrowheads="1"/>
          </p:cNvSpPr>
          <p:nvPr/>
        </p:nvSpPr>
        <p:spPr bwMode="auto">
          <a:xfrm>
            <a:off x="1414463" y="5648325"/>
            <a:ext cx="1212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b="1">
                <a:solidFill>
                  <a:srgbClr val="7F7F7F"/>
                </a:solidFill>
                <a:latin typeface="Calibri Light" panose="020F0302020204030204" pitchFamily="34" charset="0"/>
                <a:ea typeface="方正正黑简体" panose="02000000000000000000" pitchFamily="2" charset="-122"/>
              </a:rPr>
              <a:t>工作效率</a:t>
            </a:r>
          </a:p>
        </p:txBody>
      </p:sp>
      <p:sp>
        <p:nvSpPr>
          <p:cNvPr id="10258" name="矩形 40"/>
          <p:cNvSpPr>
            <a:spLocks noChangeArrowheads="1"/>
          </p:cNvSpPr>
          <p:nvPr/>
        </p:nvSpPr>
        <p:spPr bwMode="auto">
          <a:xfrm>
            <a:off x="1422400" y="5949950"/>
            <a:ext cx="39798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7F7F7F"/>
                </a:solidFill>
                <a:latin typeface="方正正黑简体" panose="02000000000000000000" pitchFamily="2" charset="-122"/>
                <a:ea typeface="方正正黑简体" panose="02000000000000000000" pitchFamily="2" charset="-122"/>
              </a:rPr>
              <a:t>指导并监督研发部门执行公司研发战略和年度研发计划；组建优秀的产品研发团队，审核及培训考核有关技术人员。</a:t>
            </a:r>
          </a:p>
        </p:txBody>
      </p:sp>
      <p:sp>
        <p:nvSpPr>
          <p:cNvPr id="10259" name="椭圆 44"/>
          <p:cNvSpPr>
            <a:spLocks noChangeArrowheads="1"/>
          </p:cNvSpPr>
          <p:nvPr/>
        </p:nvSpPr>
        <p:spPr bwMode="auto">
          <a:xfrm>
            <a:off x="6943725" y="2012950"/>
            <a:ext cx="638175" cy="638175"/>
          </a:xfrm>
          <a:prstGeom prst="ellipse">
            <a:avLst/>
          </a:pr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0260" name="Line 5"/>
          <p:cNvSpPr>
            <a:spLocks noChangeShapeType="1"/>
          </p:cNvSpPr>
          <p:nvPr/>
        </p:nvSpPr>
        <p:spPr bwMode="auto">
          <a:xfrm>
            <a:off x="3841750" y="1555750"/>
            <a:ext cx="0" cy="0"/>
          </a:xfrm>
          <a:prstGeom prst="line">
            <a:avLst/>
          </a:prstGeom>
          <a:noFill/>
          <a:ln w="14288">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61" name="文本框 46"/>
          <p:cNvSpPr txBox="1">
            <a:spLocks noChangeArrowheads="1"/>
          </p:cNvSpPr>
          <p:nvPr/>
        </p:nvSpPr>
        <p:spPr bwMode="auto">
          <a:xfrm>
            <a:off x="7646988" y="1917700"/>
            <a:ext cx="1212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b="1">
                <a:solidFill>
                  <a:srgbClr val="7F7F7F"/>
                </a:solidFill>
                <a:latin typeface="Calibri Light" panose="020F0302020204030204" pitchFamily="34" charset="0"/>
                <a:ea typeface="方正正黑简体" panose="02000000000000000000" pitchFamily="2" charset="-122"/>
              </a:rPr>
              <a:t>工作效率</a:t>
            </a:r>
          </a:p>
        </p:txBody>
      </p:sp>
      <p:sp>
        <p:nvSpPr>
          <p:cNvPr id="10262" name="矩形 47"/>
          <p:cNvSpPr>
            <a:spLocks noChangeArrowheads="1"/>
          </p:cNvSpPr>
          <p:nvPr/>
        </p:nvSpPr>
        <p:spPr bwMode="auto">
          <a:xfrm>
            <a:off x="7654925" y="2219325"/>
            <a:ext cx="39798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7F7F7F"/>
                </a:solidFill>
                <a:latin typeface="方正正黑简体" panose="02000000000000000000" pitchFamily="2" charset="-122"/>
                <a:ea typeface="方正正黑简体" panose="02000000000000000000" pitchFamily="2" charset="-122"/>
              </a:rPr>
              <a:t>指导并监督研发部门执行公司研发战略和年度研发计划；组建优秀的产品研发团队，审核及培训考核有关技术人员。</a:t>
            </a:r>
          </a:p>
        </p:txBody>
      </p:sp>
      <p:sp>
        <p:nvSpPr>
          <p:cNvPr id="10263" name="椭圆 51"/>
          <p:cNvSpPr>
            <a:spLocks noChangeArrowheads="1"/>
          </p:cNvSpPr>
          <p:nvPr/>
        </p:nvSpPr>
        <p:spPr bwMode="auto">
          <a:xfrm>
            <a:off x="6943725" y="3684588"/>
            <a:ext cx="638175" cy="639762"/>
          </a:xfrm>
          <a:prstGeom prst="ellipse">
            <a:avLst/>
          </a:pr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0264" name="文本框 53"/>
          <p:cNvSpPr txBox="1">
            <a:spLocks noChangeArrowheads="1"/>
          </p:cNvSpPr>
          <p:nvPr/>
        </p:nvSpPr>
        <p:spPr bwMode="auto">
          <a:xfrm>
            <a:off x="7646988" y="3589338"/>
            <a:ext cx="1212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b="1">
                <a:solidFill>
                  <a:srgbClr val="7F7F7F"/>
                </a:solidFill>
                <a:latin typeface="Calibri Light" panose="020F0302020204030204" pitchFamily="34" charset="0"/>
                <a:ea typeface="方正正黑简体" panose="02000000000000000000" pitchFamily="2" charset="-122"/>
              </a:rPr>
              <a:t>工作效率</a:t>
            </a:r>
          </a:p>
        </p:txBody>
      </p:sp>
      <p:sp>
        <p:nvSpPr>
          <p:cNvPr id="10265" name="矩形 54"/>
          <p:cNvSpPr>
            <a:spLocks noChangeArrowheads="1"/>
          </p:cNvSpPr>
          <p:nvPr/>
        </p:nvSpPr>
        <p:spPr bwMode="auto">
          <a:xfrm>
            <a:off x="7654925" y="3892550"/>
            <a:ext cx="39798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7F7F7F"/>
                </a:solidFill>
                <a:latin typeface="方正正黑简体" panose="02000000000000000000" pitchFamily="2" charset="-122"/>
                <a:ea typeface="方正正黑简体" panose="02000000000000000000" pitchFamily="2" charset="-122"/>
              </a:rPr>
              <a:t>指导并监督研发部门执行公司研发战略和年度研发计划；组建优秀的产品研发团队，审核及培训考核有关技术人员。</a:t>
            </a:r>
          </a:p>
        </p:txBody>
      </p:sp>
      <p:sp>
        <p:nvSpPr>
          <p:cNvPr id="10266" name="椭圆 58"/>
          <p:cNvSpPr>
            <a:spLocks noChangeArrowheads="1"/>
          </p:cNvSpPr>
          <p:nvPr/>
        </p:nvSpPr>
        <p:spPr bwMode="auto">
          <a:xfrm>
            <a:off x="6943725" y="5743575"/>
            <a:ext cx="638175" cy="638175"/>
          </a:xfrm>
          <a:prstGeom prst="ellipse">
            <a:avLst/>
          </a:pr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0267" name="Line 5"/>
          <p:cNvSpPr>
            <a:spLocks noChangeShapeType="1"/>
          </p:cNvSpPr>
          <p:nvPr/>
        </p:nvSpPr>
        <p:spPr bwMode="auto">
          <a:xfrm>
            <a:off x="3841750" y="5286375"/>
            <a:ext cx="0" cy="0"/>
          </a:xfrm>
          <a:prstGeom prst="line">
            <a:avLst/>
          </a:prstGeom>
          <a:noFill/>
          <a:ln w="14288">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68" name="文本框 60"/>
          <p:cNvSpPr txBox="1">
            <a:spLocks noChangeArrowheads="1"/>
          </p:cNvSpPr>
          <p:nvPr/>
        </p:nvSpPr>
        <p:spPr bwMode="auto">
          <a:xfrm>
            <a:off x="7646988" y="5648325"/>
            <a:ext cx="1212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b="1">
                <a:solidFill>
                  <a:srgbClr val="7F7F7F"/>
                </a:solidFill>
                <a:latin typeface="Calibri Light" panose="020F0302020204030204" pitchFamily="34" charset="0"/>
                <a:ea typeface="方正正黑简体" panose="02000000000000000000" pitchFamily="2" charset="-122"/>
              </a:rPr>
              <a:t>工作效率</a:t>
            </a:r>
          </a:p>
        </p:txBody>
      </p:sp>
      <p:sp>
        <p:nvSpPr>
          <p:cNvPr id="10269" name="矩形 61"/>
          <p:cNvSpPr>
            <a:spLocks noChangeArrowheads="1"/>
          </p:cNvSpPr>
          <p:nvPr/>
        </p:nvSpPr>
        <p:spPr bwMode="auto">
          <a:xfrm>
            <a:off x="7654925" y="5949950"/>
            <a:ext cx="39798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7F7F7F"/>
                </a:solidFill>
                <a:latin typeface="方正正黑简体" panose="02000000000000000000" pitchFamily="2" charset="-122"/>
                <a:ea typeface="方正正黑简体" panose="02000000000000000000" pitchFamily="2" charset="-122"/>
              </a:rPr>
              <a:t>指导并监督研发部门执行公司研发战略和年度研发计划；组建优秀的产品研发团队，审核及培训考核有关技术人员。</a:t>
            </a:r>
          </a:p>
        </p:txBody>
      </p:sp>
      <p:grpSp>
        <p:nvGrpSpPr>
          <p:cNvPr id="10270" name="组合 1"/>
          <p:cNvGrpSpPr/>
          <p:nvPr/>
        </p:nvGrpSpPr>
        <p:grpSpPr bwMode="auto">
          <a:xfrm>
            <a:off x="711200" y="1917700"/>
            <a:ext cx="4691063" cy="1379538"/>
            <a:chOff x="0" y="0"/>
            <a:chExt cx="4691696" cy="1379334"/>
          </a:xfrm>
        </p:grpSpPr>
        <p:sp>
          <p:nvSpPr>
            <p:cNvPr id="2" name="椭圆 16"/>
            <p:cNvSpPr>
              <a:spLocks noChangeArrowheads="1"/>
            </p:cNvSpPr>
            <p:nvPr/>
          </p:nvSpPr>
          <p:spPr bwMode="auto">
            <a:xfrm>
              <a:off x="0" y="95232"/>
              <a:ext cx="638628" cy="638628"/>
            </a:xfrm>
            <a:prstGeom prst="ellipse">
              <a:avLst/>
            </a:prstGeom>
            <a:solidFill>
              <a:srgbClr val="47D7C6"/>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 name="文本框 23"/>
            <p:cNvSpPr txBox="1">
              <a:spLocks noChangeArrowheads="1"/>
            </p:cNvSpPr>
            <p:nvPr/>
          </p:nvSpPr>
          <p:spPr bwMode="auto">
            <a:xfrm>
              <a:off x="703398" y="0"/>
              <a:ext cx="1212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600" b="1">
                  <a:solidFill>
                    <a:srgbClr val="7F7F7F"/>
                  </a:solidFill>
                  <a:latin typeface="Calibri Light" panose="020F0302020204030204" pitchFamily="34" charset="0"/>
                  <a:ea typeface="方正正黑简体" panose="02000000000000000000" pitchFamily="2" charset="-122"/>
                </a:rPr>
                <a:t>工作效率</a:t>
              </a:r>
            </a:p>
          </p:txBody>
        </p:sp>
        <p:sp>
          <p:nvSpPr>
            <p:cNvPr id="10281" name="矩形 25"/>
            <p:cNvSpPr>
              <a:spLocks noChangeArrowheads="1"/>
            </p:cNvSpPr>
            <p:nvPr/>
          </p:nvSpPr>
          <p:spPr bwMode="auto">
            <a:xfrm>
              <a:off x="711879" y="302228"/>
              <a:ext cx="397981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7F7F7F"/>
                  </a:solidFill>
                  <a:latin typeface="方正正黑简体" panose="02000000000000000000" pitchFamily="2" charset="-122"/>
                  <a:ea typeface="方正正黑简体" panose="02000000000000000000" pitchFamily="2" charset="-122"/>
                </a:rPr>
                <a:t>指导并监督研发部门执行公司研发战略和年度研发计划；组建优秀的产品研发团队，审核及培训考核有关技术人员。</a:t>
              </a:r>
            </a:p>
          </p:txBody>
        </p:sp>
        <p:sp>
          <p:nvSpPr>
            <p:cNvPr id="10282" name="Line 5"/>
            <p:cNvSpPr>
              <a:spLocks noChangeShapeType="1"/>
            </p:cNvSpPr>
            <p:nvPr/>
          </p:nvSpPr>
          <p:spPr bwMode="auto">
            <a:xfrm>
              <a:off x="3130759" y="1379334"/>
              <a:ext cx="0" cy="0"/>
            </a:xfrm>
            <a:prstGeom prst="line">
              <a:avLst/>
            </a:prstGeom>
            <a:noFill/>
            <a:ln w="14288">
              <a:solidFill>
                <a:srgbClr val="449FDB"/>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10283" name="Group 9"/>
            <p:cNvPicPr>
              <a:picLocks noChangeAspect="1" noChangeArrowheads="1"/>
            </p:cNvPicPr>
            <p:nvPr/>
          </p:nvPicPr>
          <p:blipFill>
            <a:blip r:embed="rId2" cstate="email"/>
            <a:srcRect/>
            <a:stretch>
              <a:fillRect/>
            </a:stretch>
          </p:blipFill>
          <p:spPr bwMode="auto">
            <a:xfrm>
              <a:off x="93471" y="179795"/>
              <a:ext cx="457200" cy="43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76" name="Group 14"/>
          <p:cNvPicPr>
            <a:picLocks noChangeAspect="1" noChangeArrowheads="1"/>
          </p:cNvPicPr>
          <p:nvPr/>
        </p:nvPicPr>
        <p:blipFill>
          <a:blip r:embed="rId3" cstate="email"/>
          <a:srcRect/>
          <a:stretch>
            <a:fillRect/>
          </a:stretch>
        </p:blipFill>
        <p:spPr bwMode="auto">
          <a:xfrm>
            <a:off x="7016750" y="2036763"/>
            <a:ext cx="4699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7" name="Freeform 9"/>
          <p:cNvSpPr>
            <a:spLocks noEditPoints="1"/>
          </p:cNvSpPr>
          <p:nvPr/>
        </p:nvSpPr>
        <p:spPr bwMode="auto">
          <a:xfrm>
            <a:off x="7077075" y="3786188"/>
            <a:ext cx="382588" cy="436562"/>
          </a:xfrm>
          <a:custGeom>
            <a:avLst/>
            <a:gdLst>
              <a:gd name="T0" fmla="*/ 2147483646 w 112"/>
              <a:gd name="T1" fmla="*/ 2147483646 h 128"/>
              <a:gd name="T2" fmla="*/ 2147483646 w 112"/>
              <a:gd name="T3" fmla="*/ 2147483646 h 128"/>
              <a:gd name="T4" fmla="*/ 2147483646 w 112"/>
              <a:gd name="T5" fmla="*/ 2147483646 h 128"/>
              <a:gd name="T6" fmla="*/ 2147483646 w 112"/>
              <a:gd name="T7" fmla="*/ 2147483646 h 128"/>
              <a:gd name="T8" fmla="*/ 2147483646 w 112"/>
              <a:gd name="T9" fmla="*/ 2147483646 h 128"/>
              <a:gd name="T10" fmla="*/ 2147483646 w 112"/>
              <a:gd name="T11" fmla="*/ 2147483646 h 128"/>
              <a:gd name="T12" fmla="*/ 2147483646 w 112"/>
              <a:gd name="T13" fmla="*/ 0 h 128"/>
              <a:gd name="T14" fmla="*/ 2147483646 w 112"/>
              <a:gd name="T15" fmla="*/ 0 h 128"/>
              <a:gd name="T16" fmla="*/ 0 w 112"/>
              <a:gd name="T17" fmla="*/ 2147483646 h 128"/>
              <a:gd name="T18" fmla="*/ 0 w 112"/>
              <a:gd name="T19" fmla="*/ 2147483646 h 128"/>
              <a:gd name="T20" fmla="*/ 2147483646 w 112"/>
              <a:gd name="T21" fmla="*/ 2147483646 h 128"/>
              <a:gd name="T22" fmla="*/ 2147483646 w 112"/>
              <a:gd name="T23" fmla="*/ 2147483646 h 128"/>
              <a:gd name="T24" fmla="*/ 2147483646 w 112"/>
              <a:gd name="T25" fmla="*/ 2147483646 h 128"/>
              <a:gd name="T26" fmla="*/ 2147483646 w 112"/>
              <a:gd name="T27" fmla="*/ 2147483646 h 128"/>
              <a:gd name="T28" fmla="*/ 2147483646 w 112"/>
              <a:gd name="T29" fmla="*/ 2147483646 h 128"/>
              <a:gd name="T30" fmla="*/ 2147483646 w 112"/>
              <a:gd name="T31" fmla="*/ 2147483646 h 128"/>
              <a:gd name="T32" fmla="*/ 2147483646 w 112"/>
              <a:gd name="T33" fmla="*/ 2147483646 h 128"/>
              <a:gd name="T34" fmla="*/ 2147483646 w 112"/>
              <a:gd name="T35" fmla="*/ 2147483646 h 128"/>
              <a:gd name="T36" fmla="*/ 2147483646 w 112"/>
              <a:gd name="T37" fmla="*/ 2147483646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2" h="128">
                <a:moveTo>
                  <a:pt x="104" y="16"/>
                </a:moveTo>
                <a:cubicBezTo>
                  <a:pt x="104" y="120"/>
                  <a:pt x="104" y="120"/>
                  <a:pt x="104" y="120"/>
                </a:cubicBezTo>
                <a:cubicBezTo>
                  <a:pt x="20" y="120"/>
                  <a:pt x="20" y="120"/>
                  <a:pt x="20" y="120"/>
                </a:cubicBezTo>
                <a:cubicBezTo>
                  <a:pt x="13" y="120"/>
                  <a:pt x="8" y="115"/>
                  <a:pt x="8" y="108"/>
                </a:cubicBezTo>
                <a:cubicBezTo>
                  <a:pt x="8" y="101"/>
                  <a:pt x="13" y="96"/>
                  <a:pt x="20" y="96"/>
                </a:cubicBezTo>
                <a:cubicBezTo>
                  <a:pt x="96" y="96"/>
                  <a:pt x="96" y="96"/>
                  <a:pt x="96" y="96"/>
                </a:cubicBezTo>
                <a:cubicBezTo>
                  <a:pt x="96" y="0"/>
                  <a:pt x="96" y="0"/>
                  <a:pt x="96" y="0"/>
                </a:cubicBez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12" y="16"/>
                  <a:pt x="112" y="16"/>
                  <a:pt x="112" y="16"/>
                </a:cubicBezTo>
                <a:lnTo>
                  <a:pt x="104" y="16"/>
                </a:lnTo>
                <a:close/>
                <a:moveTo>
                  <a:pt x="24" y="104"/>
                </a:moveTo>
                <a:cubicBezTo>
                  <a:pt x="96" y="104"/>
                  <a:pt x="96" y="104"/>
                  <a:pt x="96" y="104"/>
                </a:cubicBezTo>
                <a:cubicBezTo>
                  <a:pt x="96" y="112"/>
                  <a:pt x="96" y="112"/>
                  <a:pt x="96" y="112"/>
                </a:cubicBezTo>
                <a:cubicBezTo>
                  <a:pt x="24" y="112"/>
                  <a:pt x="24" y="112"/>
                  <a:pt x="24" y="112"/>
                </a:cubicBezTo>
                <a:lnTo>
                  <a:pt x="24" y="104"/>
                </a:lnTo>
                <a:close/>
              </a:path>
            </a:pathLst>
          </a:custGeom>
          <a:solidFill>
            <a:srgbClr val="FFBD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78" name="Freeform 19"/>
          <p:cNvSpPr>
            <a:spLocks noEditPoints="1"/>
          </p:cNvSpPr>
          <p:nvPr/>
        </p:nvSpPr>
        <p:spPr bwMode="auto">
          <a:xfrm>
            <a:off x="785813" y="3811588"/>
            <a:ext cx="490537" cy="436562"/>
          </a:xfrm>
          <a:custGeom>
            <a:avLst/>
            <a:gdLst>
              <a:gd name="T0" fmla="*/ 2147483646 w 144"/>
              <a:gd name="T1" fmla="*/ 2147483646 h 128"/>
              <a:gd name="T2" fmla="*/ 2147483646 w 144"/>
              <a:gd name="T3" fmla="*/ 2147483646 h 128"/>
              <a:gd name="T4" fmla="*/ 2147483646 w 144"/>
              <a:gd name="T5" fmla="*/ 2147483646 h 128"/>
              <a:gd name="T6" fmla="*/ 2147483646 w 144"/>
              <a:gd name="T7" fmla="*/ 2147483646 h 128"/>
              <a:gd name="T8" fmla="*/ 2147483646 w 144"/>
              <a:gd name="T9" fmla="*/ 2147483646 h 128"/>
              <a:gd name="T10" fmla="*/ 2147483646 w 144"/>
              <a:gd name="T11" fmla="*/ 2147483646 h 128"/>
              <a:gd name="T12" fmla="*/ 2147483646 w 144"/>
              <a:gd name="T13" fmla="*/ 2147483646 h 128"/>
              <a:gd name="T14" fmla="*/ 2147483646 w 144"/>
              <a:gd name="T15" fmla="*/ 2147483646 h 128"/>
              <a:gd name="T16" fmla="*/ 2147483646 w 144"/>
              <a:gd name="T17" fmla="*/ 2147483646 h 128"/>
              <a:gd name="T18" fmla="*/ 2147483646 w 144"/>
              <a:gd name="T19" fmla="*/ 2147483646 h 128"/>
              <a:gd name="T20" fmla="*/ 2147483646 w 144"/>
              <a:gd name="T21" fmla="*/ 2147483646 h 128"/>
              <a:gd name="T22" fmla="*/ 2147483646 w 144"/>
              <a:gd name="T23" fmla="*/ 2147483646 h 128"/>
              <a:gd name="T24" fmla="*/ 2147483646 w 144"/>
              <a:gd name="T25" fmla="*/ 2147483646 h 128"/>
              <a:gd name="T26" fmla="*/ 2147483646 w 144"/>
              <a:gd name="T27" fmla="*/ 2147483646 h 128"/>
              <a:gd name="T28" fmla="*/ 2147483646 w 144"/>
              <a:gd name="T29" fmla="*/ 2147483646 h 128"/>
              <a:gd name="T30" fmla="*/ 2147483646 w 144"/>
              <a:gd name="T31" fmla="*/ 2147483646 h 128"/>
              <a:gd name="T32" fmla="*/ 2147483646 w 144"/>
              <a:gd name="T33" fmla="*/ 2147483646 h 128"/>
              <a:gd name="T34" fmla="*/ 2147483646 w 144"/>
              <a:gd name="T35" fmla="*/ 2147483646 h 128"/>
              <a:gd name="T36" fmla="*/ 2147483646 w 144"/>
              <a:gd name="T37" fmla="*/ 2147483646 h 128"/>
              <a:gd name="T38" fmla="*/ 2147483646 w 144"/>
              <a:gd name="T39" fmla="*/ 2147483646 h 128"/>
              <a:gd name="T40" fmla="*/ 2147483646 w 144"/>
              <a:gd name="T41" fmla="*/ 2147483646 h 128"/>
              <a:gd name="T42" fmla="*/ 2147483646 w 144"/>
              <a:gd name="T43" fmla="*/ 2147483646 h 128"/>
              <a:gd name="T44" fmla="*/ 2147483646 w 144"/>
              <a:gd name="T45" fmla="*/ 2147483646 h 128"/>
              <a:gd name="T46" fmla="*/ 2147483646 w 144"/>
              <a:gd name="T47" fmla="*/ 2147483646 h 128"/>
              <a:gd name="T48" fmla="*/ 2147483646 w 144"/>
              <a:gd name="T49" fmla="*/ 2147483646 h 128"/>
              <a:gd name="T50" fmla="*/ 2147483646 w 144"/>
              <a:gd name="T51" fmla="*/ 2147483646 h 128"/>
              <a:gd name="T52" fmla="*/ 2147483646 w 144"/>
              <a:gd name="T53" fmla="*/ 2147483646 h 128"/>
              <a:gd name="T54" fmla="*/ 0 w 144"/>
              <a:gd name="T55" fmla="*/ 2147483646 h 128"/>
              <a:gd name="T56" fmla="*/ 2147483646 w 144"/>
              <a:gd name="T57" fmla="*/ 0 h 128"/>
              <a:gd name="T58" fmla="*/ 2147483646 w 144"/>
              <a:gd name="T59" fmla="*/ 2147483646 h 128"/>
              <a:gd name="T60" fmla="*/ 2147483646 w 144"/>
              <a:gd name="T61" fmla="*/ 2147483646 h 128"/>
              <a:gd name="T62" fmla="*/ 2147483646 w 144"/>
              <a:gd name="T63" fmla="*/ 2147483646 h 128"/>
              <a:gd name="T64" fmla="*/ 2147483646 w 144"/>
              <a:gd name="T65" fmla="*/ 2147483646 h 128"/>
              <a:gd name="T66" fmla="*/ 2147483646 w 144"/>
              <a:gd name="T67" fmla="*/ 2147483646 h 128"/>
              <a:gd name="T68" fmla="*/ 2147483646 w 144"/>
              <a:gd name="T69" fmla="*/ 2147483646 h 128"/>
              <a:gd name="T70" fmla="*/ 2147483646 w 144"/>
              <a:gd name="T71" fmla="*/ 2147483646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4" h="128">
                <a:moveTo>
                  <a:pt x="136" y="113"/>
                </a:moveTo>
                <a:cubicBezTo>
                  <a:pt x="136" y="118"/>
                  <a:pt x="139" y="123"/>
                  <a:pt x="144" y="126"/>
                </a:cubicBezTo>
                <a:cubicBezTo>
                  <a:pt x="144" y="128"/>
                  <a:pt x="144" y="128"/>
                  <a:pt x="144" y="128"/>
                </a:cubicBezTo>
                <a:cubicBezTo>
                  <a:pt x="143" y="128"/>
                  <a:pt x="141" y="128"/>
                  <a:pt x="140" y="128"/>
                </a:cubicBezTo>
                <a:cubicBezTo>
                  <a:pt x="131" y="128"/>
                  <a:pt x="124" y="124"/>
                  <a:pt x="118" y="119"/>
                </a:cubicBezTo>
                <a:cubicBezTo>
                  <a:pt x="115" y="120"/>
                  <a:pt x="112" y="120"/>
                  <a:pt x="108" y="120"/>
                </a:cubicBezTo>
                <a:cubicBezTo>
                  <a:pt x="88" y="120"/>
                  <a:pt x="72" y="106"/>
                  <a:pt x="72" y="88"/>
                </a:cubicBezTo>
                <a:cubicBezTo>
                  <a:pt x="72" y="70"/>
                  <a:pt x="88" y="56"/>
                  <a:pt x="108" y="56"/>
                </a:cubicBezTo>
                <a:cubicBezTo>
                  <a:pt x="128" y="56"/>
                  <a:pt x="144" y="70"/>
                  <a:pt x="144" y="88"/>
                </a:cubicBezTo>
                <a:cubicBezTo>
                  <a:pt x="144" y="95"/>
                  <a:pt x="142" y="101"/>
                  <a:pt x="137" y="107"/>
                </a:cubicBezTo>
                <a:cubicBezTo>
                  <a:pt x="136" y="108"/>
                  <a:pt x="136" y="110"/>
                  <a:pt x="136" y="113"/>
                </a:cubicBezTo>
                <a:close/>
                <a:moveTo>
                  <a:pt x="29" y="28"/>
                </a:moveTo>
                <a:cubicBezTo>
                  <a:pt x="21" y="34"/>
                  <a:pt x="16" y="43"/>
                  <a:pt x="16" y="52"/>
                </a:cubicBezTo>
                <a:cubicBezTo>
                  <a:pt x="16" y="57"/>
                  <a:pt x="17" y="62"/>
                  <a:pt x="20" y="67"/>
                </a:cubicBezTo>
                <a:cubicBezTo>
                  <a:pt x="23" y="71"/>
                  <a:pt x="27" y="76"/>
                  <a:pt x="33" y="79"/>
                </a:cubicBezTo>
                <a:cubicBezTo>
                  <a:pt x="36" y="82"/>
                  <a:pt x="39" y="86"/>
                  <a:pt x="40" y="90"/>
                </a:cubicBezTo>
                <a:cubicBezTo>
                  <a:pt x="40" y="92"/>
                  <a:pt x="40" y="93"/>
                  <a:pt x="40" y="95"/>
                </a:cubicBezTo>
                <a:cubicBezTo>
                  <a:pt x="41" y="94"/>
                  <a:pt x="42" y="93"/>
                  <a:pt x="43" y="92"/>
                </a:cubicBezTo>
                <a:cubicBezTo>
                  <a:pt x="46" y="89"/>
                  <a:pt x="50" y="87"/>
                  <a:pt x="54" y="87"/>
                </a:cubicBezTo>
                <a:cubicBezTo>
                  <a:pt x="55" y="87"/>
                  <a:pt x="55" y="87"/>
                  <a:pt x="56" y="87"/>
                </a:cubicBezTo>
                <a:cubicBezTo>
                  <a:pt x="59" y="88"/>
                  <a:pt x="61" y="88"/>
                  <a:pt x="64" y="88"/>
                </a:cubicBezTo>
                <a:cubicBezTo>
                  <a:pt x="64" y="104"/>
                  <a:pt x="64" y="104"/>
                  <a:pt x="64" y="104"/>
                </a:cubicBezTo>
                <a:cubicBezTo>
                  <a:pt x="61" y="104"/>
                  <a:pt x="57" y="104"/>
                  <a:pt x="54" y="103"/>
                </a:cubicBezTo>
                <a:cubicBezTo>
                  <a:pt x="40" y="117"/>
                  <a:pt x="24" y="120"/>
                  <a:pt x="8" y="120"/>
                </a:cubicBezTo>
                <a:cubicBezTo>
                  <a:pt x="8" y="117"/>
                  <a:pt x="8" y="117"/>
                  <a:pt x="8" y="117"/>
                </a:cubicBezTo>
                <a:cubicBezTo>
                  <a:pt x="17" y="112"/>
                  <a:pt x="24" y="105"/>
                  <a:pt x="24" y="96"/>
                </a:cubicBezTo>
                <a:cubicBezTo>
                  <a:pt x="24" y="95"/>
                  <a:pt x="24" y="94"/>
                  <a:pt x="24" y="92"/>
                </a:cubicBezTo>
                <a:cubicBezTo>
                  <a:pt x="9" y="83"/>
                  <a:pt x="0" y="68"/>
                  <a:pt x="0" y="52"/>
                </a:cubicBezTo>
                <a:cubicBezTo>
                  <a:pt x="0" y="23"/>
                  <a:pt x="29" y="0"/>
                  <a:pt x="64" y="0"/>
                </a:cubicBezTo>
                <a:cubicBezTo>
                  <a:pt x="99" y="0"/>
                  <a:pt x="127" y="23"/>
                  <a:pt x="128" y="51"/>
                </a:cubicBezTo>
                <a:cubicBezTo>
                  <a:pt x="123" y="48"/>
                  <a:pt x="117" y="47"/>
                  <a:pt x="111" y="47"/>
                </a:cubicBezTo>
                <a:cubicBezTo>
                  <a:pt x="110" y="40"/>
                  <a:pt x="106" y="33"/>
                  <a:pt x="99" y="28"/>
                </a:cubicBezTo>
                <a:cubicBezTo>
                  <a:pt x="95" y="24"/>
                  <a:pt x="90" y="21"/>
                  <a:pt x="84" y="19"/>
                </a:cubicBezTo>
                <a:cubicBezTo>
                  <a:pt x="78" y="17"/>
                  <a:pt x="71" y="16"/>
                  <a:pt x="64" y="16"/>
                </a:cubicBezTo>
                <a:cubicBezTo>
                  <a:pt x="57" y="16"/>
                  <a:pt x="51" y="17"/>
                  <a:pt x="44" y="19"/>
                </a:cubicBezTo>
                <a:cubicBezTo>
                  <a:pt x="38" y="21"/>
                  <a:pt x="33" y="24"/>
                  <a:pt x="29" y="2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79" name="Freeform 34"/>
          <p:cNvSpPr>
            <a:spLocks noEditPoints="1"/>
          </p:cNvSpPr>
          <p:nvPr/>
        </p:nvSpPr>
        <p:spPr bwMode="auto">
          <a:xfrm>
            <a:off x="6970713" y="5845175"/>
            <a:ext cx="488950" cy="519113"/>
          </a:xfrm>
          <a:custGeom>
            <a:avLst/>
            <a:gdLst>
              <a:gd name="T0" fmla="*/ 2147483646 w 291"/>
              <a:gd name="T1" fmla="*/ 2147483646 h 309"/>
              <a:gd name="T2" fmla="*/ 0 w 291"/>
              <a:gd name="T3" fmla="*/ 2147483646 h 309"/>
              <a:gd name="T4" fmla="*/ 0 w 291"/>
              <a:gd name="T5" fmla="*/ 2147483646 h 309"/>
              <a:gd name="T6" fmla="*/ 2147483646 w 291"/>
              <a:gd name="T7" fmla="*/ 2147483646 h 309"/>
              <a:gd name="T8" fmla="*/ 2147483646 w 291"/>
              <a:gd name="T9" fmla="*/ 2147483646 h 309"/>
              <a:gd name="T10" fmla="*/ 2147483646 w 291"/>
              <a:gd name="T11" fmla="*/ 2147483646 h 309"/>
              <a:gd name="T12" fmla="*/ 2147483646 w 291"/>
              <a:gd name="T13" fmla="*/ 2147483646 h 309"/>
              <a:gd name="T14" fmla="*/ 2147483646 w 291"/>
              <a:gd name="T15" fmla="*/ 2147483646 h 309"/>
              <a:gd name="T16" fmla="*/ 2147483646 w 291"/>
              <a:gd name="T17" fmla="*/ 0 h 309"/>
              <a:gd name="T18" fmla="*/ 2147483646 w 291"/>
              <a:gd name="T19" fmla="*/ 2147483646 h 309"/>
              <a:gd name="T20" fmla="*/ 2147483646 w 291"/>
              <a:gd name="T21" fmla="*/ 2147483646 h 309"/>
              <a:gd name="T22" fmla="*/ 2147483646 w 291"/>
              <a:gd name="T23" fmla="*/ 2147483646 h 309"/>
              <a:gd name="T24" fmla="*/ 2147483646 w 291"/>
              <a:gd name="T25" fmla="*/ 2147483646 h 309"/>
              <a:gd name="T26" fmla="*/ 2147483646 w 291"/>
              <a:gd name="T27" fmla="*/ 2147483646 h 309"/>
              <a:gd name="T28" fmla="*/ 2147483646 w 291"/>
              <a:gd name="T29" fmla="*/ 2147483646 h 309"/>
              <a:gd name="T30" fmla="*/ 2147483646 w 291"/>
              <a:gd name="T31" fmla="*/ 2147483646 h 309"/>
              <a:gd name="T32" fmla="*/ 2147483646 w 291"/>
              <a:gd name="T33" fmla="*/ 2147483646 h 309"/>
              <a:gd name="T34" fmla="*/ 2147483646 w 291"/>
              <a:gd name="T35" fmla="*/ 2147483646 h 309"/>
              <a:gd name="T36" fmla="*/ 2147483646 w 291"/>
              <a:gd name="T37" fmla="*/ 2147483646 h 309"/>
              <a:gd name="T38" fmla="*/ 2147483646 w 291"/>
              <a:gd name="T39" fmla="*/ 2147483646 h 309"/>
              <a:gd name="T40" fmla="*/ 2147483646 w 291"/>
              <a:gd name="T41" fmla="*/ 2147483646 h 309"/>
              <a:gd name="T42" fmla="*/ 2147483646 w 291"/>
              <a:gd name="T43" fmla="*/ 2147483646 h 309"/>
              <a:gd name="T44" fmla="*/ 2147483646 w 291"/>
              <a:gd name="T45" fmla="*/ 0 h 309"/>
              <a:gd name="T46" fmla="*/ 2147483646 w 291"/>
              <a:gd name="T47" fmla="*/ 0 h 3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1" h="309">
                <a:moveTo>
                  <a:pt x="97" y="154"/>
                </a:moveTo>
                <a:lnTo>
                  <a:pt x="0" y="154"/>
                </a:lnTo>
                <a:lnTo>
                  <a:pt x="0" y="116"/>
                </a:lnTo>
                <a:lnTo>
                  <a:pt x="97" y="116"/>
                </a:lnTo>
                <a:lnTo>
                  <a:pt x="97" y="77"/>
                </a:lnTo>
                <a:lnTo>
                  <a:pt x="155" y="135"/>
                </a:lnTo>
                <a:lnTo>
                  <a:pt x="97" y="193"/>
                </a:lnTo>
                <a:lnTo>
                  <a:pt x="97" y="154"/>
                </a:lnTo>
                <a:close/>
                <a:moveTo>
                  <a:pt x="291" y="0"/>
                </a:moveTo>
                <a:lnTo>
                  <a:pt x="291" y="251"/>
                </a:lnTo>
                <a:lnTo>
                  <a:pt x="174" y="309"/>
                </a:lnTo>
                <a:lnTo>
                  <a:pt x="174" y="251"/>
                </a:lnTo>
                <a:lnTo>
                  <a:pt x="58" y="251"/>
                </a:lnTo>
                <a:lnTo>
                  <a:pt x="58" y="174"/>
                </a:lnTo>
                <a:lnTo>
                  <a:pt x="78" y="174"/>
                </a:lnTo>
                <a:lnTo>
                  <a:pt x="78" y="232"/>
                </a:lnTo>
                <a:lnTo>
                  <a:pt x="174" y="232"/>
                </a:lnTo>
                <a:lnTo>
                  <a:pt x="174" y="58"/>
                </a:lnTo>
                <a:lnTo>
                  <a:pt x="252" y="20"/>
                </a:lnTo>
                <a:lnTo>
                  <a:pt x="78" y="20"/>
                </a:lnTo>
                <a:lnTo>
                  <a:pt x="78" y="97"/>
                </a:lnTo>
                <a:lnTo>
                  <a:pt x="58" y="97"/>
                </a:lnTo>
                <a:lnTo>
                  <a:pt x="58" y="0"/>
                </a:lnTo>
                <a:lnTo>
                  <a:pt x="291" y="0"/>
                </a:lnTo>
                <a:close/>
              </a:path>
            </a:pathLst>
          </a:custGeom>
          <a:solidFill>
            <a:srgbClr val="FF62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80" name="Freeform 13"/>
          <p:cNvSpPr>
            <a:spLocks noEditPoints="1"/>
          </p:cNvSpPr>
          <p:nvPr/>
        </p:nvSpPr>
        <p:spPr bwMode="auto">
          <a:xfrm>
            <a:off x="847725" y="5867400"/>
            <a:ext cx="381000" cy="390525"/>
          </a:xfrm>
          <a:custGeom>
            <a:avLst/>
            <a:gdLst>
              <a:gd name="T0" fmla="*/ 2147483646 w 120"/>
              <a:gd name="T1" fmla="*/ 0 h 128"/>
              <a:gd name="T2" fmla="*/ 2147483646 w 120"/>
              <a:gd name="T3" fmla="*/ 0 h 128"/>
              <a:gd name="T4" fmla="*/ 0 w 120"/>
              <a:gd name="T5" fmla="*/ 2147483646 h 128"/>
              <a:gd name="T6" fmla="*/ 0 w 120"/>
              <a:gd name="T7" fmla="*/ 2147483646 h 128"/>
              <a:gd name="T8" fmla="*/ 2147483646 w 120"/>
              <a:gd name="T9" fmla="*/ 2147483646 h 128"/>
              <a:gd name="T10" fmla="*/ 2147483646 w 120"/>
              <a:gd name="T11" fmla="*/ 2147483646 h 128"/>
              <a:gd name="T12" fmla="*/ 2147483646 w 120"/>
              <a:gd name="T13" fmla="*/ 2147483646 h 128"/>
              <a:gd name="T14" fmla="*/ 2147483646 w 120"/>
              <a:gd name="T15" fmla="*/ 2147483646 h 128"/>
              <a:gd name="T16" fmla="*/ 2147483646 w 120"/>
              <a:gd name="T17" fmla="*/ 0 h 128"/>
              <a:gd name="T18" fmla="*/ 2147483646 w 120"/>
              <a:gd name="T19" fmla="*/ 2147483646 h 128"/>
              <a:gd name="T20" fmla="*/ 2147483646 w 120"/>
              <a:gd name="T21" fmla="*/ 2147483646 h 128"/>
              <a:gd name="T22" fmla="*/ 2147483646 w 120"/>
              <a:gd name="T23" fmla="*/ 2147483646 h 128"/>
              <a:gd name="T24" fmla="*/ 2147483646 w 120"/>
              <a:gd name="T25" fmla="*/ 2147483646 h 128"/>
              <a:gd name="T26" fmla="*/ 2147483646 w 120"/>
              <a:gd name="T27" fmla="*/ 2147483646 h 128"/>
              <a:gd name="T28" fmla="*/ 2147483646 w 120"/>
              <a:gd name="T29" fmla="*/ 2147483646 h 128"/>
              <a:gd name="T30" fmla="*/ 2147483646 w 120"/>
              <a:gd name="T31" fmla="*/ 2147483646 h 128"/>
              <a:gd name="T32" fmla="*/ 2147483646 w 120"/>
              <a:gd name="T33" fmla="*/ 2147483646 h 128"/>
              <a:gd name="T34" fmla="*/ 2147483646 w 120"/>
              <a:gd name="T35" fmla="*/ 2147483646 h 128"/>
              <a:gd name="T36" fmla="*/ 2147483646 w 120"/>
              <a:gd name="T37" fmla="*/ 2147483646 h 128"/>
              <a:gd name="T38" fmla="*/ 2147483646 w 120"/>
              <a:gd name="T39" fmla="*/ 2147483646 h 128"/>
              <a:gd name="T40" fmla="*/ 2147483646 w 120"/>
              <a:gd name="T41" fmla="*/ 2147483646 h 128"/>
              <a:gd name="T42" fmla="*/ 2147483646 w 120"/>
              <a:gd name="T43" fmla="*/ 2147483646 h 128"/>
              <a:gd name="T44" fmla="*/ 2147483646 w 120"/>
              <a:gd name="T45" fmla="*/ 2147483646 h 128"/>
              <a:gd name="T46" fmla="*/ 2147483646 w 120"/>
              <a:gd name="T47" fmla="*/ 2147483646 h 128"/>
              <a:gd name="T48" fmla="*/ 2147483646 w 120"/>
              <a:gd name="T49" fmla="*/ 2147483646 h 128"/>
              <a:gd name="T50" fmla="*/ 2147483646 w 120"/>
              <a:gd name="T51" fmla="*/ 2147483646 h 128"/>
              <a:gd name="T52" fmla="*/ 2147483646 w 120"/>
              <a:gd name="T53" fmla="*/ 2147483646 h 128"/>
              <a:gd name="T54" fmla="*/ 2147483646 w 120"/>
              <a:gd name="T55" fmla="*/ 2147483646 h 128"/>
              <a:gd name="T56" fmla="*/ 2147483646 w 120"/>
              <a:gd name="T57" fmla="*/ 2147483646 h 128"/>
              <a:gd name="T58" fmla="*/ 2147483646 w 120"/>
              <a:gd name="T59" fmla="*/ 2147483646 h 128"/>
              <a:gd name="T60" fmla="*/ 2147483646 w 120"/>
              <a:gd name="T61" fmla="*/ 2147483646 h 128"/>
              <a:gd name="T62" fmla="*/ 2147483646 w 120"/>
              <a:gd name="T63" fmla="*/ 2147483646 h 128"/>
              <a:gd name="T64" fmla="*/ 2147483646 w 120"/>
              <a:gd name="T65" fmla="*/ 2147483646 h 128"/>
              <a:gd name="T66" fmla="*/ 2147483646 w 120"/>
              <a:gd name="T67" fmla="*/ 2147483646 h 128"/>
              <a:gd name="T68" fmla="*/ 2147483646 w 120"/>
              <a:gd name="T69" fmla="*/ 2147483646 h 128"/>
              <a:gd name="T70" fmla="*/ 2147483646 w 120"/>
              <a:gd name="T71" fmla="*/ 2147483646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0" h="128">
                <a:moveTo>
                  <a:pt x="108" y="0"/>
                </a:moveTo>
                <a:cubicBezTo>
                  <a:pt x="12" y="0"/>
                  <a:pt x="12" y="0"/>
                  <a:pt x="12" y="0"/>
                </a:cubicBezTo>
                <a:cubicBezTo>
                  <a:pt x="5" y="0"/>
                  <a:pt x="0" y="5"/>
                  <a:pt x="0" y="12"/>
                </a:cubicBezTo>
                <a:cubicBezTo>
                  <a:pt x="0" y="116"/>
                  <a:pt x="0" y="116"/>
                  <a:pt x="0" y="116"/>
                </a:cubicBezTo>
                <a:cubicBezTo>
                  <a:pt x="0" y="123"/>
                  <a:pt x="5" y="128"/>
                  <a:pt x="12" y="128"/>
                </a:cubicBezTo>
                <a:cubicBezTo>
                  <a:pt x="108" y="128"/>
                  <a:pt x="108" y="128"/>
                  <a:pt x="108" y="128"/>
                </a:cubicBezTo>
                <a:cubicBezTo>
                  <a:pt x="115" y="128"/>
                  <a:pt x="120" y="123"/>
                  <a:pt x="120" y="116"/>
                </a:cubicBezTo>
                <a:cubicBezTo>
                  <a:pt x="120" y="12"/>
                  <a:pt x="120" y="12"/>
                  <a:pt x="120" y="12"/>
                </a:cubicBezTo>
                <a:cubicBezTo>
                  <a:pt x="120" y="5"/>
                  <a:pt x="115" y="0"/>
                  <a:pt x="108" y="0"/>
                </a:cubicBezTo>
                <a:close/>
                <a:moveTo>
                  <a:pt x="104" y="112"/>
                </a:moveTo>
                <a:cubicBezTo>
                  <a:pt x="16" y="112"/>
                  <a:pt x="16" y="112"/>
                  <a:pt x="16" y="112"/>
                </a:cubicBezTo>
                <a:cubicBezTo>
                  <a:pt x="16" y="16"/>
                  <a:pt x="16" y="16"/>
                  <a:pt x="16" y="16"/>
                </a:cubicBezTo>
                <a:cubicBezTo>
                  <a:pt x="104" y="16"/>
                  <a:pt x="104" y="16"/>
                  <a:pt x="104" y="16"/>
                </a:cubicBezTo>
                <a:lnTo>
                  <a:pt x="104" y="112"/>
                </a:lnTo>
                <a:close/>
                <a:moveTo>
                  <a:pt x="32" y="72"/>
                </a:moveTo>
                <a:cubicBezTo>
                  <a:pt x="88" y="72"/>
                  <a:pt x="88" y="72"/>
                  <a:pt x="88" y="72"/>
                </a:cubicBezTo>
                <a:cubicBezTo>
                  <a:pt x="88" y="80"/>
                  <a:pt x="88" y="80"/>
                  <a:pt x="88" y="80"/>
                </a:cubicBezTo>
                <a:cubicBezTo>
                  <a:pt x="32" y="80"/>
                  <a:pt x="32" y="80"/>
                  <a:pt x="32" y="80"/>
                </a:cubicBezTo>
                <a:lnTo>
                  <a:pt x="32" y="72"/>
                </a:lnTo>
                <a:close/>
                <a:moveTo>
                  <a:pt x="32" y="88"/>
                </a:moveTo>
                <a:cubicBezTo>
                  <a:pt x="88" y="88"/>
                  <a:pt x="88" y="88"/>
                  <a:pt x="88" y="88"/>
                </a:cubicBezTo>
                <a:cubicBezTo>
                  <a:pt x="88" y="96"/>
                  <a:pt x="88" y="96"/>
                  <a:pt x="88" y="96"/>
                </a:cubicBezTo>
                <a:cubicBezTo>
                  <a:pt x="32" y="96"/>
                  <a:pt x="32" y="96"/>
                  <a:pt x="32" y="96"/>
                </a:cubicBezTo>
                <a:lnTo>
                  <a:pt x="32" y="88"/>
                </a:lnTo>
                <a:close/>
                <a:moveTo>
                  <a:pt x="40" y="36"/>
                </a:moveTo>
                <a:cubicBezTo>
                  <a:pt x="40" y="29"/>
                  <a:pt x="45" y="24"/>
                  <a:pt x="52" y="24"/>
                </a:cubicBezTo>
                <a:cubicBezTo>
                  <a:pt x="59" y="24"/>
                  <a:pt x="64" y="29"/>
                  <a:pt x="64" y="36"/>
                </a:cubicBezTo>
                <a:cubicBezTo>
                  <a:pt x="64" y="43"/>
                  <a:pt x="59" y="48"/>
                  <a:pt x="52" y="48"/>
                </a:cubicBezTo>
                <a:cubicBezTo>
                  <a:pt x="45" y="48"/>
                  <a:pt x="40" y="43"/>
                  <a:pt x="40" y="36"/>
                </a:cubicBezTo>
                <a:close/>
                <a:moveTo>
                  <a:pt x="60" y="48"/>
                </a:moveTo>
                <a:cubicBezTo>
                  <a:pt x="44" y="48"/>
                  <a:pt x="44" y="48"/>
                  <a:pt x="44" y="48"/>
                </a:cubicBezTo>
                <a:cubicBezTo>
                  <a:pt x="37" y="48"/>
                  <a:pt x="32" y="52"/>
                  <a:pt x="32" y="56"/>
                </a:cubicBezTo>
                <a:cubicBezTo>
                  <a:pt x="32" y="64"/>
                  <a:pt x="32" y="64"/>
                  <a:pt x="32" y="64"/>
                </a:cubicBezTo>
                <a:cubicBezTo>
                  <a:pt x="72" y="64"/>
                  <a:pt x="72" y="64"/>
                  <a:pt x="72" y="64"/>
                </a:cubicBezTo>
                <a:cubicBezTo>
                  <a:pt x="72" y="56"/>
                  <a:pt x="72" y="56"/>
                  <a:pt x="72" y="56"/>
                </a:cubicBezTo>
                <a:cubicBezTo>
                  <a:pt x="72" y="52"/>
                  <a:pt x="67" y="48"/>
                  <a:pt x="60"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5"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55" name="矩形 54"/>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up)">
                                      <p:cBhvr>
                                        <p:cTn id="7" dur="500"/>
                                        <p:tgtEl>
                                          <p:spTgt spid="1024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0246"/>
                                        </p:tgtEl>
                                        <p:attrNameLst>
                                          <p:attrName>style.visibility</p:attrName>
                                        </p:attrNameLst>
                                      </p:cBhvr>
                                      <p:to>
                                        <p:strVal val="visible"/>
                                      </p:to>
                                    </p:set>
                                    <p:anim calcmode="lin" valueType="num">
                                      <p:cBhvr additive="base">
                                        <p:cTn id="10" dur="500" fill="hold"/>
                                        <p:tgtEl>
                                          <p:spTgt spid="10246"/>
                                        </p:tgtEl>
                                        <p:attrNameLst>
                                          <p:attrName>ppt_x</p:attrName>
                                        </p:attrNameLst>
                                      </p:cBhvr>
                                      <p:tavLst>
                                        <p:tav tm="0">
                                          <p:val>
                                            <p:strVal val="0-#ppt_w/2"/>
                                          </p:val>
                                        </p:tav>
                                        <p:tav tm="100000">
                                          <p:val>
                                            <p:strVal val="#ppt_x"/>
                                          </p:val>
                                        </p:tav>
                                      </p:tavLst>
                                    </p:anim>
                                    <p:anim calcmode="lin" valueType="num">
                                      <p:cBhvr additive="base">
                                        <p:cTn id="11" dur="500" fill="hold"/>
                                        <p:tgtEl>
                                          <p:spTgt spid="10246"/>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0249"/>
                                        </p:tgtEl>
                                        <p:attrNameLst>
                                          <p:attrName>style.visibility</p:attrName>
                                        </p:attrNameLst>
                                      </p:cBhvr>
                                      <p:to>
                                        <p:strVal val="visible"/>
                                      </p:to>
                                    </p:set>
                                    <p:anim calcmode="lin" valueType="num">
                                      <p:cBhvr additive="base">
                                        <p:cTn id="14" dur="500" fill="hold"/>
                                        <p:tgtEl>
                                          <p:spTgt spid="10249"/>
                                        </p:tgtEl>
                                        <p:attrNameLst>
                                          <p:attrName>ppt_x</p:attrName>
                                        </p:attrNameLst>
                                      </p:cBhvr>
                                      <p:tavLst>
                                        <p:tav tm="0">
                                          <p:val>
                                            <p:strVal val="0-#ppt_w/2"/>
                                          </p:val>
                                        </p:tav>
                                        <p:tav tm="100000">
                                          <p:val>
                                            <p:strVal val="#ppt_x"/>
                                          </p:val>
                                        </p:tav>
                                      </p:tavLst>
                                    </p:anim>
                                    <p:anim calcmode="lin" valueType="num">
                                      <p:cBhvr additive="base">
                                        <p:cTn id="15" dur="500" fill="hold"/>
                                        <p:tgtEl>
                                          <p:spTgt spid="1024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0247"/>
                                        </p:tgtEl>
                                        <p:attrNameLst>
                                          <p:attrName>style.visibility</p:attrName>
                                        </p:attrNameLst>
                                      </p:cBhvr>
                                      <p:to>
                                        <p:strVal val="visible"/>
                                      </p:to>
                                    </p:set>
                                    <p:anim calcmode="lin" valueType="num">
                                      <p:cBhvr additive="base">
                                        <p:cTn id="18" dur="500" fill="hold"/>
                                        <p:tgtEl>
                                          <p:spTgt spid="10247"/>
                                        </p:tgtEl>
                                        <p:attrNameLst>
                                          <p:attrName>ppt_x</p:attrName>
                                        </p:attrNameLst>
                                      </p:cBhvr>
                                      <p:tavLst>
                                        <p:tav tm="0">
                                          <p:val>
                                            <p:strVal val="1+#ppt_w/2"/>
                                          </p:val>
                                        </p:tav>
                                        <p:tav tm="100000">
                                          <p:val>
                                            <p:strVal val="#ppt_x"/>
                                          </p:val>
                                        </p:tav>
                                      </p:tavLst>
                                    </p:anim>
                                    <p:anim calcmode="lin" valueType="num">
                                      <p:cBhvr additive="base">
                                        <p:cTn id="19" dur="500" fill="hold"/>
                                        <p:tgtEl>
                                          <p:spTgt spid="1024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0250"/>
                                        </p:tgtEl>
                                        <p:attrNameLst>
                                          <p:attrName>style.visibility</p:attrName>
                                        </p:attrNameLst>
                                      </p:cBhvr>
                                      <p:to>
                                        <p:strVal val="visible"/>
                                      </p:to>
                                    </p:set>
                                    <p:anim calcmode="lin" valueType="num">
                                      <p:cBhvr additive="base">
                                        <p:cTn id="22" dur="500" fill="hold"/>
                                        <p:tgtEl>
                                          <p:spTgt spid="10250"/>
                                        </p:tgtEl>
                                        <p:attrNameLst>
                                          <p:attrName>ppt_x</p:attrName>
                                        </p:attrNameLst>
                                      </p:cBhvr>
                                      <p:tavLst>
                                        <p:tav tm="0">
                                          <p:val>
                                            <p:strVal val="1+#ppt_w/2"/>
                                          </p:val>
                                        </p:tav>
                                        <p:tav tm="100000">
                                          <p:val>
                                            <p:strVal val="#ppt_x"/>
                                          </p:val>
                                        </p:tav>
                                      </p:tavLst>
                                    </p:anim>
                                    <p:anim calcmode="lin" valueType="num">
                                      <p:cBhvr additive="base">
                                        <p:cTn id="23" dur="500" fill="hold"/>
                                        <p:tgtEl>
                                          <p:spTgt spid="10250"/>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0243"/>
                                        </p:tgtEl>
                                        <p:attrNameLst>
                                          <p:attrName>style.visibility</p:attrName>
                                        </p:attrNameLst>
                                      </p:cBhvr>
                                      <p:to>
                                        <p:strVal val="visible"/>
                                      </p:to>
                                    </p:set>
                                    <p:animEffect transition="in" filter="fade">
                                      <p:cBhvr>
                                        <p:cTn id="27" dur="500"/>
                                        <p:tgtEl>
                                          <p:spTgt spid="10243"/>
                                        </p:tgtEl>
                                      </p:cBhvr>
                                    </p:animEffect>
                                  </p:childTnLst>
                                </p:cTn>
                              </p:par>
                            </p:childTnLst>
                          </p:cTn>
                        </p:par>
                        <p:par>
                          <p:cTn id="28" fill="hold">
                            <p:stCondLst>
                              <p:cond delay="1000"/>
                            </p:stCondLst>
                            <p:childTnLst>
                              <p:par>
                                <p:cTn id="29" presetID="2" presetClass="entr" presetSubtype="8" fill="hold" nodeType="afterEffect">
                                  <p:stCondLst>
                                    <p:cond delay="0"/>
                                  </p:stCondLst>
                                  <p:childTnLst>
                                    <p:set>
                                      <p:cBhvr>
                                        <p:cTn id="30" dur="1" fill="hold">
                                          <p:stCondLst>
                                            <p:cond delay="0"/>
                                          </p:stCondLst>
                                        </p:cTn>
                                        <p:tgtEl>
                                          <p:spTgt spid="10270"/>
                                        </p:tgtEl>
                                        <p:attrNameLst>
                                          <p:attrName>style.visibility</p:attrName>
                                        </p:attrNameLst>
                                      </p:cBhvr>
                                      <p:to>
                                        <p:strVal val="visible"/>
                                      </p:to>
                                    </p:set>
                                    <p:anim calcmode="lin" valueType="num">
                                      <p:cBhvr additive="base">
                                        <p:cTn id="31" dur="500" fill="hold"/>
                                        <p:tgtEl>
                                          <p:spTgt spid="10270"/>
                                        </p:tgtEl>
                                        <p:attrNameLst>
                                          <p:attrName>ppt_x</p:attrName>
                                        </p:attrNameLst>
                                      </p:cBhvr>
                                      <p:tavLst>
                                        <p:tav tm="0">
                                          <p:val>
                                            <p:strVal val="0-#ppt_w/2"/>
                                          </p:val>
                                        </p:tav>
                                        <p:tav tm="100000">
                                          <p:val>
                                            <p:strVal val="#ppt_x"/>
                                          </p:val>
                                        </p:tav>
                                      </p:tavLst>
                                    </p:anim>
                                    <p:anim calcmode="lin" valueType="num">
                                      <p:cBhvr additive="base">
                                        <p:cTn id="32" dur="500" fill="hold"/>
                                        <p:tgtEl>
                                          <p:spTgt spid="1027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0259"/>
                                        </p:tgtEl>
                                        <p:attrNameLst>
                                          <p:attrName>style.visibility</p:attrName>
                                        </p:attrNameLst>
                                      </p:cBhvr>
                                      <p:to>
                                        <p:strVal val="visible"/>
                                      </p:to>
                                    </p:set>
                                    <p:anim calcmode="lin" valueType="num">
                                      <p:cBhvr additive="base">
                                        <p:cTn id="35" dur="500" fill="hold"/>
                                        <p:tgtEl>
                                          <p:spTgt spid="10259"/>
                                        </p:tgtEl>
                                        <p:attrNameLst>
                                          <p:attrName>ppt_x</p:attrName>
                                        </p:attrNameLst>
                                      </p:cBhvr>
                                      <p:tavLst>
                                        <p:tav tm="0">
                                          <p:val>
                                            <p:strVal val="1+#ppt_w/2"/>
                                          </p:val>
                                        </p:tav>
                                        <p:tav tm="100000">
                                          <p:val>
                                            <p:strVal val="#ppt_x"/>
                                          </p:val>
                                        </p:tav>
                                      </p:tavLst>
                                    </p:anim>
                                    <p:anim calcmode="lin" valueType="num">
                                      <p:cBhvr additive="base">
                                        <p:cTn id="36" dur="500" fill="hold"/>
                                        <p:tgtEl>
                                          <p:spTgt spid="1025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0261"/>
                                        </p:tgtEl>
                                        <p:attrNameLst>
                                          <p:attrName>style.visibility</p:attrName>
                                        </p:attrNameLst>
                                      </p:cBhvr>
                                      <p:to>
                                        <p:strVal val="visible"/>
                                      </p:to>
                                    </p:set>
                                    <p:anim calcmode="lin" valueType="num">
                                      <p:cBhvr additive="base">
                                        <p:cTn id="39" dur="500" fill="hold"/>
                                        <p:tgtEl>
                                          <p:spTgt spid="10261"/>
                                        </p:tgtEl>
                                        <p:attrNameLst>
                                          <p:attrName>ppt_x</p:attrName>
                                        </p:attrNameLst>
                                      </p:cBhvr>
                                      <p:tavLst>
                                        <p:tav tm="0">
                                          <p:val>
                                            <p:strVal val="1+#ppt_w/2"/>
                                          </p:val>
                                        </p:tav>
                                        <p:tav tm="100000">
                                          <p:val>
                                            <p:strVal val="#ppt_x"/>
                                          </p:val>
                                        </p:tav>
                                      </p:tavLst>
                                    </p:anim>
                                    <p:anim calcmode="lin" valueType="num">
                                      <p:cBhvr additive="base">
                                        <p:cTn id="40" dur="500" fill="hold"/>
                                        <p:tgtEl>
                                          <p:spTgt spid="1026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0262"/>
                                        </p:tgtEl>
                                        <p:attrNameLst>
                                          <p:attrName>style.visibility</p:attrName>
                                        </p:attrNameLst>
                                      </p:cBhvr>
                                      <p:to>
                                        <p:strVal val="visible"/>
                                      </p:to>
                                    </p:set>
                                    <p:anim calcmode="lin" valueType="num">
                                      <p:cBhvr additive="base">
                                        <p:cTn id="43" dur="500" fill="hold"/>
                                        <p:tgtEl>
                                          <p:spTgt spid="10262"/>
                                        </p:tgtEl>
                                        <p:attrNameLst>
                                          <p:attrName>ppt_x</p:attrName>
                                        </p:attrNameLst>
                                      </p:cBhvr>
                                      <p:tavLst>
                                        <p:tav tm="0">
                                          <p:val>
                                            <p:strVal val="1+#ppt_w/2"/>
                                          </p:val>
                                        </p:tav>
                                        <p:tav tm="100000">
                                          <p:val>
                                            <p:strVal val="#ppt_x"/>
                                          </p:val>
                                        </p:tav>
                                      </p:tavLst>
                                    </p:anim>
                                    <p:anim calcmode="lin" valueType="num">
                                      <p:cBhvr additive="base">
                                        <p:cTn id="44" dur="500" fill="hold"/>
                                        <p:tgtEl>
                                          <p:spTgt spid="10262"/>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0276"/>
                                        </p:tgtEl>
                                        <p:attrNameLst>
                                          <p:attrName>style.visibility</p:attrName>
                                        </p:attrNameLst>
                                      </p:cBhvr>
                                      <p:to>
                                        <p:strVal val="visible"/>
                                      </p:to>
                                    </p:set>
                                    <p:anim calcmode="lin" valueType="num">
                                      <p:cBhvr additive="base">
                                        <p:cTn id="47" dur="500" fill="hold"/>
                                        <p:tgtEl>
                                          <p:spTgt spid="10276"/>
                                        </p:tgtEl>
                                        <p:attrNameLst>
                                          <p:attrName>ppt_x</p:attrName>
                                        </p:attrNameLst>
                                      </p:cBhvr>
                                      <p:tavLst>
                                        <p:tav tm="0">
                                          <p:val>
                                            <p:strVal val="1+#ppt_w/2"/>
                                          </p:val>
                                        </p:tav>
                                        <p:tav tm="100000">
                                          <p:val>
                                            <p:strVal val="#ppt_x"/>
                                          </p:val>
                                        </p:tav>
                                      </p:tavLst>
                                    </p:anim>
                                    <p:anim calcmode="lin" valueType="num">
                                      <p:cBhvr additive="base">
                                        <p:cTn id="48" dur="500" fill="hold"/>
                                        <p:tgtEl>
                                          <p:spTgt spid="10276"/>
                                        </p:tgtEl>
                                        <p:attrNameLst>
                                          <p:attrName>ppt_y</p:attrName>
                                        </p:attrNameLst>
                                      </p:cBhvr>
                                      <p:tavLst>
                                        <p:tav tm="0">
                                          <p:val>
                                            <p:strVal val="#ppt_y"/>
                                          </p:val>
                                        </p:tav>
                                        <p:tav tm="100000">
                                          <p:val>
                                            <p:strVal val="#ppt_y"/>
                                          </p:val>
                                        </p:tav>
                                      </p:tavLst>
                                    </p:anim>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10244"/>
                                        </p:tgtEl>
                                        <p:attrNameLst>
                                          <p:attrName>style.visibility</p:attrName>
                                        </p:attrNameLst>
                                      </p:cBhvr>
                                      <p:to>
                                        <p:strVal val="visible"/>
                                      </p:to>
                                    </p:set>
                                    <p:animEffect transition="in" filter="fade">
                                      <p:cBhvr>
                                        <p:cTn id="52" dur="500"/>
                                        <p:tgtEl>
                                          <p:spTgt spid="10244"/>
                                        </p:tgtEl>
                                      </p:cBhvr>
                                    </p:animEffect>
                                  </p:childTnLst>
                                </p:cTn>
                              </p:par>
                            </p:childTnLst>
                          </p:cTn>
                        </p:par>
                        <p:par>
                          <p:cTn id="53" fill="hold">
                            <p:stCondLst>
                              <p:cond delay="2000"/>
                            </p:stCondLst>
                            <p:childTnLst>
                              <p:par>
                                <p:cTn id="54" presetID="2" presetClass="entr" presetSubtype="8" fill="hold" grpId="0" nodeType="afterEffect">
                                  <p:stCondLst>
                                    <p:cond delay="0"/>
                                  </p:stCondLst>
                                  <p:childTnLst>
                                    <p:set>
                                      <p:cBhvr>
                                        <p:cTn id="55" dur="1" fill="hold">
                                          <p:stCondLst>
                                            <p:cond delay="0"/>
                                          </p:stCondLst>
                                        </p:cTn>
                                        <p:tgtEl>
                                          <p:spTgt spid="10251"/>
                                        </p:tgtEl>
                                        <p:attrNameLst>
                                          <p:attrName>style.visibility</p:attrName>
                                        </p:attrNameLst>
                                      </p:cBhvr>
                                      <p:to>
                                        <p:strVal val="visible"/>
                                      </p:to>
                                    </p:set>
                                    <p:anim calcmode="lin" valueType="num">
                                      <p:cBhvr additive="base">
                                        <p:cTn id="56" dur="500" fill="hold"/>
                                        <p:tgtEl>
                                          <p:spTgt spid="10251"/>
                                        </p:tgtEl>
                                        <p:attrNameLst>
                                          <p:attrName>ppt_x</p:attrName>
                                        </p:attrNameLst>
                                      </p:cBhvr>
                                      <p:tavLst>
                                        <p:tav tm="0">
                                          <p:val>
                                            <p:strVal val="0-#ppt_w/2"/>
                                          </p:val>
                                        </p:tav>
                                        <p:tav tm="100000">
                                          <p:val>
                                            <p:strVal val="#ppt_x"/>
                                          </p:val>
                                        </p:tav>
                                      </p:tavLst>
                                    </p:anim>
                                    <p:anim calcmode="lin" valueType="num">
                                      <p:cBhvr additive="base">
                                        <p:cTn id="57" dur="500" fill="hold"/>
                                        <p:tgtEl>
                                          <p:spTgt spid="10251"/>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0253"/>
                                        </p:tgtEl>
                                        <p:attrNameLst>
                                          <p:attrName>style.visibility</p:attrName>
                                        </p:attrNameLst>
                                      </p:cBhvr>
                                      <p:to>
                                        <p:strVal val="visible"/>
                                      </p:to>
                                    </p:set>
                                    <p:anim calcmode="lin" valueType="num">
                                      <p:cBhvr additive="base">
                                        <p:cTn id="60" dur="500" fill="hold"/>
                                        <p:tgtEl>
                                          <p:spTgt spid="10253"/>
                                        </p:tgtEl>
                                        <p:attrNameLst>
                                          <p:attrName>ppt_x</p:attrName>
                                        </p:attrNameLst>
                                      </p:cBhvr>
                                      <p:tavLst>
                                        <p:tav tm="0">
                                          <p:val>
                                            <p:strVal val="0-#ppt_w/2"/>
                                          </p:val>
                                        </p:tav>
                                        <p:tav tm="100000">
                                          <p:val>
                                            <p:strVal val="#ppt_x"/>
                                          </p:val>
                                        </p:tav>
                                      </p:tavLst>
                                    </p:anim>
                                    <p:anim calcmode="lin" valueType="num">
                                      <p:cBhvr additive="base">
                                        <p:cTn id="61" dur="500" fill="hold"/>
                                        <p:tgtEl>
                                          <p:spTgt spid="10253"/>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10254"/>
                                        </p:tgtEl>
                                        <p:attrNameLst>
                                          <p:attrName>style.visibility</p:attrName>
                                        </p:attrNameLst>
                                      </p:cBhvr>
                                      <p:to>
                                        <p:strVal val="visible"/>
                                      </p:to>
                                    </p:set>
                                    <p:anim calcmode="lin" valueType="num">
                                      <p:cBhvr additive="base">
                                        <p:cTn id="64" dur="500" fill="hold"/>
                                        <p:tgtEl>
                                          <p:spTgt spid="10254"/>
                                        </p:tgtEl>
                                        <p:attrNameLst>
                                          <p:attrName>ppt_x</p:attrName>
                                        </p:attrNameLst>
                                      </p:cBhvr>
                                      <p:tavLst>
                                        <p:tav tm="0">
                                          <p:val>
                                            <p:strVal val="0-#ppt_w/2"/>
                                          </p:val>
                                        </p:tav>
                                        <p:tav tm="100000">
                                          <p:val>
                                            <p:strVal val="#ppt_x"/>
                                          </p:val>
                                        </p:tav>
                                      </p:tavLst>
                                    </p:anim>
                                    <p:anim calcmode="lin" valueType="num">
                                      <p:cBhvr additive="base">
                                        <p:cTn id="65" dur="500" fill="hold"/>
                                        <p:tgtEl>
                                          <p:spTgt spid="10254"/>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10278"/>
                                        </p:tgtEl>
                                        <p:attrNameLst>
                                          <p:attrName>style.visibility</p:attrName>
                                        </p:attrNameLst>
                                      </p:cBhvr>
                                      <p:to>
                                        <p:strVal val="visible"/>
                                      </p:to>
                                    </p:set>
                                    <p:anim calcmode="lin" valueType="num">
                                      <p:cBhvr additive="base">
                                        <p:cTn id="68" dur="500" fill="hold"/>
                                        <p:tgtEl>
                                          <p:spTgt spid="10278"/>
                                        </p:tgtEl>
                                        <p:attrNameLst>
                                          <p:attrName>ppt_x</p:attrName>
                                        </p:attrNameLst>
                                      </p:cBhvr>
                                      <p:tavLst>
                                        <p:tav tm="0">
                                          <p:val>
                                            <p:strVal val="0-#ppt_w/2"/>
                                          </p:val>
                                        </p:tav>
                                        <p:tav tm="100000">
                                          <p:val>
                                            <p:strVal val="#ppt_x"/>
                                          </p:val>
                                        </p:tav>
                                      </p:tavLst>
                                    </p:anim>
                                    <p:anim calcmode="lin" valueType="num">
                                      <p:cBhvr additive="base">
                                        <p:cTn id="69" dur="500" fill="hold"/>
                                        <p:tgtEl>
                                          <p:spTgt spid="10278"/>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10263"/>
                                        </p:tgtEl>
                                        <p:attrNameLst>
                                          <p:attrName>style.visibility</p:attrName>
                                        </p:attrNameLst>
                                      </p:cBhvr>
                                      <p:to>
                                        <p:strVal val="visible"/>
                                      </p:to>
                                    </p:set>
                                    <p:anim calcmode="lin" valueType="num">
                                      <p:cBhvr additive="base">
                                        <p:cTn id="72" dur="500" fill="hold"/>
                                        <p:tgtEl>
                                          <p:spTgt spid="10263"/>
                                        </p:tgtEl>
                                        <p:attrNameLst>
                                          <p:attrName>ppt_x</p:attrName>
                                        </p:attrNameLst>
                                      </p:cBhvr>
                                      <p:tavLst>
                                        <p:tav tm="0">
                                          <p:val>
                                            <p:strVal val="1+#ppt_w/2"/>
                                          </p:val>
                                        </p:tav>
                                        <p:tav tm="100000">
                                          <p:val>
                                            <p:strVal val="#ppt_x"/>
                                          </p:val>
                                        </p:tav>
                                      </p:tavLst>
                                    </p:anim>
                                    <p:anim calcmode="lin" valueType="num">
                                      <p:cBhvr additive="base">
                                        <p:cTn id="73" dur="500" fill="hold"/>
                                        <p:tgtEl>
                                          <p:spTgt spid="10263"/>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10264"/>
                                        </p:tgtEl>
                                        <p:attrNameLst>
                                          <p:attrName>style.visibility</p:attrName>
                                        </p:attrNameLst>
                                      </p:cBhvr>
                                      <p:to>
                                        <p:strVal val="visible"/>
                                      </p:to>
                                    </p:set>
                                    <p:anim calcmode="lin" valueType="num">
                                      <p:cBhvr additive="base">
                                        <p:cTn id="76" dur="500" fill="hold"/>
                                        <p:tgtEl>
                                          <p:spTgt spid="10264"/>
                                        </p:tgtEl>
                                        <p:attrNameLst>
                                          <p:attrName>ppt_x</p:attrName>
                                        </p:attrNameLst>
                                      </p:cBhvr>
                                      <p:tavLst>
                                        <p:tav tm="0">
                                          <p:val>
                                            <p:strVal val="1+#ppt_w/2"/>
                                          </p:val>
                                        </p:tav>
                                        <p:tav tm="100000">
                                          <p:val>
                                            <p:strVal val="#ppt_x"/>
                                          </p:val>
                                        </p:tav>
                                      </p:tavLst>
                                    </p:anim>
                                    <p:anim calcmode="lin" valueType="num">
                                      <p:cBhvr additive="base">
                                        <p:cTn id="77" dur="500" fill="hold"/>
                                        <p:tgtEl>
                                          <p:spTgt spid="10264"/>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10265"/>
                                        </p:tgtEl>
                                        <p:attrNameLst>
                                          <p:attrName>style.visibility</p:attrName>
                                        </p:attrNameLst>
                                      </p:cBhvr>
                                      <p:to>
                                        <p:strVal val="visible"/>
                                      </p:to>
                                    </p:set>
                                    <p:anim calcmode="lin" valueType="num">
                                      <p:cBhvr additive="base">
                                        <p:cTn id="80" dur="500" fill="hold"/>
                                        <p:tgtEl>
                                          <p:spTgt spid="10265"/>
                                        </p:tgtEl>
                                        <p:attrNameLst>
                                          <p:attrName>ppt_x</p:attrName>
                                        </p:attrNameLst>
                                      </p:cBhvr>
                                      <p:tavLst>
                                        <p:tav tm="0">
                                          <p:val>
                                            <p:strVal val="1+#ppt_w/2"/>
                                          </p:val>
                                        </p:tav>
                                        <p:tav tm="100000">
                                          <p:val>
                                            <p:strVal val="#ppt_x"/>
                                          </p:val>
                                        </p:tav>
                                      </p:tavLst>
                                    </p:anim>
                                    <p:anim calcmode="lin" valueType="num">
                                      <p:cBhvr additive="base">
                                        <p:cTn id="81" dur="500" fill="hold"/>
                                        <p:tgtEl>
                                          <p:spTgt spid="10265"/>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10277"/>
                                        </p:tgtEl>
                                        <p:attrNameLst>
                                          <p:attrName>style.visibility</p:attrName>
                                        </p:attrNameLst>
                                      </p:cBhvr>
                                      <p:to>
                                        <p:strVal val="visible"/>
                                      </p:to>
                                    </p:set>
                                    <p:anim calcmode="lin" valueType="num">
                                      <p:cBhvr additive="base">
                                        <p:cTn id="84" dur="500" fill="hold"/>
                                        <p:tgtEl>
                                          <p:spTgt spid="10277"/>
                                        </p:tgtEl>
                                        <p:attrNameLst>
                                          <p:attrName>ppt_x</p:attrName>
                                        </p:attrNameLst>
                                      </p:cBhvr>
                                      <p:tavLst>
                                        <p:tav tm="0">
                                          <p:val>
                                            <p:strVal val="1+#ppt_w/2"/>
                                          </p:val>
                                        </p:tav>
                                        <p:tav tm="100000">
                                          <p:val>
                                            <p:strVal val="#ppt_x"/>
                                          </p:val>
                                        </p:tav>
                                      </p:tavLst>
                                    </p:anim>
                                    <p:anim calcmode="lin" valueType="num">
                                      <p:cBhvr additive="base">
                                        <p:cTn id="85" dur="500" fill="hold"/>
                                        <p:tgtEl>
                                          <p:spTgt spid="10277"/>
                                        </p:tgtEl>
                                        <p:attrNameLst>
                                          <p:attrName>ppt_y</p:attrName>
                                        </p:attrNameLst>
                                      </p:cBhvr>
                                      <p:tavLst>
                                        <p:tav tm="0">
                                          <p:val>
                                            <p:strVal val="#ppt_y"/>
                                          </p:val>
                                        </p:tav>
                                        <p:tav tm="100000">
                                          <p:val>
                                            <p:strVal val="#ppt_y"/>
                                          </p:val>
                                        </p:tav>
                                      </p:tavLst>
                                    </p:anim>
                                  </p:childTnLst>
                                </p:cTn>
                              </p:par>
                            </p:childTnLst>
                          </p:cTn>
                        </p:par>
                        <p:par>
                          <p:cTn id="86" fill="hold">
                            <p:stCondLst>
                              <p:cond delay="2500"/>
                            </p:stCondLst>
                            <p:childTnLst>
                              <p:par>
                                <p:cTn id="87" presetID="10" presetClass="entr" presetSubtype="0" fill="hold" grpId="0" nodeType="afterEffect">
                                  <p:stCondLst>
                                    <p:cond delay="0"/>
                                  </p:stCondLst>
                                  <p:childTnLst>
                                    <p:set>
                                      <p:cBhvr>
                                        <p:cTn id="88" dur="1" fill="hold">
                                          <p:stCondLst>
                                            <p:cond delay="0"/>
                                          </p:stCondLst>
                                        </p:cTn>
                                        <p:tgtEl>
                                          <p:spTgt spid="10245"/>
                                        </p:tgtEl>
                                        <p:attrNameLst>
                                          <p:attrName>style.visibility</p:attrName>
                                        </p:attrNameLst>
                                      </p:cBhvr>
                                      <p:to>
                                        <p:strVal val="visible"/>
                                      </p:to>
                                    </p:set>
                                    <p:animEffect transition="in" filter="fade">
                                      <p:cBhvr>
                                        <p:cTn id="89" dur="500"/>
                                        <p:tgtEl>
                                          <p:spTgt spid="10245"/>
                                        </p:tgtEl>
                                      </p:cBhvr>
                                    </p:animEffect>
                                  </p:childTnLst>
                                </p:cTn>
                              </p:par>
                            </p:childTnLst>
                          </p:cTn>
                        </p:par>
                        <p:par>
                          <p:cTn id="90" fill="hold">
                            <p:stCondLst>
                              <p:cond delay="3000"/>
                            </p:stCondLst>
                            <p:childTnLst>
                              <p:par>
                                <p:cTn id="91" presetID="2" presetClass="entr" presetSubtype="8" fill="hold" grpId="0" nodeType="afterEffect">
                                  <p:stCondLst>
                                    <p:cond delay="0"/>
                                  </p:stCondLst>
                                  <p:childTnLst>
                                    <p:set>
                                      <p:cBhvr>
                                        <p:cTn id="92" dur="1" fill="hold">
                                          <p:stCondLst>
                                            <p:cond delay="0"/>
                                          </p:stCondLst>
                                        </p:cTn>
                                        <p:tgtEl>
                                          <p:spTgt spid="10255"/>
                                        </p:tgtEl>
                                        <p:attrNameLst>
                                          <p:attrName>style.visibility</p:attrName>
                                        </p:attrNameLst>
                                      </p:cBhvr>
                                      <p:to>
                                        <p:strVal val="visible"/>
                                      </p:to>
                                    </p:set>
                                    <p:anim calcmode="lin" valueType="num">
                                      <p:cBhvr additive="base">
                                        <p:cTn id="93" dur="500" fill="hold"/>
                                        <p:tgtEl>
                                          <p:spTgt spid="10255"/>
                                        </p:tgtEl>
                                        <p:attrNameLst>
                                          <p:attrName>ppt_x</p:attrName>
                                        </p:attrNameLst>
                                      </p:cBhvr>
                                      <p:tavLst>
                                        <p:tav tm="0">
                                          <p:val>
                                            <p:strVal val="0-#ppt_w/2"/>
                                          </p:val>
                                        </p:tav>
                                        <p:tav tm="100000">
                                          <p:val>
                                            <p:strVal val="#ppt_x"/>
                                          </p:val>
                                        </p:tav>
                                      </p:tavLst>
                                    </p:anim>
                                    <p:anim calcmode="lin" valueType="num">
                                      <p:cBhvr additive="base">
                                        <p:cTn id="94" dur="500" fill="hold"/>
                                        <p:tgtEl>
                                          <p:spTgt spid="10255"/>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10257"/>
                                        </p:tgtEl>
                                        <p:attrNameLst>
                                          <p:attrName>style.visibility</p:attrName>
                                        </p:attrNameLst>
                                      </p:cBhvr>
                                      <p:to>
                                        <p:strVal val="visible"/>
                                      </p:to>
                                    </p:set>
                                    <p:anim calcmode="lin" valueType="num">
                                      <p:cBhvr additive="base">
                                        <p:cTn id="97" dur="500" fill="hold"/>
                                        <p:tgtEl>
                                          <p:spTgt spid="10257"/>
                                        </p:tgtEl>
                                        <p:attrNameLst>
                                          <p:attrName>ppt_x</p:attrName>
                                        </p:attrNameLst>
                                      </p:cBhvr>
                                      <p:tavLst>
                                        <p:tav tm="0">
                                          <p:val>
                                            <p:strVal val="0-#ppt_w/2"/>
                                          </p:val>
                                        </p:tav>
                                        <p:tav tm="100000">
                                          <p:val>
                                            <p:strVal val="#ppt_x"/>
                                          </p:val>
                                        </p:tav>
                                      </p:tavLst>
                                    </p:anim>
                                    <p:anim calcmode="lin" valueType="num">
                                      <p:cBhvr additive="base">
                                        <p:cTn id="98" dur="500" fill="hold"/>
                                        <p:tgtEl>
                                          <p:spTgt spid="10257"/>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10258"/>
                                        </p:tgtEl>
                                        <p:attrNameLst>
                                          <p:attrName>style.visibility</p:attrName>
                                        </p:attrNameLst>
                                      </p:cBhvr>
                                      <p:to>
                                        <p:strVal val="visible"/>
                                      </p:to>
                                    </p:set>
                                    <p:anim calcmode="lin" valueType="num">
                                      <p:cBhvr additive="base">
                                        <p:cTn id="101" dur="500" fill="hold"/>
                                        <p:tgtEl>
                                          <p:spTgt spid="10258"/>
                                        </p:tgtEl>
                                        <p:attrNameLst>
                                          <p:attrName>ppt_x</p:attrName>
                                        </p:attrNameLst>
                                      </p:cBhvr>
                                      <p:tavLst>
                                        <p:tav tm="0">
                                          <p:val>
                                            <p:strVal val="0-#ppt_w/2"/>
                                          </p:val>
                                        </p:tav>
                                        <p:tav tm="100000">
                                          <p:val>
                                            <p:strVal val="#ppt_x"/>
                                          </p:val>
                                        </p:tav>
                                      </p:tavLst>
                                    </p:anim>
                                    <p:anim calcmode="lin" valueType="num">
                                      <p:cBhvr additive="base">
                                        <p:cTn id="102" dur="500" fill="hold"/>
                                        <p:tgtEl>
                                          <p:spTgt spid="10258"/>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0"/>
                                  </p:stCondLst>
                                  <p:childTnLst>
                                    <p:set>
                                      <p:cBhvr>
                                        <p:cTn id="104" dur="1" fill="hold">
                                          <p:stCondLst>
                                            <p:cond delay="0"/>
                                          </p:stCondLst>
                                        </p:cTn>
                                        <p:tgtEl>
                                          <p:spTgt spid="10267"/>
                                        </p:tgtEl>
                                        <p:attrNameLst>
                                          <p:attrName>style.visibility</p:attrName>
                                        </p:attrNameLst>
                                      </p:cBhvr>
                                      <p:to>
                                        <p:strVal val="visible"/>
                                      </p:to>
                                    </p:set>
                                    <p:anim calcmode="lin" valueType="num">
                                      <p:cBhvr additive="base">
                                        <p:cTn id="105" dur="500" fill="hold"/>
                                        <p:tgtEl>
                                          <p:spTgt spid="10267"/>
                                        </p:tgtEl>
                                        <p:attrNameLst>
                                          <p:attrName>ppt_x</p:attrName>
                                        </p:attrNameLst>
                                      </p:cBhvr>
                                      <p:tavLst>
                                        <p:tav tm="0">
                                          <p:val>
                                            <p:strVal val="0-#ppt_w/2"/>
                                          </p:val>
                                        </p:tav>
                                        <p:tav tm="100000">
                                          <p:val>
                                            <p:strVal val="#ppt_x"/>
                                          </p:val>
                                        </p:tav>
                                      </p:tavLst>
                                    </p:anim>
                                    <p:anim calcmode="lin" valueType="num">
                                      <p:cBhvr additive="base">
                                        <p:cTn id="106" dur="500" fill="hold"/>
                                        <p:tgtEl>
                                          <p:spTgt spid="10267"/>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0"/>
                                  </p:stCondLst>
                                  <p:childTnLst>
                                    <p:set>
                                      <p:cBhvr>
                                        <p:cTn id="108" dur="1" fill="hold">
                                          <p:stCondLst>
                                            <p:cond delay="0"/>
                                          </p:stCondLst>
                                        </p:cTn>
                                        <p:tgtEl>
                                          <p:spTgt spid="10280"/>
                                        </p:tgtEl>
                                        <p:attrNameLst>
                                          <p:attrName>style.visibility</p:attrName>
                                        </p:attrNameLst>
                                      </p:cBhvr>
                                      <p:to>
                                        <p:strVal val="visible"/>
                                      </p:to>
                                    </p:set>
                                    <p:anim calcmode="lin" valueType="num">
                                      <p:cBhvr additive="base">
                                        <p:cTn id="109" dur="500" fill="hold"/>
                                        <p:tgtEl>
                                          <p:spTgt spid="10280"/>
                                        </p:tgtEl>
                                        <p:attrNameLst>
                                          <p:attrName>ppt_x</p:attrName>
                                        </p:attrNameLst>
                                      </p:cBhvr>
                                      <p:tavLst>
                                        <p:tav tm="0">
                                          <p:val>
                                            <p:strVal val="0-#ppt_w/2"/>
                                          </p:val>
                                        </p:tav>
                                        <p:tav tm="100000">
                                          <p:val>
                                            <p:strVal val="#ppt_x"/>
                                          </p:val>
                                        </p:tav>
                                      </p:tavLst>
                                    </p:anim>
                                    <p:anim calcmode="lin" valueType="num">
                                      <p:cBhvr additive="base">
                                        <p:cTn id="110" dur="500" fill="hold"/>
                                        <p:tgtEl>
                                          <p:spTgt spid="10280"/>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10266"/>
                                        </p:tgtEl>
                                        <p:attrNameLst>
                                          <p:attrName>style.visibility</p:attrName>
                                        </p:attrNameLst>
                                      </p:cBhvr>
                                      <p:to>
                                        <p:strVal val="visible"/>
                                      </p:to>
                                    </p:set>
                                    <p:anim calcmode="lin" valueType="num">
                                      <p:cBhvr additive="base">
                                        <p:cTn id="113" dur="500" fill="hold"/>
                                        <p:tgtEl>
                                          <p:spTgt spid="10266"/>
                                        </p:tgtEl>
                                        <p:attrNameLst>
                                          <p:attrName>ppt_x</p:attrName>
                                        </p:attrNameLst>
                                      </p:cBhvr>
                                      <p:tavLst>
                                        <p:tav tm="0">
                                          <p:val>
                                            <p:strVal val="1+#ppt_w/2"/>
                                          </p:val>
                                        </p:tav>
                                        <p:tav tm="100000">
                                          <p:val>
                                            <p:strVal val="#ppt_x"/>
                                          </p:val>
                                        </p:tav>
                                      </p:tavLst>
                                    </p:anim>
                                    <p:anim calcmode="lin" valueType="num">
                                      <p:cBhvr additive="base">
                                        <p:cTn id="114" dur="500" fill="hold"/>
                                        <p:tgtEl>
                                          <p:spTgt spid="10266"/>
                                        </p:tgtEl>
                                        <p:attrNameLst>
                                          <p:attrName>ppt_y</p:attrName>
                                        </p:attrNameLst>
                                      </p:cBhvr>
                                      <p:tavLst>
                                        <p:tav tm="0">
                                          <p:val>
                                            <p:strVal val="#ppt_y"/>
                                          </p:val>
                                        </p:tav>
                                        <p:tav tm="100000">
                                          <p:val>
                                            <p:strVal val="#ppt_y"/>
                                          </p:val>
                                        </p:tav>
                                      </p:tavLst>
                                    </p:anim>
                                  </p:childTnLst>
                                </p:cTn>
                              </p:par>
                              <p:par>
                                <p:cTn id="115" presetID="2" presetClass="entr" presetSubtype="2" fill="hold" grpId="0" nodeType="withEffect">
                                  <p:stCondLst>
                                    <p:cond delay="0"/>
                                  </p:stCondLst>
                                  <p:childTnLst>
                                    <p:set>
                                      <p:cBhvr>
                                        <p:cTn id="116" dur="1" fill="hold">
                                          <p:stCondLst>
                                            <p:cond delay="0"/>
                                          </p:stCondLst>
                                        </p:cTn>
                                        <p:tgtEl>
                                          <p:spTgt spid="10268"/>
                                        </p:tgtEl>
                                        <p:attrNameLst>
                                          <p:attrName>style.visibility</p:attrName>
                                        </p:attrNameLst>
                                      </p:cBhvr>
                                      <p:to>
                                        <p:strVal val="visible"/>
                                      </p:to>
                                    </p:set>
                                    <p:anim calcmode="lin" valueType="num">
                                      <p:cBhvr additive="base">
                                        <p:cTn id="117" dur="500" fill="hold"/>
                                        <p:tgtEl>
                                          <p:spTgt spid="10268"/>
                                        </p:tgtEl>
                                        <p:attrNameLst>
                                          <p:attrName>ppt_x</p:attrName>
                                        </p:attrNameLst>
                                      </p:cBhvr>
                                      <p:tavLst>
                                        <p:tav tm="0">
                                          <p:val>
                                            <p:strVal val="1+#ppt_w/2"/>
                                          </p:val>
                                        </p:tav>
                                        <p:tav tm="100000">
                                          <p:val>
                                            <p:strVal val="#ppt_x"/>
                                          </p:val>
                                        </p:tav>
                                      </p:tavLst>
                                    </p:anim>
                                    <p:anim calcmode="lin" valueType="num">
                                      <p:cBhvr additive="base">
                                        <p:cTn id="118" dur="500" fill="hold"/>
                                        <p:tgtEl>
                                          <p:spTgt spid="10268"/>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10279"/>
                                        </p:tgtEl>
                                        <p:attrNameLst>
                                          <p:attrName>style.visibility</p:attrName>
                                        </p:attrNameLst>
                                      </p:cBhvr>
                                      <p:to>
                                        <p:strVal val="visible"/>
                                      </p:to>
                                    </p:set>
                                    <p:anim calcmode="lin" valueType="num">
                                      <p:cBhvr additive="base">
                                        <p:cTn id="121" dur="500" fill="hold"/>
                                        <p:tgtEl>
                                          <p:spTgt spid="10279"/>
                                        </p:tgtEl>
                                        <p:attrNameLst>
                                          <p:attrName>ppt_x</p:attrName>
                                        </p:attrNameLst>
                                      </p:cBhvr>
                                      <p:tavLst>
                                        <p:tav tm="0">
                                          <p:val>
                                            <p:strVal val="1+#ppt_w/2"/>
                                          </p:val>
                                        </p:tav>
                                        <p:tav tm="100000">
                                          <p:val>
                                            <p:strVal val="#ppt_x"/>
                                          </p:val>
                                        </p:tav>
                                      </p:tavLst>
                                    </p:anim>
                                    <p:anim calcmode="lin" valueType="num">
                                      <p:cBhvr additive="base">
                                        <p:cTn id="122" dur="500" fill="hold"/>
                                        <p:tgtEl>
                                          <p:spTgt spid="10279"/>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0269"/>
                                        </p:tgtEl>
                                        <p:attrNameLst>
                                          <p:attrName>style.visibility</p:attrName>
                                        </p:attrNameLst>
                                      </p:cBhvr>
                                      <p:to>
                                        <p:strVal val="visible"/>
                                      </p:to>
                                    </p:set>
                                    <p:anim calcmode="lin" valueType="num">
                                      <p:cBhvr additive="base">
                                        <p:cTn id="125" dur="500" fill="hold"/>
                                        <p:tgtEl>
                                          <p:spTgt spid="10269"/>
                                        </p:tgtEl>
                                        <p:attrNameLst>
                                          <p:attrName>ppt_x</p:attrName>
                                        </p:attrNameLst>
                                      </p:cBhvr>
                                      <p:tavLst>
                                        <p:tav tm="0">
                                          <p:val>
                                            <p:strVal val="1+#ppt_w/2"/>
                                          </p:val>
                                        </p:tav>
                                        <p:tav tm="100000">
                                          <p:val>
                                            <p:strVal val="#ppt_x"/>
                                          </p:val>
                                        </p:tav>
                                      </p:tavLst>
                                    </p:anim>
                                    <p:anim calcmode="lin" valueType="num">
                                      <p:cBhvr additive="base">
                                        <p:cTn id="126" dur="500" fill="hold"/>
                                        <p:tgtEl>
                                          <p:spTgt spid="102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autoUpdateAnimBg="0"/>
      <p:bldP spid="10244" grpId="0" animBg="1" autoUpdateAnimBg="0"/>
      <p:bldP spid="10245" grpId="0" animBg="1" autoUpdateAnimBg="0"/>
      <p:bldP spid="10246" grpId="0" autoUpdateAnimBg="0"/>
      <p:bldP spid="10247" grpId="0" autoUpdateAnimBg="0"/>
      <p:bldP spid="10249" grpId="0" animBg="1" autoUpdateAnimBg="0"/>
      <p:bldP spid="10250" grpId="0" animBg="1" autoUpdateAnimBg="0"/>
      <p:bldP spid="10251" grpId="0" animBg="1" autoUpdateAnimBg="0"/>
      <p:bldP spid="10253" grpId="0" autoUpdateAnimBg="0"/>
      <p:bldP spid="10254" grpId="0" autoUpdateAnimBg="0"/>
      <p:bldP spid="10255" grpId="0" animBg="1" autoUpdateAnimBg="0"/>
      <p:bldP spid="10257" grpId="0" autoUpdateAnimBg="0"/>
      <p:bldP spid="10258" grpId="0" autoUpdateAnimBg="0"/>
      <p:bldP spid="10259" grpId="0" animBg="1" autoUpdateAnimBg="0"/>
      <p:bldP spid="10261" grpId="0" autoUpdateAnimBg="0"/>
      <p:bldP spid="10262" grpId="0" autoUpdateAnimBg="0"/>
      <p:bldP spid="10263" grpId="0" animBg="1" autoUpdateAnimBg="0"/>
      <p:bldP spid="10264" grpId="0" autoUpdateAnimBg="0"/>
      <p:bldP spid="10265" grpId="0" autoUpdateAnimBg="0"/>
      <p:bldP spid="10266" grpId="0" animBg="1" autoUpdateAnimBg="0"/>
      <p:bldP spid="10267" grpId="0" animBg="1"/>
      <p:bldP spid="10268" grpId="0" autoUpdateAnimBg="0"/>
      <p:bldP spid="10269" grpId="0" autoUpdateAnimBg="0"/>
      <p:bldP spid="10277" grpId="0" animBg="1"/>
      <p:bldP spid="10278" grpId="0" animBg="1"/>
      <p:bldP spid="10279" grpId="0" animBg="1"/>
      <p:bldP spid="1028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pic>
        <p:nvPicPr>
          <p:cNvPr id="11266" name="图片 7192"/>
          <p:cNvPicPr>
            <a:picLocks noChangeAspect="1"/>
          </p:cNvPicPr>
          <p:nvPr/>
        </p:nvPicPr>
        <p:blipFill>
          <a:blip r:embed="rId2" cstate="email"/>
          <a:srcRect/>
          <a:stretch>
            <a:fillRect/>
          </a:stretch>
        </p:blipFill>
        <p:spPr bwMode="auto">
          <a:xfrm>
            <a:off x="544513" y="1443038"/>
            <a:ext cx="5168900" cy="3605212"/>
          </a:xfrm>
          <a:prstGeom prst="rect">
            <a:avLst/>
          </a:prstGeom>
          <a:noFill/>
          <a:ln w="9525">
            <a:solidFill>
              <a:srgbClr val="FA5F1F"/>
            </a:solidFill>
            <a:miter lim="800000"/>
            <a:headEnd/>
            <a:tailEnd/>
          </a:ln>
          <a:effectLst>
            <a:outerShdw dist="38100" dir="5400000" algn="ctr" rotWithShape="0">
              <a:srgbClr val="000000">
                <a:alpha val="39000"/>
              </a:srgbClr>
            </a:outerShdw>
          </a:effectLst>
          <a:extLst>
            <a:ext uri="{909E8E84-426E-40DD-AFC4-6F175D3DCCD1}">
              <a14:hiddenFill xmlns:a14="http://schemas.microsoft.com/office/drawing/2010/main">
                <a:solidFill>
                  <a:srgbClr val="FFFFFF"/>
                </a:solidFill>
              </a14:hiddenFill>
            </a:ext>
          </a:extLst>
        </p:spPr>
      </p:pic>
      <p:pic>
        <p:nvPicPr>
          <p:cNvPr id="11267" name="图片 7193"/>
          <p:cNvPicPr>
            <a:picLocks noChangeAspect="1"/>
          </p:cNvPicPr>
          <p:nvPr/>
        </p:nvPicPr>
        <p:blipFill>
          <a:blip r:embed="rId3" cstate="email"/>
          <a:srcRect/>
          <a:stretch>
            <a:fillRect/>
          </a:stretch>
        </p:blipFill>
        <p:spPr bwMode="auto">
          <a:xfrm>
            <a:off x="6480175" y="1452563"/>
            <a:ext cx="5167313" cy="3595687"/>
          </a:xfrm>
          <a:prstGeom prst="rect">
            <a:avLst/>
          </a:prstGeom>
          <a:noFill/>
          <a:ln w="9525">
            <a:solidFill>
              <a:srgbClr val="FA5F1F"/>
            </a:solidFill>
            <a:miter lim="800000"/>
            <a:headEnd/>
            <a:tailEnd/>
          </a:ln>
          <a:effectLst>
            <a:outerShdw dist="38100" dir="5400000" algn="ctr" rotWithShape="0">
              <a:srgbClr val="000000">
                <a:alpha val="39000"/>
              </a:srgbClr>
            </a:outerShdw>
          </a:effectLst>
          <a:extLst>
            <a:ext uri="{909E8E84-426E-40DD-AFC4-6F175D3DCCD1}">
              <a14:hiddenFill xmlns:a14="http://schemas.microsoft.com/office/drawing/2010/main">
                <a:solidFill>
                  <a:srgbClr val="FFFFFF"/>
                </a:solidFill>
              </a14:hiddenFill>
            </a:ext>
          </a:extLst>
        </p:spPr>
      </p:pic>
      <p:sp>
        <p:nvSpPr>
          <p:cNvPr id="11268" name="文本框 7195"/>
          <p:cNvSpPr txBox="1">
            <a:spLocks noChangeArrowheads="1"/>
          </p:cNvSpPr>
          <p:nvPr/>
        </p:nvSpPr>
        <p:spPr bwMode="auto">
          <a:xfrm>
            <a:off x="414338" y="5399088"/>
            <a:ext cx="113696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latin typeface="方正兰亭纤黑_GBK" panose="02000000000000000000" pitchFamily="2" charset="-122"/>
                <a:ea typeface="方正兰亭纤黑_GBK" panose="02000000000000000000" pitchFamily="2" charset="-122"/>
              </a:rPr>
              <a:t>这里填写图片介绍内容，可以是公司介绍、团队成员介绍等内容。这里填写图片介绍内容，可以是公司介绍、团队成员介绍等内容。这里填写图片介绍内容，可以是公司介绍、团队成员介绍等内容。这里填写图片介绍内容，可以是公司介绍、团队成员介绍等内容。这里填写图片介绍内容，可以是公司介绍、团队成员介绍等内容。这里填写图片介绍内容，可以是公司介绍、团队成员介绍等内容。</a:t>
            </a:r>
          </a:p>
        </p:txBody>
      </p:sp>
      <p:sp>
        <p:nvSpPr>
          <p:cNvPr id="11269" name="文本框 81"/>
          <p:cNvSpPr txBox="1">
            <a:spLocks noChangeArrowheads="1"/>
          </p:cNvSpPr>
          <p:nvPr/>
        </p:nvSpPr>
        <p:spPr bwMode="auto">
          <a:xfrm>
            <a:off x="779463" y="133350"/>
            <a:ext cx="190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a:solidFill>
                  <a:srgbClr val="7F7F7F"/>
                </a:solidFill>
                <a:latin typeface="方正大黑简体" panose="03000509000000000000" pitchFamily="65" charset="-122"/>
                <a:ea typeface="方正大黑简体" panose="03000509000000000000" pitchFamily="65" charset="-122"/>
              </a:rPr>
              <a:t>标题内容</a:t>
            </a:r>
          </a:p>
        </p:txBody>
      </p:sp>
      <p:sp>
        <p:nvSpPr>
          <p:cNvPr id="11270" name="矩形 9"/>
          <p:cNvSpPr>
            <a:spLocks noChangeArrowheads="1"/>
          </p:cNvSpPr>
          <p:nvPr/>
        </p:nvSpPr>
        <p:spPr bwMode="auto">
          <a:xfrm>
            <a:off x="0" y="0"/>
            <a:ext cx="569913" cy="657225"/>
          </a:xfrm>
          <a:prstGeom prst="rect">
            <a:avLst/>
          </a:prstGeom>
          <a:solidFill>
            <a:srgbClr val="0C8FB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19" name="矩形 18"/>
          <p:cNvSpPr/>
          <p:nvPr/>
        </p:nvSpPr>
        <p:spPr bwMode="auto">
          <a:xfrm>
            <a:off x="617538" y="0"/>
            <a:ext cx="107950" cy="657225"/>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randombar(horizontal)">
                                      <p:cBhvr>
                                        <p:cTn id="7" dur="500"/>
                                        <p:tgtEl>
                                          <p:spTgt spid="11266"/>
                                        </p:tgtEl>
                                      </p:cBhvr>
                                    </p:animEffect>
                                  </p:childTnLst>
                                </p:cTn>
                              </p:par>
                              <p:par>
                                <p:cTn id="8" presetID="14" presetClass="entr" presetSubtype="10"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randombar(horizontal)">
                                      <p:cBhvr>
                                        <p:cTn id="10" dur="500"/>
                                        <p:tgtEl>
                                          <p:spTgt spid="1126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268"/>
                                        </p:tgtEl>
                                        <p:attrNameLst>
                                          <p:attrName>style.visibility</p:attrName>
                                        </p:attrNameLst>
                                      </p:cBhvr>
                                      <p:to>
                                        <p:strVal val="visible"/>
                                      </p:to>
                                    </p:set>
                                    <p:animEffect transition="in" filter="fade">
                                      <p:cBhvr>
                                        <p:cTn id="14" dur="1000"/>
                                        <p:tgtEl>
                                          <p:spTgt spid="11268"/>
                                        </p:tgtEl>
                                      </p:cBhvr>
                                    </p:animEffect>
                                    <p:anim calcmode="lin" valueType="num">
                                      <p:cBhvr>
                                        <p:cTn id="15" dur="1000" fill="hold"/>
                                        <p:tgtEl>
                                          <p:spTgt spid="11268"/>
                                        </p:tgtEl>
                                        <p:attrNameLst>
                                          <p:attrName>ppt_x</p:attrName>
                                        </p:attrNameLst>
                                      </p:cBhvr>
                                      <p:tavLst>
                                        <p:tav tm="0">
                                          <p:val>
                                            <p:strVal val="#ppt_x"/>
                                          </p:val>
                                        </p:tav>
                                        <p:tav tm="100000">
                                          <p:val>
                                            <p:strVal val="#ppt_x"/>
                                          </p:val>
                                        </p:tav>
                                      </p:tavLst>
                                    </p:anim>
                                    <p:anim calcmode="lin" valueType="num">
                                      <p:cBhvr>
                                        <p:cTn id="16"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utoUpdateAnimBg="0"/>
    </p:bldLst>
  </p:timing>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2809</Words>
  <Application>Microsoft Office PowerPoint</Application>
  <PresentationFormat>宽屏</PresentationFormat>
  <Paragraphs>403</Paragraphs>
  <Slides>33</Slides>
  <Notes>1</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33</vt:i4>
      </vt:variant>
    </vt:vector>
  </HeadingPairs>
  <TitlesOfParts>
    <vt:vector size="42" baseType="lpstr">
      <vt:lpstr>方正大黑简体</vt:lpstr>
      <vt:lpstr>方正兰亭纤黑_GBK</vt:lpstr>
      <vt:lpstr>方正正黑简体</vt:lpstr>
      <vt:lpstr>华康俪金黑W8(P)</vt:lpstr>
      <vt:lpstr>Arial</vt:lpstr>
      <vt:lpstr>Calibri</vt:lpstr>
      <vt:lpstr>Calibri Light</vt:lpstr>
      <vt:lpstr>Office 主题</vt:lpstr>
      <vt:lpstr>Microsoft Excel Chart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lastModifiedBy>天 下</cp:lastModifiedBy>
  <cp:revision>170</cp:revision>
  <dcterms:created xsi:type="dcterms:W3CDTF">2014-10-11T01:10:00Z</dcterms:created>
  <dcterms:modified xsi:type="dcterms:W3CDTF">2021-01-05T01:25:00Z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