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</p:sldMasterIdLst>
  <p:notesMasterIdLst>
    <p:notesMasterId r:id="rId43"/>
  </p:notesMasterIdLst>
  <p:sldIdLst>
    <p:sldId id="256" r:id="rId14"/>
    <p:sldId id="257" r:id="rId15"/>
    <p:sldId id="258" r:id="rId16"/>
    <p:sldId id="262" r:id="rId17"/>
    <p:sldId id="263" r:id="rId18"/>
    <p:sldId id="264" r:id="rId19"/>
    <p:sldId id="269" r:id="rId20"/>
    <p:sldId id="275" r:id="rId21"/>
    <p:sldId id="267" r:id="rId22"/>
    <p:sldId id="266" r:id="rId23"/>
    <p:sldId id="259" r:id="rId24"/>
    <p:sldId id="268" r:id="rId25"/>
    <p:sldId id="270" r:id="rId26"/>
    <p:sldId id="271" r:id="rId27"/>
    <p:sldId id="265" r:id="rId28"/>
    <p:sldId id="260" r:id="rId29"/>
    <p:sldId id="274" r:id="rId30"/>
    <p:sldId id="276" r:id="rId31"/>
    <p:sldId id="277" r:id="rId32"/>
    <p:sldId id="278" r:id="rId33"/>
    <p:sldId id="279" r:id="rId34"/>
    <p:sldId id="261" r:id="rId35"/>
    <p:sldId id="280" r:id="rId36"/>
    <p:sldId id="281" r:id="rId37"/>
    <p:sldId id="282" r:id="rId38"/>
    <p:sldId id="283" r:id="rId39"/>
    <p:sldId id="290" r:id="rId40"/>
    <p:sldId id="291" r:id="rId41"/>
    <p:sldId id="285" r:id="rId4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87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3E19E4D-58E5-4486-935F-2F3F0B9DF20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7108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  <a:miter lim="800000"/>
          </a:ln>
        </p:spPr>
      </p:sp>
      <p:sp>
        <p:nvSpPr>
          <p:cNvPr id="16389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391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9ABCDE2-36AE-4A97-B7F3-D0DCBD0829D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DAF3A-2813-41DC-A814-5A63730151C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058F-1C32-46C5-AC7A-637413465C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DE6C-E9C3-4A26-A80C-84BFFED703E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40D75-D80E-4869-A419-1822FA44A1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7DCD0-BC51-4308-99CA-353D6B62AA8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8CC28-39D6-4FBD-8568-74C80A5F20F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D77A-102D-4072-BC15-2D413F3B04F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5ED6-6D00-49BF-A402-FD219137FD6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6763-6F4E-4CFF-B8C4-775C03DC59E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35916-266E-4B33-9599-447C228D35A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8360-872D-4657-B48D-664CB749355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4D47E-E3FC-442D-8353-17487357C87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77DD-4A2A-46CE-8A3C-3B231321894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B3F8F-6DEA-452C-A864-8A5451B726A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F7B1-B7AD-4244-94F3-4AE70798BF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FD87-1119-48F2-983E-AA1C7DAC52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85F3-34D0-4563-8058-442D0F9C2C4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B6EF6-C57A-4832-8EA2-485868CB021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6F5E-F6D7-4011-911C-4BAAB385E89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B39F-8856-4381-93DD-F123C758B5E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81E92-139A-4DA0-AE68-7E9D093FD3E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80C-05F4-4AE8-BCBB-AF792F498BE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9168-BD28-4128-96C2-3241B7ECC7A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BEEA-6791-4F16-8244-ED3139FC33C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97346-9D04-485E-83C6-3C3706D7938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7B372-211E-4E83-8CF2-0768EF4C118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3864-1B57-47BC-A4EC-4B2025518C6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D67-13B5-47B0-B91C-82F7C4C2470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9F85-7C96-49DA-83F7-ED271A68546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24827-B1D6-4EDD-A483-D2B595E284C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F021-877D-4E0F-95A4-222873DF4D0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DAF8A-D51D-4D48-B054-011940A6073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85E2-7E48-4934-9707-5E28DC76C49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CAAE-2910-4214-AD41-581207CF8BA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79BF-33AF-4B66-8581-76C3897063C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811A1-60D1-4E16-8D6C-94B1689AD93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02508-5BCD-4CB5-BACE-15EF6BADEC7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5AD54-FF61-4DF8-989A-A6101564D2C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B0C8-E49C-41FF-A25B-18620537C4C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E92A3-5351-491B-AE47-61596DFF136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3D500-C320-4BCE-B27A-44C513CD4F6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614E-7F03-4AC1-803D-E305229DD0B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A6A2-8A34-4064-9876-C26EB8D3A0D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7291-C12B-4FAF-8B09-362DADD448F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44288-1D5E-4416-B6C5-E268767A20D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5F8D-F19B-4B52-A857-EDFD4209BD5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0BF3A-6CD9-49A5-89CC-F40875BDDF3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422AC-78F7-41FD-BD87-229DC93E47F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1310-C323-4DA8-B6B9-CF93E2E3B2E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BA3B-5AEC-449E-A4C4-941A5E5067C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348D-4871-481B-9DDE-8CD3535317D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D567-66B8-4504-8208-9972F7A9FC6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1660-E174-40B7-8FED-AA70AE27A0B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B4273-3A12-4727-8777-25E74887A0E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3E0E7-2384-4468-B16E-76CCA892927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E9EA-A26C-4828-99D9-097E3B67D7B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6F23A-FAF2-439C-9F4B-36A004716FA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98BD-585F-4512-A37F-3B1A389B5B6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BCC2-A47A-4B5D-B808-40AF4E061E1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727B-A336-4FA3-B369-0DF776E5B6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A8A80-7364-47B8-A2FC-5F9539CB8BA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A7E98-DE5F-44E2-ACCA-8C3958F249D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C9F5-DA89-4346-B310-376CC323907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625C-F4FB-4101-AFFB-ADF31F96468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5B77-69A8-459E-A6F6-A769292661A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4564-1FCD-4953-90BE-2442F884FD1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D3BA-4392-469A-A09E-3A292D43386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4526-B957-4396-A24F-DB81A4ADCC2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DAD29-6AFE-40C2-B5E5-58EE9FB6886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D7F8-854F-4291-8FA3-BF066029DD0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40946-EDEE-4E08-A3DF-22666BD5B00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F025-27A2-460D-9F6C-0280D0218E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F082-7723-4CA3-8CF0-35AF368F16C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7D4F-9123-4799-B482-F1EE7886EA5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D11D-8179-4388-A654-AD97F4B358B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3FE9-51DF-4FEC-97ED-1688B073BA7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9BE9-EBBD-4152-BC41-A9A35D3D605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B485D-E42C-4131-85B4-486A777C5AB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D4A0-2DC3-4147-9828-467E5178953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6F6B-BB0F-4E98-B60B-BFE8D9C5934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92C51-7882-4C09-8EEF-C2E61B3991D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B556-E7EB-4560-AA46-177379635EB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9F79-50FD-4F52-82D9-50DED86513B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C4877-A7DD-469D-9947-A2EB6C6801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C8E2-2777-45B8-B080-80C53C760B1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C833-DE0B-4A2B-8EAD-FC2F8DA23E9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BA77-306A-4FAC-A1B1-61F8312523E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D386A-75A6-4299-8903-31EC6A09A8D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714E-A0AB-4B20-A7D3-7B396AD52E2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82EE0-F180-47CE-8F54-A2056EC3A3B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4027-EA67-44E3-8192-925EA52C0CA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5F48-196B-4FDF-9D95-2DA52089F71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4C96-17EC-455F-99AE-1B2081C5A89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1A924-2ACF-444B-9D60-E43DD4A008E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523D-54C8-474F-8E27-48DBD42022D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6E0B6-9DDC-46EB-9A5B-ACA79A2565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66CB-72BB-47A9-9159-D50790BB694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7B835-E201-4CD2-AFEE-3EF675B36AD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DD09-73EC-4322-B253-0797634E3B0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FDB8-D0F5-486C-A73F-29FD1FDDD68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7D3D-9D1D-4347-A32D-708A6ADC6B2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9CA4-00A5-440E-89CB-449EEA7C031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FDE2-12C0-4192-9FC4-C061773F67F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BB253-0DD7-44AF-83C8-302A5712F02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A8D2-977A-40FC-B913-0C8BFA5B4AC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18DBF-C53F-4CC1-BD77-1BBE3DBB1C8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A4EEE-4525-404E-90E6-4E29D7D8849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727A2-B4F6-4EFE-9766-095836394F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E1C7-D9D0-46F6-A539-A30035531DE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9B6E-39E4-464C-B6BD-BC59D8A6EDA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5FEE-A944-489E-ADDE-2AFD9FD1461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522A7-1D59-410B-83F5-058E5C14410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4FB2F-F7F2-4FEB-B77A-7EDF7F5DF92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BFAC-B566-4590-BD2D-C174B7E09F2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BAF12-F0E7-4AD9-8C6C-33579459063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63C5-F50B-443B-A5EB-9B05B37DA9D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A66C0-2E66-41BC-BD33-967B819AE66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2517-477A-4168-BFBF-F501D3E689A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C5CC-DD6B-4605-9541-EA801338FEA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2F21-CD1C-47DE-B6E6-7C6BBAEEEF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A2525-7CCE-4ECB-BA68-C9C00F0F841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7B28-61FB-4CBD-B82B-8412A937BC3C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7F192-4AF3-479B-835D-CDC5611D5FA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D5AB6-C688-4FC2-9F98-C74C3EE92F0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6ABC3-D6EB-481B-8BAE-1D1104D81C7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BEBF0-3341-4DC4-849F-4D145BFEE0D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3DBC8-7673-4C8E-A527-F1BAC61B7FF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4DC0C-6178-42F1-BA1E-4B965CC8355E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BC53F-849B-410F-ADD0-C81069E7256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33AF-1D91-45C6-B96F-F53A884A63E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A2D5-9C03-44A6-846D-CD0409AB954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DDDD5-B4D6-4B57-A119-4AEE7DA54A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C2F2-7FCD-4731-9B03-D2BD281F5AE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3D46-7DD9-4946-9450-39EC11608CD8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7FD4-713A-4C84-AC8F-617C6A629DD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F1273-AC0F-481E-9888-2D43561D5CE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8C899-AD0B-4744-8101-2A5EF5038FC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FA1A-0513-4D4D-80BE-CC81EC09624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97B6D-9D22-4425-B312-ED2CF594E4E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4860-1DF8-4ED6-B963-1D7D3AE1FA0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7FD37-E4BA-4296-A99B-5AD61C07FC4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F73AB-E542-4F71-9844-43988B35E3E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5B66-8A09-4F3D-B6E4-CAB2D057D3C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506C6-A71E-4E1F-9BE4-6028250968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099AD-2B98-46B1-9448-05742D7BE7FD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551E-E0E1-47E0-9C6F-065FD00743D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8558-FF2F-4603-AD59-2B0EC307BE0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0964-F77B-45DE-9D60-52887438724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19AB8-16A2-49C7-8E09-44EEA473536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763F-D973-4B75-A9C2-9BBFF234F1A9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8EBE-19A5-4013-A99F-CD67A9DD85D1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3C5FD-15A3-4C8C-8F32-CCBF3AC5E24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3478-AAC7-4DD6-A191-644CB4BA0E2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13B05-B6AA-48ED-94D4-3B8192F02470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627F79C-EBF3-4FED-9427-CD6424B2478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90B147B-2EDC-42A0-971F-2D6D6846C33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AD9729E-FB3A-4339-A4C0-F252E9C993C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188286-9B9F-4355-B519-845D90CB1542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E47127F-FF98-4147-BDAF-073607188C4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B951DE8-FD95-4326-A289-DE99B0C2C4A6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ED7C93-83C7-422C-B585-FCCEDC5F2EA5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0A04BF-81AF-4E1D-804F-5BAAD3AB24A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5364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F5389A-9964-43D3-9720-77F845014FF1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5365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6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1715D2-E86D-42E1-B540-A06069995FC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C66BAD-6B38-4F6E-A1BF-8228EC98CF6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5785F6-F1CA-4FD3-82DA-9308084A43A4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82EEA6-3AE3-4742-92FA-AE604701154B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8E3F3E3-584F-451C-A0C3-BD88A787AFEA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F82F54-6644-4CEC-B75A-C08CB2FAB857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B8CC21-8113-46AF-93CA-B29268B5700F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5C615B7-950C-499E-AD4C-BB5165EFC662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A84C1B-CA15-453A-9513-44D91CD8E87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F46B4E-B1DE-4467-AEF6-63AB21479EFF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489E2B-3CCB-4B6D-9F16-8E296639B8F3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25683A-A4A1-4E8C-B512-1786608178E4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A89B0A-DC19-4EF3-B2E9-CB5F03577047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E7F351-E9AB-4BD7-81C8-0CC6BAC65D98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60D869-1E53-4745-9100-CF9AC70C435B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41C391-21D1-4713-BA8E-9EABD00FD483}" type="datetime1">
              <a:rPr lang="zh-CN" altLang="en-US"/>
              <a:t>2021/1/5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3A9DEBC-7556-4D10-A2C8-3518023BE1E5}" type="slidenum">
              <a:rPr lang="zh-CN" altLang="en-US"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矩形 6"/>
          <p:cNvSpPr>
            <a:spLocks noChangeArrowheads="1"/>
          </p:cNvSpPr>
          <p:nvPr/>
        </p:nvSpPr>
        <p:spPr bwMode="auto">
          <a:xfrm>
            <a:off x="0" y="0"/>
            <a:ext cx="12192000" cy="5359400"/>
          </a:xfrm>
          <a:prstGeom prst="rect">
            <a:avLst/>
          </a:prstGeom>
          <a:solidFill>
            <a:srgbClr val="3CBBCE">
              <a:alpha val="65097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64" name="矩形 7"/>
          <p:cNvSpPr>
            <a:spLocks noChangeArrowheads="1"/>
          </p:cNvSpPr>
          <p:nvPr/>
        </p:nvSpPr>
        <p:spPr bwMode="auto">
          <a:xfrm>
            <a:off x="0" y="5359400"/>
            <a:ext cx="12192000" cy="1498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5366" name="组合 1"/>
          <p:cNvGrpSpPr/>
          <p:nvPr/>
        </p:nvGrpSpPr>
        <p:grpSpPr bwMode="auto">
          <a:xfrm>
            <a:off x="3476625" y="-125413"/>
            <a:ext cx="4772025" cy="5287963"/>
            <a:chOff x="0" y="0"/>
            <a:chExt cx="3926934" cy="4352253"/>
          </a:xfrm>
        </p:grpSpPr>
        <p:sp>
          <p:nvSpPr>
            <p:cNvPr id="15376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2F2F2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77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78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79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80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5367" name="组合 3"/>
          <p:cNvGrpSpPr/>
          <p:nvPr/>
        </p:nvGrpSpPr>
        <p:grpSpPr bwMode="auto">
          <a:xfrm>
            <a:off x="3400425" y="1174750"/>
            <a:ext cx="4848225" cy="3078163"/>
            <a:chOff x="0" y="0"/>
            <a:chExt cx="4848021" cy="3078674"/>
          </a:xfrm>
        </p:grpSpPr>
        <p:sp>
          <p:nvSpPr>
            <p:cNvPr id="15373" name="文本框 27"/>
            <p:cNvSpPr txBox="1">
              <a:spLocks noChangeArrowheads="1"/>
            </p:cNvSpPr>
            <p:nvPr/>
          </p:nvSpPr>
          <p:spPr bwMode="auto">
            <a:xfrm>
              <a:off x="0" y="0"/>
              <a:ext cx="4848021" cy="26464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lang="en-US" altLang="zh-CN" sz="166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2020</a:t>
              </a:r>
              <a:endParaRPr lang="zh-CN" altLang="en-US" sz="16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5374" name="文本框 34"/>
            <p:cNvSpPr txBox="1">
              <a:spLocks noChangeArrowheads="1"/>
            </p:cNvSpPr>
            <p:nvPr/>
          </p:nvSpPr>
          <p:spPr bwMode="auto">
            <a:xfrm>
              <a:off x="26468" y="2493899"/>
              <a:ext cx="482155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商务风工作总结汇报模板</a:t>
              </a:r>
            </a:p>
          </p:txBody>
        </p:sp>
        <p:sp>
          <p:nvSpPr>
            <p:cNvPr id="15375" name="文本框 35"/>
            <p:cNvSpPr txBox="1">
              <a:spLocks noChangeArrowheads="1"/>
            </p:cNvSpPr>
            <p:nvPr/>
          </p:nvSpPr>
          <p:spPr bwMode="auto">
            <a:xfrm>
              <a:off x="38256" y="2177239"/>
              <a:ext cx="4739875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POWERPOINT TEMPLATE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68" name="任意多边形 46"/>
          <p:cNvSpPr/>
          <p:nvPr/>
        </p:nvSpPr>
        <p:spPr bwMode="auto">
          <a:xfrm>
            <a:off x="0" y="5734050"/>
            <a:ext cx="1052513" cy="1123950"/>
          </a:xfrm>
          <a:custGeom>
            <a:avLst/>
            <a:gdLst>
              <a:gd name="T0" fmla="*/ 349450 w 1053177"/>
              <a:gd name="T1" fmla="*/ 0 h 1123422"/>
              <a:gd name="T2" fmla="*/ 1051849 w 1053177"/>
              <a:gd name="T3" fmla="*/ 703948 h 1123422"/>
              <a:gd name="T4" fmla="*/ 931891 w 1053177"/>
              <a:gd name="T5" fmla="*/ 1097531 h 1123422"/>
              <a:gd name="T6" fmla="*/ 909706 w 1053177"/>
              <a:gd name="T7" fmla="*/ 1124478 h 1123422"/>
              <a:gd name="T8" fmla="*/ 0 w 1053177"/>
              <a:gd name="T9" fmla="*/ 1124478 h 1123422"/>
              <a:gd name="T10" fmla="*/ 0 w 1053177"/>
              <a:gd name="T11" fmla="*/ 96686 h 1123422"/>
              <a:gd name="T12" fmla="*/ 76044 w 1053177"/>
              <a:gd name="T13" fmla="*/ 55320 h 1123422"/>
              <a:gd name="T14" fmla="*/ 349450 w 1053177"/>
              <a:gd name="T15" fmla="*/ 0 h 11234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3177"/>
              <a:gd name="T25" fmla="*/ 0 h 1123422"/>
              <a:gd name="T26" fmla="*/ 1053177 w 1053177"/>
              <a:gd name="T27" fmla="*/ 1123422 h 11234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3177" h="1123422">
                <a:moveTo>
                  <a:pt x="349891" y="0"/>
                </a:moveTo>
                <a:cubicBezTo>
                  <a:pt x="738305" y="0"/>
                  <a:pt x="1053177" y="314872"/>
                  <a:pt x="1053177" y="703286"/>
                </a:cubicBezTo>
                <a:cubicBezTo>
                  <a:pt x="1053177" y="848942"/>
                  <a:pt x="1008898" y="984255"/>
                  <a:pt x="933067" y="1096500"/>
                </a:cubicBezTo>
                <a:lnTo>
                  <a:pt x="910854" y="1123422"/>
                </a:lnTo>
                <a:lnTo>
                  <a:pt x="0" y="1123422"/>
                </a:lnTo>
                <a:lnTo>
                  <a:pt x="0" y="96596"/>
                </a:lnTo>
                <a:lnTo>
                  <a:pt x="76140" y="55268"/>
                </a:lnTo>
                <a:cubicBezTo>
                  <a:pt x="160280" y="19680"/>
                  <a:pt x="252788" y="0"/>
                  <a:pt x="349891" y="0"/>
                </a:cubicBez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69" name="椭圆 37"/>
          <p:cNvSpPr>
            <a:spLocks noChangeArrowheads="1"/>
          </p:cNvSpPr>
          <p:nvPr/>
        </p:nvSpPr>
        <p:spPr bwMode="auto">
          <a:xfrm>
            <a:off x="971550" y="5354638"/>
            <a:ext cx="574675" cy="57467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0" name="椭圆 38"/>
          <p:cNvSpPr>
            <a:spLocks noChangeArrowheads="1"/>
          </p:cNvSpPr>
          <p:nvPr/>
        </p:nvSpPr>
        <p:spPr bwMode="auto">
          <a:xfrm>
            <a:off x="539750" y="4568825"/>
            <a:ext cx="227013" cy="228600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71" name="任意多边形 42"/>
          <p:cNvSpPr/>
          <p:nvPr/>
        </p:nvSpPr>
        <p:spPr bwMode="auto">
          <a:xfrm>
            <a:off x="0" y="3692525"/>
            <a:ext cx="409575" cy="1047750"/>
          </a:xfrm>
          <a:custGeom>
            <a:avLst/>
            <a:gdLst>
              <a:gd name="T0" fmla="*/ 0 w 410033"/>
              <a:gd name="T1" fmla="*/ 0 h 1047702"/>
              <a:gd name="T2" fmla="*/ 78895 w 410033"/>
              <a:gd name="T3" fmla="*/ 24547 h 1047702"/>
              <a:gd name="T4" fmla="*/ 409118 w 410033"/>
              <a:gd name="T5" fmla="*/ 523899 h 1047702"/>
              <a:gd name="T6" fmla="*/ 78895 w 410033"/>
              <a:gd name="T7" fmla="*/ 1023251 h 1047702"/>
              <a:gd name="T8" fmla="*/ 0 w 410033"/>
              <a:gd name="T9" fmla="*/ 1047798 h 1047702"/>
              <a:gd name="T10" fmla="*/ 0 w 410033"/>
              <a:gd name="T11" fmla="*/ 0 h 1047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33"/>
              <a:gd name="T19" fmla="*/ 0 h 1047702"/>
              <a:gd name="T20" fmla="*/ 410033 w 410033"/>
              <a:gd name="T21" fmla="*/ 1047702 h 1047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0033" h="1047702">
                <a:moveTo>
                  <a:pt x="0" y="0"/>
                </a:moveTo>
                <a:lnTo>
                  <a:pt x="79071" y="24545"/>
                </a:lnTo>
                <a:cubicBezTo>
                  <a:pt x="273564" y="106809"/>
                  <a:pt x="410033" y="299393"/>
                  <a:pt x="410033" y="523851"/>
                </a:cubicBezTo>
                <a:cubicBezTo>
                  <a:pt x="410033" y="748310"/>
                  <a:pt x="273564" y="940894"/>
                  <a:pt x="79071" y="1023157"/>
                </a:cubicBezTo>
                <a:lnTo>
                  <a:pt x="0" y="10477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5372" name="椭圆 40"/>
          <p:cNvSpPr>
            <a:spLocks noChangeArrowheads="1"/>
          </p:cNvSpPr>
          <p:nvPr/>
        </p:nvSpPr>
        <p:spPr bwMode="auto">
          <a:xfrm>
            <a:off x="65088" y="4946650"/>
            <a:ext cx="555625" cy="55562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24581" name="组合 4"/>
          <p:cNvGrpSpPr/>
          <p:nvPr/>
        </p:nvGrpSpPr>
        <p:grpSpPr bwMode="auto">
          <a:xfrm>
            <a:off x="3105150" y="2282825"/>
            <a:ext cx="2511425" cy="1076325"/>
            <a:chOff x="0" y="0"/>
            <a:chExt cx="2511426" cy="1077218"/>
          </a:xfrm>
        </p:grpSpPr>
        <p:sp>
          <p:nvSpPr>
            <p:cNvPr id="24607" name="矩形 8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4608" name="矩形 9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4582" name="组合 10"/>
          <p:cNvGrpSpPr/>
          <p:nvPr/>
        </p:nvGrpSpPr>
        <p:grpSpPr bwMode="auto">
          <a:xfrm>
            <a:off x="4297363" y="3925888"/>
            <a:ext cx="2511425" cy="1077912"/>
            <a:chOff x="0" y="0"/>
            <a:chExt cx="2511426" cy="1077218"/>
          </a:xfrm>
        </p:grpSpPr>
        <p:sp>
          <p:nvSpPr>
            <p:cNvPr id="24605" name="矩形 11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4606" name="矩形 12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4583" name="组合 13"/>
          <p:cNvGrpSpPr/>
          <p:nvPr/>
        </p:nvGrpSpPr>
        <p:grpSpPr bwMode="auto">
          <a:xfrm>
            <a:off x="7729538" y="2284413"/>
            <a:ext cx="2511425" cy="1077912"/>
            <a:chOff x="0" y="0"/>
            <a:chExt cx="2511426" cy="1077218"/>
          </a:xfrm>
        </p:grpSpPr>
        <p:sp>
          <p:nvSpPr>
            <p:cNvPr id="24603" name="矩形 14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4604" name="矩形 15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4584" name="组合 16"/>
          <p:cNvGrpSpPr/>
          <p:nvPr/>
        </p:nvGrpSpPr>
        <p:grpSpPr bwMode="auto">
          <a:xfrm>
            <a:off x="8928100" y="3917950"/>
            <a:ext cx="2511425" cy="1077913"/>
            <a:chOff x="0" y="0"/>
            <a:chExt cx="2511426" cy="1077218"/>
          </a:xfrm>
        </p:grpSpPr>
        <p:sp>
          <p:nvSpPr>
            <p:cNvPr id="24601" name="矩形 17"/>
            <p:cNvSpPr>
              <a:spLocks noChangeArrowheads="1"/>
            </p:cNvSpPr>
            <p:nvPr/>
          </p:nvSpPr>
          <p:spPr bwMode="auto">
            <a:xfrm>
              <a:off x="0" y="338554"/>
              <a:ext cx="2511426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400">
                <a:solidFill>
                  <a:srgbClr val="000000"/>
                </a:solidFill>
              </a:endParaRPr>
            </a:p>
          </p:txBody>
        </p:sp>
        <p:sp>
          <p:nvSpPr>
            <p:cNvPr id="24602" name="矩形 18"/>
            <p:cNvSpPr>
              <a:spLocks noChangeArrowheads="1"/>
            </p:cNvSpPr>
            <p:nvPr/>
          </p:nvSpPr>
          <p:spPr bwMode="auto">
            <a:xfrm>
              <a:off x="518679" y="0"/>
              <a:ext cx="1474067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sz="16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24585" name="组合 3"/>
          <p:cNvGrpSpPr/>
          <p:nvPr/>
        </p:nvGrpSpPr>
        <p:grpSpPr bwMode="auto">
          <a:xfrm>
            <a:off x="2709863" y="3643313"/>
            <a:ext cx="1495425" cy="3271837"/>
            <a:chOff x="0" y="0"/>
            <a:chExt cx="1494972" cy="3272061"/>
          </a:xfrm>
        </p:grpSpPr>
        <p:sp>
          <p:nvSpPr>
            <p:cNvPr id="24598" name="六边形 20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4599" name="直接连接符 21"/>
            <p:cNvCxnSpPr>
              <a:cxnSpLocks noChangeShapeType="1"/>
            </p:cNvCxnSpPr>
            <p:nvPr/>
          </p:nvCxnSpPr>
          <p:spPr bwMode="auto">
            <a:xfrm>
              <a:off x="728436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pic>
          <p:nvPicPr>
            <p:cNvPr id="24600" name="组合 2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026" y="459519"/>
              <a:ext cx="847344" cy="688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6" name="组合 73"/>
          <p:cNvGrpSpPr/>
          <p:nvPr/>
        </p:nvGrpSpPr>
        <p:grpSpPr bwMode="auto">
          <a:xfrm>
            <a:off x="6124575" y="2000250"/>
            <a:ext cx="1495425" cy="4857750"/>
            <a:chOff x="0" y="0"/>
            <a:chExt cx="1494972" cy="4858511"/>
          </a:xfrm>
        </p:grpSpPr>
        <p:sp>
          <p:nvSpPr>
            <p:cNvPr id="24595" name="六边形 40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4596" name="直接连接符 41"/>
            <p:cNvCxnSpPr>
              <a:cxnSpLocks noChangeShapeType="1"/>
            </p:cNvCxnSpPr>
            <p:nvPr/>
          </p:nvCxnSpPr>
          <p:spPr bwMode="auto">
            <a:xfrm>
              <a:off x="743713" y="1639206"/>
              <a:ext cx="0" cy="3219305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pic>
          <p:nvPicPr>
            <p:cNvPr id="24597" name="组合 4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7420" y="347471"/>
              <a:ext cx="658368" cy="835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7" name="组合 2"/>
          <p:cNvGrpSpPr/>
          <p:nvPr/>
        </p:nvGrpSpPr>
        <p:grpSpPr bwMode="auto">
          <a:xfrm>
            <a:off x="1498600" y="2000250"/>
            <a:ext cx="1495425" cy="4914900"/>
            <a:chOff x="0" y="0"/>
            <a:chExt cx="1494972" cy="4915661"/>
          </a:xfrm>
        </p:grpSpPr>
        <p:cxnSp>
          <p:nvCxnSpPr>
            <p:cNvPr id="24592" name="直接连接符 48"/>
            <p:cNvCxnSpPr>
              <a:cxnSpLocks noChangeShapeType="1"/>
              <a:stCxn id="24593" idx="2"/>
            </p:cNvCxnSpPr>
            <p:nvPr/>
          </p:nvCxnSpPr>
          <p:spPr bwMode="auto">
            <a:xfrm>
              <a:off x="747486" y="1643600"/>
              <a:ext cx="0" cy="3272061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sp>
          <p:nvSpPr>
            <p:cNvPr id="24593" name="六边形 49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24594" name="组合 5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537" y="512063"/>
              <a:ext cx="786384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8" name="组合 74"/>
          <p:cNvGrpSpPr/>
          <p:nvPr/>
        </p:nvGrpSpPr>
        <p:grpSpPr bwMode="auto">
          <a:xfrm>
            <a:off x="7337425" y="3643313"/>
            <a:ext cx="1493838" cy="3271837"/>
            <a:chOff x="0" y="0"/>
            <a:chExt cx="1494972" cy="3272061"/>
          </a:xfrm>
        </p:grpSpPr>
        <p:sp>
          <p:nvSpPr>
            <p:cNvPr id="24589" name="六边形 61"/>
            <p:cNvSpPr>
              <a:spLocks noChangeArrowheads="1"/>
            </p:cNvSpPr>
            <p:nvPr/>
          </p:nvSpPr>
          <p:spPr bwMode="auto">
            <a:xfrm rot="5400000">
              <a:off x="-74314" y="74314"/>
              <a:ext cx="1643600" cy="1494972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3CBBCE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24590" name="直接连接符 62"/>
            <p:cNvCxnSpPr>
              <a:cxnSpLocks noChangeShapeType="1"/>
            </p:cNvCxnSpPr>
            <p:nvPr/>
          </p:nvCxnSpPr>
          <p:spPr bwMode="auto">
            <a:xfrm>
              <a:off x="741898" y="1635475"/>
              <a:ext cx="0" cy="1636586"/>
            </a:xfrm>
            <a:prstGeom prst="line">
              <a:avLst/>
            </a:prstGeom>
            <a:noFill/>
            <a:ln w="6350">
              <a:solidFill>
                <a:srgbClr val="3CBBCE"/>
              </a:solidFill>
              <a:round/>
            </a:ln>
          </p:spPr>
        </p:cxnSp>
        <p:pic>
          <p:nvPicPr>
            <p:cNvPr id="24591" name="组合 63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2485" y="355887"/>
              <a:ext cx="585216" cy="90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3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</a:p>
        </p:txBody>
      </p:sp>
      <p:cxnSp>
        <p:nvCxnSpPr>
          <p:cNvPr id="25604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25605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6629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3238" y="1909763"/>
            <a:ext cx="2160587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43350" y="3665538"/>
            <a:ext cx="215265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03938" y="3667125"/>
            <a:ext cx="21542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图片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81988" y="1909763"/>
            <a:ext cx="2155825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3" name="组合 11"/>
          <p:cNvGrpSpPr/>
          <p:nvPr/>
        </p:nvGrpSpPr>
        <p:grpSpPr bwMode="auto">
          <a:xfrm>
            <a:off x="1773238" y="3667125"/>
            <a:ext cx="2476500" cy="1739900"/>
            <a:chOff x="0" y="0"/>
            <a:chExt cx="2476327" cy="1740530"/>
          </a:xfrm>
        </p:grpSpPr>
        <p:grpSp>
          <p:nvGrpSpPr>
            <p:cNvPr id="26650" name="组合 12"/>
            <p:cNvGrpSpPr/>
            <p:nvPr/>
          </p:nvGrpSpPr>
          <p:grpSpPr bwMode="auto">
            <a:xfrm>
              <a:off x="0" y="0"/>
              <a:ext cx="2476327" cy="1740529"/>
              <a:chOff x="0" y="0"/>
              <a:chExt cx="2476327" cy="1740529"/>
            </a:xfrm>
          </p:grpSpPr>
          <p:sp>
            <p:nvSpPr>
              <p:cNvPr id="26653" name="矩形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73693" cy="1740529"/>
              </a:xfrm>
              <a:prstGeom prst="rect">
                <a:avLst/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54" name="等腰三角形 16"/>
              <p:cNvSpPr>
                <a:spLocks noChangeArrowheads="1"/>
              </p:cNvSpPr>
              <p:nvPr/>
            </p:nvSpPr>
            <p:spPr bwMode="auto">
              <a:xfrm rot="5400000">
                <a:off x="2143476" y="746503"/>
                <a:ext cx="357505" cy="308194"/>
              </a:xfrm>
              <a:prstGeom prst="triangle">
                <a:avLst>
                  <a:gd name="adj" fmla="val 50000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51" name="文本框 13"/>
            <p:cNvSpPr txBox="1">
              <a:spLocks noChangeArrowheads="1"/>
            </p:cNvSpPr>
            <p:nvPr/>
          </p:nvSpPr>
          <p:spPr bwMode="auto">
            <a:xfrm>
              <a:off x="548050" y="315826"/>
              <a:ext cx="128743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进取</a:t>
              </a:r>
            </a:p>
          </p:txBody>
        </p:sp>
        <p:sp>
          <p:nvSpPr>
            <p:cNvPr id="26652" name="文本框 14"/>
            <p:cNvSpPr txBox="1">
              <a:spLocks noChangeArrowheads="1"/>
            </p:cNvSpPr>
            <p:nvPr/>
          </p:nvSpPr>
          <p:spPr bwMode="auto">
            <a:xfrm>
              <a:off x="343397" y="909533"/>
              <a:ext cx="1473447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34" name="组合 17"/>
          <p:cNvGrpSpPr/>
          <p:nvPr/>
        </p:nvGrpSpPr>
        <p:grpSpPr bwMode="auto">
          <a:xfrm>
            <a:off x="3638550" y="1909763"/>
            <a:ext cx="2457450" cy="1757362"/>
            <a:chOff x="0" y="0"/>
            <a:chExt cx="2457000" cy="1756777"/>
          </a:xfrm>
        </p:grpSpPr>
        <p:grpSp>
          <p:nvGrpSpPr>
            <p:cNvPr id="26645" name="组合 18"/>
            <p:cNvGrpSpPr/>
            <p:nvPr/>
          </p:nvGrpSpPr>
          <p:grpSpPr bwMode="auto">
            <a:xfrm>
              <a:off x="0" y="0"/>
              <a:ext cx="2457000" cy="1756777"/>
              <a:chOff x="0" y="0"/>
              <a:chExt cx="2457000" cy="1756777"/>
            </a:xfrm>
          </p:grpSpPr>
          <p:sp>
            <p:nvSpPr>
              <p:cNvPr id="26648" name="矩形 21"/>
              <p:cNvSpPr>
                <a:spLocks noChangeArrowheads="1"/>
              </p:cNvSpPr>
              <p:nvPr/>
            </p:nvSpPr>
            <p:spPr bwMode="auto">
              <a:xfrm>
                <a:off x="296760" y="0"/>
                <a:ext cx="2160240" cy="1756777"/>
              </a:xfrm>
              <a:prstGeom prst="rect">
                <a:avLst/>
              </a:prstGeom>
              <a:solidFill>
                <a:srgbClr val="7F7F7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9" name="等腰三角形 22"/>
              <p:cNvSpPr>
                <a:spLocks noChangeArrowheads="1"/>
              </p:cNvSpPr>
              <p:nvPr/>
            </p:nvSpPr>
            <p:spPr bwMode="auto">
              <a:xfrm rot="-5400000">
                <a:off x="-24656" y="738199"/>
                <a:ext cx="357505" cy="308194"/>
              </a:xfrm>
              <a:prstGeom prst="triangle">
                <a:avLst>
                  <a:gd name="adj" fmla="val 50000"/>
                </a:avLst>
              </a:prstGeom>
              <a:solidFill>
                <a:srgbClr val="7F7F7F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46" name="文本框 19"/>
            <p:cNvSpPr txBox="1">
              <a:spLocks noChangeArrowheads="1"/>
            </p:cNvSpPr>
            <p:nvPr/>
          </p:nvSpPr>
          <p:spPr bwMode="auto">
            <a:xfrm>
              <a:off x="900272" y="336942"/>
              <a:ext cx="128743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合作</a:t>
              </a:r>
            </a:p>
          </p:txBody>
        </p:sp>
        <p:sp>
          <p:nvSpPr>
            <p:cNvPr id="26647" name="文本框 20"/>
            <p:cNvSpPr txBox="1">
              <a:spLocks noChangeArrowheads="1"/>
            </p:cNvSpPr>
            <p:nvPr/>
          </p:nvSpPr>
          <p:spPr bwMode="auto">
            <a:xfrm>
              <a:off x="646772" y="892297"/>
              <a:ext cx="1473447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35" name="组合 23"/>
          <p:cNvGrpSpPr/>
          <p:nvPr/>
        </p:nvGrpSpPr>
        <p:grpSpPr bwMode="auto">
          <a:xfrm>
            <a:off x="6097588" y="1909763"/>
            <a:ext cx="2184400" cy="1757362"/>
            <a:chOff x="0" y="0"/>
            <a:chExt cx="2184062" cy="1756778"/>
          </a:xfrm>
        </p:grpSpPr>
        <p:sp>
          <p:nvSpPr>
            <p:cNvPr id="26642" name="矩形 24"/>
            <p:cNvSpPr>
              <a:spLocks noChangeArrowheads="1"/>
            </p:cNvSpPr>
            <p:nvPr/>
          </p:nvSpPr>
          <p:spPr bwMode="auto">
            <a:xfrm>
              <a:off x="0" y="0"/>
              <a:ext cx="2184062" cy="1756778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3" name="文本框 25"/>
            <p:cNvSpPr txBox="1">
              <a:spLocks noChangeArrowheads="1"/>
            </p:cNvSpPr>
            <p:nvPr/>
          </p:nvSpPr>
          <p:spPr bwMode="auto">
            <a:xfrm>
              <a:off x="614611" y="337295"/>
              <a:ext cx="128743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共赢</a:t>
              </a:r>
            </a:p>
          </p:txBody>
        </p:sp>
        <p:sp>
          <p:nvSpPr>
            <p:cNvPr id="26644" name="文本框 26"/>
            <p:cNvSpPr txBox="1">
              <a:spLocks noChangeArrowheads="1"/>
            </p:cNvSpPr>
            <p:nvPr/>
          </p:nvSpPr>
          <p:spPr bwMode="auto">
            <a:xfrm>
              <a:off x="356353" y="898103"/>
              <a:ext cx="1473447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636" name="组合 27"/>
          <p:cNvGrpSpPr/>
          <p:nvPr/>
        </p:nvGrpSpPr>
        <p:grpSpPr bwMode="auto">
          <a:xfrm>
            <a:off x="7950200" y="3667125"/>
            <a:ext cx="2468563" cy="1727200"/>
            <a:chOff x="0" y="0"/>
            <a:chExt cx="2469151" cy="1728192"/>
          </a:xfrm>
        </p:grpSpPr>
        <p:grpSp>
          <p:nvGrpSpPr>
            <p:cNvPr id="26637" name="组合 28"/>
            <p:cNvGrpSpPr/>
            <p:nvPr/>
          </p:nvGrpSpPr>
          <p:grpSpPr bwMode="auto">
            <a:xfrm>
              <a:off x="0" y="0"/>
              <a:ext cx="2469151" cy="1728192"/>
              <a:chOff x="0" y="0"/>
              <a:chExt cx="2469151" cy="1728192"/>
            </a:xfrm>
          </p:grpSpPr>
          <p:sp>
            <p:nvSpPr>
              <p:cNvPr id="26640" name="矩形 31"/>
              <p:cNvSpPr>
                <a:spLocks noChangeArrowheads="1"/>
              </p:cNvSpPr>
              <p:nvPr/>
            </p:nvSpPr>
            <p:spPr bwMode="auto">
              <a:xfrm>
                <a:off x="308911" y="0"/>
                <a:ext cx="2160240" cy="1728192"/>
              </a:xfrm>
              <a:prstGeom prst="rect">
                <a:avLst/>
              </a:prstGeom>
              <a:solidFill>
                <a:srgbClr val="C6C9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641" name="等腰三角形 32"/>
              <p:cNvSpPr>
                <a:spLocks noChangeArrowheads="1"/>
              </p:cNvSpPr>
              <p:nvPr/>
            </p:nvSpPr>
            <p:spPr bwMode="auto">
              <a:xfrm rot="-5400000">
                <a:off x="-24656" y="748856"/>
                <a:ext cx="357505" cy="308194"/>
              </a:xfrm>
              <a:prstGeom prst="triangle">
                <a:avLst>
                  <a:gd name="adj" fmla="val 50000"/>
                </a:avLst>
              </a:prstGeom>
              <a:solidFill>
                <a:srgbClr val="C6C9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638" name="文本框 29"/>
            <p:cNvSpPr txBox="1">
              <a:spLocks noChangeArrowheads="1"/>
            </p:cNvSpPr>
            <p:nvPr/>
          </p:nvSpPr>
          <p:spPr bwMode="auto">
            <a:xfrm>
              <a:off x="866908" y="315824"/>
              <a:ext cx="128743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期盼</a:t>
              </a:r>
            </a:p>
          </p:txBody>
        </p:sp>
        <p:sp>
          <p:nvSpPr>
            <p:cNvPr id="26639" name="文本框 30"/>
            <p:cNvSpPr txBox="1">
              <a:spLocks noChangeArrowheads="1"/>
            </p:cNvSpPr>
            <p:nvPr/>
          </p:nvSpPr>
          <p:spPr bwMode="auto">
            <a:xfrm>
              <a:off x="652307" y="864096"/>
              <a:ext cx="1473447" cy="830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r>
                <a:rPr lang="zh-CN" altLang="en-US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7654" name="矩形 8"/>
          <p:cNvSpPr>
            <a:spLocks noChangeArrowheads="1"/>
          </p:cNvSpPr>
          <p:nvPr/>
        </p:nvSpPr>
        <p:spPr bwMode="auto">
          <a:xfrm>
            <a:off x="6141720" y="1798638"/>
            <a:ext cx="6050280" cy="3938587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5" name="文本框 10"/>
          <p:cNvSpPr txBox="1">
            <a:spLocks noChangeArrowheads="1"/>
          </p:cNvSpPr>
          <p:nvPr/>
        </p:nvSpPr>
        <p:spPr bwMode="auto">
          <a:xfrm>
            <a:off x="6575119" y="2174437"/>
            <a:ext cx="2377440" cy="4001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7656" name="矩形 11"/>
          <p:cNvSpPr>
            <a:spLocks noChangeArrowheads="1"/>
          </p:cNvSpPr>
          <p:nvPr/>
        </p:nvSpPr>
        <p:spPr bwMode="auto">
          <a:xfrm>
            <a:off x="6575119" y="3095889"/>
            <a:ext cx="4961866" cy="7387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个性定制服务。专业的团队，完善的售后，热情的服务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7" name="椭圆 12"/>
          <p:cNvSpPr>
            <a:spLocks noChangeArrowheads="1"/>
          </p:cNvSpPr>
          <p:nvPr/>
        </p:nvSpPr>
        <p:spPr bwMode="auto">
          <a:xfrm>
            <a:off x="6407479" y="3162309"/>
            <a:ext cx="167640" cy="167649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658" name="矩形 13"/>
          <p:cNvSpPr>
            <a:spLocks noChangeArrowheads="1"/>
          </p:cNvSpPr>
          <p:nvPr/>
        </p:nvSpPr>
        <p:spPr bwMode="auto">
          <a:xfrm>
            <a:off x="6575119" y="4193551"/>
            <a:ext cx="4961866" cy="7387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个性定制服务。专业的团队，完善的售后，热情的服务</a:t>
            </a:r>
            <a:endParaRPr lang="en-US" sz="14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9" name="椭圆 14"/>
          <p:cNvSpPr>
            <a:spLocks noChangeArrowheads="1"/>
          </p:cNvSpPr>
          <p:nvPr/>
        </p:nvSpPr>
        <p:spPr bwMode="auto">
          <a:xfrm>
            <a:off x="6407479" y="4259971"/>
            <a:ext cx="167640" cy="167649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7660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00584"/>
            <a:ext cx="6141721" cy="3932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8677" name="下箭头 21"/>
          <p:cNvSpPr>
            <a:spLocks noChangeArrowheads="1"/>
          </p:cNvSpPr>
          <p:nvPr/>
        </p:nvSpPr>
        <p:spPr bwMode="auto">
          <a:xfrm>
            <a:off x="5286375" y="1593850"/>
            <a:ext cx="1608138" cy="1884363"/>
          </a:xfrm>
          <a:prstGeom prst="downArrow">
            <a:avLst>
              <a:gd name="adj1" fmla="val 50000"/>
              <a:gd name="adj2" fmla="val 54162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8" name="下箭头 22"/>
          <p:cNvSpPr>
            <a:spLocks noChangeArrowheads="1"/>
          </p:cNvSpPr>
          <p:nvPr/>
        </p:nvSpPr>
        <p:spPr bwMode="auto">
          <a:xfrm rot="-5400000">
            <a:off x="4180682" y="2669381"/>
            <a:ext cx="1435100" cy="1808163"/>
          </a:xfrm>
          <a:prstGeom prst="downArrow">
            <a:avLst>
              <a:gd name="adj1" fmla="val 50000"/>
              <a:gd name="adj2" fmla="val 54131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9" name="下箭头 23"/>
          <p:cNvSpPr>
            <a:spLocks noChangeArrowheads="1"/>
          </p:cNvSpPr>
          <p:nvPr/>
        </p:nvSpPr>
        <p:spPr bwMode="auto">
          <a:xfrm rot="5400000">
            <a:off x="6565107" y="2669381"/>
            <a:ext cx="1435100" cy="1808163"/>
          </a:xfrm>
          <a:prstGeom prst="downArrow">
            <a:avLst>
              <a:gd name="adj1" fmla="val 50000"/>
              <a:gd name="adj2" fmla="val 54131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80" name="下箭头 24"/>
          <p:cNvSpPr>
            <a:spLocks noChangeArrowheads="1"/>
          </p:cNvSpPr>
          <p:nvPr/>
        </p:nvSpPr>
        <p:spPr bwMode="auto">
          <a:xfrm rot="10800000">
            <a:off x="5286375" y="3668713"/>
            <a:ext cx="1608138" cy="1884362"/>
          </a:xfrm>
          <a:prstGeom prst="downArrow">
            <a:avLst>
              <a:gd name="adj1" fmla="val 50000"/>
              <a:gd name="adj2" fmla="val 54162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81" name="文本框 9"/>
          <p:cNvSpPr txBox="1">
            <a:spLocks noChangeArrowheads="1"/>
          </p:cNvSpPr>
          <p:nvPr/>
        </p:nvSpPr>
        <p:spPr bwMode="auto">
          <a:xfrm>
            <a:off x="4049713" y="3281363"/>
            <a:ext cx="10096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    加标题</a:t>
            </a:r>
          </a:p>
        </p:txBody>
      </p:sp>
      <p:sp>
        <p:nvSpPr>
          <p:cNvPr id="28682" name="文本框 10"/>
          <p:cNvSpPr txBox="1">
            <a:spLocks noChangeArrowheads="1"/>
          </p:cNvSpPr>
          <p:nvPr/>
        </p:nvSpPr>
        <p:spPr bwMode="auto">
          <a:xfrm>
            <a:off x="7094538" y="3281363"/>
            <a:ext cx="9588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28683" name="文本框 11"/>
          <p:cNvSpPr txBox="1">
            <a:spLocks noChangeArrowheads="1"/>
          </p:cNvSpPr>
          <p:nvPr/>
        </p:nvSpPr>
        <p:spPr bwMode="auto">
          <a:xfrm>
            <a:off x="5699125" y="1892300"/>
            <a:ext cx="83026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标题</a:t>
            </a:r>
          </a:p>
        </p:txBody>
      </p:sp>
      <p:sp>
        <p:nvSpPr>
          <p:cNvPr id="28684" name="文本框 12"/>
          <p:cNvSpPr txBox="1">
            <a:spLocks noChangeArrowheads="1"/>
          </p:cNvSpPr>
          <p:nvPr/>
        </p:nvSpPr>
        <p:spPr bwMode="auto">
          <a:xfrm>
            <a:off x="5699125" y="4181475"/>
            <a:ext cx="830263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</a:t>
            </a:r>
            <a:endParaRPr 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</a:t>
            </a:r>
            <a:endParaRPr 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28685" name="文本框 13"/>
          <p:cNvSpPr txBox="1">
            <a:spLocks noChangeArrowheads="1"/>
          </p:cNvSpPr>
          <p:nvPr/>
        </p:nvSpPr>
        <p:spPr bwMode="auto">
          <a:xfrm>
            <a:off x="7626350" y="4845050"/>
            <a:ext cx="26130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的美化并提供专业的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8686" name="文本框 14"/>
          <p:cNvSpPr txBox="1">
            <a:spLocks noChangeArrowheads="1"/>
          </p:cNvSpPr>
          <p:nvPr/>
        </p:nvSpPr>
        <p:spPr bwMode="auto">
          <a:xfrm>
            <a:off x="1993900" y="4845050"/>
            <a:ext cx="26130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的美化并提供专业的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8687" name="文本框 15"/>
          <p:cNvSpPr txBox="1">
            <a:spLocks noChangeArrowheads="1"/>
          </p:cNvSpPr>
          <p:nvPr/>
        </p:nvSpPr>
        <p:spPr bwMode="auto">
          <a:xfrm>
            <a:off x="7626350" y="1590675"/>
            <a:ext cx="26130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的美化并提供专业的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8688" name="文本框 16"/>
          <p:cNvSpPr txBox="1">
            <a:spLocks noChangeArrowheads="1"/>
          </p:cNvSpPr>
          <p:nvPr/>
        </p:nvSpPr>
        <p:spPr bwMode="auto">
          <a:xfrm>
            <a:off x="1941513" y="1590675"/>
            <a:ext cx="26130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 eaLnBrk="1" hangingPunct="1"/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的美化并提供专业的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28689" name="文本框 17"/>
          <p:cNvSpPr txBox="1">
            <a:spLocks noChangeArrowheads="1"/>
          </p:cNvSpPr>
          <p:nvPr/>
        </p:nvSpPr>
        <p:spPr bwMode="auto">
          <a:xfrm>
            <a:off x="4478338" y="4879975"/>
            <a:ext cx="6953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0" name="文本框 18"/>
          <p:cNvSpPr txBox="1">
            <a:spLocks noChangeArrowheads="1"/>
          </p:cNvSpPr>
          <p:nvPr/>
        </p:nvSpPr>
        <p:spPr bwMode="auto">
          <a:xfrm>
            <a:off x="7018338" y="1590675"/>
            <a:ext cx="6953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1" name="文本框 19"/>
          <p:cNvSpPr txBox="1">
            <a:spLocks noChangeArrowheads="1"/>
          </p:cNvSpPr>
          <p:nvPr/>
        </p:nvSpPr>
        <p:spPr bwMode="auto">
          <a:xfrm>
            <a:off x="4519613" y="1624013"/>
            <a:ext cx="695325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92" name="文本框 20"/>
          <p:cNvSpPr txBox="1">
            <a:spLocks noChangeArrowheads="1"/>
          </p:cNvSpPr>
          <p:nvPr/>
        </p:nvSpPr>
        <p:spPr bwMode="auto">
          <a:xfrm>
            <a:off x="6924675" y="4879975"/>
            <a:ext cx="6953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69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29701" name="组合 4"/>
          <p:cNvGrpSpPr/>
          <p:nvPr/>
        </p:nvGrpSpPr>
        <p:grpSpPr bwMode="auto">
          <a:xfrm>
            <a:off x="4162425" y="2049463"/>
            <a:ext cx="1522413" cy="1790700"/>
            <a:chOff x="0" y="0"/>
            <a:chExt cx="1523085" cy="1791782"/>
          </a:xfrm>
        </p:grpSpPr>
        <p:sp>
          <p:nvSpPr>
            <p:cNvPr id="29729" name="椭圆 37"/>
            <p:cNvSpPr/>
            <p:nvPr/>
          </p:nvSpPr>
          <p:spPr bwMode="auto">
            <a:xfrm>
              <a:off x="0" y="0"/>
              <a:ext cx="1523085" cy="1791782"/>
            </a:xfrm>
            <a:custGeom>
              <a:avLst/>
              <a:gdLst>
                <a:gd name="T0" fmla="*/ 895891 w 1224056"/>
                <a:gd name="T1" fmla="*/ 0 h 1440000"/>
                <a:gd name="T2" fmla="*/ 1523085 w 1224056"/>
                <a:gd name="T3" fmla="*/ 257205 h 1440000"/>
                <a:gd name="T4" fmla="*/ 1254387 w 1224056"/>
                <a:gd name="T5" fmla="*/ 895891 h 1440000"/>
                <a:gd name="T6" fmla="*/ 1523085 w 1224056"/>
                <a:gd name="T7" fmla="*/ 1534578 h 1440000"/>
                <a:gd name="T8" fmla="*/ 895891 w 1224056"/>
                <a:gd name="T9" fmla="*/ 1791782 h 1440000"/>
                <a:gd name="T10" fmla="*/ 0 w 1224056"/>
                <a:gd name="T11" fmla="*/ 895891 h 1440000"/>
                <a:gd name="T12" fmla="*/ 895891 w 1224056"/>
                <a:gd name="T13" fmla="*/ 0 h 144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4056" h="1440000">
                  <a:moveTo>
                    <a:pt x="720000" y="0"/>
                  </a:moveTo>
                  <a:cubicBezTo>
                    <a:pt x="916472" y="0"/>
                    <a:pt x="1094563" y="78694"/>
                    <a:pt x="1224056" y="206708"/>
                  </a:cubicBezTo>
                  <a:cubicBezTo>
                    <a:pt x="1090618" y="336923"/>
                    <a:pt x="1008112" y="518827"/>
                    <a:pt x="1008112" y="720000"/>
                  </a:cubicBezTo>
                  <a:cubicBezTo>
                    <a:pt x="1008112" y="921174"/>
                    <a:pt x="1090618" y="1103077"/>
                    <a:pt x="1224056" y="1233293"/>
                  </a:cubicBezTo>
                  <a:cubicBezTo>
                    <a:pt x="1094563" y="1361306"/>
                    <a:pt x="916472" y="1440000"/>
                    <a:pt x="720000" y="1440000"/>
                  </a:cubicBezTo>
                  <a:cubicBezTo>
                    <a:pt x="322355" y="1440000"/>
                    <a:pt x="0" y="1117645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solidFill>
              <a:srgbClr val="3CBBCE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730" name="TextBox 55"/>
            <p:cNvSpPr txBox="1">
              <a:spLocks noChangeArrowheads="1"/>
            </p:cNvSpPr>
            <p:nvPr/>
          </p:nvSpPr>
          <p:spPr bwMode="auto">
            <a:xfrm>
              <a:off x="511313" y="506038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2" name="组合 10"/>
          <p:cNvGrpSpPr/>
          <p:nvPr/>
        </p:nvGrpSpPr>
        <p:grpSpPr bwMode="auto">
          <a:xfrm>
            <a:off x="5719763" y="2019300"/>
            <a:ext cx="1790700" cy="1565275"/>
            <a:chOff x="0" y="0"/>
            <a:chExt cx="1791784" cy="1564555"/>
          </a:xfrm>
        </p:grpSpPr>
        <p:sp>
          <p:nvSpPr>
            <p:cNvPr id="29727" name="椭圆 39"/>
            <p:cNvSpPr/>
            <p:nvPr/>
          </p:nvSpPr>
          <p:spPr bwMode="auto">
            <a:xfrm>
              <a:off x="0" y="0"/>
              <a:ext cx="1791784" cy="1564555"/>
            </a:xfrm>
            <a:custGeom>
              <a:avLst/>
              <a:gdLst>
                <a:gd name="T0" fmla="*/ 1114753 w 1440000"/>
                <a:gd name="T1" fmla="*/ 0 h 1257385"/>
                <a:gd name="T2" fmla="*/ 2229507 w 1440000"/>
                <a:gd name="T3" fmla="*/ 1114751 h 1257385"/>
                <a:gd name="T4" fmla="*/ 1905702 w 1440000"/>
                <a:gd name="T5" fmla="*/ 1899726 h 1257385"/>
                <a:gd name="T6" fmla="*/ 1170498 w 1440000"/>
                <a:gd name="T7" fmla="*/ 1616991 h 1257385"/>
                <a:gd name="T8" fmla="*/ 379548 w 1440000"/>
                <a:gd name="T9" fmla="*/ 1946764 h 1257385"/>
                <a:gd name="T10" fmla="*/ 0 w 1440000"/>
                <a:gd name="T11" fmla="*/ 1114751 h 1257385"/>
                <a:gd name="T12" fmla="*/ 1114753 w 1440000"/>
                <a:gd name="T13" fmla="*/ 0 h 12573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000"/>
                <a:gd name="T22" fmla="*/ 0 h 1257385"/>
                <a:gd name="T23" fmla="*/ 1440000 w 1440000"/>
                <a:gd name="T24" fmla="*/ 1257385 h 12573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000" h="1257385">
                  <a:moveTo>
                    <a:pt x="720000" y="0"/>
                  </a:moveTo>
                  <a:cubicBezTo>
                    <a:pt x="1117645" y="0"/>
                    <a:pt x="1440000" y="322355"/>
                    <a:pt x="1440000" y="720000"/>
                  </a:cubicBezTo>
                  <a:cubicBezTo>
                    <a:pt x="1440000" y="917842"/>
                    <a:pt x="1360205" y="1097046"/>
                    <a:pt x="1230860" y="1227004"/>
                  </a:cubicBezTo>
                  <a:cubicBezTo>
                    <a:pt x="1105781" y="1112548"/>
                    <a:pt x="938852" y="1044389"/>
                    <a:pt x="756004" y="1044389"/>
                  </a:cubicBezTo>
                  <a:cubicBezTo>
                    <a:pt x="556201" y="1044389"/>
                    <a:pt x="375406" y="1125775"/>
                    <a:pt x="245144" y="1257385"/>
                  </a:cubicBezTo>
                  <a:cubicBezTo>
                    <a:pt x="94059" y="1127625"/>
                    <a:pt x="0" y="934797"/>
                    <a:pt x="0" y="720000"/>
                  </a:cubicBezTo>
                  <a:cubicBezTo>
                    <a:pt x="0" y="322355"/>
                    <a:pt x="322355" y="0"/>
                    <a:pt x="720000" y="0"/>
                  </a:cubicBezTo>
                  <a:close/>
                </a:path>
              </a:pathLst>
            </a:custGeom>
            <a:solidFill>
              <a:srgbClr val="7E7E7D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9728" name="TextBox 73"/>
            <p:cNvSpPr txBox="1">
              <a:spLocks noChangeArrowheads="1"/>
            </p:cNvSpPr>
            <p:nvPr/>
          </p:nvSpPr>
          <p:spPr bwMode="auto">
            <a:xfrm>
              <a:off x="636937" y="535170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3" name="组合 13"/>
          <p:cNvGrpSpPr/>
          <p:nvPr/>
        </p:nvGrpSpPr>
        <p:grpSpPr bwMode="auto">
          <a:xfrm>
            <a:off x="5980113" y="3570288"/>
            <a:ext cx="1524000" cy="1792287"/>
            <a:chOff x="0" y="0"/>
            <a:chExt cx="1523085" cy="1791782"/>
          </a:xfrm>
        </p:grpSpPr>
        <p:sp>
          <p:nvSpPr>
            <p:cNvPr id="29725" name="椭圆 44"/>
            <p:cNvSpPr/>
            <p:nvPr/>
          </p:nvSpPr>
          <p:spPr bwMode="auto">
            <a:xfrm>
              <a:off x="0" y="0"/>
              <a:ext cx="1523085" cy="1791782"/>
            </a:xfrm>
            <a:custGeom>
              <a:avLst/>
              <a:gdLst>
                <a:gd name="T0" fmla="*/ 627194 w 1224056"/>
                <a:gd name="T1" fmla="*/ 0 h 1440000"/>
                <a:gd name="T2" fmla="*/ 1523085 w 1224056"/>
                <a:gd name="T3" fmla="*/ 895891 h 1440000"/>
                <a:gd name="T4" fmla="*/ 627194 w 1224056"/>
                <a:gd name="T5" fmla="*/ 1791782 h 1440000"/>
                <a:gd name="T6" fmla="*/ 0 w 1224056"/>
                <a:gd name="T7" fmla="*/ 1534578 h 1440000"/>
                <a:gd name="T8" fmla="*/ 268698 w 1224056"/>
                <a:gd name="T9" fmla="*/ 895891 h 1440000"/>
                <a:gd name="T10" fmla="*/ 0 w 1224056"/>
                <a:gd name="T11" fmla="*/ 257205 h 1440000"/>
                <a:gd name="T12" fmla="*/ 627194 w 1224056"/>
                <a:gd name="T13" fmla="*/ 0 h 144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4056" h="1440000">
                  <a:moveTo>
                    <a:pt x="504056" y="0"/>
                  </a:moveTo>
                  <a:cubicBezTo>
                    <a:pt x="901701" y="0"/>
                    <a:pt x="1224056" y="322355"/>
                    <a:pt x="1224056" y="720000"/>
                  </a:cubicBezTo>
                  <a:cubicBezTo>
                    <a:pt x="1224056" y="1117645"/>
                    <a:pt x="901701" y="1440000"/>
                    <a:pt x="504056" y="1440000"/>
                  </a:cubicBezTo>
                  <a:cubicBezTo>
                    <a:pt x="307585" y="1440000"/>
                    <a:pt x="129493" y="1361306"/>
                    <a:pt x="0" y="1233293"/>
                  </a:cubicBezTo>
                  <a:cubicBezTo>
                    <a:pt x="133438" y="1103077"/>
                    <a:pt x="215944" y="921174"/>
                    <a:pt x="215944" y="720000"/>
                  </a:cubicBezTo>
                  <a:cubicBezTo>
                    <a:pt x="215944" y="518827"/>
                    <a:pt x="133438" y="336923"/>
                    <a:pt x="0" y="206708"/>
                  </a:cubicBezTo>
                  <a:cubicBezTo>
                    <a:pt x="129493" y="78694"/>
                    <a:pt x="307585" y="0"/>
                    <a:pt x="504056" y="0"/>
                  </a:cubicBezTo>
                  <a:close/>
                </a:path>
              </a:pathLst>
            </a:custGeom>
            <a:solidFill>
              <a:srgbClr val="3CBBCE"/>
            </a:solidFill>
            <a:ln w="9525">
              <a:noFill/>
              <a:round/>
            </a:ln>
            <a:effectLst>
              <a:outerShdw dist="23000" dir="5400000" algn="ctr" rotWithShape="0">
                <a:srgbClr val="000000">
                  <a:alpha val="34000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9726" name="TextBox 74"/>
            <p:cNvSpPr txBox="1">
              <a:spLocks noChangeArrowheads="1"/>
            </p:cNvSpPr>
            <p:nvPr/>
          </p:nvSpPr>
          <p:spPr bwMode="auto">
            <a:xfrm>
              <a:off x="458162" y="750954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04" name="组合 16"/>
          <p:cNvGrpSpPr/>
          <p:nvPr/>
        </p:nvGrpSpPr>
        <p:grpSpPr bwMode="auto">
          <a:xfrm>
            <a:off x="4141788" y="3863975"/>
            <a:ext cx="1790700" cy="1524000"/>
            <a:chOff x="0" y="0"/>
            <a:chExt cx="1791784" cy="1523254"/>
          </a:xfrm>
        </p:grpSpPr>
        <p:sp>
          <p:nvSpPr>
            <p:cNvPr id="29723" name="椭圆 47"/>
            <p:cNvSpPr/>
            <p:nvPr/>
          </p:nvSpPr>
          <p:spPr bwMode="auto">
            <a:xfrm>
              <a:off x="0" y="0"/>
              <a:ext cx="1791784" cy="1523254"/>
            </a:xfrm>
            <a:custGeom>
              <a:avLst/>
              <a:gdLst>
                <a:gd name="T0" fmla="*/ 320213 w 1440000"/>
                <a:gd name="T1" fmla="*/ 0 h 1224192"/>
                <a:gd name="T2" fmla="*/ 1114753 w 1440000"/>
                <a:gd name="T3" fmla="*/ 334126 h 1224192"/>
                <a:gd name="T4" fmla="*/ 1909294 w 1440000"/>
                <a:gd name="T5" fmla="*/ 0 h 1224192"/>
                <a:gd name="T6" fmla="*/ 2229507 w 1440000"/>
                <a:gd name="T7" fmla="*/ 780624 h 1224192"/>
                <a:gd name="T8" fmla="*/ 1114753 w 1440000"/>
                <a:gd name="T9" fmla="*/ 1895375 h 1224192"/>
                <a:gd name="T10" fmla="*/ 0 w 1440000"/>
                <a:gd name="T11" fmla="*/ 780624 h 1224192"/>
                <a:gd name="T12" fmla="*/ 320213 w 1440000"/>
                <a:gd name="T13" fmla="*/ 0 h 1224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0000"/>
                <a:gd name="T22" fmla="*/ 0 h 1224192"/>
                <a:gd name="T23" fmla="*/ 1440000 w 1440000"/>
                <a:gd name="T24" fmla="*/ 1224192 h 1224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0000" h="1224192">
                  <a:moveTo>
                    <a:pt x="206820" y="0"/>
                  </a:moveTo>
                  <a:cubicBezTo>
                    <a:pt x="337038" y="133353"/>
                    <a:pt x="518890" y="215807"/>
                    <a:pt x="720000" y="215807"/>
                  </a:cubicBezTo>
                  <a:cubicBezTo>
                    <a:pt x="921110" y="215807"/>
                    <a:pt x="1102962" y="133353"/>
                    <a:pt x="1233180" y="0"/>
                  </a:cubicBezTo>
                  <a:cubicBezTo>
                    <a:pt x="1361255" y="129514"/>
                    <a:pt x="1440000" y="307657"/>
                    <a:pt x="1440000" y="504192"/>
                  </a:cubicBezTo>
                  <a:cubicBezTo>
                    <a:pt x="1440000" y="901837"/>
                    <a:pt x="1117645" y="1224192"/>
                    <a:pt x="720000" y="1224192"/>
                  </a:cubicBezTo>
                  <a:cubicBezTo>
                    <a:pt x="322355" y="1224192"/>
                    <a:pt x="0" y="901837"/>
                    <a:pt x="0" y="504192"/>
                  </a:cubicBezTo>
                  <a:cubicBezTo>
                    <a:pt x="0" y="307657"/>
                    <a:pt x="78745" y="129514"/>
                    <a:pt x="206820" y="0"/>
                  </a:cubicBezTo>
                  <a:close/>
                </a:path>
              </a:pathLst>
            </a:custGeom>
            <a:solidFill>
              <a:srgbClr val="C6C9C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TextBox 75"/>
            <p:cNvSpPr txBox="1">
              <a:spLocks noChangeArrowheads="1"/>
            </p:cNvSpPr>
            <p:nvPr/>
          </p:nvSpPr>
          <p:spPr bwMode="auto">
            <a:xfrm>
              <a:off x="617692" y="457151"/>
              <a:ext cx="500458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705" name="直接连接符 19"/>
          <p:cNvCxnSpPr>
            <a:cxnSpLocks noChangeShapeType="1"/>
          </p:cNvCxnSpPr>
          <p:nvPr/>
        </p:nvCxnSpPr>
        <p:spPr bwMode="auto">
          <a:xfrm>
            <a:off x="3965575" y="1968500"/>
            <a:ext cx="0" cy="1546225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6" name="直接连接符 20"/>
          <p:cNvCxnSpPr>
            <a:cxnSpLocks noChangeShapeType="1"/>
          </p:cNvCxnSpPr>
          <p:nvPr/>
        </p:nvCxnSpPr>
        <p:spPr bwMode="auto">
          <a:xfrm>
            <a:off x="3965575" y="3876675"/>
            <a:ext cx="0" cy="1597025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7" name="直接连接符 21"/>
          <p:cNvCxnSpPr>
            <a:cxnSpLocks noChangeShapeType="1"/>
          </p:cNvCxnSpPr>
          <p:nvPr/>
        </p:nvCxnSpPr>
        <p:spPr bwMode="auto">
          <a:xfrm>
            <a:off x="7781925" y="3824288"/>
            <a:ext cx="0" cy="1598612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8" name="直接连接符 22"/>
          <p:cNvCxnSpPr>
            <a:cxnSpLocks noChangeShapeType="1"/>
          </p:cNvCxnSpPr>
          <p:nvPr/>
        </p:nvCxnSpPr>
        <p:spPr bwMode="auto">
          <a:xfrm>
            <a:off x="7781925" y="1916113"/>
            <a:ext cx="0" cy="1598612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09" name="直接连接符 23"/>
          <p:cNvCxnSpPr>
            <a:cxnSpLocks noChangeShapeType="1"/>
          </p:cNvCxnSpPr>
          <p:nvPr/>
        </p:nvCxnSpPr>
        <p:spPr bwMode="auto">
          <a:xfrm>
            <a:off x="7832725" y="3670300"/>
            <a:ext cx="3763963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cxnSp>
        <p:nvCxnSpPr>
          <p:cNvPr id="29710" name="直接连接符 24"/>
          <p:cNvCxnSpPr>
            <a:cxnSpLocks noChangeShapeType="1"/>
          </p:cNvCxnSpPr>
          <p:nvPr/>
        </p:nvCxnSpPr>
        <p:spPr bwMode="auto">
          <a:xfrm flipH="1">
            <a:off x="201613" y="3670300"/>
            <a:ext cx="3660775" cy="0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</a:ln>
        </p:spPr>
      </p:cxnSp>
      <p:grpSp>
        <p:nvGrpSpPr>
          <p:cNvPr id="29711" name="组合 25"/>
          <p:cNvGrpSpPr/>
          <p:nvPr/>
        </p:nvGrpSpPr>
        <p:grpSpPr bwMode="auto">
          <a:xfrm>
            <a:off x="762000" y="2058988"/>
            <a:ext cx="2533650" cy="1274762"/>
            <a:chOff x="0" y="0"/>
            <a:chExt cx="2534095" cy="1275664"/>
          </a:xfrm>
        </p:grpSpPr>
        <p:sp>
          <p:nvSpPr>
            <p:cNvPr id="29721" name="矩形 1"/>
            <p:cNvSpPr>
              <a:spLocks noChangeArrowheads="1"/>
            </p:cNvSpPr>
            <p:nvPr/>
          </p:nvSpPr>
          <p:spPr bwMode="auto">
            <a:xfrm>
              <a:off x="0" y="0"/>
              <a:ext cx="1691510" cy="377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14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</a:t>
              </a:r>
            </a:p>
          </p:txBody>
        </p:sp>
        <p:sp>
          <p:nvSpPr>
            <p:cNvPr id="29722" name="矩形 27"/>
            <p:cNvSpPr>
              <a:spLocks noChangeArrowheads="1"/>
            </p:cNvSpPr>
            <p:nvPr/>
          </p:nvSpPr>
          <p:spPr bwMode="auto">
            <a:xfrm>
              <a:off x="50763" y="375418"/>
              <a:ext cx="2483332" cy="9002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2" name="组合 28"/>
          <p:cNvGrpSpPr/>
          <p:nvPr/>
        </p:nvGrpSpPr>
        <p:grpSpPr bwMode="auto">
          <a:xfrm>
            <a:off x="762000" y="4078288"/>
            <a:ext cx="2533650" cy="1274762"/>
            <a:chOff x="0" y="0"/>
            <a:chExt cx="2534095" cy="1275664"/>
          </a:xfrm>
        </p:grpSpPr>
        <p:sp>
          <p:nvSpPr>
            <p:cNvPr id="29719" name="矩形 1"/>
            <p:cNvSpPr>
              <a:spLocks noChangeArrowheads="1"/>
            </p:cNvSpPr>
            <p:nvPr/>
          </p:nvSpPr>
          <p:spPr bwMode="auto">
            <a:xfrm>
              <a:off x="0" y="0"/>
              <a:ext cx="1691510" cy="377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14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</a:t>
              </a:r>
            </a:p>
          </p:txBody>
        </p:sp>
        <p:sp>
          <p:nvSpPr>
            <p:cNvPr id="29720" name="矩形 30"/>
            <p:cNvSpPr>
              <a:spLocks noChangeArrowheads="1"/>
            </p:cNvSpPr>
            <p:nvPr/>
          </p:nvSpPr>
          <p:spPr bwMode="auto">
            <a:xfrm>
              <a:off x="50763" y="375418"/>
              <a:ext cx="2483332" cy="9002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3" name="组合 31"/>
          <p:cNvGrpSpPr/>
          <p:nvPr/>
        </p:nvGrpSpPr>
        <p:grpSpPr bwMode="auto">
          <a:xfrm>
            <a:off x="8350250" y="2055813"/>
            <a:ext cx="2533650" cy="1276350"/>
            <a:chOff x="0" y="0"/>
            <a:chExt cx="2534095" cy="1275664"/>
          </a:xfrm>
        </p:grpSpPr>
        <p:sp>
          <p:nvSpPr>
            <p:cNvPr id="29717" name="矩形 1"/>
            <p:cNvSpPr>
              <a:spLocks noChangeArrowheads="1"/>
            </p:cNvSpPr>
            <p:nvPr/>
          </p:nvSpPr>
          <p:spPr bwMode="auto">
            <a:xfrm>
              <a:off x="0" y="0"/>
              <a:ext cx="1691510" cy="377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14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</a:t>
              </a:r>
            </a:p>
          </p:txBody>
        </p:sp>
        <p:sp>
          <p:nvSpPr>
            <p:cNvPr id="29718" name="矩形 33"/>
            <p:cNvSpPr>
              <a:spLocks noChangeArrowheads="1"/>
            </p:cNvSpPr>
            <p:nvPr/>
          </p:nvSpPr>
          <p:spPr bwMode="auto">
            <a:xfrm>
              <a:off x="50763" y="375418"/>
              <a:ext cx="2483332" cy="9002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714" name="组合 34"/>
          <p:cNvGrpSpPr/>
          <p:nvPr/>
        </p:nvGrpSpPr>
        <p:grpSpPr bwMode="auto">
          <a:xfrm>
            <a:off x="8350250" y="4075113"/>
            <a:ext cx="2533650" cy="1276350"/>
            <a:chOff x="0" y="0"/>
            <a:chExt cx="2534095" cy="1275664"/>
          </a:xfrm>
        </p:grpSpPr>
        <p:sp>
          <p:nvSpPr>
            <p:cNvPr id="29715" name="矩形 1"/>
            <p:cNvSpPr>
              <a:spLocks noChangeArrowheads="1"/>
            </p:cNvSpPr>
            <p:nvPr/>
          </p:nvSpPr>
          <p:spPr bwMode="auto">
            <a:xfrm>
              <a:off x="0" y="0"/>
              <a:ext cx="1691510" cy="3774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r" eaLnBrk="1" hangingPunct="1">
                <a:lnSpc>
                  <a:spcPct val="150000"/>
                </a:lnSpc>
              </a:pPr>
              <a:r>
                <a:rPr lang="zh-CN" altLang="en-US" sz="1400" b="1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点击此处添加文本</a:t>
              </a:r>
            </a:p>
          </p:txBody>
        </p:sp>
        <p:sp>
          <p:nvSpPr>
            <p:cNvPr id="29716" name="矩形 36"/>
            <p:cNvSpPr>
              <a:spLocks noChangeArrowheads="1"/>
            </p:cNvSpPr>
            <p:nvPr/>
          </p:nvSpPr>
          <p:spPr bwMode="auto">
            <a:xfrm>
              <a:off x="50763" y="375418"/>
              <a:ext cx="2483332" cy="9002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个性定制服务。我们秉承“给您演示的光和热”的理念，为您分担职场压力</a:t>
              </a:r>
              <a:r>
                <a:rPr lang="en-US" altLang="zh-CN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让您的每一次亮相都信心澎湃。</a:t>
              </a:r>
              <a:endParaRPr lang="en-US" sz="1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3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cxnSp>
        <p:nvCxnSpPr>
          <p:cNvPr id="30724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74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31749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47075" y="2133600"/>
            <a:ext cx="328453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19613" y="2133600"/>
            <a:ext cx="32861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738" y="2133600"/>
            <a:ext cx="328453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组合 10"/>
          <p:cNvGrpSpPr/>
          <p:nvPr/>
        </p:nvGrpSpPr>
        <p:grpSpPr bwMode="auto">
          <a:xfrm>
            <a:off x="693738" y="4389438"/>
            <a:ext cx="3284537" cy="1397000"/>
            <a:chOff x="0" y="0"/>
            <a:chExt cx="2500311" cy="1062812"/>
          </a:xfrm>
        </p:grpSpPr>
        <p:sp>
          <p:nvSpPr>
            <p:cNvPr id="31761" name="矩形 11"/>
            <p:cNvSpPr>
              <a:spLocks noChangeArrowheads="1"/>
            </p:cNvSpPr>
            <p:nvPr/>
          </p:nvSpPr>
          <p:spPr bwMode="auto">
            <a:xfrm>
              <a:off x="0" y="0"/>
              <a:ext cx="2500311" cy="360000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762" name="文本框 12"/>
            <p:cNvSpPr txBox="1">
              <a:spLocks noChangeArrowheads="1"/>
            </p:cNvSpPr>
            <p:nvPr/>
          </p:nvSpPr>
          <p:spPr bwMode="auto">
            <a:xfrm>
              <a:off x="599867" y="70500"/>
              <a:ext cx="1370484" cy="234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31763" name="文本框 13"/>
            <p:cNvSpPr txBox="1">
              <a:spLocks noChangeArrowheads="1"/>
            </p:cNvSpPr>
            <p:nvPr/>
          </p:nvSpPr>
          <p:spPr bwMode="auto">
            <a:xfrm>
              <a:off x="0" y="360000"/>
              <a:ext cx="2500311" cy="7028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r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200">
                <a:latin typeface="宋体" panose="02010600030101010101" pitchFamily="2" charset="-122"/>
              </a:endParaRPr>
            </a:p>
          </p:txBody>
        </p:sp>
      </p:grpSp>
      <p:grpSp>
        <p:nvGrpSpPr>
          <p:cNvPr id="31753" name="组合 14"/>
          <p:cNvGrpSpPr/>
          <p:nvPr/>
        </p:nvGrpSpPr>
        <p:grpSpPr bwMode="auto">
          <a:xfrm>
            <a:off x="4519613" y="4389438"/>
            <a:ext cx="3286125" cy="1397000"/>
            <a:chOff x="0" y="0"/>
            <a:chExt cx="2500311" cy="1062812"/>
          </a:xfrm>
        </p:grpSpPr>
        <p:sp>
          <p:nvSpPr>
            <p:cNvPr id="31758" name="矩形 15"/>
            <p:cNvSpPr>
              <a:spLocks noChangeArrowheads="1"/>
            </p:cNvSpPr>
            <p:nvPr/>
          </p:nvSpPr>
          <p:spPr bwMode="auto">
            <a:xfrm>
              <a:off x="0" y="0"/>
              <a:ext cx="2500311" cy="360000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759" name="文本框 16"/>
            <p:cNvSpPr txBox="1">
              <a:spLocks noChangeArrowheads="1"/>
            </p:cNvSpPr>
            <p:nvPr/>
          </p:nvSpPr>
          <p:spPr bwMode="auto">
            <a:xfrm>
              <a:off x="599867" y="70500"/>
              <a:ext cx="1370484" cy="234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31760" name="文本框 17"/>
            <p:cNvSpPr txBox="1">
              <a:spLocks noChangeArrowheads="1"/>
            </p:cNvSpPr>
            <p:nvPr/>
          </p:nvSpPr>
          <p:spPr bwMode="auto">
            <a:xfrm>
              <a:off x="0" y="360000"/>
              <a:ext cx="2500311" cy="7028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r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200">
                <a:latin typeface="宋体" panose="02010600030101010101" pitchFamily="2" charset="-122"/>
              </a:endParaRPr>
            </a:p>
          </p:txBody>
        </p:sp>
      </p:grpSp>
      <p:grpSp>
        <p:nvGrpSpPr>
          <p:cNvPr id="31754" name="组合 18"/>
          <p:cNvGrpSpPr/>
          <p:nvPr/>
        </p:nvGrpSpPr>
        <p:grpSpPr bwMode="auto">
          <a:xfrm>
            <a:off x="8347075" y="4389438"/>
            <a:ext cx="3284538" cy="1397000"/>
            <a:chOff x="0" y="0"/>
            <a:chExt cx="2500311" cy="1062812"/>
          </a:xfrm>
        </p:grpSpPr>
        <p:sp>
          <p:nvSpPr>
            <p:cNvPr id="31755" name="矩形 19"/>
            <p:cNvSpPr>
              <a:spLocks noChangeArrowheads="1"/>
            </p:cNvSpPr>
            <p:nvPr/>
          </p:nvSpPr>
          <p:spPr bwMode="auto">
            <a:xfrm>
              <a:off x="0" y="0"/>
              <a:ext cx="2500311" cy="360000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 sz="120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1756" name="文本框 20"/>
            <p:cNvSpPr txBox="1">
              <a:spLocks noChangeArrowheads="1"/>
            </p:cNvSpPr>
            <p:nvPr/>
          </p:nvSpPr>
          <p:spPr bwMode="auto">
            <a:xfrm>
              <a:off x="599867" y="70500"/>
              <a:ext cx="1370484" cy="2342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zh-CN" altLang="en-US" sz="1400" b="1">
                  <a:solidFill>
                    <a:srgbClr val="FFFFFF"/>
                  </a:solidFill>
                  <a:ea typeface="微软雅黑" panose="020B0503020204020204" pitchFamily="34" charset="-122"/>
                </a:rPr>
                <a:t>请在此处添加小标题</a:t>
              </a:r>
            </a:p>
          </p:txBody>
        </p:sp>
        <p:sp>
          <p:nvSpPr>
            <p:cNvPr id="31757" name="文本框 21"/>
            <p:cNvSpPr txBox="1">
              <a:spLocks noChangeArrowheads="1"/>
            </p:cNvSpPr>
            <p:nvPr/>
          </p:nvSpPr>
          <p:spPr bwMode="auto">
            <a:xfrm>
              <a:off x="0" y="360000"/>
              <a:ext cx="2500311" cy="7028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rIns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zh-CN" altLang="en-US" sz="1200">
                <a:latin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77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2773" name="组合 4"/>
          <p:cNvGrpSpPr/>
          <p:nvPr/>
        </p:nvGrpSpPr>
        <p:grpSpPr bwMode="auto">
          <a:xfrm>
            <a:off x="0" y="1849438"/>
            <a:ext cx="6715125" cy="3151187"/>
            <a:chOff x="0" y="0"/>
            <a:chExt cx="6715760" cy="3151112"/>
          </a:xfrm>
        </p:grpSpPr>
        <p:sp>
          <p:nvSpPr>
            <p:cNvPr id="32778" name="矩形 8"/>
            <p:cNvSpPr>
              <a:spLocks noChangeArrowheads="1"/>
            </p:cNvSpPr>
            <p:nvPr/>
          </p:nvSpPr>
          <p:spPr bwMode="auto">
            <a:xfrm>
              <a:off x="0" y="0"/>
              <a:ext cx="6715760" cy="3151112"/>
            </a:xfrm>
            <a:prstGeom prst="rec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grpSp>
          <p:nvGrpSpPr>
            <p:cNvPr id="32779" name="组合 9"/>
            <p:cNvGrpSpPr/>
            <p:nvPr/>
          </p:nvGrpSpPr>
          <p:grpSpPr bwMode="auto">
            <a:xfrm>
              <a:off x="545591" y="555714"/>
              <a:ext cx="3862664" cy="558840"/>
              <a:chOff x="0" y="0"/>
              <a:chExt cx="3862664" cy="558840"/>
            </a:xfrm>
          </p:grpSpPr>
          <p:sp>
            <p:nvSpPr>
              <p:cNvPr id="32781" name="文本框 11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77440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0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cxnSp>
            <p:nvCxnSpPr>
              <p:cNvPr id="32782" name="直接连接符 12"/>
              <p:cNvCxnSpPr>
                <a:cxnSpLocks noChangeShapeType="1"/>
              </p:cNvCxnSpPr>
              <p:nvPr/>
            </p:nvCxnSpPr>
            <p:spPr bwMode="auto">
              <a:xfrm>
                <a:off x="125259" y="558840"/>
                <a:ext cx="3737405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prstDash val="dash"/>
                <a:round/>
              </a:ln>
            </p:spPr>
          </p:cxnSp>
        </p:grpSp>
        <p:sp>
          <p:nvSpPr>
            <p:cNvPr id="32780" name="矩形 10"/>
            <p:cNvSpPr>
              <a:spLocks noChangeArrowheads="1"/>
            </p:cNvSpPr>
            <p:nvPr/>
          </p:nvSpPr>
          <p:spPr bwMode="auto">
            <a:xfrm>
              <a:off x="566927" y="1291319"/>
              <a:ext cx="5570949" cy="13849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个性定制服务。专业的团队，完善的售后，热情的服务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个性定制服务。专业的团队，完善的售后，热情的服务</a:t>
              </a:r>
            </a:p>
            <a:p>
              <a:pPr eaLnBrk="1" hangingPunct="1"/>
              <a:endPara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774" name="组合 13"/>
          <p:cNvGrpSpPr/>
          <p:nvPr/>
        </p:nvGrpSpPr>
        <p:grpSpPr bwMode="auto">
          <a:xfrm>
            <a:off x="7034213" y="1849438"/>
            <a:ext cx="5014912" cy="3911600"/>
            <a:chOff x="0" y="0"/>
            <a:chExt cx="5014143" cy="3911866"/>
          </a:xfrm>
        </p:grpSpPr>
        <p:pic>
          <p:nvPicPr>
            <p:cNvPr id="32775" name="图片 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014143" cy="391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6" name="矩形 15"/>
            <p:cNvSpPr>
              <a:spLocks noChangeArrowheads="1"/>
            </p:cNvSpPr>
            <p:nvPr/>
          </p:nvSpPr>
          <p:spPr bwMode="auto">
            <a:xfrm>
              <a:off x="475488" y="197363"/>
              <a:ext cx="4100960" cy="22497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2777" name="图片 1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97496" y="420833"/>
              <a:ext cx="2984556" cy="1890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3379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1" y="0"/>
            <a:ext cx="12174027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椭圆 8"/>
          <p:cNvSpPr>
            <a:spLocks noChangeArrowheads="1"/>
          </p:cNvSpPr>
          <p:nvPr/>
        </p:nvSpPr>
        <p:spPr bwMode="auto">
          <a:xfrm>
            <a:off x="1073150" y="1403350"/>
            <a:ext cx="1400175" cy="1400175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9" name="椭圆 11"/>
          <p:cNvSpPr>
            <a:spLocks noChangeArrowheads="1"/>
          </p:cNvSpPr>
          <p:nvPr/>
        </p:nvSpPr>
        <p:spPr bwMode="auto">
          <a:xfrm>
            <a:off x="2209800" y="1562100"/>
            <a:ext cx="2614613" cy="2614613"/>
          </a:xfrm>
          <a:prstGeom prst="ellipse">
            <a:avLst/>
          </a:prstGeom>
          <a:solidFill>
            <a:srgbClr val="00C8DB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0" name="椭圆 12"/>
          <p:cNvSpPr>
            <a:spLocks noChangeArrowheads="1"/>
          </p:cNvSpPr>
          <p:nvPr/>
        </p:nvSpPr>
        <p:spPr bwMode="auto">
          <a:xfrm>
            <a:off x="4587875" y="2671763"/>
            <a:ext cx="393700" cy="393700"/>
          </a:xfrm>
          <a:prstGeom prst="ellipse">
            <a:avLst/>
          </a:prstGeom>
          <a:solidFill>
            <a:srgbClr val="C3B8C7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1" name="Freeform 196"/>
          <p:cNvSpPr>
            <a:spLocks noEditPoints="1"/>
          </p:cNvSpPr>
          <p:nvPr/>
        </p:nvSpPr>
        <p:spPr bwMode="auto">
          <a:xfrm>
            <a:off x="3348038" y="1724025"/>
            <a:ext cx="377825" cy="295275"/>
          </a:xfrm>
          <a:custGeom>
            <a:avLst/>
            <a:gdLst>
              <a:gd name="T0" fmla="*/ 435219825 w 164"/>
              <a:gd name="T1" fmla="*/ 0 h 128"/>
              <a:gd name="T2" fmla="*/ 0 w 164"/>
              <a:gd name="T3" fmla="*/ 117071904 h 128"/>
              <a:gd name="T4" fmla="*/ 0 w 164"/>
              <a:gd name="T5" fmla="*/ 117071904 h 128"/>
              <a:gd name="T6" fmla="*/ 0 w 164"/>
              <a:gd name="T7" fmla="*/ 569398494 h 128"/>
              <a:gd name="T8" fmla="*/ 403374258 w 164"/>
              <a:gd name="T9" fmla="*/ 681150945 h 128"/>
              <a:gd name="T10" fmla="*/ 403374258 w 164"/>
              <a:gd name="T11" fmla="*/ 228824247 h 128"/>
              <a:gd name="T12" fmla="*/ 116766348 w 164"/>
              <a:gd name="T13" fmla="*/ 149000805 h 128"/>
              <a:gd name="T14" fmla="*/ 435219825 w 164"/>
              <a:gd name="T15" fmla="*/ 63857820 h 128"/>
              <a:gd name="T16" fmla="*/ 748363055 w 164"/>
              <a:gd name="T17" fmla="*/ 149000805 h 128"/>
              <a:gd name="T18" fmla="*/ 748363055 w 164"/>
              <a:gd name="T19" fmla="*/ 149000805 h 128"/>
              <a:gd name="T20" fmla="*/ 467063088 w 164"/>
              <a:gd name="T21" fmla="*/ 228824247 h 128"/>
              <a:gd name="T22" fmla="*/ 467063088 w 164"/>
              <a:gd name="T23" fmla="*/ 681150945 h 128"/>
              <a:gd name="T24" fmla="*/ 870437346 w 164"/>
              <a:gd name="T25" fmla="*/ 569398494 h 128"/>
              <a:gd name="T26" fmla="*/ 870437346 w 164"/>
              <a:gd name="T27" fmla="*/ 117071904 h 128"/>
              <a:gd name="T28" fmla="*/ 435219825 w 164"/>
              <a:gd name="T29" fmla="*/ 0 h 128"/>
              <a:gd name="T30" fmla="*/ 758979012 w 164"/>
              <a:gd name="T31" fmla="*/ 329932890 h 128"/>
              <a:gd name="T32" fmla="*/ 583829400 w 164"/>
              <a:gd name="T33" fmla="*/ 377825088 h 128"/>
              <a:gd name="T34" fmla="*/ 583829400 w 164"/>
              <a:gd name="T35" fmla="*/ 292682049 h 128"/>
              <a:gd name="T36" fmla="*/ 758979012 w 164"/>
              <a:gd name="T37" fmla="*/ 244787544 h 128"/>
              <a:gd name="T38" fmla="*/ 758979012 w 164"/>
              <a:gd name="T39" fmla="*/ 329932890 h 1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4"/>
              <a:gd name="T61" fmla="*/ 0 h 128"/>
              <a:gd name="T62" fmla="*/ 164 w 164"/>
              <a:gd name="T63" fmla="*/ 128 h 1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4" h="128">
                <a:moveTo>
                  <a:pt x="82" y="0"/>
                </a:moveTo>
                <a:lnTo>
                  <a:pt x="0" y="22"/>
                </a:lnTo>
                <a:lnTo>
                  <a:pt x="0" y="107"/>
                </a:lnTo>
                <a:lnTo>
                  <a:pt x="76" y="128"/>
                </a:lnTo>
                <a:lnTo>
                  <a:pt x="76" y="43"/>
                </a:lnTo>
                <a:lnTo>
                  <a:pt x="22" y="28"/>
                </a:lnTo>
                <a:lnTo>
                  <a:pt x="82" y="12"/>
                </a:lnTo>
                <a:lnTo>
                  <a:pt x="141" y="28"/>
                </a:lnTo>
                <a:lnTo>
                  <a:pt x="88" y="43"/>
                </a:lnTo>
                <a:lnTo>
                  <a:pt x="88" y="128"/>
                </a:lnTo>
                <a:lnTo>
                  <a:pt x="164" y="107"/>
                </a:lnTo>
                <a:lnTo>
                  <a:pt x="164" y="22"/>
                </a:lnTo>
                <a:lnTo>
                  <a:pt x="82" y="0"/>
                </a:lnTo>
                <a:close/>
                <a:moveTo>
                  <a:pt x="143" y="62"/>
                </a:moveTo>
                <a:lnTo>
                  <a:pt x="110" y="71"/>
                </a:lnTo>
                <a:lnTo>
                  <a:pt x="110" y="55"/>
                </a:lnTo>
                <a:lnTo>
                  <a:pt x="143" y="46"/>
                </a:lnTo>
                <a:lnTo>
                  <a:pt x="143" y="62"/>
                </a:lnTo>
                <a:close/>
              </a:path>
            </a:pathLst>
          </a:custGeom>
          <a:solidFill>
            <a:srgbClr val="153245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2" name="文本框 14"/>
          <p:cNvSpPr txBox="1">
            <a:spLocks noChangeArrowheads="1"/>
          </p:cNvSpPr>
          <p:nvPr/>
        </p:nvSpPr>
        <p:spPr bwMode="auto">
          <a:xfrm>
            <a:off x="2654300" y="2119313"/>
            <a:ext cx="22145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b="1">
                <a:solidFill>
                  <a:srgbClr val="D0EEF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 IPSUM</a:t>
            </a:r>
            <a:endParaRPr lang="zh-CN" altLang="en-US" sz="1600" b="1">
              <a:solidFill>
                <a:srgbClr val="D0EEF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3" name="文本框 15"/>
          <p:cNvSpPr txBox="1">
            <a:spLocks noChangeArrowheads="1"/>
          </p:cNvSpPr>
          <p:nvPr/>
        </p:nvSpPr>
        <p:spPr bwMode="auto">
          <a:xfrm>
            <a:off x="2530475" y="2465388"/>
            <a:ext cx="257810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DOLOR SIT AMET</a:t>
            </a:r>
            <a:endParaRPr lang="zh-CN" altLang="en-US" sz="1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804" name="直接连接符 16"/>
          <p:cNvCxnSpPr>
            <a:cxnSpLocks noChangeShapeType="1"/>
          </p:cNvCxnSpPr>
          <p:nvPr/>
        </p:nvCxnSpPr>
        <p:spPr bwMode="auto">
          <a:xfrm>
            <a:off x="2813050" y="2954338"/>
            <a:ext cx="14128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33805" name="文本框 17"/>
          <p:cNvSpPr txBox="1">
            <a:spLocks noChangeArrowheads="1"/>
          </p:cNvSpPr>
          <p:nvPr/>
        </p:nvSpPr>
        <p:spPr bwMode="auto">
          <a:xfrm>
            <a:off x="2593975" y="3103563"/>
            <a:ext cx="1849438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1762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1762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1762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</a:t>
            </a:r>
            <a:endParaRPr lang="en-US" sz="1400">
              <a:solidFill>
                <a:srgbClr val="17627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sz="1400">
                <a:solidFill>
                  <a:srgbClr val="1762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>
                <a:solidFill>
                  <a:srgbClr val="17627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如虎添翼！</a:t>
            </a:r>
          </a:p>
        </p:txBody>
      </p:sp>
      <p:sp>
        <p:nvSpPr>
          <p:cNvPr id="33806" name="文本框 18"/>
          <p:cNvSpPr txBox="1">
            <a:spLocks noChangeArrowheads="1"/>
          </p:cNvSpPr>
          <p:nvPr/>
        </p:nvSpPr>
        <p:spPr bwMode="auto">
          <a:xfrm>
            <a:off x="4600575" y="2600325"/>
            <a:ext cx="4238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7" name="文本框 19"/>
          <p:cNvSpPr txBox="1">
            <a:spLocks noChangeArrowheads="1"/>
          </p:cNvSpPr>
          <p:nvPr/>
        </p:nvSpPr>
        <p:spPr bwMode="auto">
          <a:xfrm>
            <a:off x="1327150" y="1674813"/>
            <a:ext cx="1211263" cy="1046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200">
                <a:solidFill>
                  <a:srgbClr val="00C8D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SOMEWORDS IF YOU WANT</a:t>
            </a:r>
            <a:endParaRPr lang="zh-CN" altLang="en-US" sz="1400">
              <a:solidFill>
                <a:srgbClr val="00C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400">
              <a:solidFill>
                <a:srgbClr val="00C8D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808" name="椭圆 20"/>
          <p:cNvSpPr>
            <a:spLocks noChangeArrowheads="1"/>
          </p:cNvSpPr>
          <p:nvPr/>
        </p:nvSpPr>
        <p:spPr bwMode="auto">
          <a:xfrm>
            <a:off x="1495425" y="3387725"/>
            <a:ext cx="546100" cy="547688"/>
          </a:xfrm>
          <a:prstGeom prst="ellipse">
            <a:avLst/>
          </a:prstGeom>
          <a:solidFill>
            <a:srgbClr val="20323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 bwMode="auto">
          <a:xfrm>
            <a:off x="1171575" y="1322388"/>
            <a:ext cx="3629025" cy="4021137"/>
            <a:chOff x="0" y="0"/>
            <a:chExt cx="3926934" cy="4352253"/>
          </a:xfrm>
        </p:grpSpPr>
        <p:sp>
          <p:nvSpPr>
            <p:cNvPr id="16397" name="等腰三角形 4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398" name="等腰三角形 5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399" name="椭圆 6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0" name="椭圆 7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401" name="椭圆 8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文本框 9"/>
          <p:cNvSpPr txBox="1">
            <a:spLocks noChangeArrowheads="1"/>
          </p:cNvSpPr>
          <p:nvPr/>
        </p:nvSpPr>
        <p:spPr bwMode="auto">
          <a:xfrm>
            <a:off x="1870075" y="3178175"/>
            <a:ext cx="23177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88" name="文本框 10"/>
          <p:cNvSpPr txBox="1">
            <a:spLocks noChangeArrowheads="1"/>
          </p:cNvSpPr>
          <p:nvPr/>
        </p:nvSpPr>
        <p:spPr bwMode="auto">
          <a:xfrm>
            <a:off x="3151188" y="2794000"/>
            <a:ext cx="920750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6389" name="等腰三角形 11"/>
          <p:cNvSpPr>
            <a:spLocks noChangeArrowheads="1"/>
          </p:cNvSpPr>
          <p:nvPr/>
        </p:nvSpPr>
        <p:spPr bwMode="auto">
          <a:xfrm rot="-5400000">
            <a:off x="6832600" y="2532063"/>
            <a:ext cx="446088" cy="385762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0" name="文本框 12"/>
          <p:cNvSpPr txBox="1">
            <a:spLocks noChangeArrowheads="1"/>
          </p:cNvSpPr>
          <p:nvPr/>
        </p:nvSpPr>
        <p:spPr bwMode="auto">
          <a:xfrm>
            <a:off x="7450138" y="2501900"/>
            <a:ext cx="269398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一、年度工作概述</a:t>
            </a:r>
          </a:p>
        </p:txBody>
      </p:sp>
      <p:sp>
        <p:nvSpPr>
          <p:cNvPr id="16391" name="等腰三角形 14"/>
          <p:cNvSpPr>
            <a:spLocks noChangeArrowheads="1"/>
          </p:cNvSpPr>
          <p:nvPr/>
        </p:nvSpPr>
        <p:spPr bwMode="auto">
          <a:xfrm rot="-5400000">
            <a:off x="6831806" y="3180557"/>
            <a:ext cx="447675" cy="385762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2" name="文本框 15"/>
          <p:cNvSpPr txBox="1">
            <a:spLocks noChangeArrowheads="1"/>
          </p:cNvSpPr>
          <p:nvPr/>
        </p:nvSpPr>
        <p:spPr bwMode="auto">
          <a:xfrm>
            <a:off x="7450138" y="3149600"/>
            <a:ext cx="2693987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二、成功项目展示</a:t>
            </a:r>
          </a:p>
        </p:txBody>
      </p:sp>
      <p:sp>
        <p:nvSpPr>
          <p:cNvPr id="16393" name="等腰三角形 16"/>
          <p:cNvSpPr>
            <a:spLocks noChangeArrowheads="1"/>
          </p:cNvSpPr>
          <p:nvPr/>
        </p:nvSpPr>
        <p:spPr bwMode="auto">
          <a:xfrm rot="-5400000">
            <a:off x="6832600" y="3835401"/>
            <a:ext cx="446087" cy="385762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4" name="文本框 17"/>
          <p:cNvSpPr txBox="1">
            <a:spLocks noChangeArrowheads="1"/>
          </p:cNvSpPr>
          <p:nvPr/>
        </p:nvSpPr>
        <p:spPr bwMode="auto">
          <a:xfrm>
            <a:off x="7450138" y="3805238"/>
            <a:ext cx="26939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三、工作存在不足</a:t>
            </a:r>
          </a:p>
        </p:txBody>
      </p:sp>
      <p:sp>
        <p:nvSpPr>
          <p:cNvPr id="16395" name="等腰三角形 18"/>
          <p:cNvSpPr>
            <a:spLocks noChangeArrowheads="1"/>
          </p:cNvSpPr>
          <p:nvPr/>
        </p:nvSpPr>
        <p:spPr bwMode="auto">
          <a:xfrm rot="-5400000">
            <a:off x="6831806" y="4490245"/>
            <a:ext cx="447675" cy="385762"/>
          </a:xfrm>
          <a:prstGeom prst="triangle">
            <a:avLst>
              <a:gd name="adj" fmla="val 50000"/>
            </a:avLst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6" name="文本框 19"/>
          <p:cNvSpPr txBox="1">
            <a:spLocks noChangeArrowheads="1"/>
          </p:cNvSpPr>
          <p:nvPr/>
        </p:nvSpPr>
        <p:spPr bwMode="auto">
          <a:xfrm>
            <a:off x="7450138" y="4459288"/>
            <a:ext cx="269398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四、明年工作计划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1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82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4821" name="组合 4"/>
          <p:cNvGrpSpPr/>
          <p:nvPr/>
        </p:nvGrpSpPr>
        <p:grpSpPr bwMode="auto">
          <a:xfrm>
            <a:off x="4595813" y="1638300"/>
            <a:ext cx="919162" cy="920750"/>
            <a:chOff x="0" y="0"/>
            <a:chExt cx="919063" cy="919397"/>
          </a:xfrm>
        </p:grpSpPr>
        <p:sp>
          <p:nvSpPr>
            <p:cNvPr id="34843" name="椭圆 8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5AB7FC"/>
                </a:solidFill>
              </a:endParaRPr>
            </a:p>
          </p:txBody>
        </p:sp>
        <p:sp>
          <p:nvSpPr>
            <p:cNvPr id="34844" name="Freeform 34"/>
            <p:cNvSpPr>
              <a:spLocks noEditPoints="1"/>
            </p:cNvSpPr>
            <p:nvPr/>
          </p:nvSpPr>
          <p:spPr bwMode="auto">
            <a:xfrm>
              <a:off x="168543" y="347450"/>
              <a:ext cx="544580" cy="331854"/>
            </a:xfrm>
            <a:custGeom>
              <a:avLst/>
              <a:gdLst>
                <a:gd name="T0" fmla="*/ 96777708 w 363"/>
                <a:gd name="T1" fmla="*/ 259302629 h 221"/>
                <a:gd name="T2" fmla="*/ 29258800 w 363"/>
                <a:gd name="T3" fmla="*/ 288615390 h 221"/>
                <a:gd name="T4" fmla="*/ 535656697 w 363"/>
                <a:gd name="T5" fmla="*/ 130779017 h 221"/>
                <a:gd name="T6" fmla="*/ 542409186 w 363"/>
                <a:gd name="T7" fmla="*/ 105975565 h 221"/>
                <a:gd name="T8" fmla="*/ 481641280 w 363"/>
                <a:gd name="T9" fmla="*/ 108230971 h 221"/>
                <a:gd name="T10" fmla="*/ 535656697 w 363"/>
                <a:gd name="T11" fmla="*/ 130779017 h 221"/>
                <a:gd name="T12" fmla="*/ 553662336 w 363"/>
                <a:gd name="T13" fmla="*/ 130779017 h 221"/>
                <a:gd name="T14" fmla="*/ 560414825 w 363"/>
                <a:gd name="T15" fmla="*/ 119504994 h 221"/>
                <a:gd name="T16" fmla="*/ 553662336 w 363"/>
                <a:gd name="T17" fmla="*/ 365278148 h 221"/>
                <a:gd name="T18" fmla="*/ 571667975 w 363"/>
                <a:gd name="T19" fmla="*/ 365278148 h 221"/>
                <a:gd name="T20" fmla="*/ 551412006 w 363"/>
                <a:gd name="T21" fmla="*/ 324692865 h 221"/>
                <a:gd name="T22" fmla="*/ 542409186 w 363"/>
                <a:gd name="T23" fmla="*/ 324692865 h 221"/>
                <a:gd name="T24" fmla="*/ 506399408 w 363"/>
                <a:gd name="T25" fmla="*/ 403611122 h 221"/>
                <a:gd name="T26" fmla="*/ 551412006 w 363"/>
                <a:gd name="T27" fmla="*/ 403611122 h 221"/>
                <a:gd name="T28" fmla="*/ 551412006 w 363"/>
                <a:gd name="T29" fmla="*/ 324692865 h 221"/>
                <a:gd name="T30" fmla="*/ 308340286 w 363"/>
                <a:gd name="T31" fmla="*/ 0 h 221"/>
                <a:gd name="T32" fmla="*/ 310590616 w 363"/>
                <a:gd name="T33" fmla="*/ 130779017 h 221"/>
                <a:gd name="T34" fmla="*/ 814739788 w 363"/>
                <a:gd name="T35" fmla="*/ 241263892 h 221"/>
                <a:gd name="T36" fmla="*/ 558164495 w 363"/>
                <a:gd name="T37" fmla="*/ 281850676 h 221"/>
                <a:gd name="T38" fmla="*/ 168800287 w 363"/>
                <a:gd name="T39" fmla="*/ 498312617 h 221"/>
                <a:gd name="T40" fmla="*/ 310590616 w 363"/>
                <a:gd name="T41" fmla="*/ 281850676 h 221"/>
                <a:gd name="T42" fmla="*/ 42762279 w 363"/>
                <a:gd name="T43" fmla="*/ 209697227 h 221"/>
                <a:gd name="T44" fmla="*/ 42762279 w 363"/>
                <a:gd name="T45" fmla="*/ 157836373 h 221"/>
                <a:gd name="T46" fmla="*/ 47264439 w 363"/>
                <a:gd name="T47" fmla="*/ 9018621 h 221"/>
                <a:gd name="T48" fmla="*/ 229566740 w 363"/>
                <a:gd name="T49" fmla="*/ 157836373 h 221"/>
                <a:gd name="T50" fmla="*/ 711209427 w 363"/>
                <a:gd name="T51" fmla="*/ 171365801 h 221"/>
                <a:gd name="T52" fmla="*/ 814739788 w 363"/>
                <a:gd name="T53" fmla="*/ 241263892 h 221"/>
                <a:gd name="T54" fmla="*/ 310590616 w 363"/>
                <a:gd name="T55" fmla="*/ 196167752 h 221"/>
                <a:gd name="T56" fmla="*/ 310590616 w 363"/>
                <a:gd name="T57" fmla="*/ 234500679 h 221"/>
                <a:gd name="T58" fmla="*/ 396116745 w 363"/>
                <a:gd name="T59" fmla="*/ 216461941 h 221"/>
                <a:gd name="T60" fmla="*/ 357855043 w 363"/>
                <a:gd name="T61" fmla="*/ 216461941 h 221"/>
                <a:gd name="T62" fmla="*/ 396116745 w 363"/>
                <a:gd name="T63" fmla="*/ 216461941 h 221"/>
                <a:gd name="T64" fmla="*/ 441129342 w 363"/>
                <a:gd name="T65" fmla="*/ 196167752 h 221"/>
                <a:gd name="T66" fmla="*/ 441129342 w 363"/>
                <a:gd name="T67" fmla="*/ 234500679 h 221"/>
                <a:gd name="T68" fmla="*/ 526655377 w 363"/>
                <a:gd name="T69" fmla="*/ 216461941 h 221"/>
                <a:gd name="T70" fmla="*/ 488393769 w 363"/>
                <a:gd name="T71" fmla="*/ 216461941 h 221"/>
                <a:gd name="T72" fmla="*/ 526655377 w 363"/>
                <a:gd name="T73" fmla="*/ 216461941 h 221"/>
                <a:gd name="T74" fmla="*/ 571667975 w 363"/>
                <a:gd name="T75" fmla="*/ 196167752 h 221"/>
                <a:gd name="T76" fmla="*/ 571667975 w 363"/>
                <a:gd name="T77" fmla="*/ 234500679 h 221"/>
                <a:gd name="T78" fmla="*/ 765224843 w 363"/>
                <a:gd name="T79" fmla="*/ 216461941 h 221"/>
                <a:gd name="T80" fmla="*/ 695454117 w 363"/>
                <a:gd name="T81" fmla="*/ 205187918 h 221"/>
                <a:gd name="T82" fmla="*/ 765224843 w 363"/>
                <a:gd name="T83" fmla="*/ 216461941 h 2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221"/>
                <a:gd name="T128" fmla="*/ 363 w 363"/>
                <a:gd name="T129" fmla="*/ 221 h 2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</p:grpSp>
      <p:grpSp>
        <p:nvGrpSpPr>
          <p:cNvPr id="34822" name="组合 10"/>
          <p:cNvGrpSpPr/>
          <p:nvPr/>
        </p:nvGrpSpPr>
        <p:grpSpPr bwMode="auto">
          <a:xfrm>
            <a:off x="4597400" y="2932113"/>
            <a:ext cx="919163" cy="919162"/>
            <a:chOff x="0" y="0"/>
            <a:chExt cx="919063" cy="919397"/>
          </a:xfrm>
        </p:grpSpPr>
        <p:sp>
          <p:nvSpPr>
            <p:cNvPr id="34841" name="椭圆 11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44D002"/>
                </a:solidFill>
              </a:endParaRPr>
            </a:p>
          </p:txBody>
        </p:sp>
        <p:pic>
          <p:nvPicPr>
            <p:cNvPr id="34842" name="组合 1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198" y="262106"/>
              <a:ext cx="438912" cy="432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组合 15"/>
          <p:cNvGrpSpPr/>
          <p:nvPr/>
        </p:nvGrpSpPr>
        <p:grpSpPr bwMode="auto">
          <a:xfrm>
            <a:off x="4608513" y="4332288"/>
            <a:ext cx="919162" cy="920750"/>
            <a:chOff x="0" y="0"/>
            <a:chExt cx="919063" cy="919397"/>
          </a:xfrm>
        </p:grpSpPr>
        <p:sp>
          <p:nvSpPr>
            <p:cNvPr id="34839" name="椭圆 16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4840" name="组合 1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529" y="245241"/>
              <a:ext cx="432816" cy="390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824" name="组合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0338" y="1639888"/>
            <a:ext cx="9207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5" name="组合 25"/>
          <p:cNvGrpSpPr/>
          <p:nvPr/>
        </p:nvGrpSpPr>
        <p:grpSpPr bwMode="auto">
          <a:xfrm>
            <a:off x="6518275" y="2932113"/>
            <a:ext cx="919163" cy="919162"/>
            <a:chOff x="0" y="0"/>
            <a:chExt cx="919063" cy="919397"/>
          </a:xfrm>
        </p:grpSpPr>
        <p:sp>
          <p:nvSpPr>
            <p:cNvPr id="34837" name="椭圆 26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8" name="Freeform 30"/>
            <p:cNvSpPr>
              <a:spLocks noEditPoints="1"/>
            </p:cNvSpPr>
            <p:nvPr/>
          </p:nvSpPr>
          <p:spPr bwMode="auto">
            <a:xfrm>
              <a:off x="212246" y="210141"/>
              <a:ext cx="489080" cy="499117"/>
            </a:xfrm>
            <a:custGeom>
              <a:avLst/>
              <a:gdLst>
                <a:gd name="T0" fmla="*/ 152647515 w 1470"/>
                <a:gd name="T1" fmla="*/ 74353909 h 1478"/>
                <a:gd name="T2" fmla="*/ 158071310 w 1470"/>
                <a:gd name="T3" fmla="*/ 71274783 h 1478"/>
                <a:gd name="T4" fmla="*/ 157850060 w 1470"/>
                <a:gd name="T5" fmla="*/ 62949866 h 1478"/>
                <a:gd name="T6" fmla="*/ 150433347 w 1470"/>
                <a:gd name="T7" fmla="*/ 63520237 h 1478"/>
                <a:gd name="T8" fmla="*/ 147002136 w 1470"/>
                <a:gd name="T9" fmla="*/ 58844478 h 1478"/>
                <a:gd name="T10" fmla="*/ 139917465 w 1470"/>
                <a:gd name="T11" fmla="*/ 62949866 h 1478"/>
                <a:gd name="T12" fmla="*/ 136485922 w 1470"/>
                <a:gd name="T13" fmla="*/ 66599024 h 1478"/>
                <a:gd name="T14" fmla="*/ 132722336 w 1470"/>
                <a:gd name="T15" fmla="*/ 73897679 h 1478"/>
                <a:gd name="T16" fmla="*/ 137260797 w 1470"/>
                <a:gd name="T17" fmla="*/ 77318892 h 1478"/>
                <a:gd name="T18" fmla="*/ 137592839 w 1470"/>
                <a:gd name="T19" fmla="*/ 85757952 h 1478"/>
                <a:gd name="T20" fmla="*/ 144898760 w 1470"/>
                <a:gd name="T21" fmla="*/ 85073439 h 1478"/>
                <a:gd name="T22" fmla="*/ 148330304 w 1470"/>
                <a:gd name="T23" fmla="*/ 89749219 h 1478"/>
                <a:gd name="T24" fmla="*/ 155414642 w 1470"/>
                <a:gd name="T25" fmla="*/ 85643810 h 1478"/>
                <a:gd name="T26" fmla="*/ 158846186 w 1470"/>
                <a:gd name="T27" fmla="*/ 82108455 h 1478"/>
                <a:gd name="T28" fmla="*/ 162720563 w 1470"/>
                <a:gd name="T29" fmla="*/ 74695996 h 1478"/>
                <a:gd name="T30" fmla="*/ 105159526 w 1470"/>
                <a:gd name="T31" fmla="*/ 83477143 h 1478"/>
                <a:gd name="T32" fmla="*/ 102724441 w 1470"/>
                <a:gd name="T33" fmla="*/ 70590608 h 1478"/>
                <a:gd name="T34" fmla="*/ 117003909 w 1470"/>
                <a:gd name="T35" fmla="*/ 79029330 h 1478"/>
                <a:gd name="T36" fmla="*/ 121099536 w 1470"/>
                <a:gd name="T37" fmla="*/ 69564346 h 1478"/>
                <a:gd name="T38" fmla="*/ 114015198 w 1470"/>
                <a:gd name="T39" fmla="*/ 68195658 h 1478"/>
                <a:gd name="T40" fmla="*/ 109033904 w 1470"/>
                <a:gd name="T41" fmla="*/ 57932019 h 1478"/>
                <a:gd name="T42" fmla="*/ 102724441 w 1470"/>
                <a:gd name="T43" fmla="*/ 62493636 h 1478"/>
                <a:gd name="T44" fmla="*/ 96304187 w 1470"/>
                <a:gd name="T45" fmla="*/ 57932019 h 1478"/>
                <a:gd name="T46" fmla="*/ 93868769 w 1470"/>
                <a:gd name="T47" fmla="*/ 65686903 h 1478"/>
                <a:gd name="T48" fmla="*/ 84902617 w 1470"/>
                <a:gd name="T49" fmla="*/ 68309800 h 1478"/>
                <a:gd name="T50" fmla="*/ 88555432 w 1470"/>
                <a:gd name="T51" fmla="*/ 79257613 h 1478"/>
                <a:gd name="T52" fmla="*/ 85013076 w 1470"/>
                <a:gd name="T53" fmla="*/ 86442127 h 1478"/>
                <a:gd name="T54" fmla="*/ 94090019 w 1470"/>
                <a:gd name="T55" fmla="*/ 89065044 h 1478"/>
                <a:gd name="T56" fmla="*/ 97078730 w 1470"/>
                <a:gd name="T57" fmla="*/ 96819590 h 1478"/>
                <a:gd name="T58" fmla="*/ 104606234 w 1470"/>
                <a:gd name="T59" fmla="*/ 91915886 h 1478"/>
                <a:gd name="T60" fmla="*/ 110251613 w 1470"/>
                <a:gd name="T61" fmla="*/ 96249557 h 1478"/>
                <a:gd name="T62" fmla="*/ 114125657 w 1470"/>
                <a:gd name="T63" fmla="*/ 86213843 h 1478"/>
                <a:gd name="T64" fmla="*/ 121542370 w 1470"/>
                <a:gd name="T65" fmla="*/ 83705089 h 1478"/>
                <a:gd name="T66" fmla="*/ 51472846 w 1470"/>
                <a:gd name="T67" fmla="*/ 46186226 h 1478"/>
                <a:gd name="T68" fmla="*/ 111247738 w 1470"/>
                <a:gd name="T69" fmla="*/ 30904731 h 1478"/>
                <a:gd name="T70" fmla="*/ 139142590 w 1470"/>
                <a:gd name="T71" fmla="*/ 55195319 h 1478"/>
                <a:gd name="T72" fmla="*/ 140028257 w 1470"/>
                <a:gd name="T73" fmla="*/ 41852544 h 1478"/>
                <a:gd name="T74" fmla="*/ 151208223 w 1470"/>
                <a:gd name="T75" fmla="*/ 30904731 h 1478"/>
                <a:gd name="T76" fmla="*/ 139807007 w 1470"/>
                <a:gd name="T77" fmla="*/ 19614824 h 1478"/>
                <a:gd name="T78" fmla="*/ 138810548 w 1470"/>
                <a:gd name="T79" fmla="*/ 6386199 h 1478"/>
                <a:gd name="T80" fmla="*/ 125527206 w 1470"/>
                <a:gd name="T81" fmla="*/ 1938722 h 1478"/>
                <a:gd name="T82" fmla="*/ 116229033 w 1470"/>
                <a:gd name="T83" fmla="*/ 1938722 h 1478"/>
                <a:gd name="T84" fmla="*/ 103166942 w 1470"/>
                <a:gd name="T85" fmla="*/ 6728287 h 1478"/>
                <a:gd name="T86" fmla="*/ 102281607 w 1470"/>
                <a:gd name="T87" fmla="*/ 20071053 h 1478"/>
                <a:gd name="T88" fmla="*/ 91101309 w 1470"/>
                <a:gd name="T89" fmla="*/ 30904731 h 1478"/>
                <a:gd name="T90" fmla="*/ 102392066 w 1470"/>
                <a:gd name="T91" fmla="*/ 42194632 h 1478"/>
                <a:gd name="T92" fmla="*/ 103498984 w 1470"/>
                <a:gd name="T93" fmla="*/ 55537406 h 1478"/>
                <a:gd name="T94" fmla="*/ 116671867 w 1470"/>
                <a:gd name="T95" fmla="*/ 59984882 h 1478"/>
                <a:gd name="T96" fmla="*/ 126080831 w 1470"/>
                <a:gd name="T97" fmla="*/ 59984882 h 1478"/>
                <a:gd name="T98" fmla="*/ 139142590 w 1470"/>
                <a:gd name="T99" fmla="*/ 55195319 h 1478"/>
                <a:gd name="T100" fmla="*/ 47820051 w 1470"/>
                <a:gd name="T101" fmla="*/ 135479195 h 1478"/>
                <a:gd name="T102" fmla="*/ 0 w 1470"/>
                <a:gd name="T103" fmla="*/ 157602768 h 1478"/>
                <a:gd name="T104" fmla="*/ 102834900 w 1470"/>
                <a:gd name="T105" fmla="*/ 157602768 h 1478"/>
                <a:gd name="T106" fmla="*/ 48705386 w 1470"/>
                <a:gd name="T107" fmla="*/ 122022289 h 1478"/>
                <a:gd name="T108" fmla="*/ 47488009 w 1470"/>
                <a:gd name="T109" fmla="*/ 131829698 h 1478"/>
                <a:gd name="T110" fmla="*/ 57893100 w 1470"/>
                <a:gd name="T111" fmla="*/ 127382223 h 14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70"/>
                <a:gd name="T169" fmla="*/ 0 h 1478"/>
                <a:gd name="T170" fmla="*/ 1470 w 1470"/>
                <a:gd name="T171" fmla="*/ 1478 h 14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70" h="1478">
                  <a:moveTo>
                    <a:pt x="1334" y="696"/>
                  </a:moveTo>
                  <a:cubicBezTo>
                    <a:pt x="1310" y="696"/>
                    <a:pt x="1290" y="676"/>
                    <a:pt x="1290" y="652"/>
                  </a:cubicBezTo>
                  <a:cubicBezTo>
                    <a:pt x="1290" y="627"/>
                    <a:pt x="1310" y="607"/>
                    <a:pt x="1334" y="607"/>
                  </a:cubicBezTo>
                  <a:cubicBezTo>
                    <a:pt x="1359" y="607"/>
                    <a:pt x="1379" y="627"/>
                    <a:pt x="1379" y="652"/>
                  </a:cubicBezTo>
                  <a:cubicBezTo>
                    <a:pt x="1379" y="676"/>
                    <a:pt x="1359" y="696"/>
                    <a:pt x="1334" y="696"/>
                  </a:cubicBezTo>
                  <a:close/>
                  <a:moveTo>
                    <a:pt x="1469" y="646"/>
                  </a:moveTo>
                  <a:cubicBezTo>
                    <a:pt x="1469" y="637"/>
                    <a:pt x="1462" y="630"/>
                    <a:pt x="1454" y="629"/>
                  </a:cubicBezTo>
                  <a:lnTo>
                    <a:pt x="1428" y="625"/>
                  </a:lnTo>
                  <a:cubicBezTo>
                    <a:pt x="1426" y="617"/>
                    <a:pt x="1423" y="610"/>
                    <a:pt x="1419" y="602"/>
                  </a:cubicBezTo>
                  <a:lnTo>
                    <a:pt x="1434" y="582"/>
                  </a:lnTo>
                  <a:cubicBezTo>
                    <a:pt x="1439" y="575"/>
                    <a:pt x="1439" y="565"/>
                    <a:pt x="1433" y="559"/>
                  </a:cubicBezTo>
                  <a:cubicBezTo>
                    <a:pt x="1430" y="556"/>
                    <a:pt x="1428" y="554"/>
                    <a:pt x="1426" y="552"/>
                  </a:cubicBezTo>
                  <a:cubicBezTo>
                    <a:pt x="1422" y="549"/>
                    <a:pt x="1418" y="547"/>
                    <a:pt x="1413" y="547"/>
                  </a:cubicBezTo>
                  <a:cubicBezTo>
                    <a:pt x="1409" y="547"/>
                    <a:pt x="1406" y="548"/>
                    <a:pt x="1402" y="551"/>
                  </a:cubicBezTo>
                  <a:lnTo>
                    <a:pt x="1382" y="567"/>
                  </a:lnTo>
                  <a:cubicBezTo>
                    <a:pt x="1375" y="562"/>
                    <a:pt x="1367" y="559"/>
                    <a:pt x="1359" y="557"/>
                  </a:cubicBezTo>
                  <a:lnTo>
                    <a:pt x="1355" y="532"/>
                  </a:lnTo>
                  <a:cubicBezTo>
                    <a:pt x="1354" y="523"/>
                    <a:pt x="1347" y="517"/>
                    <a:pt x="1338" y="516"/>
                  </a:cubicBezTo>
                  <a:cubicBezTo>
                    <a:pt x="1337" y="516"/>
                    <a:pt x="1335" y="516"/>
                    <a:pt x="1334" y="516"/>
                  </a:cubicBezTo>
                  <a:cubicBezTo>
                    <a:pt x="1332" y="516"/>
                    <a:pt x="1330" y="516"/>
                    <a:pt x="1328" y="516"/>
                  </a:cubicBezTo>
                  <a:cubicBezTo>
                    <a:pt x="1319" y="517"/>
                    <a:pt x="1312" y="524"/>
                    <a:pt x="1311" y="532"/>
                  </a:cubicBezTo>
                  <a:lnTo>
                    <a:pt x="1308" y="558"/>
                  </a:lnTo>
                  <a:cubicBezTo>
                    <a:pt x="1300" y="560"/>
                    <a:pt x="1292" y="563"/>
                    <a:pt x="1285" y="567"/>
                  </a:cubicBezTo>
                  <a:lnTo>
                    <a:pt x="1264" y="552"/>
                  </a:lnTo>
                  <a:cubicBezTo>
                    <a:pt x="1261" y="550"/>
                    <a:pt x="1257" y="549"/>
                    <a:pt x="1254" y="549"/>
                  </a:cubicBezTo>
                  <a:cubicBezTo>
                    <a:pt x="1249" y="549"/>
                    <a:pt x="1245" y="550"/>
                    <a:pt x="1241" y="553"/>
                  </a:cubicBezTo>
                  <a:cubicBezTo>
                    <a:pt x="1239" y="556"/>
                    <a:pt x="1236" y="558"/>
                    <a:pt x="1234" y="560"/>
                  </a:cubicBezTo>
                  <a:cubicBezTo>
                    <a:pt x="1228" y="567"/>
                    <a:pt x="1228" y="577"/>
                    <a:pt x="1233" y="584"/>
                  </a:cubicBezTo>
                  <a:lnTo>
                    <a:pt x="1249" y="604"/>
                  </a:lnTo>
                  <a:cubicBezTo>
                    <a:pt x="1245" y="611"/>
                    <a:pt x="1242" y="619"/>
                    <a:pt x="1240" y="627"/>
                  </a:cubicBezTo>
                  <a:lnTo>
                    <a:pt x="1214" y="631"/>
                  </a:lnTo>
                  <a:cubicBezTo>
                    <a:pt x="1206" y="632"/>
                    <a:pt x="1199" y="639"/>
                    <a:pt x="1199" y="648"/>
                  </a:cubicBezTo>
                  <a:cubicBezTo>
                    <a:pt x="1199" y="649"/>
                    <a:pt x="1199" y="651"/>
                    <a:pt x="1199" y="652"/>
                  </a:cubicBezTo>
                  <a:cubicBezTo>
                    <a:pt x="1199" y="654"/>
                    <a:pt x="1199" y="656"/>
                    <a:pt x="1199" y="658"/>
                  </a:cubicBezTo>
                  <a:cubicBezTo>
                    <a:pt x="1199" y="667"/>
                    <a:pt x="1206" y="674"/>
                    <a:pt x="1215" y="675"/>
                  </a:cubicBezTo>
                  <a:lnTo>
                    <a:pt x="1240" y="678"/>
                  </a:lnTo>
                  <a:cubicBezTo>
                    <a:pt x="1242" y="686"/>
                    <a:pt x="1246" y="694"/>
                    <a:pt x="1250" y="701"/>
                  </a:cubicBezTo>
                  <a:lnTo>
                    <a:pt x="1235" y="722"/>
                  </a:lnTo>
                  <a:cubicBezTo>
                    <a:pt x="1229" y="729"/>
                    <a:pt x="1230" y="739"/>
                    <a:pt x="1236" y="745"/>
                  </a:cubicBezTo>
                  <a:cubicBezTo>
                    <a:pt x="1238" y="747"/>
                    <a:pt x="1240" y="750"/>
                    <a:pt x="1243" y="752"/>
                  </a:cubicBezTo>
                  <a:cubicBezTo>
                    <a:pt x="1246" y="755"/>
                    <a:pt x="1251" y="756"/>
                    <a:pt x="1255" y="756"/>
                  </a:cubicBezTo>
                  <a:cubicBezTo>
                    <a:pt x="1259" y="756"/>
                    <a:pt x="1263" y="755"/>
                    <a:pt x="1266" y="753"/>
                  </a:cubicBezTo>
                  <a:lnTo>
                    <a:pt x="1286" y="737"/>
                  </a:lnTo>
                  <a:cubicBezTo>
                    <a:pt x="1294" y="741"/>
                    <a:pt x="1301" y="744"/>
                    <a:pt x="1309" y="746"/>
                  </a:cubicBezTo>
                  <a:lnTo>
                    <a:pt x="1313" y="772"/>
                  </a:lnTo>
                  <a:cubicBezTo>
                    <a:pt x="1314" y="780"/>
                    <a:pt x="1322" y="787"/>
                    <a:pt x="1331" y="787"/>
                  </a:cubicBezTo>
                  <a:cubicBezTo>
                    <a:pt x="1332" y="787"/>
                    <a:pt x="1333" y="787"/>
                    <a:pt x="1334" y="787"/>
                  </a:cubicBezTo>
                  <a:cubicBezTo>
                    <a:pt x="1336" y="787"/>
                    <a:pt x="1338" y="787"/>
                    <a:pt x="1340" y="787"/>
                  </a:cubicBezTo>
                  <a:cubicBezTo>
                    <a:pt x="1349" y="787"/>
                    <a:pt x="1356" y="780"/>
                    <a:pt x="1357" y="771"/>
                  </a:cubicBezTo>
                  <a:lnTo>
                    <a:pt x="1361" y="746"/>
                  </a:lnTo>
                  <a:cubicBezTo>
                    <a:pt x="1369" y="744"/>
                    <a:pt x="1376" y="740"/>
                    <a:pt x="1384" y="736"/>
                  </a:cubicBezTo>
                  <a:lnTo>
                    <a:pt x="1404" y="751"/>
                  </a:lnTo>
                  <a:cubicBezTo>
                    <a:pt x="1407" y="754"/>
                    <a:pt x="1411" y="755"/>
                    <a:pt x="1415" y="755"/>
                  </a:cubicBezTo>
                  <a:cubicBezTo>
                    <a:pt x="1419" y="755"/>
                    <a:pt x="1424" y="753"/>
                    <a:pt x="1427" y="750"/>
                  </a:cubicBezTo>
                  <a:cubicBezTo>
                    <a:pt x="1430" y="748"/>
                    <a:pt x="1432" y="746"/>
                    <a:pt x="1434" y="743"/>
                  </a:cubicBezTo>
                  <a:cubicBezTo>
                    <a:pt x="1440" y="737"/>
                    <a:pt x="1440" y="727"/>
                    <a:pt x="1435" y="720"/>
                  </a:cubicBezTo>
                  <a:lnTo>
                    <a:pt x="1419" y="700"/>
                  </a:lnTo>
                  <a:cubicBezTo>
                    <a:pt x="1424" y="692"/>
                    <a:pt x="1427" y="685"/>
                    <a:pt x="1429" y="677"/>
                  </a:cubicBezTo>
                  <a:lnTo>
                    <a:pt x="1454" y="673"/>
                  </a:lnTo>
                  <a:cubicBezTo>
                    <a:pt x="1463" y="672"/>
                    <a:pt x="1469" y="664"/>
                    <a:pt x="1470" y="655"/>
                  </a:cubicBezTo>
                  <a:cubicBezTo>
                    <a:pt x="1470" y="654"/>
                    <a:pt x="1470" y="653"/>
                    <a:pt x="1470" y="652"/>
                  </a:cubicBezTo>
                  <a:cubicBezTo>
                    <a:pt x="1470" y="650"/>
                    <a:pt x="1470" y="648"/>
                    <a:pt x="1469" y="646"/>
                  </a:cubicBezTo>
                  <a:close/>
                  <a:moveTo>
                    <a:pt x="982" y="700"/>
                  </a:moveTo>
                  <a:cubicBezTo>
                    <a:pt x="976" y="715"/>
                    <a:pt x="965" y="726"/>
                    <a:pt x="950" y="732"/>
                  </a:cubicBezTo>
                  <a:cubicBezTo>
                    <a:pt x="943" y="735"/>
                    <a:pt x="936" y="737"/>
                    <a:pt x="928" y="737"/>
                  </a:cubicBezTo>
                  <a:cubicBezTo>
                    <a:pt x="904" y="737"/>
                    <a:pt x="883" y="722"/>
                    <a:pt x="874" y="700"/>
                  </a:cubicBezTo>
                  <a:cubicBezTo>
                    <a:pt x="861" y="670"/>
                    <a:pt x="876" y="636"/>
                    <a:pt x="906" y="623"/>
                  </a:cubicBezTo>
                  <a:cubicBezTo>
                    <a:pt x="913" y="620"/>
                    <a:pt x="920" y="619"/>
                    <a:pt x="928" y="619"/>
                  </a:cubicBezTo>
                  <a:cubicBezTo>
                    <a:pt x="952" y="619"/>
                    <a:pt x="973" y="633"/>
                    <a:pt x="983" y="655"/>
                  </a:cubicBezTo>
                  <a:cubicBezTo>
                    <a:pt x="989" y="670"/>
                    <a:pt x="988" y="686"/>
                    <a:pt x="982" y="700"/>
                  </a:cubicBezTo>
                  <a:close/>
                  <a:moveTo>
                    <a:pt x="1090" y="713"/>
                  </a:moveTo>
                  <a:lnTo>
                    <a:pt x="1057" y="693"/>
                  </a:lnTo>
                  <a:cubicBezTo>
                    <a:pt x="1058" y="683"/>
                    <a:pt x="1058" y="671"/>
                    <a:pt x="1056" y="660"/>
                  </a:cubicBezTo>
                  <a:lnTo>
                    <a:pt x="1090" y="641"/>
                  </a:lnTo>
                  <a:cubicBezTo>
                    <a:pt x="1097" y="636"/>
                    <a:pt x="1100" y="627"/>
                    <a:pt x="1098" y="619"/>
                  </a:cubicBezTo>
                  <a:cubicBezTo>
                    <a:pt x="1097" y="616"/>
                    <a:pt x="1095" y="613"/>
                    <a:pt x="1094" y="610"/>
                  </a:cubicBezTo>
                  <a:cubicBezTo>
                    <a:pt x="1092" y="606"/>
                    <a:pt x="1090" y="601"/>
                    <a:pt x="1088" y="597"/>
                  </a:cubicBezTo>
                  <a:cubicBezTo>
                    <a:pt x="1085" y="591"/>
                    <a:pt x="1079" y="587"/>
                    <a:pt x="1072" y="587"/>
                  </a:cubicBezTo>
                  <a:cubicBezTo>
                    <a:pt x="1071" y="587"/>
                    <a:pt x="1069" y="588"/>
                    <a:pt x="1067" y="588"/>
                  </a:cubicBezTo>
                  <a:lnTo>
                    <a:pt x="1030" y="598"/>
                  </a:lnTo>
                  <a:cubicBezTo>
                    <a:pt x="1023" y="589"/>
                    <a:pt x="1015" y="582"/>
                    <a:pt x="1007" y="575"/>
                  </a:cubicBezTo>
                  <a:lnTo>
                    <a:pt x="1016" y="537"/>
                  </a:lnTo>
                  <a:cubicBezTo>
                    <a:pt x="1018" y="529"/>
                    <a:pt x="1014" y="520"/>
                    <a:pt x="1007" y="517"/>
                  </a:cubicBezTo>
                  <a:cubicBezTo>
                    <a:pt x="999" y="513"/>
                    <a:pt x="992" y="510"/>
                    <a:pt x="985" y="508"/>
                  </a:cubicBezTo>
                  <a:cubicBezTo>
                    <a:pt x="983" y="507"/>
                    <a:pt x="981" y="507"/>
                    <a:pt x="979" y="507"/>
                  </a:cubicBezTo>
                  <a:cubicBezTo>
                    <a:pt x="973" y="507"/>
                    <a:pt x="966" y="510"/>
                    <a:pt x="963" y="516"/>
                  </a:cubicBezTo>
                  <a:lnTo>
                    <a:pt x="944" y="549"/>
                  </a:lnTo>
                  <a:cubicBezTo>
                    <a:pt x="939" y="549"/>
                    <a:pt x="933" y="548"/>
                    <a:pt x="928" y="548"/>
                  </a:cubicBezTo>
                  <a:cubicBezTo>
                    <a:pt x="922" y="548"/>
                    <a:pt x="917" y="549"/>
                    <a:pt x="911" y="550"/>
                  </a:cubicBezTo>
                  <a:lnTo>
                    <a:pt x="891" y="516"/>
                  </a:lnTo>
                  <a:cubicBezTo>
                    <a:pt x="888" y="511"/>
                    <a:pt x="882" y="507"/>
                    <a:pt x="876" y="507"/>
                  </a:cubicBezTo>
                  <a:cubicBezTo>
                    <a:pt x="874" y="507"/>
                    <a:pt x="872" y="508"/>
                    <a:pt x="870" y="508"/>
                  </a:cubicBezTo>
                  <a:cubicBezTo>
                    <a:pt x="866" y="509"/>
                    <a:pt x="863" y="511"/>
                    <a:pt x="860" y="512"/>
                  </a:cubicBezTo>
                  <a:cubicBezTo>
                    <a:pt x="856" y="514"/>
                    <a:pt x="852" y="515"/>
                    <a:pt x="848" y="518"/>
                  </a:cubicBezTo>
                  <a:cubicBezTo>
                    <a:pt x="840" y="521"/>
                    <a:pt x="836" y="530"/>
                    <a:pt x="838" y="538"/>
                  </a:cubicBezTo>
                  <a:lnTo>
                    <a:pt x="848" y="576"/>
                  </a:lnTo>
                  <a:cubicBezTo>
                    <a:pt x="840" y="583"/>
                    <a:pt x="832" y="590"/>
                    <a:pt x="825" y="599"/>
                  </a:cubicBezTo>
                  <a:lnTo>
                    <a:pt x="788" y="590"/>
                  </a:lnTo>
                  <a:cubicBezTo>
                    <a:pt x="786" y="589"/>
                    <a:pt x="785" y="589"/>
                    <a:pt x="783" y="589"/>
                  </a:cubicBezTo>
                  <a:cubicBezTo>
                    <a:pt x="776" y="589"/>
                    <a:pt x="770" y="593"/>
                    <a:pt x="767" y="599"/>
                  </a:cubicBezTo>
                  <a:cubicBezTo>
                    <a:pt x="764" y="606"/>
                    <a:pt x="760" y="614"/>
                    <a:pt x="758" y="621"/>
                  </a:cubicBezTo>
                  <a:cubicBezTo>
                    <a:pt x="755" y="629"/>
                    <a:pt x="759" y="638"/>
                    <a:pt x="766" y="643"/>
                  </a:cubicBezTo>
                  <a:lnTo>
                    <a:pt x="800" y="662"/>
                  </a:lnTo>
                  <a:cubicBezTo>
                    <a:pt x="798" y="673"/>
                    <a:pt x="798" y="684"/>
                    <a:pt x="800" y="695"/>
                  </a:cubicBezTo>
                  <a:lnTo>
                    <a:pt x="767" y="715"/>
                  </a:lnTo>
                  <a:cubicBezTo>
                    <a:pt x="759" y="719"/>
                    <a:pt x="756" y="728"/>
                    <a:pt x="759" y="736"/>
                  </a:cubicBezTo>
                  <a:cubicBezTo>
                    <a:pt x="760" y="739"/>
                    <a:pt x="761" y="743"/>
                    <a:pt x="762" y="746"/>
                  </a:cubicBezTo>
                  <a:cubicBezTo>
                    <a:pt x="764" y="750"/>
                    <a:pt x="766" y="754"/>
                    <a:pt x="768" y="758"/>
                  </a:cubicBezTo>
                  <a:cubicBezTo>
                    <a:pt x="771" y="764"/>
                    <a:pt x="777" y="768"/>
                    <a:pt x="784" y="768"/>
                  </a:cubicBezTo>
                  <a:cubicBezTo>
                    <a:pt x="786" y="768"/>
                    <a:pt x="787" y="768"/>
                    <a:pt x="789" y="768"/>
                  </a:cubicBezTo>
                  <a:lnTo>
                    <a:pt x="826" y="757"/>
                  </a:lnTo>
                  <a:cubicBezTo>
                    <a:pt x="833" y="766"/>
                    <a:pt x="841" y="774"/>
                    <a:pt x="850" y="781"/>
                  </a:cubicBezTo>
                  <a:lnTo>
                    <a:pt x="840" y="818"/>
                  </a:lnTo>
                  <a:cubicBezTo>
                    <a:pt x="838" y="826"/>
                    <a:pt x="842" y="835"/>
                    <a:pt x="850" y="839"/>
                  </a:cubicBezTo>
                  <a:cubicBezTo>
                    <a:pt x="857" y="842"/>
                    <a:pt x="864" y="845"/>
                    <a:pt x="872" y="848"/>
                  </a:cubicBezTo>
                  <a:cubicBezTo>
                    <a:pt x="874" y="849"/>
                    <a:pt x="876" y="849"/>
                    <a:pt x="877" y="849"/>
                  </a:cubicBezTo>
                  <a:cubicBezTo>
                    <a:pt x="884" y="849"/>
                    <a:pt x="890" y="845"/>
                    <a:pt x="893" y="840"/>
                  </a:cubicBezTo>
                  <a:lnTo>
                    <a:pt x="912" y="806"/>
                  </a:lnTo>
                  <a:cubicBezTo>
                    <a:pt x="918" y="807"/>
                    <a:pt x="923" y="807"/>
                    <a:pt x="928" y="807"/>
                  </a:cubicBezTo>
                  <a:cubicBezTo>
                    <a:pt x="934" y="807"/>
                    <a:pt x="940" y="807"/>
                    <a:pt x="945" y="806"/>
                  </a:cubicBezTo>
                  <a:lnTo>
                    <a:pt x="965" y="839"/>
                  </a:lnTo>
                  <a:cubicBezTo>
                    <a:pt x="968" y="845"/>
                    <a:pt x="974" y="848"/>
                    <a:pt x="981" y="848"/>
                  </a:cubicBezTo>
                  <a:cubicBezTo>
                    <a:pt x="983" y="848"/>
                    <a:pt x="985" y="848"/>
                    <a:pt x="987" y="847"/>
                  </a:cubicBezTo>
                  <a:cubicBezTo>
                    <a:pt x="990" y="846"/>
                    <a:pt x="993" y="845"/>
                    <a:pt x="996" y="844"/>
                  </a:cubicBezTo>
                  <a:cubicBezTo>
                    <a:pt x="1000" y="842"/>
                    <a:pt x="1005" y="840"/>
                    <a:pt x="1009" y="838"/>
                  </a:cubicBezTo>
                  <a:cubicBezTo>
                    <a:pt x="1016" y="834"/>
                    <a:pt x="1020" y="825"/>
                    <a:pt x="1018" y="817"/>
                  </a:cubicBezTo>
                  <a:lnTo>
                    <a:pt x="1008" y="780"/>
                  </a:lnTo>
                  <a:cubicBezTo>
                    <a:pt x="1017" y="773"/>
                    <a:pt x="1024" y="765"/>
                    <a:pt x="1031" y="756"/>
                  </a:cubicBezTo>
                  <a:lnTo>
                    <a:pt x="1069" y="766"/>
                  </a:lnTo>
                  <a:cubicBezTo>
                    <a:pt x="1070" y="766"/>
                    <a:pt x="1072" y="766"/>
                    <a:pt x="1073" y="766"/>
                  </a:cubicBezTo>
                  <a:cubicBezTo>
                    <a:pt x="1080" y="766"/>
                    <a:pt x="1086" y="763"/>
                    <a:pt x="1089" y="756"/>
                  </a:cubicBezTo>
                  <a:cubicBezTo>
                    <a:pt x="1093" y="749"/>
                    <a:pt x="1096" y="742"/>
                    <a:pt x="1098" y="734"/>
                  </a:cubicBezTo>
                  <a:cubicBezTo>
                    <a:pt x="1101" y="726"/>
                    <a:pt x="1098" y="717"/>
                    <a:pt x="1090" y="713"/>
                  </a:cubicBezTo>
                  <a:close/>
                  <a:moveTo>
                    <a:pt x="465" y="977"/>
                  </a:moveTo>
                  <a:cubicBezTo>
                    <a:pt x="579" y="977"/>
                    <a:pt x="671" y="819"/>
                    <a:pt x="671" y="672"/>
                  </a:cubicBezTo>
                  <a:cubicBezTo>
                    <a:pt x="671" y="524"/>
                    <a:pt x="579" y="405"/>
                    <a:pt x="465" y="405"/>
                  </a:cubicBezTo>
                  <a:cubicBezTo>
                    <a:pt x="350" y="405"/>
                    <a:pt x="258" y="524"/>
                    <a:pt x="258" y="672"/>
                  </a:cubicBezTo>
                  <a:cubicBezTo>
                    <a:pt x="258" y="819"/>
                    <a:pt x="350" y="977"/>
                    <a:pt x="465" y="977"/>
                  </a:cubicBezTo>
                  <a:close/>
                  <a:moveTo>
                    <a:pt x="1094" y="360"/>
                  </a:moveTo>
                  <a:cubicBezTo>
                    <a:pt x="1045" y="360"/>
                    <a:pt x="1005" y="320"/>
                    <a:pt x="1005" y="271"/>
                  </a:cubicBezTo>
                  <a:cubicBezTo>
                    <a:pt x="1005" y="222"/>
                    <a:pt x="1045" y="182"/>
                    <a:pt x="1094" y="182"/>
                  </a:cubicBezTo>
                  <a:cubicBezTo>
                    <a:pt x="1143" y="182"/>
                    <a:pt x="1183" y="222"/>
                    <a:pt x="1183" y="271"/>
                  </a:cubicBezTo>
                  <a:cubicBezTo>
                    <a:pt x="1183" y="320"/>
                    <a:pt x="1143" y="360"/>
                    <a:pt x="1094" y="360"/>
                  </a:cubicBezTo>
                  <a:close/>
                  <a:moveTo>
                    <a:pt x="1257" y="484"/>
                  </a:moveTo>
                  <a:cubicBezTo>
                    <a:pt x="1261" y="484"/>
                    <a:pt x="1265" y="482"/>
                    <a:pt x="1269" y="479"/>
                  </a:cubicBezTo>
                  <a:cubicBezTo>
                    <a:pt x="1282" y="468"/>
                    <a:pt x="1294" y="456"/>
                    <a:pt x="1305" y="442"/>
                  </a:cubicBezTo>
                  <a:cubicBezTo>
                    <a:pt x="1311" y="436"/>
                    <a:pt x="1311" y="426"/>
                    <a:pt x="1306" y="420"/>
                  </a:cubicBezTo>
                  <a:lnTo>
                    <a:pt x="1265" y="367"/>
                  </a:lnTo>
                  <a:cubicBezTo>
                    <a:pt x="1273" y="353"/>
                    <a:pt x="1280" y="337"/>
                    <a:pt x="1284" y="321"/>
                  </a:cubicBezTo>
                  <a:lnTo>
                    <a:pt x="1349" y="312"/>
                  </a:lnTo>
                  <a:cubicBezTo>
                    <a:pt x="1358" y="310"/>
                    <a:pt x="1364" y="304"/>
                    <a:pt x="1365" y="295"/>
                  </a:cubicBezTo>
                  <a:cubicBezTo>
                    <a:pt x="1365" y="287"/>
                    <a:pt x="1366" y="279"/>
                    <a:pt x="1366" y="271"/>
                  </a:cubicBezTo>
                  <a:cubicBezTo>
                    <a:pt x="1366" y="262"/>
                    <a:pt x="1365" y="253"/>
                    <a:pt x="1364" y="243"/>
                  </a:cubicBezTo>
                  <a:cubicBezTo>
                    <a:pt x="1363" y="234"/>
                    <a:pt x="1357" y="228"/>
                    <a:pt x="1348" y="227"/>
                  </a:cubicBezTo>
                  <a:lnTo>
                    <a:pt x="1283" y="218"/>
                  </a:lnTo>
                  <a:cubicBezTo>
                    <a:pt x="1278" y="202"/>
                    <a:pt x="1272" y="187"/>
                    <a:pt x="1263" y="172"/>
                  </a:cubicBezTo>
                  <a:lnTo>
                    <a:pt x="1303" y="120"/>
                  </a:lnTo>
                  <a:cubicBezTo>
                    <a:pt x="1308" y="113"/>
                    <a:pt x="1308" y="104"/>
                    <a:pt x="1302" y="97"/>
                  </a:cubicBezTo>
                  <a:cubicBezTo>
                    <a:pt x="1291" y="84"/>
                    <a:pt x="1278" y="71"/>
                    <a:pt x="1265" y="60"/>
                  </a:cubicBezTo>
                  <a:cubicBezTo>
                    <a:pt x="1262" y="58"/>
                    <a:pt x="1258" y="56"/>
                    <a:pt x="1254" y="56"/>
                  </a:cubicBezTo>
                  <a:cubicBezTo>
                    <a:pt x="1250" y="56"/>
                    <a:pt x="1246" y="58"/>
                    <a:pt x="1242" y="60"/>
                  </a:cubicBezTo>
                  <a:lnTo>
                    <a:pt x="1190" y="101"/>
                  </a:lnTo>
                  <a:cubicBezTo>
                    <a:pt x="1176" y="92"/>
                    <a:pt x="1160" y="86"/>
                    <a:pt x="1144" y="82"/>
                  </a:cubicBezTo>
                  <a:lnTo>
                    <a:pt x="1134" y="17"/>
                  </a:lnTo>
                  <a:cubicBezTo>
                    <a:pt x="1133" y="8"/>
                    <a:pt x="1126" y="2"/>
                    <a:pt x="1118" y="1"/>
                  </a:cubicBezTo>
                  <a:cubicBezTo>
                    <a:pt x="1110" y="0"/>
                    <a:pt x="1102" y="0"/>
                    <a:pt x="1094" y="0"/>
                  </a:cubicBezTo>
                  <a:cubicBezTo>
                    <a:pt x="1085" y="0"/>
                    <a:pt x="1075" y="0"/>
                    <a:pt x="1066" y="2"/>
                  </a:cubicBezTo>
                  <a:cubicBezTo>
                    <a:pt x="1057" y="2"/>
                    <a:pt x="1051" y="9"/>
                    <a:pt x="1050" y="17"/>
                  </a:cubicBezTo>
                  <a:lnTo>
                    <a:pt x="1041" y="83"/>
                  </a:lnTo>
                  <a:cubicBezTo>
                    <a:pt x="1025" y="87"/>
                    <a:pt x="1010" y="94"/>
                    <a:pt x="995" y="102"/>
                  </a:cubicBezTo>
                  <a:lnTo>
                    <a:pt x="942" y="63"/>
                  </a:lnTo>
                  <a:cubicBezTo>
                    <a:pt x="939" y="60"/>
                    <a:pt x="935" y="59"/>
                    <a:pt x="932" y="59"/>
                  </a:cubicBezTo>
                  <a:cubicBezTo>
                    <a:pt x="927" y="59"/>
                    <a:pt x="923" y="61"/>
                    <a:pt x="920" y="63"/>
                  </a:cubicBezTo>
                  <a:cubicBezTo>
                    <a:pt x="907" y="75"/>
                    <a:pt x="894" y="87"/>
                    <a:pt x="883" y="101"/>
                  </a:cubicBezTo>
                  <a:cubicBezTo>
                    <a:pt x="878" y="107"/>
                    <a:pt x="878" y="117"/>
                    <a:pt x="883" y="123"/>
                  </a:cubicBezTo>
                  <a:lnTo>
                    <a:pt x="924" y="176"/>
                  </a:lnTo>
                  <a:cubicBezTo>
                    <a:pt x="915" y="190"/>
                    <a:pt x="909" y="206"/>
                    <a:pt x="905" y="222"/>
                  </a:cubicBezTo>
                  <a:lnTo>
                    <a:pt x="839" y="231"/>
                  </a:lnTo>
                  <a:cubicBezTo>
                    <a:pt x="831" y="233"/>
                    <a:pt x="825" y="239"/>
                    <a:pt x="824" y="248"/>
                  </a:cubicBezTo>
                  <a:cubicBezTo>
                    <a:pt x="823" y="256"/>
                    <a:pt x="823" y="264"/>
                    <a:pt x="823" y="271"/>
                  </a:cubicBezTo>
                  <a:cubicBezTo>
                    <a:pt x="823" y="281"/>
                    <a:pt x="823" y="290"/>
                    <a:pt x="824" y="300"/>
                  </a:cubicBezTo>
                  <a:cubicBezTo>
                    <a:pt x="825" y="308"/>
                    <a:pt x="832" y="315"/>
                    <a:pt x="840" y="316"/>
                  </a:cubicBezTo>
                  <a:lnTo>
                    <a:pt x="906" y="324"/>
                  </a:lnTo>
                  <a:cubicBezTo>
                    <a:pt x="910" y="340"/>
                    <a:pt x="917" y="356"/>
                    <a:pt x="925" y="370"/>
                  </a:cubicBezTo>
                  <a:lnTo>
                    <a:pt x="886" y="423"/>
                  </a:lnTo>
                  <a:cubicBezTo>
                    <a:pt x="881" y="430"/>
                    <a:pt x="881" y="439"/>
                    <a:pt x="886" y="446"/>
                  </a:cubicBezTo>
                  <a:cubicBezTo>
                    <a:pt x="898" y="459"/>
                    <a:pt x="910" y="471"/>
                    <a:pt x="924" y="482"/>
                  </a:cubicBezTo>
                  <a:cubicBezTo>
                    <a:pt x="927" y="485"/>
                    <a:pt x="931" y="487"/>
                    <a:pt x="935" y="487"/>
                  </a:cubicBezTo>
                  <a:cubicBezTo>
                    <a:pt x="939" y="487"/>
                    <a:pt x="943" y="485"/>
                    <a:pt x="946" y="483"/>
                  </a:cubicBezTo>
                  <a:lnTo>
                    <a:pt x="998" y="442"/>
                  </a:lnTo>
                  <a:cubicBezTo>
                    <a:pt x="1013" y="450"/>
                    <a:pt x="1029" y="457"/>
                    <a:pt x="1045" y="461"/>
                  </a:cubicBezTo>
                  <a:lnTo>
                    <a:pt x="1054" y="526"/>
                  </a:lnTo>
                  <a:cubicBezTo>
                    <a:pt x="1055" y="535"/>
                    <a:pt x="1062" y="541"/>
                    <a:pt x="1071" y="542"/>
                  </a:cubicBezTo>
                  <a:cubicBezTo>
                    <a:pt x="1079" y="542"/>
                    <a:pt x="1087" y="543"/>
                    <a:pt x="1094" y="543"/>
                  </a:cubicBezTo>
                  <a:cubicBezTo>
                    <a:pt x="1104" y="543"/>
                    <a:pt x="1113" y="542"/>
                    <a:pt x="1123" y="541"/>
                  </a:cubicBezTo>
                  <a:cubicBezTo>
                    <a:pt x="1131" y="540"/>
                    <a:pt x="1138" y="534"/>
                    <a:pt x="1139" y="526"/>
                  </a:cubicBezTo>
                  <a:lnTo>
                    <a:pt x="1147" y="460"/>
                  </a:lnTo>
                  <a:cubicBezTo>
                    <a:pt x="1163" y="455"/>
                    <a:pt x="1179" y="449"/>
                    <a:pt x="1193" y="440"/>
                  </a:cubicBezTo>
                  <a:lnTo>
                    <a:pt x="1246" y="480"/>
                  </a:lnTo>
                  <a:cubicBezTo>
                    <a:pt x="1249" y="482"/>
                    <a:pt x="1253" y="484"/>
                    <a:pt x="1257" y="484"/>
                  </a:cubicBezTo>
                  <a:close/>
                  <a:moveTo>
                    <a:pt x="656" y="1040"/>
                  </a:moveTo>
                  <a:lnTo>
                    <a:pt x="535" y="1423"/>
                  </a:lnTo>
                  <a:lnTo>
                    <a:pt x="497" y="1188"/>
                  </a:lnTo>
                  <a:lnTo>
                    <a:pt x="432" y="1188"/>
                  </a:lnTo>
                  <a:lnTo>
                    <a:pt x="394" y="1423"/>
                  </a:lnTo>
                  <a:lnTo>
                    <a:pt x="274" y="1040"/>
                  </a:lnTo>
                  <a:cubicBezTo>
                    <a:pt x="112" y="1102"/>
                    <a:pt x="0" y="1236"/>
                    <a:pt x="0" y="1377"/>
                  </a:cubicBezTo>
                  <a:cubicBezTo>
                    <a:pt x="0" y="1379"/>
                    <a:pt x="0" y="1380"/>
                    <a:pt x="0" y="1382"/>
                  </a:cubicBezTo>
                  <a:cubicBezTo>
                    <a:pt x="0" y="1383"/>
                    <a:pt x="0" y="1383"/>
                    <a:pt x="0" y="1384"/>
                  </a:cubicBezTo>
                  <a:cubicBezTo>
                    <a:pt x="0" y="1478"/>
                    <a:pt x="97" y="1470"/>
                    <a:pt x="465" y="1470"/>
                  </a:cubicBezTo>
                  <a:cubicBezTo>
                    <a:pt x="855" y="1470"/>
                    <a:pt x="929" y="1478"/>
                    <a:pt x="929" y="1384"/>
                  </a:cubicBezTo>
                  <a:cubicBezTo>
                    <a:pt x="929" y="1383"/>
                    <a:pt x="929" y="1383"/>
                    <a:pt x="929" y="1382"/>
                  </a:cubicBezTo>
                  <a:cubicBezTo>
                    <a:pt x="929" y="1380"/>
                    <a:pt x="929" y="1379"/>
                    <a:pt x="929" y="1377"/>
                  </a:cubicBezTo>
                  <a:cubicBezTo>
                    <a:pt x="929" y="1236"/>
                    <a:pt x="817" y="1102"/>
                    <a:pt x="656" y="1040"/>
                  </a:cubicBezTo>
                  <a:close/>
                  <a:moveTo>
                    <a:pt x="489" y="1070"/>
                  </a:moveTo>
                  <a:lnTo>
                    <a:pt x="440" y="1070"/>
                  </a:lnTo>
                  <a:cubicBezTo>
                    <a:pt x="435" y="1070"/>
                    <a:pt x="431" y="1072"/>
                    <a:pt x="427" y="1076"/>
                  </a:cubicBezTo>
                  <a:lnTo>
                    <a:pt x="408" y="1095"/>
                  </a:lnTo>
                  <a:cubicBezTo>
                    <a:pt x="402" y="1100"/>
                    <a:pt x="401" y="1110"/>
                    <a:pt x="406" y="1117"/>
                  </a:cubicBezTo>
                  <a:lnTo>
                    <a:pt x="429" y="1156"/>
                  </a:lnTo>
                  <a:cubicBezTo>
                    <a:pt x="432" y="1162"/>
                    <a:pt x="438" y="1165"/>
                    <a:pt x="445" y="1165"/>
                  </a:cubicBezTo>
                  <a:lnTo>
                    <a:pt x="484" y="1165"/>
                  </a:lnTo>
                  <a:cubicBezTo>
                    <a:pt x="491" y="1165"/>
                    <a:pt x="497" y="1162"/>
                    <a:pt x="500" y="1156"/>
                  </a:cubicBezTo>
                  <a:lnTo>
                    <a:pt x="523" y="1117"/>
                  </a:lnTo>
                  <a:cubicBezTo>
                    <a:pt x="528" y="1110"/>
                    <a:pt x="527" y="1100"/>
                    <a:pt x="521" y="1095"/>
                  </a:cubicBezTo>
                  <a:lnTo>
                    <a:pt x="502" y="1076"/>
                  </a:lnTo>
                  <a:cubicBezTo>
                    <a:pt x="498" y="1072"/>
                    <a:pt x="494" y="1070"/>
                    <a:pt x="489" y="107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</p:grpSp>
      <p:grpSp>
        <p:nvGrpSpPr>
          <p:cNvPr id="34826" name="组合 28"/>
          <p:cNvGrpSpPr/>
          <p:nvPr/>
        </p:nvGrpSpPr>
        <p:grpSpPr bwMode="auto">
          <a:xfrm>
            <a:off x="6510338" y="4354513"/>
            <a:ext cx="919162" cy="919162"/>
            <a:chOff x="0" y="0"/>
            <a:chExt cx="919063" cy="919397"/>
          </a:xfrm>
        </p:grpSpPr>
        <p:sp>
          <p:nvSpPr>
            <p:cNvPr id="34835" name="椭圆 29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6" name="Freeform 88"/>
            <p:cNvSpPr>
              <a:spLocks noEditPoints="1"/>
            </p:cNvSpPr>
            <p:nvPr/>
          </p:nvSpPr>
          <p:spPr bwMode="auto">
            <a:xfrm>
              <a:off x="199544" y="156127"/>
              <a:ext cx="523903" cy="621572"/>
            </a:xfrm>
            <a:custGeom>
              <a:avLst/>
              <a:gdLst>
                <a:gd name="T0" fmla="*/ 849888881 w 235"/>
                <a:gd name="T1" fmla="*/ 188136434 h 283"/>
                <a:gd name="T2" fmla="*/ 427429078 w 235"/>
                <a:gd name="T3" fmla="*/ 0 h 283"/>
                <a:gd name="T4" fmla="*/ 735575505 w 235"/>
                <a:gd name="T5" fmla="*/ 1220479707 h 283"/>
                <a:gd name="T6" fmla="*/ 735575505 w 235"/>
                <a:gd name="T7" fmla="*/ 1220479707 h 283"/>
                <a:gd name="T8" fmla="*/ 427429078 w 235"/>
                <a:gd name="T9" fmla="*/ 1365200494 h 283"/>
                <a:gd name="T10" fmla="*/ 581503336 w 235"/>
                <a:gd name="T11" fmla="*/ 1046814926 h 283"/>
                <a:gd name="T12" fmla="*/ 715696178 w 235"/>
                <a:gd name="T13" fmla="*/ 337682708 h 283"/>
                <a:gd name="T14" fmla="*/ 894619038 w 235"/>
                <a:gd name="T15" fmla="*/ 574060068 h 283"/>
                <a:gd name="T16" fmla="*/ 760426336 w 235"/>
                <a:gd name="T17" fmla="*/ 482403496 h 283"/>
                <a:gd name="T18" fmla="*/ 805158723 w 235"/>
                <a:gd name="T19" fmla="*/ 438985722 h 283"/>
                <a:gd name="T20" fmla="*/ 705755400 w 235"/>
                <a:gd name="T21" fmla="*/ 443811139 h 283"/>
                <a:gd name="T22" fmla="*/ 670966021 w 235"/>
                <a:gd name="T23" fmla="*/ 429339280 h 283"/>
                <a:gd name="T24" fmla="*/ 566593284 w 235"/>
                <a:gd name="T25" fmla="*/ 376275064 h 283"/>
                <a:gd name="T26" fmla="*/ 621264359 w 235"/>
                <a:gd name="T27" fmla="*/ 342505929 h 283"/>
                <a:gd name="T28" fmla="*/ 591444254 w 235"/>
                <a:gd name="T29" fmla="*/ 371449647 h 283"/>
                <a:gd name="T30" fmla="*/ 521860897 w 235"/>
                <a:gd name="T31" fmla="*/ 651244918 h 283"/>
                <a:gd name="T32" fmla="*/ 521860897 w 235"/>
                <a:gd name="T33" fmla="*/ 718780993 h 283"/>
                <a:gd name="T34" fmla="*/ 497010066 w 235"/>
                <a:gd name="T35" fmla="*/ 429339280 h 283"/>
                <a:gd name="T36" fmla="*/ 332997258 w 235"/>
                <a:gd name="T37" fmla="*/ 467931637 h 283"/>
                <a:gd name="T38" fmla="*/ 332997258 w 235"/>
                <a:gd name="T39" fmla="*/ 438985722 h 283"/>
                <a:gd name="T40" fmla="*/ 328027984 w 235"/>
                <a:gd name="T41" fmla="*/ 588532065 h 283"/>
                <a:gd name="T42" fmla="*/ 268385475 w 235"/>
                <a:gd name="T43" fmla="*/ 574060068 h 283"/>
                <a:gd name="T44" fmla="*/ 293236375 w 235"/>
                <a:gd name="T45" fmla="*/ 660891360 h 283"/>
                <a:gd name="T46" fmla="*/ 323056480 w 235"/>
                <a:gd name="T47" fmla="*/ 723604214 h 283"/>
                <a:gd name="T48" fmla="*/ 313117931 w 235"/>
                <a:gd name="T49" fmla="*/ 704309134 h 283"/>
                <a:gd name="T50" fmla="*/ 283295527 w 235"/>
                <a:gd name="T51" fmla="*/ 641596280 h 283"/>
                <a:gd name="T52" fmla="*/ 263416200 w 235"/>
                <a:gd name="T53" fmla="*/ 675363219 h 283"/>
                <a:gd name="T54" fmla="*/ 337966533 w 235"/>
                <a:gd name="T55" fmla="*/ 800788927 h 283"/>
                <a:gd name="T56" fmla="*/ 278326253 w 235"/>
                <a:gd name="T57" fmla="*/ 824909425 h 283"/>
                <a:gd name="T58" fmla="*/ 377727416 w 235"/>
                <a:gd name="T59" fmla="*/ 853853143 h 283"/>
                <a:gd name="T60" fmla="*/ 362817364 w 235"/>
                <a:gd name="T61" fmla="*/ 921389218 h 283"/>
                <a:gd name="T62" fmla="*/ 462220687 w 235"/>
                <a:gd name="T63" fmla="*/ 916565997 h 283"/>
                <a:gd name="T64" fmla="*/ 477130739 w 235"/>
                <a:gd name="T65" fmla="*/ 984102072 h 283"/>
                <a:gd name="T66" fmla="*/ 576531833 w 235"/>
                <a:gd name="T67" fmla="*/ 955158353 h 283"/>
                <a:gd name="T68" fmla="*/ 586472750 w 235"/>
                <a:gd name="T69" fmla="*/ 931037856 h 283"/>
                <a:gd name="T70" fmla="*/ 581503336 w 235"/>
                <a:gd name="T71" fmla="*/ 998573931 h 283"/>
                <a:gd name="T72" fmla="*/ 611323581 w 235"/>
                <a:gd name="T73" fmla="*/ 988925293 h 283"/>
                <a:gd name="T74" fmla="*/ 551683231 w 235"/>
                <a:gd name="T75" fmla="*/ 675363219 h 283"/>
                <a:gd name="T76" fmla="*/ 611323581 w 235"/>
                <a:gd name="T77" fmla="*/ 665716778 h 283"/>
                <a:gd name="T78" fmla="*/ 581503336 w 235"/>
                <a:gd name="T79" fmla="*/ 612652562 h 283"/>
                <a:gd name="T80" fmla="*/ 705755400 w 235"/>
                <a:gd name="T81" fmla="*/ 916565997 h 283"/>
                <a:gd name="T82" fmla="*/ 715696178 w 235"/>
                <a:gd name="T83" fmla="*/ 998573931 h 283"/>
                <a:gd name="T84" fmla="*/ 760426336 w 235"/>
                <a:gd name="T85" fmla="*/ 882796861 h 283"/>
                <a:gd name="T86" fmla="*/ 830009554 w 235"/>
                <a:gd name="T87" fmla="*/ 897268720 h 283"/>
                <a:gd name="T88" fmla="*/ 825038050 w 235"/>
                <a:gd name="T89" fmla="*/ 800788927 h 283"/>
                <a:gd name="T90" fmla="*/ 894619038 w 235"/>
                <a:gd name="T91" fmla="*/ 786317068 h 283"/>
                <a:gd name="T92" fmla="*/ 914500595 w 235"/>
                <a:gd name="T93" fmla="*/ 689837275 h 283"/>
                <a:gd name="T94" fmla="*/ 914500595 w 235"/>
                <a:gd name="T95" fmla="*/ 656068139 h 283"/>
                <a:gd name="T96" fmla="*/ 914500595 w 235"/>
                <a:gd name="T97" fmla="*/ 723604214 h 283"/>
                <a:gd name="T98" fmla="*/ 94431854 w 235"/>
                <a:gd name="T99" fmla="*/ 506523993 h 283"/>
                <a:gd name="T100" fmla="*/ 760426336 w 235"/>
                <a:gd name="T101" fmla="*/ 207433710 h 283"/>
                <a:gd name="T102" fmla="*/ 173953655 w 235"/>
                <a:gd name="T103" fmla="*/ 535467712 h 2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5"/>
                <a:gd name="T157" fmla="*/ 0 h 283"/>
                <a:gd name="T158" fmla="*/ 235 w 235"/>
                <a:gd name="T159" fmla="*/ 283 h 2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5" h="283">
                  <a:moveTo>
                    <a:pt x="148" y="3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171" y="39"/>
                    <a:pt x="171" y="39"/>
                    <a:pt x="171" y="39"/>
                  </a:cubicBezTo>
                  <a:cubicBezTo>
                    <a:pt x="167" y="37"/>
                    <a:pt x="162" y="35"/>
                    <a:pt x="157" y="33"/>
                  </a:cubicBezTo>
                  <a:cubicBezTo>
                    <a:pt x="154" y="32"/>
                    <a:pt x="151" y="31"/>
                    <a:pt x="148" y="30"/>
                  </a:cubicBezTo>
                  <a:close/>
                  <a:moveTo>
                    <a:pt x="86" y="3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71" y="35"/>
                    <a:pt x="79" y="32"/>
                    <a:pt x="86" y="30"/>
                  </a:cubicBezTo>
                  <a:close/>
                  <a:moveTo>
                    <a:pt x="148" y="253"/>
                  </a:moveTo>
                  <a:cubicBezTo>
                    <a:pt x="148" y="283"/>
                    <a:pt x="148" y="283"/>
                    <a:pt x="148" y="283"/>
                  </a:cubicBezTo>
                  <a:cubicBezTo>
                    <a:pt x="171" y="283"/>
                    <a:pt x="171" y="283"/>
                    <a:pt x="171" y="283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4" y="247"/>
                    <a:pt x="156" y="250"/>
                    <a:pt x="148" y="253"/>
                  </a:cubicBezTo>
                  <a:close/>
                  <a:moveTo>
                    <a:pt x="78" y="250"/>
                  </a:moveTo>
                  <a:cubicBezTo>
                    <a:pt x="73" y="248"/>
                    <a:pt x="68" y="246"/>
                    <a:pt x="64" y="244"/>
                  </a:cubicBezTo>
                  <a:cubicBezTo>
                    <a:pt x="64" y="283"/>
                    <a:pt x="64" y="283"/>
                    <a:pt x="64" y="283"/>
                  </a:cubicBezTo>
                  <a:cubicBezTo>
                    <a:pt x="86" y="283"/>
                    <a:pt x="86" y="283"/>
                    <a:pt x="86" y="283"/>
                  </a:cubicBezTo>
                  <a:cubicBezTo>
                    <a:pt x="86" y="253"/>
                    <a:pt x="86" y="253"/>
                    <a:pt x="86" y="253"/>
                  </a:cubicBezTo>
                  <a:cubicBezTo>
                    <a:pt x="83" y="252"/>
                    <a:pt x="80" y="251"/>
                    <a:pt x="78" y="250"/>
                  </a:cubicBezTo>
                  <a:close/>
                  <a:moveTo>
                    <a:pt x="189" y="167"/>
                  </a:moveTo>
                  <a:cubicBezTo>
                    <a:pt x="178" y="197"/>
                    <a:pt x="149" y="217"/>
                    <a:pt x="117" y="217"/>
                  </a:cubicBezTo>
                  <a:cubicBezTo>
                    <a:pt x="108" y="217"/>
                    <a:pt x="100" y="216"/>
                    <a:pt x="91" y="213"/>
                  </a:cubicBezTo>
                  <a:cubicBezTo>
                    <a:pt x="52" y="198"/>
                    <a:pt x="32" y="154"/>
                    <a:pt x="46" y="115"/>
                  </a:cubicBezTo>
                  <a:cubicBezTo>
                    <a:pt x="57" y="85"/>
                    <a:pt x="86" y="65"/>
                    <a:pt x="117" y="65"/>
                  </a:cubicBezTo>
                  <a:cubicBezTo>
                    <a:pt x="126" y="65"/>
                    <a:pt x="135" y="67"/>
                    <a:pt x="144" y="70"/>
                  </a:cubicBezTo>
                  <a:cubicBezTo>
                    <a:pt x="183" y="84"/>
                    <a:pt x="203" y="128"/>
                    <a:pt x="189" y="167"/>
                  </a:cubicBezTo>
                  <a:close/>
                  <a:moveTo>
                    <a:pt x="166" y="117"/>
                  </a:moveTo>
                  <a:cubicBezTo>
                    <a:pt x="168" y="119"/>
                    <a:pt x="169" y="122"/>
                    <a:pt x="169" y="124"/>
                  </a:cubicBezTo>
                  <a:cubicBezTo>
                    <a:pt x="180" y="119"/>
                    <a:pt x="180" y="119"/>
                    <a:pt x="180" y="119"/>
                  </a:cubicBezTo>
                  <a:cubicBezTo>
                    <a:pt x="183" y="119"/>
                    <a:pt x="183" y="116"/>
                    <a:pt x="183" y="114"/>
                  </a:cubicBezTo>
                  <a:cubicBezTo>
                    <a:pt x="182" y="112"/>
                    <a:pt x="179" y="111"/>
                    <a:pt x="177" y="112"/>
                  </a:cubicBezTo>
                  <a:lnTo>
                    <a:pt x="166" y="117"/>
                  </a:lnTo>
                  <a:close/>
                  <a:moveTo>
                    <a:pt x="153" y="100"/>
                  </a:moveTo>
                  <a:cubicBezTo>
                    <a:pt x="155" y="102"/>
                    <a:pt x="157" y="103"/>
                    <a:pt x="159" y="105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9" y="95"/>
                    <a:pt x="169" y="93"/>
                    <a:pt x="167" y="91"/>
                  </a:cubicBezTo>
                  <a:cubicBezTo>
                    <a:pt x="166" y="90"/>
                    <a:pt x="163" y="90"/>
                    <a:pt x="162" y="91"/>
                  </a:cubicBezTo>
                  <a:lnTo>
                    <a:pt x="153" y="100"/>
                  </a:lnTo>
                  <a:close/>
                  <a:moveTo>
                    <a:pt x="135" y="89"/>
                  </a:moveTo>
                  <a:cubicBezTo>
                    <a:pt x="135" y="89"/>
                    <a:pt x="136" y="90"/>
                    <a:pt x="136" y="90"/>
                  </a:cubicBezTo>
                  <a:cubicBezTo>
                    <a:pt x="138" y="91"/>
                    <a:pt x="140" y="91"/>
                    <a:pt x="142" y="92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7" y="79"/>
                    <a:pt x="146" y="77"/>
                    <a:pt x="144" y="76"/>
                  </a:cubicBezTo>
                  <a:cubicBezTo>
                    <a:pt x="142" y="75"/>
                    <a:pt x="140" y="76"/>
                    <a:pt x="139" y="78"/>
                  </a:cubicBezTo>
                  <a:lnTo>
                    <a:pt x="135" y="89"/>
                  </a:lnTo>
                  <a:close/>
                  <a:moveTo>
                    <a:pt x="110" y="89"/>
                  </a:moveTo>
                  <a:cubicBezTo>
                    <a:pt x="114" y="89"/>
                    <a:pt x="114" y="89"/>
                    <a:pt x="114" y="89"/>
                  </a:cubicBezTo>
                  <a:cubicBezTo>
                    <a:pt x="114" y="83"/>
                    <a:pt x="114" y="83"/>
                    <a:pt x="114" y="83"/>
                  </a:cubicBezTo>
                  <a:cubicBezTo>
                    <a:pt x="114" y="81"/>
                    <a:pt x="114" y="80"/>
                    <a:pt x="114" y="78"/>
                  </a:cubicBezTo>
                  <a:cubicBezTo>
                    <a:pt x="115" y="80"/>
                    <a:pt x="116" y="81"/>
                    <a:pt x="116" y="82"/>
                  </a:cubicBezTo>
                  <a:cubicBezTo>
                    <a:pt x="120" y="89"/>
                    <a:pt x="120" y="89"/>
                    <a:pt x="120" y="89"/>
                  </a:cubicBezTo>
                  <a:cubicBezTo>
                    <a:pt x="125" y="89"/>
                    <a:pt x="125" y="89"/>
                    <a:pt x="125" y="89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76"/>
                    <a:pt x="120" y="76"/>
                    <a:pt x="120" y="76"/>
                  </a:cubicBezTo>
                  <a:cubicBezTo>
                    <a:pt x="120" y="78"/>
                    <a:pt x="120" y="80"/>
                    <a:pt x="121" y="81"/>
                  </a:cubicBezTo>
                  <a:cubicBezTo>
                    <a:pt x="120" y="80"/>
                    <a:pt x="119" y="78"/>
                    <a:pt x="119" y="7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0" y="71"/>
                    <a:pt x="110" y="71"/>
                    <a:pt x="110" y="71"/>
                  </a:cubicBezTo>
                  <a:lnTo>
                    <a:pt x="110" y="89"/>
                  </a:lnTo>
                  <a:close/>
                  <a:moveTo>
                    <a:pt x="105" y="135"/>
                  </a:moveTo>
                  <a:cubicBezTo>
                    <a:pt x="94" y="145"/>
                    <a:pt x="72" y="167"/>
                    <a:pt x="70" y="169"/>
                  </a:cubicBezTo>
                  <a:cubicBezTo>
                    <a:pt x="68" y="171"/>
                    <a:pt x="69" y="174"/>
                    <a:pt x="72" y="173"/>
                  </a:cubicBezTo>
                  <a:cubicBezTo>
                    <a:pt x="75" y="172"/>
                    <a:pt x="104" y="161"/>
                    <a:pt x="118" y="155"/>
                  </a:cubicBezTo>
                  <a:cubicBezTo>
                    <a:pt x="113" y="156"/>
                    <a:pt x="108" y="153"/>
                    <a:pt x="105" y="149"/>
                  </a:cubicBezTo>
                  <a:cubicBezTo>
                    <a:pt x="103" y="145"/>
                    <a:pt x="103" y="139"/>
                    <a:pt x="105" y="135"/>
                  </a:cubicBezTo>
                  <a:close/>
                  <a:moveTo>
                    <a:pt x="88" y="81"/>
                  </a:moveTo>
                  <a:cubicBezTo>
                    <a:pt x="93" y="92"/>
                    <a:pt x="93" y="92"/>
                    <a:pt x="93" y="92"/>
                  </a:cubicBezTo>
                  <a:cubicBezTo>
                    <a:pt x="95" y="91"/>
                    <a:pt x="98" y="90"/>
                    <a:pt x="100" y="89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95" y="76"/>
                    <a:pt x="92" y="75"/>
                    <a:pt x="90" y="76"/>
                  </a:cubicBezTo>
                  <a:cubicBezTo>
                    <a:pt x="88" y="77"/>
                    <a:pt x="87" y="79"/>
                    <a:pt x="88" y="81"/>
                  </a:cubicBezTo>
                  <a:close/>
                  <a:moveTo>
                    <a:pt x="67" y="97"/>
                  </a:moveTo>
                  <a:cubicBezTo>
                    <a:pt x="76" y="105"/>
                    <a:pt x="76" y="105"/>
                    <a:pt x="76" y="105"/>
                  </a:cubicBezTo>
                  <a:cubicBezTo>
                    <a:pt x="78" y="103"/>
                    <a:pt x="80" y="102"/>
                    <a:pt x="81" y="100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2" y="90"/>
                    <a:pt x="69" y="90"/>
                    <a:pt x="67" y="91"/>
                  </a:cubicBezTo>
                  <a:cubicBezTo>
                    <a:pt x="66" y="93"/>
                    <a:pt x="66" y="95"/>
                    <a:pt x="67" y="97"/>
                  </a:cubicBezTo>
                  <a:close/>
                  <a:moveTo>
                    <a:pt x="54" y="119"/>
                  </a:moveTo>
                  <a:cubicBezTo>
                    <a:pt x="65" y="124"/>
                    <a:pt x="65" y="124"/>
                    <a:pt x="65" y="124"/>
                  </a:cubicBezTo>
                  <a:cubicBezTo>
                    <a:pt x="66" y="123"/>
                    <a:pt x="66" y="123"/>
                    <a:pt x="66" y="122"/>
                  </a:cubicBezTo>
                  <a:cubicBezTo>
                    <a:pt x="67" y="120"/>
                    <a:pt x="67" y="119"/>
                    <a:pt x="68" y="117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55" y="111"/>
                    <a:pt x="53" y="112"/>
                    <a:pt x="52" y="114"/>
                  </a:cubicBezTo>
                  <a:cubicBezTo>
                    <a:pt x="51" y="116"/>
                    <a:pt x="52" y="119"/>
                    <a:pt x="54" y="119"/>
                  </a:cubicBezTo>
                  <a:close/>
                  <a:moveTo>
                    <a:pt x="52" y="150"/>
                  </a:moveTo>
                  <a:cubicBezTo>
                    <a:pt x="56" y="150"/>
                    <a:pt x="56" y="150"/>
                    <a:pt x="56" y="150"/>
                  </a:cubicBezTo>
                  <a:cubicBezTo>
                    <a:pt x="58" y="142"/>
                    <a:pt x="58" y="142"/>
                    <a:pt x="58" y="142"/>
                  </a:cubicBezTo>
                  <a:cubicBezTo>
                    <a:pt x="58" y="141"/>
                    <a:pt x="58" y="139"/>
                    <a:pt x="59" y="137"/>
                  </a:cubicBezTo>
                  <a:cubicBezTo>
                    <a:pt x="59" y="137"/>
                    <a:pt x="59" y="137"/>
                    <a:pt x="59" y="137"/>
                  </a:cubicBezTo>
                  <a:cubicBezTo>
                    <a:pt x="59" y="139"/>
                    <a:pt x="59" y="141"/>
                    <a:pt x="59" y="142"/>
                  </a:cubicBezTo>
                  <a:cubicBezTo>
                    <a:pt x="61" y="150"/>
                    <a:pt x="61" y="150"/>
                    <a:pt x="61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9" y="133"/>
                    <a:pt x="69" y="133"/>
                    <a:pt x="69" y="133"/>
                  </a:cubicBezTo>
                  <a:cubicBezTo>
                    <a:pt x="66" y="133"/>
                    <a:pt x="66" y="133"/>
                    <a:pt x="66" y="133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2"/>
                    <a:pt x="63" y="144"/>
                    <a:pt x="63" y="146"/>
                  </a:cubicBezTo>
                  <a:cubicBezTo>
                    <a:pt x="63" y="146"/>
                    <a:pt x="63" y="146"/>
                    <a:pt x="63" y="146"/>
                  </a:cubicBezTo>
                  <a:cubicBezTo>
                    <a:pt x="63" y="144"/>
                    <a:pt x="63" y="142"/>
                    <a:pt x="62" y="140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57" y="133"/>
                    <a:pt x="57" y="133"/>
                    <a:pt x="57" y="133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55" y="142"/>
                    <a:pt x="55" y="144"/>
                    <a:pt x="54" y="14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4" y="144"/>
                    <a:pt x="54" y="142"/>
                    <a:pt x="53" y="140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48" y="133"/>
                    <a:pt x="48" y="133"/>
                    <a:pt x="48" y="133"/>
                  </a:cubicBezTo>
                  <a:lnTo>
                    <a:pt x="52" y="150"/>
                  </a:lnTo>
                  <a:close/>
                  <a:moveTo>
                    <a:pt x="68" y="166"/>
                  </a:moveTo>
                  <a:cubicBezTo>
                    <a:pt x="67" y="164"/>
                    <a:pt x="66" y="161"/>
                    <a:pt x="65" y="159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2" y="164"/>
                    <a:pt x="51" y="166"/>
                    <a:pt x="52" y="168"/>
                  </a:cubicBezTo>
                  <a:cubicBezTo>
                    <a:pt x="53" y="170"/>
                    <a:pt x="54" y="171"/>
                    <a:pt x="56" y="171"/>
                  </a:cubicBezTo>
                  <a:cubicBezTo>
                    <a:pt x="56" y="171"/>
                    <a:pt x="57" y="171"/>
                    <a:pt x="57" y="170"/>
                  </a:cubicBezTo>
                  <a:lnTo>
                    <a:pt x="68" y="166"/>
                  </a:lnTo>
                  <a:close/>
                  <a:moveTo>
                    <a:pt x="82" y="183"/>
                  </a:moveTo>
                  <a:cubicBezTo>
                    <a:pt x="80" y="181"/>
                    <a:pt x="78" y="179"/>
                    <a:pt x="76" y="177"/>
                  </a:cubicBezTo>
                  <a:cubicBezTo>
                    <a:pt x="67" y="186"/>
                    <a:pt x="67" y="186"/>
                    <a:pt x="67" y="186"/>
                  </a:cubicBezTo>
                  <a:cubicBezTo>
                    <a:pt x="66" y="187"/>
                    <a:pt x="66" y="190"/>
                    <a:pt x="67" y="191"/>
                  </a:cubicBezTo>
                  <a:cubicBezTo>
                    <a:pt x="68" y="192"/>
                    <a:pt x="69" y="192"/>
                    <a:pt x="70" y="192"/>
                  </a:cubicBezTo>
                  <a:cubicBezTo>
                    <a:pt x="71" y="192"/>
                    <a:pt x="72" y="192"/>
                    <a:pt x="73" y="191"/>
                  </a:cubicBezTo>
                  <a:lnTo>
                    <a:pt x="82" y="183"/>
                  </a:lnTo>
                  <a:close/>
                  <a:moveTo>
                    <a:pt x="100" y="193"/>
                  </a:moveTo>
                  <a:cubicBezTo>
                    <a:pt x="100" y="193"/>
                    <a:pt x="99" y="193"/>
                    <a:pt x="98" y="193"/>
                  </a:cubicBezTo>
                  <a:cubicBezTo>
                    <a:pt x="96" y="192"/>
                    <a:pt x="95" y="191"/>
                    <a:pt x="93" y="190"/>
                  </a:cubicBezTo>
                  <a:cubicBezTo>
                    <a:pt x="88" y="201"/>
                    <a:pt x="88" y="201"/>
                    <a:pt x="88" y="201"/>
                  </a:cubicBezTo>
                  <a:cubicBezTo>
                    <a:pt x="87" y="203"/>
                    <a:pt x="88" y="206"/>
                    <a:pt x="90" y="207"/>
                  </a:cubicBezTo>
                  <a:cubicBezTo>
                    <a:pt x="91" y="207"/>
                    <a:pt x="91" y="207"/>
                    <a:pt x="92" y="207"/>
                  </a:cubicBezTo>
                  <a:cubicBezTo>
                    <a:pt x="93" y="207"/>
                    <a:pt x="95" y="206"/>
                    <a:pt x="96" y="204"/>
                  </a:cubicBezTo>
                  <a:lnTo>
                    <a:pt x="100" y="193"/>
                  </a:lnTo>
                  <a:close/>
                  <a:moveTo>
                    <a:pt x="123" y="205"/>
                  </a:moveTo>
                  <a:cubicBezTo>
                    <a:pt x="123" y="203"/>
                    <a:pt x="122" y="201"/>
                    <a:pt x="119" y="200"/>
                  </a:cubicBezTo>
                  <a:cubicBezTo>
                    <a:pt x="117" y="199"/>
                    <a:pt x="116" y="199"/>
                    <a:pt x="116" y="198"/>
                  </a:cubicBezTo>
                  <a:cubicBezTo>
                    <a:pt x="116" y="197"/>
                    <a:pt x="116" y="196"/>
                    <a:pt x="118" y="196"/>
                  </a:cubicBezTo>
                  <a:cubicBezTo>
                    <a:pt x="120" y="196"/>
                    <a:pt x="121" y="196"/>
                    <a:pt x="122" y="197"/>
                  </a:cubicBezTo>
                  <a:cubicBezTo>
                    <a:pt x="122" y="194"/>
                    <a:pt x="122" y="194"/>
                    <a:pt x="122" y="194"/>
                  </a:cubicBezTo>
                  <a:cubicBezTo>
                    <a:pt x="121" y="193"/>
                    <a:pt x="120" y="193"/>
                    <a:pt x="118" y="193"/>
                  </a:cubicBezTo>
                  <a:cubicBezTo>
                    <a:pt x="114" y="193"/>
                    <a:pt x="112" y="195"/>
                    <a:pt x="112" y="198"/>
                  </a:cubicBezTo>
                  <a:cubicBezTo>
                    <a:pt x="112" y="200"/>
                    <a:pt x="114" y="202"/>
                    <a:pt x="116" y="203"/>
                  </a:cubicBezTo>
                  <a:cubicBezTo>
                    <a:pt x="118" y="204"/>
                    <a:pt x="119" y="204"/>
                    <a:pt x="119" y="205"/>
                  </a:cubicBezTo>
                  <a:cubicBezTo>
                    <a:pt x="119" y="206"/>
                    <a:pt x="118" y="207"/>
                    <a:pt x="117" y="207"/>
                  </a:cubicBezTo>
                  <a:cubicBezTo>
                    <a:pt x="115" y="207"/>
                    <a:pt x="113" y="207"/>
                    <a:pt x="112" y="206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113" y="210"/>
                    <a:pt x="114" y="210"/>
                    <a:pt x="116" y="210"/>
                  </a:cubicBezTo>
                  <a:cubicBezTo>
                    <a:pt x="121" y="210"/>
                    <a:pt x="123" y="208"/>
                    <a:pt x="123" y="205"/>
                  </a:cubicBezTo>
                  <a:close/>
                  <a:moveTo>
                    <a:pt x="123" y="138"/>
                  </a:moveTo>
                  <a:cubicBezTo>
                    <a:pt x="122" y="136"/>
                    <a:pt x="120" y="135"/>
                    <a:pt x="117" y="135"/>
                  </a:cubicBezTo>
                  <a:cubicBezTo>
                    <a:pt x="116" y="135"/>
                    <a:pt x="115" y="135"/>
                    <a:pt x="114" y="136"/>
                  </a:cubicBezTo>
                  <a:cubicBezTo>
                    <a:pt x="112" y="137"/>
                    <a:pt x="111" y="138"/>
                    <a:pt x="111" y="140"/>
                  </a:cubicBezTo>
                  <a:cubicBezTo>
                    <a:pt x="111" y="142"/>
                    <a:pt x="111" y="143"/>
                    <a:pt x="112" y="145"/>
                  </a:cubicBezTo>
                  <a:cubicBezTo>
                    <a:pt x="113" y="147"/>
                    <a:pt x="115" y="148"/>
                    <a:pt x="117" y="148"/>
                  </a:cubicBezTo>
                  <a:cubicBezTo>
                    <a:pt x="119" y="148"/>
                    <a:pt x="120" y="147"/>
                    <a:pt x="121" y="147"/>
                  </a:cubicBezTo>
                  <a:cubicBezTo>
                    <a:pt x="124" y="145"/>
                    <a:pt x="125" y="141"/>
                    <a:pt x="123" y="138"/>
                  </a:cubicBezTo>
                  <a:close/>
                  <a:moveTo>
                    <a:pt x="130" y="148"/>
                  </a:moveTo>
                  <a:cubicBezTo>
                    <a:pt x="140" y="138"/>
                    <a:pt x="163" y="115"/>
                    <a:pt x="165" y="114"/>
                  </a:cubicBezTo>
                  <a:cubicBezTo>
                    <a:pt x="167" y="111"/>
                    <a:pt x="165" y="108"/>
                    <a:pt x="162" y="110"/>
                  </a:cubicBezTo>
                  <a:cubicBezTo>
                    <a:pt x="160" y="111"/>
                    <a:pt x="130" y="122"/>
                    <a:pt x="117" y="127"/>
                  </a:cubicBezTo>
                  <a:cubicBezTo>
                    <a:pt x="122" y="127"/>
                    <a:pt x="126" y="129"/>
                    <a:pt x="129" y="134"/>
                  </a:cubicBezTo>
                  <a:cubicBezTo>
                    <a:pt x="132" y="138"/>
                    <a:pt x="132" y="143"/>
                    <a:pt x="130" y="148"/>
                  </a:cubicBezTo>
                  <a:close/>
                  <a:moveTo>
                    <a:pt x="147" y="201"/>
                  </a:moveTo>
                  <a:cubicBezTo>
                    <a:pt x="142" y="190"/>
                    <a:pt x="142" y="190"/>
                    <a:pt x="142" y="190"/>
                  </a:cubicBezTo>
                  <a:cubicBezTo>
                    <a:pt x="140" y="191"/>
                    <a:pt x="137" y="192"/>
                    <a:pt x="135" y="193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40" y="206"/>
                    <a:pt x="141" y="207"/>
                    <a:pt x="143" y="207"/>
                  </a:cubicBezTo>
                  <a:cubicBezTo>
                    <a:pt x="143" y="207"/>
                    <a:pt x="144" y="207"/>
                    <a:pt x="144" y="207"/>
                  </a:cubicBezTo>
                  <a:cubicBezTo>
                    <a:pt x="146" y="206"/>
                    <a:pt x="147" y="203"/>
                    <a:pt x="147" y="201"/>
                  </a:cubicBezTo>
                  <a:close/>
                  <a:moveTo>
                    <a:pt x="167" y="186"/>
                  </a:moveTo>
                  <a:cubicBezTo>
                    <a:pt x="159" y="177"/>
                    <a:pt x="159" y="177"/>
                    <a:pt x="159" y="177"/>
                  </a:cubicBezTo>
                  <a:cubicBezTo>
                    <a:pt x="157" y="179"/>
                    <a:pt x="155" y="181"/>
                    <a:pt x="153" y="183"/>
                  </a:cubicBezTo>
                  <a:cubicBezTo>
                    <a:pt x="162" y="191"/>
                    <a:pt x="162" y="191"/>
                    <a:pt x="162" y="191"/>
                  </a:cubicBezTo>
                  <a:cubicBezTo>
                    <a:pt x="162" y="192"/>
                    <a:pt x="163" y="192"/>
                    <a:pt x="165" y="192"/>
                  </a:cubicBezTo>
                  <a:cubicBezTo>
                    <a:pt x="166" y="192"/>
                    <a:pt x="167" y="192"/>
                    <a:pt x="167" y="191"/>
                  </a:cubicBezTo>
                  <a:cubicBezTo>
                    <a:pt x="169" y="190"/>
                    <a:pt x="169" y="187"/>
                    <a:pt x="167" y="186"/>
                  </a:cubicBezTo>
                  <a:close/>
                  <a:moveTo>
                    <a:pt x="180" y="163"/>
                  </a:move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160"/>
                    <a:pt x="169" y="160"/>
                  </a:cubicBezTo>
                  <a:cubicBezTo>
                    <a:pt x="168" y="162"/>
                    <a:pt x="167" y="164"/>
                    <a:pt x="166" y="166"/>
                  </a:cubicBezTo>
                  <a:cubicBezTo>
                    <a:pt x="177" y="170"/>
                    <a:pt x="177" y="170"/>
                    <a:pt x="177" y="170"/>
                  </a:cubicBezTo>
                  <a:cubicBezTo>
                    <a:pt x="178" y="171"/>
                    <a:pt x="178" y="171"/>
                    <a:pt x="179" y="171"/>
                  </a:cubicBezTo>
                  <a:cubicBezTo>
                    <a:pt x="181" y="171"/>
                    <a:pt x="182" y="170"/>
                    <a:pt x="183" y="168"/>
                  </a:cubicBezTo>
                  <a:cubicBezTo>
                    <a:pt x="183" y="166"/>
                    <a:pt x="183" y="164"/>
                    <a:pt x="180" y="163"/>
                  </a:cubicBezTo>
                  <a:close/>
                  <a:moveTo>
                    <a:pt x="184" y="147"/>
                  </a:moveTo>
                  <a:cubicBezTo>
                    <a:pt x="177" y="147"/>
                    <a:pt x="177" y="147"/>
                    <a:pt x="177" y="147"/>
                  </a:cubicBezTo>
                  <a:cubicBezTo>
                    <a:pt x="177" y="143"/>
                    <a:pt x="177" y="143"/>
                    <a:pt x="177" y="143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77" y="139"/>
                    <a:pt x="177" y="139"/>
                    <a:pt x="177" y="139"/>
                  </a:cubicBezTo>
                  <a:cubicBezTo>
                    <a:pt x="177" y="136"/>
                    <a:pt x="177" y="136"/>
                    <a:pt x="177" y="13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74" y="133"/>
                    <a:pt x="174" y="133"/>
                    <a:pt x="174" y="133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84" y="150"/>
                    <a:pt x="184" y="150"/>
                    <a:pt x="184" y="150"/>
                  </a:cubicBezTo>
                  <a:lnTo>
                    <a:pt x="184" y="147"/>
                  </a:lnTo>
                  <a:close/>
                  <a:moveTo>
                    <a:pt x="153" y="43"/>
                  </a:moveTo>
                  <a:cubicBezTo>
                    <a:pt x="142" y="39"/>
                    <a:pt x="130" y="37"/>
                    <a:pt x="117" y="37"/>
                  </a:cubicBezTo>
                  <a:cubicBezTo>
                    <a:pt x="74" y="37"/>
                    <a:pt x="35" y="64"/>
                    <a:pt x="19" y="105"/>
                  </a:cubicBezTo>
                  <a:cubicBezTo>
                    <a:pt x="0" y="159"/>
                    <a:pt x="27" y="219"/>
                    <a:pt x="81" y="239"/>
                  </a:cubicBezTo>
                  <a:cubicBezTo>
                    <a:pt x="93" y="243"/>
                    <a:pt x="105" y="246"/>
                    <a:pt x="117" y="246"/>
                  </a:cubicBezTo>
                  <a:cubicBezTo>
                    <a:pt x="161" y="246"/>
                    <a:pt x="200" y="218"/>
                    <a:pt x="215" y="177"/>
                  </a:cubicBezTo>
                  <a:cubicBezTo>
                    <a:pt x="235" y="123"/>
                    <a:pt x="207" y="63"/>
                    <a:pt x="153" y="43"/>
                  </a:cubicBezTo>
                  <a:close/>
                  <a:moveTo>
                    <a:pt x="199" y="171"/>
                  </a:moveTo>
                  <a:cubicBezTo>
                    <a:pt x="187" y="206"/>
                    <a:pt x="154" y="229"/>
                    <a:pt x="117" y="229"/>
                  </a:cubicBezTo>
                  <a:cubicBezTo>
                    <a:pt x="107" y="229"/>
                    <a:pt x="97" y="227"/>
                    <a:pt x="87" y="223"/>
                  </a:cubicBezTo>
                  <a:cubicBezTo>
                    <a:pt x="42" y="207"/>
                    <a:pt x="19" y="156"/>
                    <a:pt x="35" y="111"/>
                  </a:cubicBezTo>
                  <a:cubicBezTo>
                    <a:pt x="48" y="77"/>
                    <a:pt x="81" y="54"/>
                    <a:pt x="117" y="54"/>
                  </a:cubicBezTo>
                  <a:cubicBezTo>
                    <a:pt x="128" y="54"/>
                    <a:pt x="138" y="56"/>
                    <a:pt x="147" y="59"/>
                  </a:cubicBezTo>
                  <a:cubicBezTo>
                    <a:pt x="193" y="76"/>
                    <a:pt x="216" y="126"/>
                    <a:pt x="199" y="17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827" name="组合 31"/>
          <p:cNvGrpSpPr/>
          <p:nvPr/>
        </p:nvGrpSpPr>
        <p:grpSpPr bwMode="auto">
          <a:xfrm>
            <a:off x="1528763" y="1638300"/>
            <a:ext cx="2905125" cy="3744913"/>
            <a:chOff x="0" y="0"/>
            <a:chExt cx="2904811" cy="3744306"/>
          </a:xfrm>
        </p:grpSpPr>
        <p:sp>
          <p:nvSpPr>
            <p:cNvPr id="34832" name="TextBox 14"/>
            <p:cNvSpPr txBox="1">
              <a:spLocks noChangeArrowheads="1"/>
            </p:cNvSpPr>
            <p:nvPr/>
          </p:nvSpPr>
          <p:spPr bwMode="auto">
            <a:xfrm>
              <a:off x="48116" y="0"/>
              <a:ext cx="2856695" cy="1000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>
              <a:spAutoFit/>
            </a:bodyPr>
            <a:lstStyle/>
            <a:p>
              <a:pPr algn="r" eaLnBrk="1" hangingPunct="1"/>
              <a:r>
                <a:rPr lang="zh-CN" altLang="en-US" sz="15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33" name="TextBox 14"/>
            <p:cNvSpPr txBox="1">
              <a:spLocks noChangeArrowheads="1"/>
            </p:cNvSpPr>
            <p:nvPr/>
          </p:nvSpPr>
          <p:spPr bwMode="auto">
            <a:xfrm>
              <a:off x="0" y="1357611"/>
              <a:ext cx="2856695" cy="1000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>
              <a:spAutoFit/>
            </a:bodyPr>
            <a:lstStyle/>
            <a:p>
              <a:pPr algn="r" eaLnBrk="1" hangingPunct="1"/>
              <a:r>
                <a:rPr lang="zh-CN" altLang="en-US" sz="15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834" name="TextBox 14"/>
            <p:cNvSpPr txBox="1">
              <a:spLocks noChangeArrowheads="1"/>
            </p:cNvSpPr>
            <p:nvPr/>
          </p:nvSpPr>
          <p:spPr bwMode="auto">
            <a:xfrm>
              <a:off x="0" y="2744036"/>
              <a:ext cx="2856695" cy="10002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121917" tIns="60958" rIns="121917" bIns="60958">
              <a:spAutoFit/>
            </a:bodyPr>
            <a:lstStyle/>
            <a:p>
              <a:pPr algn="r" eaLnBrk="1" hangingPunct="1"/>
              <a:r>
                <a:rPr lang="zh-CN" altLang="en-US" sz="15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 eaLnBrk="1" hangingPunct="1"/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模板的发布，并为您提供专业的</a:t>
              </a:r>
              <a:r>
                <a:rPr lang="en-US" altLang="zh-CN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828" name="TextBox 14"/>
          <p:cNvSpPr txBox="1">
            <a:spLocks noChangeArrowheads="1"/>
          </p:cNvSpPr>
          <p:nvPr/>
        </p:nvSpPr>
        <p:spPr bwMode="auto">
          <a:xfrm>
            <a:off x="7872413" y="1638300"/>
            <a:ext cx="2857500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9" name="TextBox 14"/>
          <p:cNvSpPr txBox="1">
            <a:spLocks noChangeArrowheads="1"/>
          </p:cNvSpPr>
          <p:nvPr/>
        </p:nvSpPr>
        <p:spPr bwMode="auto">
          <a:xfrm>
            <a:off x="7847013" y="2932113"/>
            <a:ext cx="2855912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30" name="TextBox 14"/>
          <p:cNvSpPr txBox="1">
            <a:spLocks noChangeArrowheads="1"/>
          </p:cNvSpPr>
          <p:nvPr/>
        </p:nvSpPr>
        <p:spPr bwMode="auto">
          <a:xfrm>
            <a:off x="7877175" y="4424363"/>
            <a:ext cx="2855913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模板的发布，并为您提供专业的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4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4831" name="直接连接符 38"/>
          <p:cNvCxnSpPr>
            <a:cxnSpLocks noChangeShapeType="1"/>
          </p:cNvCxnSpPr>
          <p:nvPr/>
        </p:nvCxnSpPr>
        <p:spPr bwMode="auto">
          <a:xfrm>
            <a:off x="5992813" y="1474788"/>
            <a:ext cx="0" cy="4141787"/>
          </a:xfrm>
          <a:prstGeom prst="line">
            <a:avLst/>
          </a:prstGeom>
          <a:noFill/>
          <a:ln w="19050">
            <a:solidFill>
              <a:srgbClr val="D9D9D9"/>
            </a:solidFill>
            <a:round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1219200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矩形 8"/>
          <p:cNvSpPr>
            <a:spLocks noChangeArrowheads="1"/>
          </p:cNvSpPr>
          <p:nvPr/>
        </p:nvSpPr>
        <p:spPr bwMode="auto">
          <a:xfrm>
            <a:off x="0" y="3462338"/>
            <a:ext cx="12192000" cy="557212"/>
          </a:xfrm>
          <a:prstGeom prst="rect">
            <a:avLst/>
          </a:prstGeom>
          <a:solidFill>
            <a:srgbClr val="202938">
              <a:alpha val="92940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5844" name="组合 9"/>
          <p:cNvGrpSpPr/>
          <p:nvPr/>
        </p:nvGrpSpPr>
        <p:grpSpPr bwMode="auto">
          <a:xfrm>
            <a:off x="6381750" y="5524500"/>
            <a:ext cx="865188" cy="866775"/>
            <a:chOff x="0" y="0"/>
            <a:chExt cx="818053" cy="818350"/>
          </a:xfrm>
        </p:grpSpPr>
        <p:sp>
          <p:nvSpPr>
            <p:cNvPr id="35859" name="椭圆 10"/>
            <p:cNvSpPr>
              <a:spLocks noChangeArrowheads="1"/>
            </p:cNvSpPr>
            <p:nvPr/>
          </p:nvSpPr>
          <p:spPr bwMode="auto">
            <a:xfrm>
              <a:off x="0" y="0"/>
              <a:ext cx="818053" cy="818350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60" name="Freeform 34"/>
            <p:cNvSpPr>
              <a:spLocks noEditPoints="1"/>
            </p:cNvSpPr>
            <p:nvPr/>
          </p:nvSpPr>
          <p:spPr bwMode="auto">
            <a:xfrm>
              <a:off x="86506" y="243449"/>
              <a:ext cx="571201" cy="338099"/>
            </a:xfrm>
            <a:custGeom>
              <a:avLst/>
              <a:gdLst>
                <a:gd name="T0" fmla="*/ 241236278 w 995"/>
                <a:gd name="T1" fmla="*/ 77705588 h 810"/>
                <a:gd name="T2" fmla="*/ 235633917 w 995"/>
                <a:gd name="T3" fmla="*/ 77357054 h 810"/>
                <a:gd name="T4" fmla="*/ 225747263 w 995"/>
                <a:gd name="T5" fmla="*/ 62199371 h 810"/>
                <a:gd name="T6" fmla="*/ 217508193 w 995"/>
                <a:gd name="T7" fmla="*/ 50526180 h 810"/>
                <a:gd name="T8" fmla="*/ 200041502 w 995"/>
                <a:gd name="T9" fmla="*/ 51919899 h 810"/>
                <a:gd name="T10" fmla="*/ 201689660 w 995"/>
                <a:gd name="T11" fmla="*/ 48783927 h 810"/>
                <a:gd name="T12" fmla="*/ 228053881 w 995"/>
                <a:gd name="T13" fmla="*/ 38504469 h 810"/>
                <a:gd name="T14" fmla="*/ 237281502 w 995"/>
                <a:gd name="T15" fmla="*/ 39898187 h 810"/>
                <a:gd name="T16" fmla="*/ 243213953 w 995"/>
                <a:gd name="T17" fmla="*/ 72652888 h 810"/>
                <a:gd name="T18" fmla="*/ 198064400 w 995"/>
                <a:gd name="T19" fmla="*/ 66729479 h 810"/>
                <a:gd name="T20" fmla="*/ 191472915 w 995"/>
                <a:gd name="T21" fmla="*/ 67774663 h 810"/>
                <a:gd name="T22" fmla="*/ 176313416 w 995"/>
                <a:gd name="T23" fmla="*/ 69168382 h 810"/>
                <a:gd name="T24" fmla="*/ 178291092 w 995"/>
                <a:gd name="T25" fmla="*/ 77880064 h 810"/>
                <a:gd name="T26" fmla="*/ 173677281 w 995"/>
                <a:gd name="T27" fmla="*/ 79622317 h 810"/>
                <a:gd name="T28" fmla="*/ 169063471 w 995"/>
                <a:gd name="T29" fmla="*/ 78751190 h 810"/>
                <a:gd name="T30" fmla="*/ 157199141 w 995"/>
                <a:gd name="T31" fmla="*/ 71259169 h 810"/>
                <a:gd name="T32" fmla="*/ 148630518 w 995"/>
                <a:gd name="T33" fmla="*/ 71433645 h 810"/>
                <a:gd name="T34" fmla="*/ 145664866 w 995"/>
                <a:gd name="T35" fmla="*/ 68994324 h 810"/>
                <a:gd name="T36" fmla="*/ 163460536 w 995"/>
                <a:gd name="T37" fmla="*/ 66032411 h 810"/>
                <a:gd name="T38" fmla="*/ 165108694 w 995"/>
                <a:gd name="T39" fmla="*/ 59760050 h 810"/>
                <a:gd name="T40" fmla="*/ 174665832 w 995"/>
                <a:gd name="T41" fmla="*/ 57146671 h 810"/>
                <a:gd name="T42" fmla="*/ 175983899 w 995"/>
                <a:gd name="T43" fmla="*/ 64987226 h 810"/>
                <a:gd name="T44" fmla="*/ 193450590 w 995"/>
                <a:gd name="T45" fmla="*/ 63767565 h 810"/>
                <a:gd name="T46" fmla="*/ 198064400 w 995"/>
                <a:gd name="T47" fmla="*/ 66729479 h 810"/>
                <a:gd name="T48" fmla="*/ 103810482 w 995"/>
                <a:gd name="T49" fmla="*/ 91469552 h 810"/>
                <a:gd name="T50" fmla="*/ 84696207 w 995"/>
                <a:gd name="T51" fmla="*/ 90249892 h 810"/>
                <a:gd name="T52" fmla="*/ 72173399 w 995"/>
                <a:gd name="T53" fmla="*/ 82584230 h 810"/>
                <a:gd name="T54" fmla="*/ 86014848 w 995"/>
                <a:gd name="T55" fmla="*/ 81887162 h 810"/>
                <a:gd name="T56" fmla="*/ 87991950 w 995"/>
                <a:gd name="T57" fmla="*/ 83803473 h 810"/>
                <a:gd name="T58" fmla="*/ 100515313 w 995"/>
                <a:gd name="T59" fmla="*/ 86416852 h 810"/>
                <a:gd name="T60" fmla="*/ 111720035 w 995"/>
                <a:gd name="T61" fmla="*/ 72652888 h 810"/>
                <a:gd name="T62" fmla="*/ 96890053 w 995"/>
                <a:gd name="T63" fmla="*/ 69690975 h 810"/>
                <a:gd name="T64" fmla="*/ 89969051 w 995"/>
                <a:gd name="T65" fmla="*/ 70910635 h 810"/>
                <a:gd name="T66" fmla="*/ 83378139 w 995"/>
                <a:gd name="T67" fmla="*/ 66729479 h 810"/>
                <a:gd name="T68" fmla="*/ 99856279 w 995"/>
                <a:gd name="T69" fmla="*/ 61850837 h 810"/>
                <a:gd name="T70" fmla="*/ 101503864 w 995"/>
                <a:gd name="T71" fmla="*/ 58017797 h 810"/>
                <a:gd name="T72" fmla="*/ 93264794 w 995"/>
                <a:gd name="T73" fmla="*/ 56798137 h 810"/>
                <a:gd name="T74" fmla="*/ 78105295 w 995"/>
                <a:gd name="T75" fmla="*/ 60979710 h 810"/>
                <a:gd name="T76" fmla="*/ 68548140 w 995"/>
                <a:gd name="T77" fmla="*/ 60457118 h 810"/>
                <a:gd name="T78" fmla="*/ 90299142 w 995"/>
                <a:gd name="T79" fmla="*/ 51571365 h 810"/>
                <a:gd name="T80" fmla="*/ 115015778 w 995"/>
                <a:gd name="T81" fmla="*/ 55404418 h 810"/>
                <a:gd name="T82" fmla="*/ 108424292 w 995"/>
                <a:gd name="T83" fmla="*/ 65683876 h 810"/>
                <a:gd name="T84" fmla="*/ 124243399 w 995"/>
                <a:gd name="T85" fmla="*/ 70039509 h 810"/>
                <a:gd name="T86" fmla="*/ 286056314 w 995"/>
                <a:gd name="T87" fmla="*/ 18468137 h 810"/>
                <a:gd name="T88" fmla="*/ 34603300 w 995"/>
                <a:gd name="T89" fmla="*/ 21952643 h 810"/>
                <a:gd name="T90" fmla="*/ 41194794 w 995"/>
                <a:gd name="T91" fmla="*/ 123701673 h 810"/>
                <a:gd name="T92" fmla="*/ 190154847 w 995"/>
                <a:gd name="T93" fmla="*/ 116558604 h 810"/>
                <a:gd name="T94" fmla="*/ 266942039 w 995"/>
                <a:gd name="T95" fmla="*/ 114816351 h 810"/>
                <a:gd name="T96" fmla="*/ 270237782 w 995"/>
                <a:gd name="T97" fmla="*/ 123701673 h 810"/>
                <a:gd name="T98" fmla="*/ 292647226 w 995"/>
                <a:gd name="T99" fmla="*/ 120217168 h 810"/>
                <a:gd name="T100" fmla="*/ 286056314 w 995"/>
                <a:gd name="T101" fmla="*/ 18468137 h 810"/>
                <a:gd name="T102" fmla="*/ 298909195 w 995"/>
                <a:gd name="T103" fmla="*/ 132238879 h 810"/>
                <a:gd name="T104" fmla="*/ 17796212 w 995"/>
                <a:gd name="T105" fmla="*/ 125966936 h 810"/>
                <a:gd name="T106" fmla="*/ 29659972 w 995"/>
                <a:gd name="T107" fmla="*/ 9582394 h 810"/>
                <a:gd name="T108" fmla="*/ 310773022 w 995"/>
                <a:gd name="T109" fmla="*/ 15854758 h 810"/>
                <a:gd name="T110" fmla="*/ 304182111 w 995"/>
                <a:gd name="T111" fmla="*/ 0 h 810"/>
                <a:gd name="T112" fmla="*/ 0 w 995"/>
                <a:gd name="T113" fmla="*/ 12370249 h 810"/>
                <a:gd name="T114" fmla="*/ 23398578 w 995"/>
                <a:gd name="T115" fmla="*/ 141124619 h 810"/>
                <a:gd name="T116" fmla="*/ 327910196 w 995"/>
                <a:gd name="T117" fmla="*/ 128754374 h 810"/>
                <a:gd name="T118" fmla="*/ 304182111 w 995"/>
                <a:gd name="T119" fmla="*/ 0 h 8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5"/>
                <a:gd name="T181" fmla="*/ 0 h 810"/>
                <a:gd name="T182" fmla="*/ 995 w 995"/>
                <a:gd name="T183" fmla="*/ 810 h 8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5" h="810">
                  <a:moveTo>
                    <a:pt x="741" y="436"/>
                  </a:moveTo>
                  <a:cubicBezTo>
                    <a:pt x="740" y="442"/>
                    <a:pt x="737" y="445"/>
                    <a:pt x="732" y="446"/>
                  </a:cubicBezTo>
                  <a:cubicBezTo>
                    <a:pt x="731" y="447"/>
                    <a:pt x="730" y="447"/>
                    <a:pt x="728" y="447"/>
                  </a:cubicBezTo>
                  <a:cubicBezTo>
                    <a:pt x="724" y="447"/>
                    <a:pt x="720" y="446"/>
                    <a:pt x="715" y="444"/>
                  </a:cubicBezTo>
                  <a:cubicBezTo>
                    <a:pt x="710" y="442"/>
                    <a:pt x="707" y="440"/>
                    <a:pt x="705" y="438"/>
                  </a:cubicBezTo>
                  <a:cubicBezTo>
                    <a:pt x="700" y="433"/>
                    <a:pt x="693" y="419"/>
                    <a:pt x="685" y="357"/>
                  </a:cubicBezTo>
                  <a:cubicBezTo>
                    <a:pt x="680" y="321"/>
                    <a:pt x="679" y="292"/>
                    <a:pt x="680" y="272"/>
                  </a:cubicBezTo>
                  <a:cubicBezTo>
                    <a:pt x="674" y="278"/>
                    <a:pt x="667" y="285"/>
                    <a:pt x="660" y="290"/>
                  </a:cubicBezTo>
                  <a:cubicBezTo>
                    <a:pt x="646" y="301"/>
                    <a:pt x="636" y="306"/>
                    <a:pt x="629" y="308"/>
                  </a:cubicBezTo>
                  <a:cubicBezTo>
                    <a:pt x="622" y="309"/>
                    <a:pt x="614" y="306"/>
                    <a:pt x="607" y="298"/>
                  </a:cubicBezTo>
                  <a:cubicBezTo>
                    <a:pt x="604" y="295"/>
                    <a:pt x="603" y="292"/>
                    <a:pt x="603" y="290"/>
                  </a:cubicBezTo>
                  <a:cubicBezTo>
                    <a:pt x="603" y="286"/>
                    <a:pt x="606" y="283"/>
                    <a:pt x="612" y="280"/>
                  </a:cubicBezTo>
                  <a:cubicBezTo>
                    <a:pt x="626" y="272"/>
                    <a:pt x="644" y="258"/>
                    <a:pt x="665" y="237"/>
                  </a:cubicBezTo>
                  <a:cubicBezTo>
                    <a:pt x="676" y="228"/>
                    <a:pt x="685" y="222"/>
                    <a:pt x="692" y="221"/>
                  </a:cubicBezTo>
                  <a:cubicBezTo>
                    <a:pt x="697" y="220"/>
                    <a:pt x="703" y="221"/>
                    <a:pt x="709" y="223"/>
                  </a:cubicBezTo>
                  <a:cubicBezTo>
                    <a:pt x="714" y="225"/>
                    <a:pt x="717" y="227"/>
                    <a:pt x="720" y="229"/>
                  </a:cubicBezTo>
                  <a:cubicBezTo>
                    <a:pt x="723" y="233"/>
                    <a:pt x="725" y="240"/>
                    <a:pt x="724" y="251"/>
                  </a:cubicBezTo>
                  <a:cubicBezTo>
                    <a:pt x="723" y="322"/>
                    <a:pt x="728" y="378"/>
                    <a:pt x="738" y="417"/>
                  </a:cubicBezTo>
                  <a:cubicBezTo>
                    <a:pt x="741" y="430"/>
                    <a:pt x="741" y="434"/>
                    <a:pt x="741" y="436"/>
                  </a:cubicBezTo>
                  <a:close/>
                  <a:moveTo>
                    <a:pt x="601" y="383"/>
                  </a:moveTo>
                  <a:cubicBezTo>
                    <a:pt x="599" y="385"/>
                    <a:pt x="597" y="387"/>
                    <a:pt x="592" y="388"/>
                  </a:cubicBezTo>
                  <a:cubicBezTo>
                    <a:pt x="590" y="388"/>
                    <a:pt x="586" y="389"/>
                    <a:pt x="581" y="389"/>
                  </a:cubicBezTo>
                  <a:cubicBezTo>
                    <a:pt x="579" y="389"/>
                    <a:pt x="571" y="390"/>
                    <a:pt x="543" y="396"/>
                  </a:cubicBezTo>
                  <a:lnTo>
                    <a:pt x="535" y="397"/>
                  </a:lnTo>
                  <a:cubicBezTo>
                    <a:pt x="536" y="406"/>
                    <a:pt x="537" y="416"/>
                    <a:pt x="539" y="426"/>
                  </a:cubicBezTo>
                  <a:cubicBezTo>
                    <a:pt x="541" y="436"/>
                    <a:pt x="542" y="443"/>
                    <a:pt x="541" y="447"/>
                  </a:cubicBezTo>
                  <a:cubicBezTo>
                    <a:pt x="539" y="453"/>
                    <a:pt x="536" y="456"/>
                    <a:pt x="530" y="457"/>
                  </a:cubicBezTo>
                  <a:cubicBezTo>
                    <a:pt x="529" y="457"/>
                    <a:pt x="528" y="457"/>
                    <a:pt x="527" y="457"/>
                  </a:cubicBezTo>
                  <a:cubicBezTo>
                    <a:pt x="525" y="457"/>
                    <a:pt x="523" y="457"/>
                    <a:pt x="521" y="457"/>
                  </a:cubicBezTo>
                  <a:cubicBezTo>
                    <a:pt x="517" y="456"/>
                    <a:pt x="515" y="454"/>
                    <a:pt x="513" y="452"/>
                  </a:cubicBezTo>
                  <a:cubicBezTo>
                    <a:pt x="510" y="448"/>
                    <a:pt x="507" y="440"/>
                    <a:pt x="503" y="403"/>
                  </a:cubicBezTo>
                  <a:cubicBezTo>
                    <a:pt x="490" y="406"/>
                    <a:pt x="481" y="408"/>
                    <a:pt x="477" y="409"/>
                  </a:cubicBezTo>
                  <a:cubicBezTo>
                    <a:pt x="473" y="411"/>
                    <a:pt x="469" y="412"/>
                    <a:pt x="466" y="412"/>
                  </a:cubicBezTo>
                  <a:cubicBezTo>
                    <a:pt x="461" y="413"/>
                    <a:pt x="456" y="412"/>
                    <a:pt x="451" y="410"/>
                  </a:cubicBezTo>
                  <a:cubicBezTo>
                    <a:pt x="448" y="409"/>
                    <a:pt x="446" y="407"/>
                    <a:pt x="444" y="405"/>
                  </a:cubicBezTo>
                  <a:cubicBezTo>
                    <a:pt x="442" y="402"/>
                    <a:pt x="442" y="399"/>
                    <a:pt x="442" y="396"/>
                  </a:cubicBezTo>
                  <a:cubicBezTo>
                    <a:pt x="443" y="393"/>
                    <a:pt x="447" y="390"/>
                    <a:pt x="452" y="388"/>
                  </a:cubicBezTo>
                  <a:cubicBezTo>
                    <a:pt x="457" y="387"/>
                    <a:pt x="471" y="384"/>
                    <a:pt x="496" y="379"/>
                  </a:cubicBezTo>
                  <a:lnTo>
                    <a:pt x="501" y="378"/>
                  </a:lnTo>
                  <a:cubicBezTo>
                    <a:pt x="501" y="364"/>
                    <a:pt x="501" y="353"/>
                    <a:pt x="501" y="343"/>
                  </a:cubicBezTo>
                  <a:cubicBezTo>
                    <a:pt x="502" y="332"/>
                    <a:pt x="508" y="325"/>
                    <a:pt x="518" y="323"/>
                  </a:cubicBezTo>
                  <a:cubicBezTo>
                    <a:pt x="523" y="323"/>
                    <a:pt x="527" y="324"/>
                    <a:pt x="530" y="328"/>
                  </a:cubicBezTo>
                  <a:cubicBezTo>
                    <a:pt x="531" y="330"/>
                    <a:pt x="533" y="334"/>
                    <a:pt x="533" y="352"/>
                  </a:cubicBezTo>
                  <a:cubicBezTo>
                    <a:pt x="533" y="357"/>
                    <a:pt x="534" y="364"/>
                    <a:pt x="534" y="373"/>
                  </a:cubicBezTo>
                  <a:cubicBezTo>
                    <a:pt x="549" y="370"/>
                    <a:pt x="558" y="369"/>
                    <a:pt x="561" y="368"/>
                  </a:cubicBezTo>
                  <a:cubicBezTo>
                    <a:pt x="573" y="366"/>
                    <a:pt x="582" y="366"/>
                    <a:pt x="587" y="366"/>
                  </a:cubicBezTo>
                  <a:cubicBezTo>
                    <a:pt x="592" y="367"/>
                    <a:pt x="595" y="369"/>
                    <a:pt x="598" y="373"/>
                  </a:cubicBezTo>
                  <a:cubicBezTo>
                    <a:pt x="601" y="377"/>
                    <a:pt x="602" y="380"/>
                    <a:pt x="601" y="383"/>
                  </a:cubicBezTo>
                  <a:close/>
                  <a:moveTo>
                    <a:pt x="382" y="477"/>
                  </a:moveTo>
                  <a:cubicBezTo>
                    <a:pt x="368" y="503"/>
                    <a:pt x="346" y="520"/>
                    <a:pt x="315" y="525"/>
                  </a:cubicBezTo>
                  <a:cubicBezTo>
                    <a:pt x="309" y="526"/>
                    <a:pt x="304" y="526"/>
                    <a:pt x="298" y="526"/>
                  </a:cubicBezTo>
                  <a:cubicBezTo>
                    <a:pt x="285" y="526"/>
                    <a:pt x="271" y="523"/>
                    <a:pt x="257" y="518"/>
                  </a:cubicBezTo>
                  <a:cubicBezTo>
                    <a:pt x="243" y="512"/>
                    <a:pt x="232" y="504"/>
                    <a:pt x="225" y="495"/>
                  </a:cubicBezTo>
                  <a:cubicBezTo>
                    <a:pt x="219" y="486"/>
                    <a:pt x="217" y="480"/>
                    <a:pt x="219" y="474"/>
                  </a:cubicBezTo>
                  <a:cubicBezTo>
                    <a:pt x="222" y="469"/>
                    <a:pt x="227" y="465"/>
                    <a:pt x="237" y="464"/>
                  </a:cubicBezTo>
                  <a:cubicBezTo>
                    <a:pt x="248" y="462"/>
                    <a:pt x="256" y="464"/>
                    <a:pt x="261" y="470"/>
                  </a:cubicBezTo>
                  <a:cubicBezTo>
                    <a:pt x="262" y="471"/>
                    <a:pt x="263" y="472"/>
                    <a:pt x="264" y="475"/>
                  </a:cubicBezTo>
                  <a:cubicBezTo>
                    <a:pt x="265" y="477"/>
                    <a:pt x="266" y="479"/>
                    <a:pt x="267" y="481"/>
                  </a:cubicBezTo>
                  <a:cubicBezTo>
                    <a:pt x="272" y="487"/>
                    <a:pt x="277" y="491"/>
                    <a:pt x="284" y="494"/>
                  </a:cubicBezTo>
                  <a:cubicBezTo>
                    <a:pt x="291" y="496"/>
                    <a:pt x="299" y="497"/>
                    <a:pt x="305" y="496"/>
                  </a:cubicBezTo>
                  <a:cubicBezTo>
                    <a:pt x="322" y="493"/>
                    <a:pt x="334" y="482"/>
                    <a:pt x="342" y="463"/>
                  </a:cubicBezTo>
                  <a:cubicBezTo>
                    <a:pt x="350" y="445"/>
                    <a:pt x="348" y="430"/>
                    <a:pt x="339" y="417"/>
                  </a:cubicBezTo>
                  <a:cubicBezTo>
                    <a:pt x="334" y="410"/>
                    <a:pt x="328" y="405"/>
                    <a:pt x="320" y="402"/>
                  </a:cubicBezTo>
                  <a:cubicBezTo>
                    <a:pt x="312" y="399"/>
                    <a:pt x="303" y="398"/>
                    <a:pt x="294" y="400"/>
                  </a:cubicBezTo>
                  <a:cubicBezTo>
                    <a:pt x="290" y="401"/>
                    <a:pt x="286" y="402"/>
                    <a:pt x="283" y="403"/>
                  </a:cubicBezTo>
                  <a:cubicBezTo>
                    <a:pt x="279" y="405"/>
                    <a:pt x="275" y="406"/>
                    <a:pt x="273" y="407"/>
                  </a:cubicBezTo>
                  <a:cubicBezTo>
                    <a:pt x="266" y="408"/>
                    <a:pt x="259" y="405"/>
                    <a:pt x="255" y="399"/>
                  </a:cubicBezTo>
                  <a:cubicBezTo>
                    <a:pt x="249" y="392"/>
                    <a:pt x="251" y="386"/>
                    <a:pt x="253" y="383"/>
                  </a:cubicBezTo>
                  <a:cubicBezTo>
                    <a:pt x="255" y="380"/>
                    <a:pt x="260" y="377"/>
                    <a:pt x="268" y="374"/>
                  </a:cubicBezTo>
                  <a:cubicBezTo>
                    <a:pt x="283" y="368"/>
                    <a:pt x="295" y="362"/>
                    <a:pt x="303" y="355"/>
                  </a:cubicBezTo>
                  <a:cubicBezTo>
                    <a:pt x="307" y="351"/>
                    <a:pt x="310" y="346"/>
                    <a:pt x="310" y="340"/>
                  </a:cubicBezTo>
                  <a:cubicBezTo>
                    <a:pt x="310" y="338"/>
                    <a:pt x="310" y="336"/>
                    <a:pt x="308" y="333"/>
                  </a:cubicBezTo>
                  <a:cubicBezTo>
                    <a:pt x="305" y="330"/>
                    <a:pt x="302" y="327"/>
                    <a:pt x="298" y="326"/>
                  </a:cubicBezTo>
                  <a:cubicBezTo>
                    <a:pt x="294" y="325"/>
                    <a:pt x="289" y="325"/>
                    <a:pt x="283" y="326"/>
                  </a:cubicBezTo>
                  <a:cubicBezTo>
                    <a:pt x="272" y="328"/>
                    <a:pt x="262" y="332"/>
                    <a:pt x="253" y="337"/>
                  </a:cubicBezTo>
                  <a:cubicBezTo>
                    <a:pt x="251" y="339"/>
                    <a:pt x="245" y="343"/>
                    <a:pt x="237" y="350"/>
                  </a:cubicBezTo>
                  <a:cubicBezTo>
                    <a:pt x="235" y="352"/>
                    <a:pt x="232" y="353"/>
                    <a:pt x="227" y="354"/>
                  </a:cubicBezTo>
                  <a:cubicBezTo>
                    <a:pt x="219" y="356"/>
                    <a:pt x="212" y="353"/>
                    <a:pt x="208" y="347"/>
                  </a:cubicBezTo>
                  <a:cubicBezTo>
                    <a:pt x="205" y="343"/>
                    <a:pt x="204" y="336"/>
                    <a:pt x="213" y="326"/>
                  </a:cubicBezTo>
                  <a:cubicBezTo>
                    <a:pt x="230" y="310"/>
                    <a:pt x="250" y="300"/>
                    <a:pt x="274" y="296"/>
                  </a:cubicBezTo>
                  <a:cubicBezTo>
                    <a:pt x="288" y="293"/>
                    <a:pt x="303" y="294"/>
                    <a:pt x="317" y="298"/>
                  </a:cubicBezTo>
                  <a:cubicBezTo>
                    <a:pt x="332" y="302"/>
                    <a:pt x="343" y="309"/>
                    <a:pt x="349" y="318"/>
                  </a:cubicBezTo>
                  <a:cubicBezTo>
                    <a:pt x="358" y="330"/>
                    <a:pt x="359" y="343"/>
                    <a:pt x="351" y="356"/>
                  </a:cubicBezTo>
                  <a:cubicBezTo>
                    <a:pt x="347" y="362"/>
                    <a:pt x="340" y="369"/>
                    <a:pt x="329" y="377"/>
                  </a:cubicBezTo>
                  <a:cubicBezTo>
                    <a:pt x="338" y="378"/>
                    <a:pt x="345" y="380"/>
                    <a:pt x="351" y="382"/>
                  </a:cubicBezTo>
                  <a:cubicBezTo>
                    <a:pt x="362" y="386"/>
                    <a:pt x="371" y="393"/>
                    <a:pt x="377" y="402"/>
                  </a:cubicBezTo>
                  <a:cubicBezTo>
                    <a:pt x="395" y="426"/>
                    <a:pt x="396" y="451"/>
                    <a:pt x="382" y="477"/>
                  </a:cubicBezTo>
                  <a:close/>
                  <a:moveTo>
                    <a:pt x="868" y="106"/>
                  </a:moveTo>
                  <a:lnTo>
                    <a:pt x="125" y="106"/>
                  </a:lnTo>
                  <a:cubicBezTo>
                    <a:pt x="114" y="106"/>
                    <a:pt x="105" y="115"/>
                    <a:pt x="105" y="126"/>
                  </a:cubicBezTo>
                  <a:lnTo>
                    <a:pt x="105" y="690"/>
                  </a:lnTo>
                  <a:cubicBezTo>
                    <a:pt x="105" y="701"/>
                    <a:pt x="114" y="710"/>
                    <a:pt x="125" y="710"/>
                  </a:cubicBezTo>
                  <a:lnTo>
                    <a:pt x="577" y="710"/>
                  </a:lnTo>
                  <a:lnTo>
                    <a:pt x="577" y="669"/>
                  </a:lnTo>
                  <a:cubicBezTo>
                    <a:pt x="577" y="663"/>
                    <a:pt x="581" y="659"/>
                    <a:pt x="587" y="659"/>
                  </a:cubicBezTo>
                  <a:lnTo>
                    <a:pt x="810" y="659"/>
                  </a:lnTo>
                  <a:cubicBezTo>
                    <a:pt x="816" y="659"/>
                    <a:pt x="820" y="663"/>
                    <a:pt x="820" y="669"/>
                  </a:cubicBezTo>
                  <a:lnTo>
                    <a:pt x="820" y="710"/>
                  </a:lnTo>
                  <a:lnTo>
                    <a:pt x="868" y="710"/>
                  </a:lnTo>
                  <a:cubicBezTo>
                    <a:pt x="879" y="710"/>
                    <a:pt x="888" y="701"/>
                    <a:pt x="888" y="690"/>
                  </a:cubicBezTo>
                  <a:lnTo>
                    <a:pt x="888" y="126"/>
                  </a:lnTo>
                  <a:cubicBezTo>
                    <a:pt x="888" y="115"/>
                    <a:pt x="879" y="106"/>
                    <a:pt x="868" y="106"/>
                  </a:cubicBezTo>
                  <a:close/>
                  <a:moveTo>
                    <a:pt x="943" y="724"/>
                  </a:moveTo>
                  <a:cubicBezTo>
                    <a:pt x="943" y="743"/>
                    <a:pt x="927" y="759"/>
                    <a:pt x="907" y="759"/>
                  </a:cubicBezTo>
                  <a:lnTo>
                    <a:pt x="90" y="759"/>
                  </a:lnTo>
                  <a:cubicBezTo>
                    <a:pt x="70" y="759"/>
                    <a:pt x="54" y="743"/>
                    <a:pt x="54" y="723"/>
                  </a:cubicBezTo>
                  <a:lnTo>
                    <a:pt x="54" y="91"/>
                  </a:lnTo>
                  <a:cubicBezTo>
                    <a:pt x="54" y="72"/>
                    <a:pt x="70" y="55"/>
                    <a:pt x="90" y="55"/>
                  </a:cubicBezTo>
                  <a:lnTo>
                    <a:pt x="907" y="56"/>
                  </a:lnTo>
                  <a:cubicBezTo>
                    <a:pt x="927" y="56"/>
                    <a:pt x="943" y="72"/>
                    <a:pt x="943" y="91"/>
                  </a:cubicBezTo>
                  <a:lnTo>
                    <a:pt x="943" y="724"/>
                  </a:lnTo>
                  <a:close/>
                  <a:moveTo>
                    <a:pt x="923" y="0"/>
                  </a:moveTo>
                  <a:lnTo>
                    <a:pt x="71" y="0"/>
                  </a:lnTo>
                  <a:cubicBezTo>
                    <a:pt x="32" y="0"/>
                    <a:pt x="0" y="32"/>
                    <a:pt x="0" y="71"/>
                  </a:cubicBezTo>
                  <a:lnTo>
                    <a:pt x="0" y="739"/>
                  </a:lnTo>
                  <a:cubicBezTo>
                    <a:pt x="0" y="778"/>
                    <a:pt x="32" y="810"/>
                    <a:pt x="71" y="810"/>
                  </a:cubicBezTo>
                  <a:lnTo>
                    <a:pt x="923" y="810"/>
                  </a:lnTo>
                  <a:cubicBezTo>
                    <a:pt x="963" y="810"/>
                    <a:pt x="995" y="778"/>
                    <a:pt x="995" y="739"/>
                  </a:cubicBezTo>
                  <a:lnTo>
                    <a:pt x="995" y="72"/>
                  </a:lnTo>
                  <a:cubicBezTo>
                    <a:pt x="995" y="32"/>
                    <a:pt x="963" y="0"/>
                    <a:pt x="92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</p:grp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2224088" y="4217988"/>
            <a:ext cx="3182937" cy="908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846" name="组合 13"/>
          <p:cNvGrpSpPr/>
          <p:nvPr/>
        </p:nvGrpSpPr>
        <p:grpSpPr bwMode="auto">
          <a:xfrm>
            <a:off x="1163638" y="4217988"/>
            <a:ext cx="914400" cy="914400"/>
            <a:chOff x="0" y="0"/>
            <a:chExt cx="1014374" cy="1014742"/>
          </a:xfrm>
        </p:grpSpPr>
        <p:sp>
          <p:nvSpPr>
            <p:cNvPr id="35857" name="椭圆 14"/>
            <p:cNvSpPr>
              <a:spLocks noChangeArrowheads="1"/>
            </p:cNvSpPr>
            <p:nvPr/>
          </p:nvSpPr>
          <p:spPr bwMode="auto">
            <a:xfrm>
              <a:off x="0" y="0"/>
              <a:ext cx="1014374" cy="1014742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58" name="Freeform 17"/>
            <p:cNvSpPr>
              <a:spLocks noEditPoints="1"/>
            </p:cNvSpPr>
            <p:nvPr/>
          </p:nvSpPr>
          <p:spPr bwMode="auto">
            <a:xfrm>
              <a:off x="261053" y="237094"/>
              <a:ext cx="450112" cy="576340"/>
            </a:xfrm>
            <a:custGeom>
              <a:avLst/>
              <a:gdLst>
                <a:gd name="T0" fmla="*/ 146020693 w 659"/>
                <a:gd name="T1" fmla="*/ 222176692 h 962"/>
                <a:gd name="T2" fmla="*/ 196405257 w 659"/>
                <a:gd name="T3" fmla="*/ 200281769 h 962"/>
                <a:gd name="T4" fmla="*/ 228128237 w 659"/>
                <a:gd name="T5" fmla="*/ 206742526 h 962"/>
                <a:gd name="T6" fmla="*/ 257519379 w 659"/>
                <a:gd name="T7" fmla="*/ 162235550 h 962"/>
                <a:gd name="T8" fmla="*/ 279445767 w 659"/>
                <a:gd name="T9" fmla="*/ 149672861 h 962"/>
                <a:gd name="T10" fmla="*/ 280378776 w 659"/>
                <a:gd name="T11" fmla="*/ 96192477 h 962"/>
                <a:gd name="T12" fmla="*/ 258918892 w 659"/>
                <a:gd name="T13" fmla="*/ 82912097 h 962"/>
                <a:gd name="T14" fmla="*/ 235125803 w 659"/>
                <a:gd name="T15" fmla="*/ 38763957 h 962"/>
                <a:gd name="T16" fmla="*/ 209467379 w 659"/>
                <a:gd name="T17" fmla="*/ 42712673 h 962"/>
                <a:gd name="T18" fmla="*/ 161416020 w 659"/>
                <a:gd name="T19" fmla="*/ 20817740 h 962"/>
                <a:gd name="T20" fmla="*/ 149752728 w 659"/>
                <a:gd name="T21" fmla="*/ 20817740 h 962"/>
                <a:gd name="T22" fmla="*/ 114297712 w 659"/>
                <a:gd name="T23" fmla="*/ 42353809 h 962"/>
                <a:gd name="T24" fmla="*/ 102634420 w 659"/>
                <a:gd name="T25" fmla="*/ 39841159 h 962"/>
                <a:gd name="T26" fmla="*/ 73710444 w 659"/>
                <a:gd name="T27" fmla="*/ 41635481 h 962"/>
                <a:gd name="T28" fmla="*/ 31723674 w 659"/>
                <a:gd name="T29" fmla="*/ 84707018 h 962"/>
                <a:gd name="T30" fmla="*/ 39187744 w 659"/>
                <a:gd name="T31" fmla="*/ 105165885 h 962"/>
                <a:gd name="T32" fmla="*/ 25191930 w 659"/>
                <a:gd name="T33" fmla="*/ 152185511 h 962"/>
                <a:gd name="T34" fmla="*/ 71377240 w 659"/>
                <a:gd name="T35" fmla="*/ 184848202 h 962"/>
                <a:gd name="T36" fmla="*/ 76509471 w 659"/>
                <a:gd name="T37" fmla="*/ 205307069 h 962"/>
                <a:gd name="T38" fmla="*/ 107299464 w 659"/>
                <a:gd name="T39" fmla="*/ 199205175 h 962"/>
                <a:gd name="T40" fmla="*/ 116163730 w 659"/>
                <a:gd name="T41" fmla="*/ 220381771 h 962"/>
                <a:gd name="T42" fmla="*/ 87239071 w 659"/>
                <a:gd name="T43" fmla="*/ 221817828 h 962"/>
                <a:gd name="T44" fmla="*/ 48051338 w 659"/>
                <a:gd name="T45" fmla="*/ 184488739 h 962"/>
                <a:gd name="T46" fmla="*/ 2799028 w 659"/>
                <a:gd name="T47" fmla="*/ 157569713 h 962"/>
                <a:gd name="T48" fmla="*/ 20060376 w 659"/>
                <a:gd name="T49" fmla="*/ 115574750 h 962"/>
                <a:gd name="T50" fmla="*/ 25191930 w 659"/>
                <a:gd name="T51" fmla="*/ 67478512 h 962"/>
                <a:gd name="T52" fmla="*/ 50383860 w 659"/>
                <a:gd name="T53" fmla="*/ 41635481 h 962"/>
                <a:gd name="T54" fmla="*/ 109165481 w 659"/>
                <a:gd name="T55" fmla="*/ 22612662 h 962"/>
                <a:gd name="T56" fmla="*/ 117563243 w 659"/>
                <a:gd name="T57" fmla="*/ 24406984 h 962"/>
                <a:gd name="T58" fmla="*/ 155817968 w 659"/>
                <a:gd name="T59" fmla="*/ 0 h 962"/>
                <a:gd name="T60" fmla="*/ 200137292 w 659"/>
                <a:gd name="T61" fmla="*/ 25843040 h 962"/>
                <a:gd name="T62" fmla="*/ 251920643 w 659"/>
                <a:gd name="T63" fmla="*/ 26560769 h 962"/>
                <a:gd name="T64" fmla="*/ 266382962 w 659"/>
                <a:gd name="T65" fmla="*/ 66043054 h 962"/>
                <a:gd name="T66" fmla="*/ 299039634 w 659"/>
                <a:gd name="T67" fmla="*/ 106960806 h 962"/>
                <a:gd name="T68" fmla="*/ 298573130 w 659"/>
                <a:gd name="T69" fmla="*/ 139263996 h 962"/>
                <a:gd name="T70" fmla="*/ 264050440 w 659"/>
                <a:gd name="T71" fmla="*/ 179464038 h 962"/>
                <a:gd name="T72" fmla="*/ 228128237 w 659"/>
                <a:gd name="T73" fmla="*/ 224688743 h 962"/>
                <a:gd name="T74" fmla="*/ 196405257 w 659"/>
                <a:gd name="T75" fmla="*/ 218227985 h 962"/>
                <a:gd name="T76" fmla="*/ 152085250 w 659"/>
                <a:gd name="T77" fmla="*/ 242994423 h 962"/>
                <a:gd name="T78" fmla="*/ 153018258 w 659"/>
                <a:gd name="T79" fmla="*/ 186642524 h 962"/>
                <a:gd name="T80" fmla="*/ 153018258 w 659"/>
                <a:gd name="T81" fmla="*/ 197410254 h 962"/>
                <a:gd name="T82" fmla="*/ 246789095 w 659"/>
                <a:gd name="T83" fmla="*/ 125265887 h 962"/>
                <a:gd name="T84" fmla="*/ 153018258 w 659"/>
                <a:gd name="T85" fmla="*/ 176951388 h 962"/>
                <a:gd name="T86" fmla="*/ 220197663 w 659"/>
                <a:gd name="T87" fmla="*/ 125265887 h 962"/>
                <a:gd name="T88" fmla="*/ 210400388 w 659"/>
                <a:gd name="T89" fmla="*/ 236892530 h 962"/>
                <a:gd name="T90" fmla="*/ 170746108 w 659"/>
                <a:gd name="T91" fmla="*/ 254479882 h 962"/>
                <a:gd name="T92" fmla="*/ 202936318 w 659"/>
                <a:gd name="T93" fmla="*/ 304371023 h 962"/>
                <a:gd name="T94" fmla="*/ 264050440 w 659"/>
                <a:gd name="T95" fmla="*/ 330931858 h 962"/>
                <a:gd name="T96" fmla="*/ 111498003 w 659"/>
                <a:gd name="T97" fmla="*/ 240481773 h 962"/>
                <a:gd name="T98" fmla="*/ 76975975 w 659"/>
                <a:gd name="T99" fmla="*/ 237610259 h 962"/>
                <a:gd name="T100" fmla="*/ 53650073 w 659"/>
                <a:gd name="T101" fmla="*/ 339186938 h 962"/>
                <a:gd name="T102" fmla="*/ 142288658 w 659"/>
                <a:gd name="T103" fmla="*/ 334521101 h 962"/>
                <a:gd name="T104" fmla="*/ 152085250 w 659"/>
                <a:gd name="T105" fmla="*/ 257351396 h 9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9"/>
                <a:gd name="T160" fmla="*/ 0 h 962"/>
                <a:gd name="T161" fmla="*/ 659 w 659"/>
                <a:gd name="T162" fmla="*/ 962 h 9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9" h="962">
                  <a:moveTo>
                    <a:pt x="230" y="555"/>
                  </a:moveTo>
                  <a:cubicBezTo>
                    <a:pt x="254" y="555"/>
                    <a:pt x="278" y="567"/>
                    <a:pt x="290" y="585"/>
                  </a:cubicBezTo>
                  <a:lnTo>
                    <a:pt x="313" y="619"/>
                  </a:lnTo>
                  <a:cubicBezTo>
                    <a:pt x="320" y="629"/>
                    <a:pt x="331" y="630"/>
                    <a:pt x="338" y="619"/>
                  </a:cubicBezTo>
                  <a:lnTo>
                    <a:pt x="362" y="586"/>
                  </a:lnTo>
                  <a:cubicBezTo>
                    <a:pt x="375" y="569"/>
                    <a:pt x="398" y="558"/>
                    <a:pt x="421" y="558"/>
                  </a:cubicBezTo>
                  <a:cubicBezTo>
                    <a:pt x="429" y="558"/>
                    <a:pt x="436" y="559"/>
                    <a:pt x="443" y="561"/>
                  </a:cubicBezTo>
                  <a:lnTo>
                    <a:pt x="481" y="575"/>
                  </a:lnTo>
                  <a:cubicBezTo>
                    <a:pt x="484" y="576"/>
                    <a:pt x="486" y="576"/>
                    <a:pt x="489" y="576"/>
                  </a:cubicBezTo>
                  <a:cubicBezTo>
                    <a:pt x="500" y="576"/>
                    <a:pt x="501" y="567"/>
                    <a:pt x="501" y="561"/>
                  </a:cubicBezTo>
                  <a:lnTo>
                    <a:pt x="501" y="520"/>
                  </a:lnTo>
                  <a:cubicBezTo>
                    <a:pt x="502" y="490"/>
                    <a:pt x="524" y="461"/>
                    <a:pt x="552" y="452"/>
                  </a:cubicBezTo>
                  <a:lnTo>
                    <a:pt x="591" y="441"/>
                  </a:lnTo>
                  <a:cubicBezTo>
                    <a:pt x="597" y="439"/>
                    <a:pt x="602" y="436"/>
                    <a:pt x="603" y="432"/>
                  </a:cubicBezTo>
                  <a:cubicBezTo>
                    <a:pt x="604" y="428"/>
                    <a:pt x="603" y="422"/>
                    <a:pt x="599" y="417"/>
                  </a:cubicBezTo>
                  <a:lnTo>
                    <a:pt x="575" y="384"/>
                  </a:lnTo>
                  <a:cubicBezTo>
                    <a:pt x="558" y="360"/>
                    <a:pt x="559" y="323"/>
                    <a:pt x="577" y="300"/>
                  </a:cubicBezTo>
                  <a:lnTo>
                    <a:pt x="601" y="268"/>
                  </a:lnTo>
                  <a:cubicBezTo>
                    <a:pt x="605" y="263"/>
                    <a:pt x="607" y="257"/>
                    <a:pt x="605" y="253"/>
                  </a:cubicBezTo>
                  <a:cubicBezTo>
                    <a:pt x="604" y="249"/>
                    <a:pt x="600" y="246"/>
                    <a:pt x="594" y="244"/>
                  </a:cubicBezTo>
                  <a:lnTo>
                    <a:pt x="555" y="231"/>
                  </a:lnTo>
                  <a:cubicBezTo>
                    <a:pt x="527" y="222"/>
                    <a:pt x="506" y="192"/>
                    <a:pt x="507" y="162"/>
                  </a:cubicBezTo>
                  <a:lnTo>
                    <a:pt x="508" y="121"/>
                  </a:lnTo>
                  <a:cubicBezTo>
                    <a:pt x="508" y="116"/>
                    <a:pt x="507" y="111"/>
                    <a:pt x="504" y="108"/>
                  </a:cubicBezTo>
                  <a:cubicBezTo>
                    <a:pt x="501" y="106"/>
                    <a:pt x="498" y="105"/>
                    <a:pt x="495" y="105"/>
                  </a:cubicBezTo>
                  <a:cubicBezTo>
                    <a:pt x="493" y="105"/>
                    <a:pt x="490" y="106"/>
                    <a:pt x="488" y="106"/>
                  </a:cubicBezTo>
                  <a:lnTo>
                    <a:pt x="449" y="119"/>
                  </a:lnTo>
                  <a:cubicBezTo>
                    <a:pt x="443" y="121"/>
                    <a:pt x="436" y="122"/>
                    <a:pt x="429" y="122"/>
                  </a:cubicBezTo>
                  <a:cubicBezTo>
                    <a:pt x="405" y="122"/>
                    <a:pt x="382" y="110"/>
                    <a:pt x="369" y="92"/>
                  </a:cubicBezTo>
                  <a:lnTo>
                    <a:pt x="346" y="58"/>
                  </a:lnTo>
                  <a:cubicBezTo>
                    <a:pt x="343" y="53"/>
                    <a:pt x="338" y="50"/>
                    <a:pt x="334" y="50"/>
                  </a:cubicBezTo>
                  <a:cubicBezTo>
                    <a:pt x="328" y="50"/>
                    <a:pt x="326" y="50"/>
                    <a:pt x="322" y="56"/>
                  </a:cubicBezTo>
                  <a:lnTo>
                    <a:pt x="321" y="58"/>
                  </a:lnTo>
                  <a:cubicBezTo>
                    <a:pt x="311" y="74"/>
                    <a:pt x="298" y="93"/>
                    <a:pt x="287" y="104"/>
                  </a:cubicBezTo>
                  <a:cubicBezTo>
                    <a:pt x="280" y="111"/>
                    <a:pt x="269" y="120"/>
                    <a:pt x="255" y="120"/>
                  </a:cubicBezTo>
                  <a:cubicBezTo>
                    <a:pt x="251" y="120"/>
                    <a:pt x="247" y="119"/>
                    <a:pt x="245" y="118"/>
                  </a:cubicBezTo>
                  <a:lnTo>
                    <a:pt x="241" y="118"/>
                  </a:lnTo>
                  <a:lnTo>
                    <a:pt x="238" y="116"/>
                  </a:lnTo>
                  <a:cubicBezTo>
                    <a:pt x="234" y="115"/>
                    <a:pt x="227" y="113"/>
                    <a:pt x="220" y="111"/>
                  </a:cubicBezTo>
                  <a:cubicBezTo>
                    <a:pt x="210" y="108"/>
                    <a:pt x="192" y="103"/>
                    <a:pt x="189" y="103"/>
                  </a:cubicBezTo>
                  <a:cubicBezTo>
                    <a:pt x="181" y="101"/>
                    <a:pt x="173" y="100"/>
                    <a:pt x="171" y="100"/>
                  </a:cubicBezTo>
                  <a:cubicBezTo>
                    <a:pt x="161" y="100"/>
                    <a:pt x="158" y="108"/>
                    <a:pt x="158" y="116"/>
                  </a:cubicBezTo>
                  <a:lnTo>
                    <a:pt x="158" y="157"/>
                  </a:lnTo>
                  <a:cubicBezTo>
                    <a:pt x="158" y="187"/>
                    <a:pt x="135" y="216"/>
                    <a:pt x="107" y="225"/>
                  </a:cubicBezTo>
                  <a:lnTo>
                    <a:pt x="68" y="236"/>
                  </a:lnTo>
                  <a:cubicBezTo>
                    <a:pt x="62" y="238"/>
                    <a:pt x="58" y="241"/>
                    <a:pt x="56" y="246"/>
                  </a:cubicBezTo>
                  <a:cubicBezTo>
                    <a:pt x="55" y="249"/>
                    <a:pt x="56" y="255"/>
                    <a:pt x="60" y="260"/>
                  </a:cubicBezTo>
                  <a:lnTo>
                    <a:pt x="84" y="293"/>
                  </a:lnTo>
                  <a:cubicBezTo>
                    <a:pt x="101" y="317"/>
                    <a:pt x="101" y="354"/>
                    <a:pt x="83" y="377"/>
                  </a:cubicBezTo>
                  <a:lnTo>
                    <a:pt x="58" y="410"/>
                  </a:lnTo>
                  <a:cubicBezTo>
                    <a:pt x="54" y="415"/>
                    <a:pt x="53" y="420"/>
                    <a:pt x="54" y="424"/>
                  </a:cubicBezTo>
                  <a:cubicBezTo>
                    <a:pt x="55" y="428"/>
                    <a:pt x="59" y="431"/>
                    <a:pt x="65" y="433"/>
                  </a:cubicBezTo>
                  <a:lnTo>
                    <a:pt x="104" y="446"/>
                  </a:lnTo>
                  <a:cubicBezTo>
                    <a:pt x="132" y="455"/>
                    <a:pt x="153" y="486"/>
                    <a:pt x="153" y="515"/>
                  </a:cubicBezTo>
                  <a:lnTo>
                    <a:pt x="152" y="556"/>
                  </a:lnTo>
                  <a:cubicBezTo>
                    <a:pt x="151" y="561"/>
                    <a:pt x="153" y="566"/>
                    <a:pt x="155" y="568"/>
                  </a:cubicBezTo>
                  <a:cubicBezTo>
                    <a:pt x="158" y="571"/>
                    <a:pt x="162" y="572"/>
                    <a:pt x="164" y="572"/>
                  </a:cubicBezTo>
                  <a:cubicBezTo>
                    <a:pt x="167" y="572"/>
                    <a:pt x="169" y="571"/>
                    <a:pt x="172" y="571"/>
                  </a:cubicBezTo>
                  <a:lnTo>
                    <a:pt x="210" y="558"/>
                  </a:lnTo>
                  <a:cubicBezTo>
                    <a:pt x="217" y="556"/>
                    <a:pt x="223" y="555"/>
                    <a:pt x="230" y="555"/>
                  </a:cubicBezTo>
                  <a:close/>
                  <a:moveTo>
                    <a:pt x="326" y="677"/>
                  </a:moveTo>
                  <a:cubicBezTo>
                    <a:pt x="305" y="677"/>
                    <a:pt x="285" y="666"/>
                    <a:pt x="272" y="647"/>
                  </a:cubicBezTo>
                  <a:lnTo>
                    <a:pt x="249" y="614"/>
                  </a:lnTo>
                  <a:cubicBezTo>
                    <a:pt x="246" y="609"/>
                    <a:pt x="238" y="605"/>
                    <a:pt x="230" y="605"/>
                  </a:cubicBezTo>
                  <a:cubicBezTo>
                    <a:pt x="228" y="605"/>
                    <a:pt x="227" y="605"/>
                    <a:pt x="225" y="606"/>
                  </a:cubicBezTo>
                  <a:lnTo>
                    <a:pt x="187" y="618"/>
                  </a:lnTo>
                  <a:cubicBezTo>
                    <a:pt x="162" y="626"/>
                    <a:pt x="136" y="620"/>
                    <a:pt x="120" y="603"/>
                  </a:cubicBezTo>
                  <a:cubicBezTo>
                    <a:pt x="107" y="591"/>
                    <a:pt x="101" y="573"/>
                    <a:pt x="102" y="554"/>
                  </a:cubicBezTo>
                  <a:lnTo>
                    <a:pt x="103" y="514"/>
                  </a:lnTo>
                  <a:cubicBezTo>
                    <a:pt x="103" y="506"/>
                    <a:pt x="96" y="496"/>
                    <a:pt x="88" y="493"/>
                  </a:cubicBezTo>
                  <a:lnTo>
                    <a:pt x="50" y="481"/>
                  </a:lnTo>
                  <a:cubicBezTo>
                    <a:pt x="28" y="474"/>
                    <a:pt x="12" y="458"/>
                    <a:pt x="6" y="439"/>
                  </a:cubicBezTo>
                  <a:cubicBezTo>
                    <a:pt x="0" y="419"/>
                    <a:pt x="4" y="397"/>
                    <a:pt x="18" y="379"/>
                  </a:cubicBezTo>
                  <a:lnTo>
                    <a:pt x="43" y="347"/>
                  </a:lnTo>
                  <a:cubicBezTo>
                    <a:pt x="48" y="341"/>
                    <a:pt x="48" y="328"/>
                    <a:pt x="43" y="322"/>
                  </a:cubicBezTo>
                  <a:lnTo>
                    <a:pt x="20" y="289"/>
                  </a:lnTo>
                  <a:cubicBezTo>
                    <a:pt x="6" y="271"/>
                    <a:pt x="2" y="249"/>
                    <a:pt x="9" y="229"/>
                  </a:cubicBezTo>
                  <a:cubicBezTo>
                    <a:pt x="16" y="210"/>
                    <a:pt x="32" y="195"/>
                    <a:pt x="54" y="188"/>
                  </a:cubicBezTo>
                  <a:lnTo>
                    <a:pt x="93" y="177"/>
                  </a:lnTo>
                  <a:cubicBezTo>
                    <a:pt x="100" y="175"/>
                    <a:pt x="108" y="164"/>
                    <a:pt x="108" y="157"/>
                  </a:cubicBezTo>
                  <a:lnTo>
                    <a:pt x="108" y="116"/>
                  </a:lnTo>
                  <a:cubicBezTo>
                    <a:pt x="108" y="79"/>
                    <a:pt x="135" y="50"/>
                    <a:pt x="171" y="50"/>
                  </a:cubicBezTo>
                  <a:cubicBezTo>
                    <a:pt x="180" y="50"/>
                    <a:pt x="193" y="52"/>
                    <a:pt x="200" y="54"/>
                  </a:cubicBezTo>
                  <a:cubicBezTo>
                    <a:pt x="203" y="55"/>
                    <a:pt x="213" y="57"/>
                    <a:pt x="234" y="63"/>
                  </a:cubicBezTo>
                  <a:cubicBezTo>
                    <a:pt x="241" y="65"/>
                    <a:pt x="247" y="67"/>
                    <a:pt x="251" y="68"/>
                  </a:cubicBezTo>
                  <a:lnTo>
                    <a:pt x="252" y="68"/>
                  </a:lnTo>
                  <a:cubicBezTo>
                    <a:pt x="252" y="68"/>
                    <a:pt x="252" y="68"/>
                    <a:pt x="252" y="68"/>
                  </a:cubicBezTo>
                  <a:cubicBezTo>
                    <a:pt x="258" y="63"/>
                    <a:pt x="267" y="50"/>
                    <a:pt x="279" y="31"/>
                  </a:cubicBezTo>
                  <a:lnTo>
                    <a:pt x="280" y="30"/>
                  </a:lnTo>
                  <a:cubicBezTo>
                    <a:pt x="293" y="10"/>
                    <a:pt x="310" y="0"/>
                    <a:pt x="334" y="0"/>
                  </a:cubicBezTo>
                  <a:cubicBezTo>
                    <a:pt x="355" y="0"/>
                    <a:pt x="374" y="11"/>
                    <a:pt x="387" y="30"/>
                  </a:cubicBezTo>
                  <a:lnTo>
                    <a:pt x="410" y="63"/>
                  </a:lnTo>
                  <a:cubicBezTo>
                    <a:pt x="413" y="68"/>
                    <a:pt x="421" y="72"/>
                    <a:pt x="429" y="72"/>
                  </a:cubicBezTo>
                  <a:cubicBezTo>
                    <a:pt x="432" y="72"/>
                    <a:pt x="433" y="72"/>
                    <a:pt x="434" y="71"/>
                  </a:cubicBezTo>
                  <a:lnTo>
                    <a:pt x="472" y="59"/>
                  </a:lnTo>
                  <a:cubicBezTo>
                    <a:pt x="497" y="51"/>
                    <a:pt x="523" y="57"/>
                    <a:pt x="540" y="74"/>
                  </a:cubicBezTo>
                  <a:cubicBezTo>
                    <a:pt x="552" y="86"/>
                    <a:pt x="558" y="104"/>
                    <a:pt x="558" y="123"/>
                  </a:cubicBezTo>
                  <a:lnTo>
                    <a:pt x="556" y="163"/>
                  </a:lnTo>
                  <a:cubicBezTo>
                    <a:pt x="556" y="171"/>
                    <a:pt x="564" y="181"/>
                    <a:pt x="571" y="184"/>
                  </a:cubicBezTo>
                  <a:lnTo>
                    <a:pt x="610" y="196"/>
                  </a:lnTo>
                  <a:cubicBezTo>
                    <a:pt x="631" y="203"/>
                    <a:pt x="647" y="219"/>
                    <a:pt x="653" y="238"/>
                  </a:cubicBezTo>
                  <a:cubicBezTo>
                    <a:pt x="659" y="258"/>
                    <a:pt x="655" y="280"/>
                    <a:pt x="641" y="298"/>
                  </a:cubicBezTo>
                  <a:lnTo>
                    <a:pt x="616" y="330"/>
                  </a:lnTo>
                  <a:cubicBezTo>
                    <a:pt x="612" y="336"/>
                    <a:pt x="611" y="349"/>
                    <a:pt x="616" y="355"/>
                  </a:cubicBezTo>
                  <a:lnTo>
                    <a:pt x="640" y="388"/>
                  </a:lnTo>
                  <a:cubicBezTo>
                    <a:pt x="653" y="406"/>
                    <a:pt x="657" y="428"/>
                    <a:pt x="650" y="448"/>
                  </a:cubicBezTo>
                  <a:cubicBezTo>
                    <a:pt x="644" y="467"/>
                    <a:pt x="627" y="482"/>
                    <a:pt x="605" y="489"/>
                  </a:cubicBezTo>
                  <a:lnTo>
                    <a:pt x="566" y="500"/>
                  </a:lnTo>
                  <a:cubicBezTo>
                    <a:pt x="559" y="502"/>
                    <a:pt x="551" y="513"/>
                    <a:pt x="551" y="520"/>
                  </a:cubicBezTo>
                  <a:lnTo>
                    <a:pt x="551" y="561"/>
                  </a:lnTo>
                  <a:cubicBezTo>
                    <a:pt x="551" y="599"/>
                    <a:pt x="525" y="626"/>
                    <a:pt x="489" y="626"/>
                  </a:cubicBezTo>
                  <a:cubicBezTo>
                    <a:pt x="481" y="626"/>
                    <a:pt x="472" y="625"/>
                    <a:pt x="464" y="622"/>
                  </a:cubicBezTo>
                  <a:lnTo>
                    <a:pt x="426" y="608"/>
                  </a:lnTo>
                  <a:cubicBezTo>
                    <a:pt x="425" y="608"/>
                    <a:pt x="423" y="608"/>
                    <a:pt x="421" y="608"/>
                  </a:cubicBezTo>
                  <a:cubicBezTo>
                    <a:pt x="413" y="608"/>
                    <a:pt x="405" y="612"/>
                    <a:pt x="402" y="616"/>
                  </a:cubicBezTo>
                  <a:lnTo>
                    <a:pt x="379" y="649"/>
                  </a:lnTo>
                  <a:cubicBezTo>
                    <a:pt x="365" y="667"/>
                    <a:pt x="346" y="677"/>
                    <a:pt x="326" y="677"/>
                  </a:cubicBezTo>
                  <a:close/>
                  <a:moveTo>
                    <a:pt x="328" y="178"/>
                  </a:moveTo>
                  <a:cubicBezTo>
                    <a:pt x="234" y="178"/>
                    <a:pt x="157" y="254"/>
                    <a:pt x="157" y="349"/>
                  </a:cubicBezTo>
                  <a:cubicBezTo>
                    <a:pt x="157" y="443"/>
                    <a:pt x="234" y="520"/>
                    <a:pt x="328" y="520"/>
                  </a:cubicBezTo>
                  <a:cubicBezTo>
                    <a:pt x="423" y="520"/>
                    <a:pt x="499" y="443"/>
                    <a:pt x="499" y="349"/>
                  </a:cubicBezTo>
                  <a:cubicBezTo>
                    <a:pt x="499" y="254"/>
                    <a:pt x="423" y="178"/>
                    <a:pt x="328" y="178"/>
                  </a:cubicBezTo>
                  <a:close/>
                  <a:moveTo>
                    <a:pt x="328" y="550"/>
                  </a:moveTo>
                  <a:cubicBezTo>
                    <a:pt x="217" y="550"/>
                    <a:pt x="127" y="460"/>
                    <a:pt x="127" y="349"/>
                  </a:cubicBezTo>
                  <a:cubicBezTo>
                    <a:pt x="127" y="238"/>
                    <a:pt x="217" y="148"/>
                    <a:pt x="328" y="148"/>
                  </a:cubicBezTo>
                  <a:cubicBezTo>
                    <a:pt x="439" y="148"/>
                    <a:pt x="529" y="238"/>
                    <a:pt x="529" y="349"/>
                  </a:cubicBezTo>
                  <a:cubicBezTo>
                    <a:pt x="529" y="460"/>
                    <a:pt x="439" y="550"/>
                    <a:pt x="328" y="550"/>
                  </a:cubicBezTo>
                  <a:close/>
                  <a:moveTo>
                    <a:pt x="472" y="349"/>
                  </a:moveTo>
                  <a:cubicBezTo>
                    <a:pt x="472" y="428"/>
                    <a:pt x="408" y="493"/>
                    <a:pt x="328" y="493"/>
                  </a:cubicBezTo>
                  <a:cubicBezTo>
                    <a:pt x="249" y="493"/>
                    <a:pt x="184" y="428"/>
                    <a:pt x="184" y="349"/>
                  </a:cubicBezTo>
                  <a:cubicBezTo>
                    <a:pt x="184" y="269"/>
                    <a:pt x="249" y="205"/>
                    <a:pt x="328" y="205"/>
                  </a:cubicBezTo>
                  <a:cubicBezTo>
                    <a:pt x="408" y="205"/>
                    <a:pt x="472" y="269"/>
                    <a:pt x="472" y="349"/>
                  </a:cubicBezTo>
                  <a:close/>
                  <a:moveTo>
                    <a:pt x="491" y="666"/>
                  </a:moveTo>
                  <a:cubicBezTo>
                    <a:pt x="491" y="666"/>
                    <a:pt x="490" y="666"/>
                    <a:pt x="489" y="666"/>
                  </a:cubicBezTo>
                  <a:cubicBezTo>
                    <a:pt x="476" y="666"/>
                    <a:pt x="463" y="664"/>
                    <a:pt x="451" y="660"/>
                  </a:cubicBezTo>
                  <a:lnTo>
                    <a:pt x="426" y="651"/>
                  </a:lnTo>
                  <a:lnTo>
                    <a:pt x="411" y="672"/>
                  </a:lnTo>
                  <a:cubicBezTo>
                    <a:pt x="399" y="689"/>
                    <a:pt x="383" y="701"/>
                    <a:pt x="366" y="709"/>
                  </a:cubicBezTo>
                  <a:lnTo>
                    <a:pt x="378" y="908"/>
                  </a:lnTo>
                  <a:cubicBezTo>
                    <a:pt x="379" y="925"/>
                    <a:pt x="387" y="926"/>
                    <a:pt x="395" y="913"/>
                  </a:cubicBezTo>
                  <a:lnTo>
                    <a:pt x="435" y="848"/>
                  </a:lnTo>
                  <a:cubicBezTo>
                    <a:pt x="444" y="834"/>
                    <a:pt x="460" y="832"/>
                    <a:pt x="471" y="844"/>
                  </a:cubicBezTo>
                  <a:lnTo>
                    <a:pt x="553" y="929"/>
                  </a:lnTo>
                  <a:cubicBezTo>
                    <a:pt x="564" y="941"/>
                    <a:pt x="570" y="938"/>
                    <a:pt x="566" y="922"/>
                  </a:cubicBezTo>
                  <a:cubicBezTo>
                    <a:pt x="566" y="922"/>
                    <a:pt x="514" y="744"/>
                    <a:pt x="491" y="666"/>
                  </a:cubicBezTo>
                  <a:close/>
                  <a:moveTo>
                    <a:pt x="326" y="717"/>
                  </a:moveTo>
                  <a:cubicBezTo>
                    <a:pt x="291" y="717"/>
                    <a:pt x="260" y="700"/>
                    <a:pt x="239" y="670"/>
                  </a:cubicBezTo>
                  <a:lnTo>
                    <a:pt x="224" y="648"/>
                  </a:lnTo>
                  <a:lnTo>
                    <a:pt x="199" y="656"/>
                  </a:lnTo>
                  <a:cubicBezTo>
                    <a:pt x="188" y="660"/>
                    <a:pt x="176" y="662"/>
                    <a:pt x="165" y="662"/>
                  </a:cubicBezTo>
                  <a:cubicBezTo>
                    <a:pt x="160" y="662"/>
                    <a:pt x="155" y="661"/>
                    <a:pt x="150" y="660"/>
                  </a:cubicBezTo>
                  <a:cubicBezTo>
                    <a:pt x="129" y="738"/>
                    <a:pt x="81" y="915"/>
                    <a:pt x="80" y="920"/>
                  </a:cubicBezTo>
                  <a:cubicBezTo>
                    <a:pt x="77" y="936"/>
                    <a:pt x="87" y="962"/>
                    <a:pt x="115" y="945"/>
                  </a:cubicBezTo>
                  <a:cubicBezTo>
                    <a:pt x="119" y="943"/>
                    <a:pt x="203" y="874"/>
                    <a:pt x="203" y="874"/>
                  </a:cubicBezTo>
                  <a:cubicBezTo>
                    <a:pt x="215" y="863"/>
                    <a:pt x="226" y="862"/>
                    <a:pt x="240" y="875"/>
                  </a:cubicBezTo>
                  <a:lnTo>
                    <a:pt x="305" y="932"/>
                  </a:lnTo>
                  <a:cubicBezTo>
                    <a:pt x="317" y="943"/>
                    <a:pt x="334" y="937"/>
                    <a:pt x="334" y="921"/>
                  </a:cubicBezTo>
                  <a:lnTo>
                    <a:pt x="328" y="717"/>
                  </a:lnTo>
                  <a:cubicBezTo>
                    <a:pt x="327" y="717"/>
                    <a:pt x="326" y="717"/>
                    <a:pt x="326" y="7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</p:grpSp>
      <p:grpSp>
        <p:nvGrpSpPr>
          <p:cNvPr id="35847" name="组合 16"/>
          <p:cNvGrpSpPr/>
          <p:nvPr/>
        </p:nvGrpSpPr>
        <p:grpSpPr bwMode="auto">
          <a:xfrm>
            <a:off x="1163638" y="5524500"/>
            <a:ext cx="914400" cy="914400"/>
            <a:chOff x="0" y="0"/>
            <a:chExt cx="919063" cy="919397"/>
          </a:xfrm>
        </p:grpSpPr>
        <p:sp>
          <p:nvSpPr>
            <p:cNvPr id="35855" name="椭圆 17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56" name="Freeform 34"/>
            <p:cNvSpPr>
              <a:spLocks noEditPoints="1"/>
            </p:cNvSpPr>
            <p:nvPr/>
          </p:nvSpPr>
          <p:spPr bwMode="auto">
            <a:xfrm>
              <a:off x="168543" y="347450"/>
              <a:ext cx="544580" cy="331854"/>
            </a:xfrm>
            <a:custGeom>
              <a:avLst/>
              <a:gdLst>
                <a:gd name="T0" fmla="*/ 96777708 w 363"/>
                <a:gd name="T1" fmla="*/ 259302629 h 221"/>
                <a:gd name="T2" fmla="*/ 29258800 w 363"/>
                <a:gd name="T3" fmla="*/ 288615390 h 221"/>
                <a:gd name="T4" fmla="*/ 535656697 w 363"/>
                <a:gd name="T5" fmla="*/ 130779017 h 221"/>
                <a:gd name="T6" fmla="*/ 542409186 w 363"/>
                <a:gd name="T7" fmla="*/ 105975565 h 221"/>
                <a:gd name="T8" fmla="*/ 481641280 w 363"/>
                <a:gd name="T9" fmla="*/ 108230971 h 221"/>
                <a:gd name="T10" fmla="*/ 535656697 w 363"/>
                <a:gd name="T11" fmla="*/ 130779017 h 221"/>
                <a:gd name="T12" fmla="*/ 553662336 w 363"/>
                <a:gd name="T13" fmla="*/ 130779017 h 221"/>
                <a:gd name="T14" fmla="*/ 560414825 w 363"/>
                <a:gd name="T15" fmla="*/ 119504994 h 221"/>
                <a:gd name="T16" fmla="*/ 553662336 w 363"/>
                <a:gd name="T17" fmla="*/ 365278148 h 221"/>
                <a:gd name="T18" fmla="*/ 571667975 w 363"/>
                <a:gd name="T19" fmla="*/ 365278148 h 221"/>
                <a:gd name="T20" fmla="*/ 551412006 w 363"/>
                <a:gd name="T21" fmla="*/ 324692865 h 221"/>
                <a:gd name="T22" fmla="*/ 542409186 w 363"/>
                <a:gd name="T23" fmla="*/ 324692865 h 221"/>
                <a:gd name="T24" fmla="*/ 506399408 w 363"/>
                <a:gd name="T25" fmla="*/ 403611122 h 221"/>
                <a:gd name="T26" fmla="*/ 551412006 w 363"/>
                <a:gd name="T27" fmla="*/ 403611122 h 221"/>
                <a:gd name="T28" fmla="*/ 551412006 w 363"/>
                <a:gd name="T29" fmla="*/ 324692865 h 221"/>
                <a:gd name="T30" fmla="*/ 308340286 w 363"/>
                <a:gd name="T31" fmla="*/ 0 h 221"/>
                <a:gd name="T32" fmla="*/ 310590616 w 363"/>
                <a:gd name="T33" fmla="*/ 130779017 h 221"/>
                <a:gd name="T34" fmla="*/ 814739788 w 363"/>
                <a:gd name="T35" fmla="*/ 241263892 h 221"/>
                <a:gd name="T36" fmla="*/ 558164495 w 363"/>
                <a:gd name="T37" fmla="*/ 281850676 h 221"/>
                <a:gd name="T38" fmla="*/ 168800287 w 363"/>
                <a:gd name="T39" fmla="*/ 498312617 h 221"/>
                <a:gd name="T40" fmla="*/ 310590616 w 363"/>
                <a:gd name="T41" fmla="*/ 281850676 h 221"/>
                <a:gd name="T42" fmla="*/ 42762279 w 363"/>
                <a:gd name="T43" fmla="*/ 209697227 h 221"/>
                <a:gd name="T44" fmla="*/ 42762279 w 363"/>
                <a:gd name="T45" fmla="*/ 157836373 h 221"/>
                <a:gd name="T46" fmla="*/ 47264439 w 363"/>
                <a:gd name="T47" fmla="*/ 9018621 h 221"/>
                <a:gd name="T48" fmla="*/ 229566740 w 363"/>
                <a:gd name="T49" fmla="*/ 157836373 h 221"/>
                <a:gd name="T50" fmla="*/ 711209427 w 363"/>
                <a:gd name="T51" fmla="*/ 171365801 h 221"/>
                <a:gd name="T52" fmla="*/ 814739788 w 363"/>
                <a:gd name="T53" fmla="*/ 241263892 h 221"/>
                <a:gd name="T54" fmla="*/ 310590616 w 363"/>
                <a:gd name="T55" fmla="*/ 196167752 h 221"/>
                <a:gd name="T56" fmla="*/ 310590616 w 363"/>
                <a:gd name="T57" fmla="*/ 234500679 h 221"/>
                <a:gd name="T58" fmla="*/ 396116745 w 363"/>
                <a:gd name="T59" fmla="*/ 216461941 h 221"/>
                <a:gd name="T60" fmla="*/ 357855043 w 363"/>
                <a:gd name="T61" fmla="*/ 216461941 h 221"/>
                <a:gd name="T62" fmla="*/ 396116745 w 363"/>
                <a:gd name="T63" fmla="*/ 216461941 h 221"/>
                <a:gd name="T64" fmla="*/ 441129342 w 363"/>
                <a:gd name="T65" fmla="*/ 196167752 h 221"/>
                <a:gd name="T66" fmla="*/ 441129342 w 363"/>
                <a:gd name="T67" fmla="*/ 234500679 h 221"/>
                <a:gd name="T68" fmla="*/ 526655377 w 363"/>
                <a:gd name="T69" fmla="*/ 216461941 h 221"/>
                <a:gd name="T70" fmla="*/ 488393769 w 363"/>
                <a:gd name="T71" fmla="*/ 216461941 h 221"/>
                <a:gd name="T72" fmla="*/ 526655377 w 363"/>
                <a:gd name="T73" fmla="*/ 216461941 h 221"/>
                <a:gd name="T74" fmla="*/ 571667975 w 363"/>
                <a:gd name="T75" fmla="*/ 196167752 h 221"/>
                <a:gd name="T76" fmla="*/ 571667975 w 363"/>
                <a:gd name="T77" fmla="*/ 234500679 h 221"/>
                <a:gd name="T78" fmla="*/ 765224843 w 363"/>
                <a:gd name="T79" fmla="*/ 216461941 h 221"/>
                <a:gd name="T80" fmla="*/ 695454117 w 363"/>
                <a:gd name="T81" fmla="*/ 205187918 h 221"/>
                <a:gd name="T82" fmla="*/ 765224843 w 363"/>
                <a:gd name="T83" fmla="*/ 216461941 h 2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3"/>
                <a:gd name="T127" fmla="*/ 0 h 221"/>
                <a:gd name="T128" fmla="*/ 363 w 363"/>
                <a:gd name="T129" fmla="*/ 221 h 2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3" h="221">
                  <a:moveTo>
                    <a:pt x="25" y="108"/>
                  </a:moveTo>
                  <a:cubicBezTo>
                    <a:pt x="43" y="115"/>
                    <a:pt x="43" y="115"/>
                    <a:pt x="43" y="115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3" y="128"/>
                    <a:pt x="13" y="128"/>
                    <a:pt x="13" y="128"/>
                  </a:cubicBezTo>
                  <a:lnTo>
                    <a:pt x="25" y="108"/>
                  </a:lnTo>
                  <a:close/>
                  <a:moveTo>
                    <a:pt x="238" y="58"/>
                  </a:moveTo>
                  <a:cubicBezTo>
                    <a:pt x="239" y="54"/>
                    <a:pt x="241" y="50"/>
                    <a:pt x="243" y="47"/>
                  </a:cubicBezTo>
                  <a:cubicBezTo>
                    <a:pt x="243" y="47"/>
                    <a:pt x="242" y="47"/>
                    <a:pt x="241" y="47"/>
                  </a:cubicBezTo>
                  <a:cubicBezTo>
                    <a:pt x="237" y="47"/>
                    <a:pt x="229" y="47"/>
                    <a:pt x="224" y="47"/>
                  </a:cubicBezTo>
                  <a:cubicBezTo>
                    <a:pt x="220" y="47"/>
                    <a:pt x="217" y="47"/>
                    <a:pt x="214" y="48"/>
                  </a:cubicBezTo>
                  <a:cubicBezTo>
                    <a:pt x="226" y="58"/>
                    <a:pt x="226" y="58"/>
                    <a:pt x="226" y="58"/>
                  </a:cubicBezTo>
                  <a:lnTo>
                    <a:pt x="238" y="58"/>
                  </a:lnTo>
                  <a:close/>
                  <a:moveTo>
                    <a:pt x="249" y="53"/>
                  </a:moveTo>
                  <a:cubicBezTo>
                    <a:pt x="248" y="53"/>
                    <a:pt x="247" y="55"/>
                    <a:pt x="246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1" y="55"/>
                    <a:pt x="250" y="53"/>
                    <a:pt x="249" y="53"/>
                  </a:cubicBezTo>
                  <a:close/>
                  <a:moveTo>
                    <a:pt x="250" y="150"/>
                  </a:moveTo>
                  <a:cubicBezTo>
                    <a:pt x="249" y="150"/>
                    <a:pt x="246" y="154"/>
                    <a:pt x="246" y="162"/>
                  </a:cubicBezTo>
                  <a:cubicBezTo>
                    <a:pt x="246" y="169"/>
                    <a:pt x="249" y="173"/>
                    <a:pt x="250" y="173"/>
                  </a:cubicBezTo>
                  <a:cubicBezTo>
                    <a:pt x="251" y="173"/>
                    <a:pt x="254" y="169"/>
                    <a:pt x="254" y="162"/>
                  </a:cubicBezTo>
                  <a:cubicBezTo>
                    <a:pt x="254" y="154"/>
                    <a:pt x="251" y="150"/>
                    <a:pt x="250" y="150"/>
                  </a:cubicBezTo>
                  <a:close/>
                  <a:moveTo>
                    <a:pt x="245" y="144"/>
                  </a:moveTo>
                  <a:cubicBezTo>
                    <a:pt x="244" y="144"/>
                    <a:pt x="243" y="144"/>
                    <a:pt x="243" y="144"/>
                  </a:cubicBezTo>
                  <a:cubicBezTo>
                    <a:pt x="242" y="144"/>
                    <a:pt x="242" y="144"/>
                    <a:pt x="241" y="144"/>
                  </a:cubicBezTo>
                  <a:cubicBezTo>
                    <a:pt x="200" y="171"/>
                    <a:pt x="200" y="171"/>
                    <a:pt x="200" y="171"/>
                  </a:cubicBezTo>
                  <a:cubicBezTo>
                    <a:pt x="205" y="176"/>
                    <a:pt x="214" y="179"/>
                    <a:pt x="225" y="179"/>
                  </a:cubicBezTo>
                  <a:cubicBezTo>
                    <a:pt x="231" y="179"/>
                    <a:pt x="238" y="179"/>
                    <a:pt x="243" y="179"/>
                  </a:cubicBezTo>
                  <a:cubicBezTo>
                    <a:pt x="243" y="179"/>
                    <a:pt x="244" y="179"/>
                    <a:pt x="245" y="179"/>
                  </a:cubicBezTo>
                  <a:cubicBezTo>
                    <a:pt x="241" y="175"/>
                    <a:pt x="238" y="169"/>
                    <a:pt x="238" y="162"/>
                  </a:cubicBezTo>
                  <a:cubicBezTo>
                    <a:pt x="238" y="154"/>
                    <a:pt x="241" y="148"/>
                    <a:pt x="245" y="144"/>
                  </a:cubicBezTo>
                  <a:close/>
                  <a:moveTo>
                    <a:pt x="208" y="58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133" y="48"/>
                    <a:pt x="138" y="58"/>
                  </a:cubicBezTo>
                  <a:lnTo>
                    <a:pt x="208" y="58"/>
                  </a:lnTo>
                  <a:close/>
                  <a:moveTo>
                    <a:pt x="362" y="107"/>
                  </a:moveTo>
                  <a:cubicBezTo>
                    <a:pt x="361" y="119"/>
                    <a:pt x="332" y="125"/>
                    <a:pt x="316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102" y="221"/>
                    <a:pt x="102" y="221"/>
                    <a:pt x="102" y="221"/>
                  </a:cubicBezTo>
                  <a:cubicBezTo>
                    <a:pt x="75" y="221"/>
                    <a:pt x="75" y="221"/>
                    <a:pt x="75" y="221"/>
                  </a:cubicBezTo>
                  <a:cubicBezTo>
                    <a:pt x="75" y="221"/>
                    <a:pt x="113" y="172"/>
                    <a:pt x="121" y="162"/>
                  </a:cubicBezTo>
                  <a:cubicBezTo>
                    <a:pt x="127" y="153"/>
                    <a:pt x="138" y="141"/>
                    <a:pt x="138" y="125"/>
                  </a:cubicBezTo>
                  <a:cubicBezTo>
                    <a:pt x="126" y="125"/>
                    <a:pt x="126" y="125"/>
                    <a:pt x="126" y="125"/>
                  </a:cubicBezTo>
                  <a:cubicBezTo>
                    <a:pt x="92" y="125"/>
                    <a:pt x="46" y="103"/>
                    <a:pt x="19" y="93"/>
                  </a:cubicBezTo>
                  <a:cubicBezTo>
                    <a:pt x="2" y="87"/>
                    <a:pt x="5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46" y="37"/>
                    <a:pt x="54" y="47"/>
                  </a:cubicBezTo>
                  <a:cubicBezTo>
                    <a:pt x="66" y="61"/>
                    <a:pt x="81" y="69"/>
                    <a:pt x="102" y="70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93" y="70"/>
                    <a:pt x="305" y="72"/>
                    <a:pt x="316" y="76"/>
                  </a:cubicBezTo>
                  <a:cubicBezTo>
                    <a:pt x="337" y="83"/>
                    <a:pt x="350" y="91"/>
                    <a:pt x="358" y="99"/>
                  </a:cubicBezTo>
                  <a:cubicBezTo>
                    <a:pt x="362" y="102"/>
                    <a:pt x="363" y="105"/>
                    <a:pt x="362" y="107"/>
                  </a:cubicBezTo>
                  <a:close/>
                  <a:moveTo>
                    <a:pt x="147" y="96"/>
                  </a:moveTo>
                  <a:cubicBezTo>
                    <a:pt x="147" y="91"/>
                    <a:pt x="143" y="87"/>
                    <a:pt x="138" y="87"/>
                  </a:cubicBezTo>
                  <a:cubicBezTo>
                    <a:pt x="134" y="87"/>
                    <a:pt x="130" y="91"/>
                    <a:pt x="130" y="96"/>
                  </a:cubicBezTo>
                  <a:cubicBezTo>
                    <a:pt x="130" y="100"/>
                    <a:pt x="134" y="104"/>
                    <a:pt x="138" y="104"/>
                  </a:cubicBezTo>
                  <a:cubicBezTo>
                    <a:pt x="143" y="104"/>
                    <a:pt x="147" y="100"/>
                    <a:pt x="147" y="96"/>
                  </a:cubicBezTo>
                  <a:close/>
                  <a:moveTo>
                    <a:pt x="176" y="96"/>
                  </a:moveTo>
                  <a:cubicBezTo>
                    <a:pt x="176" y="91"/>
                    <a:pt x="172" y="87"/>
                    <a:pt x="167" y="87"/>
                  </a:cubicBezTo>
                  <a:cubicBezTo>
                    <a:pt x="162" y="87"/>
                    <a:pt x="159" y="91"/>
                    <a:pt x="159" y="96"/>
                  </a:cubicBezTo>
                  <a:cubicBezTo>
                    <a:pt x="159" y="100"/>
                    <a:pt x="162" y="104"/>
                    <a:pt x="167" y="104"/>
                  </a:cubicBezTo>
                  <a:cubicBezTo>
                    <a:pt x="172" y="104"/>
                    <a:pt x="176" y="100"/>
                    <a:pt x="176" y="96"/>
                  </a:cubicBezTo>
                  <a:close/>
                  <a:moveTo>
                    <a:pt x="205" y="96"/>
                  </a:moveTo>
                  <a:cubicBezTo>
                    <a:pt x="205" y="91"/>
                    <a:pt x="201" y="87"/>
                    <a:pt x="196" y="87"/>
                  </a:cubicBezTo>
                  <a:cubicBezTo>
                    <a:pt x="191" y="87"/>
                    <a:pt x="188" y="91"/>
                    <a:pt x="188" y="96"/>
                  </a:cubicBezTo>
                  <a:cubicBezTo>
                    <a:pt x="188" y="100"/>
                    <a:pt x="191" y="104"/>
                    <a:pt x="196" y="104"/>
                  </a:cubicBezTo>
                  <a:cubicBezTo>
                    <a:pt x="201" y="104"/>
                    <a:pt x="205" y="100"/>
                    <a:pt x="205" y="96"/>
                  </a:cubicBezTo>
                  <a:close/>
                  <a:moveTo>
                    <a:pt x="234" y="96"/>
                  </a:moveTo>
                  <a:cubicBezTo>
                    <a:pt x="234" y="91"/>
                    <a:pt x="230" y="87"/>
                    <a:pt x="225" y="87"/>
                  </a:cubicBezTo>
                  <a:cubicBezTo>
                    <a:pt x="220" y="87"/>
                    <a:pt x="217" y="91"/>
                    <a:pt x="217" y="96"/>
                  </a:cubicBezTo>
                  <a:cubicBezTo>
                    <a:pt x="217" y="100"/>
                    <a:pt x="220" y="104"/>
                    <a:pt x="225" y="104"/>
                  </a:cubicBezTo>
                  <a:cubicBezTo>
                    <a:pt x="230" y="104"/>
                    <a:pt x="234" y="100"/>
                    <a:pt x="234" y="96"/>
                  </a:cubicBezTo>
                  <a:close/>
                  <a:moveTo>
                    <a:pt x="262" y="96"/>
                  </a:moveTo>
                  <a:cubicBezTo>
                    <a:pt x="262" y="91"/>
                    <a:pt x="259" y="87"/>
                    <a:pt x="254" y="87"/>
                  </a:cubicBezTo>
                  <a:cubicBezTo>
                    <a:pt x="249" y="87"/>
                    <a:pt x="245" y="91"/>
                    <a:pt x="245" y="96"/>
                  </a:cubicBezTo>
                  <a:cubicBezTo>
                    <a:pt x="245" y="100"/>
                    <a:pt x="249" y="104"/>
                    <a:pt x="254" y="104"/>
                  </a:cubicBezTo>
                  <a:cubicBezTo>
                    <a:pt x="259" y="104"/>
                    <a:pt x="262" y="100"/>
                    <a:pt x="262" y="96"/>
                  </a:cubicBezTo>
                  <a:close/>
                  <a:moveTo>
                    <a:pt x="340" y="96"/>
                  </a:moveTo>
                  <a:cubicBezTo>
                    <a:pt x="336" y="94"/>
                    <a:pt x="331" y="91"/>
                    <a:pt x="325" y="89"/>
                  </a:cubicBezTo>
                  <a:cubicBezTo>
                    <a:pt x="322" y="90"/>
                    <a:pt x="316" y="91"/>
                    <a:pt x="309" y="91"/>
                  </a:cubicBezTo>
                  <a:cubicBezTo>
                    <a:pt x="300" y="91"/>
                    <a:pt x="300" y="104"/>
                    <a:pt x="310" y="105"/>
                  </a:cubicBezTo>
                  <a:cubicBezTo>
                    <a:pt x="322" y="105"/>
                    <a:pt x="335" y="101"/>
                    <a:pt x="340" y="9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</p:grpSp>
      <p:grpSp>
        <p:nvGrpSpPr>
          <p:cNvPr id="35848" name="组合 19"/>
          <p:cNvGrpSpPr/>
          <p:nvPr/>
        </p:nvGrpSpPr>
        <p:grpSpPr bwMode="auto">
          <a:xfrm>
            <a:off x="6381750" y="4259263"/>
            <a:ext cx="874713" cy="876300"/>
            <a:chOff x="0" y="0"/>
            <a:chExt cx="919063" cy="919397"/>
          </a:xfrm>
        </p:grpSpPr>
        <p:sp>
          <p:nvSpPr>
            <p:cNvPr id="35853" name="椭圆 20"/>
            <p:cNvSpPr>
              <a:spLocks noChangeArrowheads="1"/>
            </p:cNvSpPr>
            <p:nvPr/>
          </p:nvSpPr>
          <p:spPr bwMode="auto">
            <a:xfrm>
              <a:off x="0" y="0"/>
              <a:ext cx="919063" cy="919397"/>
            </a:xfrm>
            <a:prstGeom prst="ellipse">
              <a:avLst/>
            </a:prstGeom>
            <a:solidFill>
              <a:srgbClr val="595959"/>
            </a:solidFill>
            <a:ln w="9525">
              <a:noFill/>
              <a:round/>
            </a:ln>
          </p:spPr>
          <p:txBody>
            <a:bodyPr lIns="121917" tIns="60958" rIns="121917" bIns="60958"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54" name="Freeform 139"/>
            <p:cNvSpPr>
              <a:spLocks noEditPoints="1"/>
            </p:cNvSpPr>
            <p:nvPr/>
          </p:nvSpPr>
          <p:spPr bwMode="auto">
            <a:xfrm>
              <a:off x="230860" y="248693"/>
              <a:ext cx="423775" cy="422010"/>
            </a:xfrm>
            <a:custGeom>
              <a:avLst/>
              <a:gdLst>
                <a:gd name="T0" fmla="*/ 801633781 w 97"/>
                <a:gd name="T1" fmla="*/ 264991810 h 97"/>
                <a:gd name="T2" fmla="*/ 1049760519 w 97"/>
                <a:gd name="T3" fmla="*/ 264991810 h 97"/>
                <a:gd name="T4" fmla="*/ 916153478 w 97"/>
                <a:gd name="T5" fmla="*/ 0 h 97"/>
                <a:gd name="T6" fmla="*/ 801633781 w 97"/>
                <a:gd name="T7" fmla="*/ 264991810 h 97"/>
                <a:gd name="T8" fmla="*/ 935240822 w 97"/>
                <a:gd name="T9" fmla="*/ 340701319 h 97"/>
                <a:gd name="T10" fmla="*/ 1507835210 w 97"/>
                <a:gd name="T11" fmla="*/ 908539659 h 97"/>
                <a:gd name="T12" fmla="*/ 935240822 w 97"/>
                <a:gd name="T13" fmla="*/ 1495303321 h 97"/>
                <a:gd name="T14" fmla="*/ 343559227 w 97"/>
                <a:gd name="T15" fmla="*/ 908539659 h 97"/>
                <a:gd name="T16" fmla="*/ 935240822 w 97"/>
                <a:gd name="T17" fmla="*/ 340701319 h 97"/>
                <a:gd name="T18" fmla="*/ 1145192871 w 97"/>
                <a:gd name="T19" fmla="*/ 283916995 h 97"/>
                <a:gd name="T20" fmla="*/ 1355145193 w 97"/>
                <a:gd name="T21" fmla="*/ 416415109 h 97"/>
                <a:gd name="T22" fmla="*/ 1393315513 w 97"/>
                <a:gd name="T23" fmla="*/ 113568545 h 97"/>
                <a:gd name="T24" fmla="*/ 1145192871 w 97"/>
                <a:gd name="T25" fmla="*/ 283916995 h 97"/>
                <a:gd name="T26" fmla="*/ 1431490202 w 97"/>
                <a:gd name="T27" fmla="*/ 473195014 h 97"/>
                <a:gd name="T28" fmla="*/ 1546009898 w 97"/>
                <a:gd name="T29" fmla="*/ 681402637 h 97"/>
                <a:gd name="T30" fmla="*/ 1736874603 w 97"/>
                <a:gd name="T31" fmla="*/ 454269830 h 97"/>
                <a:gd name="T32" fmla="*/ 1431490202 w 97"/>
                <a:gd name="T33" fmla="*/ 473195014 h 97"/>
                <a:gd name="T34" fmla="*/ 1584184587 w 97"/>
                <a:gd name="T35" fmla="*/ 794971148 h 97"/>
                <a:gd name="T36" fmla="*/ 1584184587 w 97"/>
                <a:gd name="T37" fmla="*/ 1022103820 h 97"/>
                <a:gd name="T38" fmla="*/ 1851394300 w 97"/>
                <a:gd name="T39" fmla="*/ 908539659 h 97"/>
                <a:gd name="T40" fmla="*/ 1584184587 w 97"/>
                <a:gd name="T41" fmla="*/ 794971148 h 97"/>
                <a:gd name="T42" fmla="*/ 1565097243 w 97"/>
                <a:gd name="T43" fmla="*/ 1135672331 h 97"/>
                <a:gd name="T44" fmla="*/ 1431490202 w 97"/>
                <a:gd name="T45" fmla="*/ 1343880089 h 97"/>
                <a:gd name="T46" fmla="*/ 1736874603 w 97"/>
                <a:gd name="T47" fmla="*/ 1362809625 h 97"/>
                <a:gd name="T48" fmla="*/ 1565097243 w 97"/>
                <a:gd name="T49" fmla="*/ 1135672331 h 97"/>
                <a:gd name="T50" fmla="*/ 1374232538 w 97"/>
                <a:gd name="T51" fmla="*/ 1419589530 h 97"/>
                <a:gd name="T52" fmla="*/ 1164280489 w 97"/>
                <a:gd name="T53" fmla="*/ 1533158041 h 97"/>
                <a:gd name="T54" fmla="*/ 1393315513 w 97"/>
                <a:gd name="T55" fmla="*/ 1703510807 h 97"/>
                <a:gd name="T56" fmla="*/ 1374232538 w 97"/>
                <a:gd name="T57" fmla="*/ 1419589530 h 97"/>
                <a:gd name="T58" fmla="*/ 1049760519 w 97"/>
                <a:gd name="T59" fmla="*/ 1571012761 h 97"/>
                <a:gd name="T60" fmla="*/ 820721125 w 97"/>
                <a:gd name="T61" fmla="*/ 1571012761 h 97"/>
                <a:gd name="T62" fmla="*/ 935240822 w 97"/>
                <a:gd name="T63" fmla="*/ 1836004503 h 97"/>
                <a:gd name="T64" fmla="*/ 1049760519 w 97"/>
                <a:gd name="T65" fmla="*/ 1571012761 h 97"/>
                <a:gd name="T66" fmla="*/ 706201429 w 97"/>
                <a:gd name="T67" fmla="*/ 1533158041 h 97"/>
                <a:gd name="T68" fmla="*/ 496249243 w 97"/>
                <a:gd name="T69" fmla="*/ 1419589530 h 97"/>
                <a:gd name="T70" fmla="*/ 477161899 w 97"/>
                <a:gd name="T71" fmla="*/ 1722435992 h 97"/>
                <a:gd name="T72" fmla="*/ 706201429 w 97"/>
                <a:gd name="T73" fmla="*/ 1533158041 h 97"/>
                <a:gd name="T74" fmla="*/ 419904235 w 97"/>
                <a:gd name="T75" fmla="*/ 1343880089 h 97"/>
                <a:gd name="T76" fmla="*/ 305384538 w 97"/>
                <a:gd name="T77" fmla="*/ 1135672331 h 97"/>
                <a:gd name="T78" fmla="*/ 133607075 w 97"/>
                <a:gd name="T79" fmla="*/ 1381734810 h 97"/>
                <a:gd name="T80" fmla="*/ 419904235 w 97"/>
                <a:gd name="T81" fmla="*/ 1343880089 h 97"/>
                <a:gd name="T82" fmla="*/ 267209781 w 97"/>
                <a:gd name="T83" fmla="*/ 1041033355 h 97"/>
                <a:gd name="T84" fmla="*/ 267209781 w 97"/>
                <a:gd name="T85" fmla="*/ 794971148 h 97"/>
                <a:gd name="T86" fmla="*/ 0 w 97"/>
                <a:gd name="T87" fmla="*/ 927464844 h 97"/>
                <a:gd name="T88" fmla="*/ 267209781 w 97"/>
                <a:gd name="T89" fmla="*/ 1041033355 h 97"/>
                <a:gd name="T90" fmla="*/ 286297126 w 97"/>
                <a:gd name="T91" fmla="*/ 700332173 h 97"/>
                <a:gd name="T92" fmla="*/ 419904235 w 97"/>
                <a:gd name="T93" fmla="*/ 492124550 h 97"/>
                <a:gd name="T94" fmla="*/ 114519731 w 97"/>
                <a:gd name="T95" fmla="*/ 454269830 h 97"/>
                <a:gd name="T96" fmla="*/ 286297126 w 97"/>
                <a:gd name="T97" fmla="*/ 700332173 h 97"/>
                <a:gd name="T98" fmla="*/ 496249243 w 97"/>
                <a:gd name="T99" fmla="*/ 416415109 h 97"/>
                <a:gd name="T100" fmla="*/ 706201429 w 97"/>
                <a:gd name="T101" fmla="*/ 302846598 h 97"/>
                <a:gd name="T102" fmla="*/ 458078923 w 97"/>
                <a:gd name="T103" fmla="*/ 113568545 h 97"/>
                <a:gd name="T104" fmla="*/ 496249243 w 97"/>
                <a:gd name="T105" fmla="*/ 416415109 h 9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7"/>
                <a:gd name="T160" fmla="*/ 0 h 97"/>
                <a:gd name="T161" fmla="*/ 97 w 97"/>
                <a:gd name="T162" fmla="*/ 97 h 9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lIns="107059" tIns="53529" rIns="107059" bIns="53529"/>
            <a:lstStyle/>
            <a:p>
              <a:endParaRPr lang="zh-CN" altLang="en-US"/>
            </a:p>
          </p:txBody>
        </p:sp>
      </p:grpSp>
      <p:sp>
        <p:nvSpPr>
          <p:cNvPr id="35849" name="TextBox 14"/>
          <p:cNvSpPr txBox="1">
            <a:spLocks noChangeArrowheads="1"/>
          </p:cNvSpPr>
          <p:nvPr/>
        </p:nvSpPr>
        <p:spPr bwMode="auto">
          <a:xfrm>
            <a:off x="2224088" y="5524500"/>
            <a:ext cx="3182937" cy="908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0" name="TextBox 14"/>
          <p:cNvSpPr txBox="1">
            <a:spLocks noChangeArrowheads="1"/>
          </p:cNvSpPr>
          <p:nvPr/>
        </p:nvSpPr>
        <p:spPr bwMode="auto">
          <a:xfrm>
            <a:off x="7442200" y="4224338"/>
            <a:ext cx="3182938" cy="908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1" name="TextBox 14"/>
          <p:cNvSpPr txBox="1">
            <a:spLocks noChangeArrowheads="1"/>
          </p:cNvSpPr>
          <p:nvPr/>
        </p:nvSpPr>
        <p:spPr bwMode="auto">
          <a:xfrm>
            <a:off x="7442200" y="5524500"/>
            <a:ext cx="3182938" cy="908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 eaLnBrk="1" hangingPunct="1"/>
            <a:r>
              <a:rPr lang="zh-CN" altLang="en-US" sz="15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5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en-US" sz="12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等腰三角形 25"/>
          <p:cNvSpPr>
            <a:spLocks noChangeArrowheads="1"/>
          </p:cNvSpPr>
          <p:nvPr/>
        </p:nvSpPr>
        <p:spPr bwMode="auto">
          <a:xfrm rot="10800000">
            <a:off x="5591175" y="3952875"/>
            <a:ext cx="504825" cy="434975"/>
          </a:xfrm>
          <a:prstGeom prst="triangle">
            <a:avLst>
              <a:gd name="adj" fmla="val 50000"/>
            </a:avLst>
          </a:prstGeom>
          <a:solidFill>
            <a:srgbClr val="242C3B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867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cxnSp>
        <p:nvCxnSpPr>
          <p:cNvPr id="36868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36869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7893" name="流程图: 数据 16"/>
          <p:cNvSpPr>
            <a:spLocks noChangeArrowheads="1"/>
          </p:cNvSpPr>
          <p:nvPr/>
        </p:nvSpPr>
        <p:spPr bwMode="auto">
          <a:xfrm>
            <a:off x="3151188" y="3581400"/>
            <a:ext cx="3176587" cy="636588"/>
          </a:xfrm>
          <a:prstGeom prst="flowChartInputOutpu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4" name="流程图: 数据 17"/>
          <p:cNvSpPr>
            <a:spLocks noChangeArrowheads="1"/>
          </p:cNvSpPr>
          <p:nvPr/>
        </p:nvSpPr>
        <p:spPr bwMode="auto">
          <a:xfrm>
            <a:off x="5691188" y="2524125"/>
            <a:ext cx="3176587" cy="635000"/>
          </a:xfrm>
          <a:prstGeom prst="flowChartInputOutpu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895" name="文本框 18"/>
          <p:cNvSpPr txBox="1">
            <a:spLocks noChangeArrowheads="1"/>
          </p:cNvSpPr>
          <p:nvPr/>
        </p:nvSpPr>
        <p:spPr bwMode="auto">
          <a:xfrm>
            <a:off x="1000125" y="1843088"/>
            <a:ext cx="226218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请在此处添加小标题</a:t>
            </a:r>
          </a:p>
        </p:txBody>
      </p:sp>
      <p:sp>
        <p:nvSpPr>
          <p:cNvPr id="37896" name="文本框 19"/>
          <p:cNvSpPr txBox="1">
            <a:spLocks noChangeArrowheads="1"/>
          </p:cNvSpPr>
          <p:nvPr/>
        </p:nvSpPr>
        <p:spPr bwMode="auto">
          <a:xfrm>
            <a:off x="1000125" y="2201863"/>
            <a:ext cx="3559175" cy="889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  <p:grpSp>
        <p:nvGrpSpPr>
          <p:cNvPr id="37897" name="组合 20"/>
          <p:cNvGrpSpPr/>
          <p:nvPr/>
        </p:nvGrpSpPr>
        <p:grpSpPr bwMode="auto">
          <a:xfrm>
            <a:off x="609600" y="4640263"/>
            <a:ext cx="3176588" cy="636587"/>
            <a:chOff x="0" y="0"/>
            <a:chExt cx="3176332" cy="635266"/>
          </a:xfrm>
        </p:grpSpPr>
        <p:sp>
          <p:nvSpPr>
            <p:cNvPr id="37912" name="流程图: 数据 21"/>
            <p:cNvSpPr>
              <a:spLocks noChangeArrowheads="1"/>
            </p:cNvSpPr>
            <p:nvPr/>
          </p:nvSpPr>
          <p:spPr bwMode="auto">
            <a:xfrm>
              <a:off x="0" y="0"/>
              <a:ext cx="3176332" cy="635266"/>
            </a:xfrm>
            <a:prstGeom prst="flowChartInputOutpu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13" name="文本框 22"/>
            <p:cNvSpPr txBox="1">
              <a:spLocks noChangeArrowheads="1"/>
            </p:cNvSpPr>
            <p:nvPr/>
          </p:nvSpPr>
          <p:spPr bwMode="auto">
            <a:xfrm>
              <a:off x="529636" y="151099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grpSp>
        <p:nvGrpSpPr>
          <p:cNvPr id="37898" name="组合 23"/>
          <p:cNvGrpSpPr/>
          <p:nvPr/>
        </p:nvGrpSpPr>
        <p:grpSpPr bwMode="auto">
          <a:xfrm>
            <a:off x="3151188" y="3730625"/>
            <a:ext cx="2420937" cy="1546225"/>
            <a:chOff x="0" y="0"/>
            <a:chExt cx="2421838" cy="1545689"/>
          </a:xfrm>
        </p:grpSpPr>
        <p:sp>
          <p:nvSpPr>
            <p:cNvPr id="37910" name="矩形 12"/>
            <p:cNvSpPr/>
            <p:nvPr/>
          </p:nvSpPr>
          <p:spPr bwMode="auto">
            <a:xfrm flipH="1" flipV="1">
              <a:off x="0" y="486911"/>
              <a:ext cx="635196" cy="1058778"/>
            </a:xfrm>
            <a:custGeom>
              <a:avLst/>
              <a:gdLst>
                <a:gd name="T0" fmla="*/ 933968 w 432000"/>
                <a:gd name="T1" fmla="*/ 0 h 720080"/>
                <a:gd name="T2" fmla="*/ 933968 w 432000"/>
                <a:gd name="T3" fmla="*/ 933968 h 720080"/>
                <a:gd name="T4" fmla="*/ 933968 w 432000"/>
                <a:gd name="T5" fmla="*/ 1556787 h 720080"/>
                <a:gd name="T6" fmla="*/ 0 w 432000"/>
                <a:gd name="T7" fmla="*/ 1556787 h 720080"/>
                <a:gd name="T8" fmla="*/ 0 w 432000"/>
                <a:gd name="T9" fmla="*/ 933968 h 720080"/>
                <a:gd name="T10" fmla="*/ 933968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00"/>
                <a:gd name="T19" fmla="*/ 0 h 720080"/>
                <a:gd name="T20" fmla="*/ 432000 w 432000"/>
                <a:gd name="T21" fmla="*/ 720080 h 720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11" name="文本框 26"/>
            <p:cNvSpPr txBox="1">
              <a:spLocks noChangeArrowheads="1"/>
            </p:cNvSpPr>
            <p:nvPr/>
          </p:nvSpPr>
          <p:spPr bwMode="auto">
            <a:xfrm>
              <a:off x="595697" y="0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grpSp>
        <p:nvGrpSpPr>
          <p:cNvPr id="37899" name="组合 27"/>
          <p:cNvGrpSpPr/>
          <p:nvPr/>
        </p:nvGrpSpPr>
        <p:grpSpPr bwMode="auto">
          <a:xfrm>
            <a:off x="5691188" y="2667000"/>
            <a:ext cx="2422525" cy="1550988"/>
            <a:chOff x="0" y="0"/>
            <a:chExt cx="2421837" cy="1550918"/>
          </a:xfrm>
        </p:grpSpPr>
        <p:sp>
          <p:nvSpPr>
            <p:cNvPr id="37908" name="矩形 12"/>
            <p:cNvSpPr/>
            <p:nvPr/>
          </p:nvSpPr>
          <p:spPr bwMode="auto">
            <a:xfrm flipH="1" flipV="1">
              <a:off x="0" y="492140"/>
              <a:ext cx="635196" cy="1058778"/>
            </a:xfrm>
            <a:custGeom>
              <a:avLst/>
              <a:gdLst>
                <a:gd name="T0" fmla="*/ 933968 w 432000"/>
                <a:gd name="T1" fmla="*/ 0 h 720080"/>
                <a:gd name="T2" fmla="*/ 933968 w 432000"/>
                <a:gd name="T3" fmla="*/ 933968 h 720080"/>
                <a:gd name="T4" fmla="*/ 933968 w 432000"/>
                <a:gd name="T5" fmla="*/ 1556787 h 720080"/>
                <a:gd name="T6" fmla="*/ 0 w 432000"/>
                <a:gd name="T7" fmla="*/ 1556787 h 720080"/>
                <a:gd name="T8" fmla="*/ 0 w 432000"/>
                <a:gd name="T9" fmla="*/ 933968 h 720080"/>
                <a:gd name="T10" fmla="*/ 933968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00"/>
                <a:gd name="T19" fmla="*/ 0 h 720080"/>
                <a:gd name="T20" fmla="*/ 432000 w 432000"/>
                <a:gd name="T21" fmla="*/ 720080 h 720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9" name="文本框 30"/>
            <p:cNvSpPr txBox="1">
              <a:spLocks noChangeArrowheads="1"/>
            </p:cNvSpPr>
            <p:nvPr/>
          </p:nvSpPr>
          <p:spPr bwMode="auto">
            <a:xfrm>
              <a:off x="595696" y="0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grpSp>
        <p:nvGrpSpPr>
          <p:cNvPr id="37900" name="组合 31"/>
          <p:cNvGrpSpPr/>
          <p:nvPr/>
        </p:nvGrpSpPr>
        <p:grpSpPr bwMode="auto">
          <a:xfrm>
            <a:off x="8232775" y="1465263"/>
            <a:ext cx="3176588" cy="1693862"/>
            <a:chOff x="0" y="0"/>
            <a:chExt cx="3176332" cy="1694045"/>
          </a:xfrm>
        </p:grpSpPr>
        <p:sp>
          <p:nvSpPr>
            <p:cNvPr id="37905" name="流程图: 数据 32"/>
            <p:cNvSpPr>
              <a:spLocks noChangeArrowheads="1"/>
            </p:cNvSpPr>
            <p:nvPr/>
          </p:nvSpPr>
          <p:spPr bwMode="auto">
            <a:xfrm>
              <a:off x="0" y="0"/>
              <a:ext cx="3176332" cy="635267"/>
            </a:xfrm>
            <a:prstGeom prst="flowChartInputOutput">
              <a:avLst/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06" name="矩形 12"/>
            <p:cNvSpPr/>
            <p:nvPr/>
          </p:nvSpPr>
          <p:spPr bwMode="auto">
            <a:xfrm flipH="1" flipV="1">
              <a:off x="0" y="635267"/>
              <a:ext cx="635196" cy="1058778"/>
            </a:xfrm>
            <a:custGeom>
              <a:avLst/>
              <a:gdLst>
                <a:gd name="T0" fmla="*/ 933968 w 432000"/>
                <a:gd name="T1" fmla="*/ 0 h 720080"/>
                <a:gd name="T2" fmla="*/ 933968 w 432000"/>
                <a:gd name="T3" fmla="*/ 933968 h 720080"/>
                <a:gd name="T4" fmla="*/ 933968 w 432000"/>
                <a:gd name="T5" fmla="*/ 1556787 h 720080"/>
                <a:gd name="T6" fmla="*/ 0 w 432000"/>
                <a:gd name="T7" fmla="*/ 1556787 h 720080"/>
                <a:gd name="T8" fmla="*/ 0 w 432000"/>
                <a:gd name="T9" fmla="*/ 933968 h 720080"/>
                <a:gd name="T10" fmla="*/ 933968 w 432000"/>
                <a:gd name="T11" fmla="*/ 0 h 7200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2000"/>
                <a:gd name="T19" fmla="*/ 0 h 720080"/>
                <a:gd name="T20" fmla="*/ 432000 w 432000"/>
                <a:gd name="T21" fmla="*/ 720080 h 7200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2000" h="720080">
                  <a:moveTo>
                    <a:pt x="432000" y="0"/>
                  </a:moveTo>
                  <a:lnTo>
                    <a:pt x="432000" y="432000"/>
                  </a:lnTo>
                  <a:lnTo>
                    <a:pt x="432000" y="720080"/>
                  </a:lnTo>
                  <a:lnTo>
                    <a:pt x="0" y="720080"/>
                  </a:lnTo>
                  <a:lnTo>
                    <a:pt x="0" y="432000"/>
                  </a:lnTo>
                  <a:lnTo>
                    <a:pt x="432000" y="0"/>
                  </a:lnTo>
                  <a:close/>
                </a:path>
              </a:pathLst>
            </a:custGeom>
            <a:solidFill>
              <a:srgbClr val="A6A6A6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7907" name="文本框 35"/>
            <p:cNvSpPr txBox="1">
              <a:spLocks noChangeArrowheads="1"/>
            </p:cNvSpPr>
            <p:nvPr/>
          </p:nvSpPr>
          <p:spPr bwMode="auto">
            <a:xfrm>
              <a:off x="717262" y="121120"/>
              <a:ext cx="1826141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请在此添加关键字</a:t>
              </a:r>
            </a:p>
          </p:txBody>
        </p:sp>
      </p:grpSp>
      <p:sp>
        <p:nvSpPr>
          <p:cNvPr id="37901" name="文本框 36"/>
          <p:cNvSpPr txBox="1">
            <a:spLocks noChangeArrowheads="1"/>
          </p:cNvSpPr>
          <p:nvPr/>
        </p:nvSpPr>
        <p:spPr bwMode="auto">
          <a:xfrm>
            <a:off x="1114425" y="5391150"/>
            <a:ext cx="2444750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  <p:sp>
        <p:nvSpPr>
          <p:cNvPr id="37902" name="文本框 37"/>
          <p:cNvSpPr txBox="1">
            <a:spLocks noChangeArrowheads="1"/>
          </p:cNvSpPr>
          <p:nvPr/>
        </p:nvSpPr>
        <p:spPr bwMode="auto">
          <a:xfrm>
            <a:off x="3881438" y="4391025"/>
            <a:ext cx="24463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  <p:sp>
        <p:nvSpPr>
          <p:cNvPr id="37903" name="文本框 38"/>
          <p:cNvSpPr txBox="1">
            <a:spLocks noChangeArrowheads="1"/>
          </p:cNvSpPr>
          <p:nvPr/>
        </p:nvSpPr>
        <p:spPr bwMode="auto">
          <a:xfrm>
            <a:off x="6503988" y="3294063"/>
            <a:ext cx="24463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  <p:sp>
        <p:nvSpPr>
          <p:cNvPr id="37904" name="文本框 39"/>
          <p:cNvSpPr txBox="1">
            <a:spLocks noChangeArrowheads="1"/>
          </p:cNvSpPr>
          <p:nvPr/>
        </p:nvSpPr>
        <p:spPr bwMode="auto">
          <a:xfrm>
            <a:off x="9083675" y="2235200"/>
            <a:ext cx="24463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8917" name="组合 4"/>
          <p:cNvGrpSpPr/>
          <p:nvPr/>
        </p:nvGrpSpPr>
        <p:grpSpPr bwMode="auto">
          <a:xfrm>
            <a:off x="3473450" y="1085850"/>
            <a:ext cx="5246688" cy="4657725"/>
            <a:chOff x="0" y="0"/>
            <a:chExt cx="3446804" cy="3060000"/>
          </a:xfrm>
        </p:grpSpPr>
        <p:grpSp>
          <p:nvGrpSpPr>
            <p:cNvPr id="38924" name="组合 8"/>
            <p:cNvGrpSpPr/>
            <p:nvPr/>
          </p:nvGrpSpPr>
          <p:grpSpPr bwMode="auto">
            <a:xfrm>
              <a:off x="556669" y="720000"/>
              <a:ext cx="2340000" cy="2340000"/>
              <a:chOff x="0" y="0"/>
              <a:chExt cx="2340000" cy="2340000"/>
            </a:xfrm>
          </p:grpSpPr>
          <p:grpSp>
            <p:nvGrpSpPr>
              <p:cNvPr id="38937" name="组合 21"/>
              <p:cNvGrpSpPr/>
              <p:nvPr/>
            </p:nvGrpSpPr>
            <p:grpSpPr bwMode="auto">
              <a:xfrm>
                <a:off x="0" y="0"/>
                <a:ext cx="2340000" cy="2340000"/>
                <a:chOff x="0" y="0"/>
                <a:chExt cx="2340000" cy="2340000"/>
              </a:xfrm>
            </p:grpSpPr>
            <p:sp>
              <p:nvSpPr>
                <p:cNvPr id="38939" name="椭圆 2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40000" cy="2340000"/>
                </a:xfrm>
                <a:prstGeom prst="ellipse">
                  <a:avLst/>
                </a:prstGeom>
                <a:solidFill>
                  <a:srgbClr val="DEEBF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940" name="椭圆 24"/>
                <p:cNvSpPr>
                  <a:spLocks noChangeArrowheads="1"/>
                </p:cNvSpPr>
                <p:nvPr/>
              </p:nvSpPr>
              <p:spPr bwMode="auto">
                <a:xfrm>
                  <a:off x="270000" y="270000"/>
                  <a:ext cx="1800000" cy="1800000"/>
                </a:xfrm>
                <a:prstGeom prst="ellipse">
                  <a:avLst/>
                </a:prstGeom>
                <a:solidFill>
                  <a:srgbClr val="7F7F7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941" name="椭圆 25"/>
                <p:cNvSpPr>
                  <a:spLocks noChangeArrowheads="1"/>
                </p:cNvSpPr>
                <p:nvPr/>
              </p:nvSpPr>
              <p:spPr bwMode="auto">
                <a:xfrm>
                  <a:off x="540000" y="540000"/>
                  <a:ext cx="1260000" cy="1260000"/>
                </a:xfrm>
                <a:prstGeom prst="ellipse">
                  <a:avLst/>
                </a:prstGeom>
                <a:solidFill>
                  <a:srgbClr val="DEEBF7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938" name="TextBox 9"/>
              <p:cNvSpPr txBox="1">
                <a:spLocks noChangeArrowheads="1"/>
              </p:cNvSpPr>
              <p:nvPr/>
            </p:nvSpPr>
            <p:spPr bwMode="auto">
              <a:xfrm>
                <a:off x="727086" y="790992"/>
                <a:ext cx="963676" cy="66716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</a:t>
                </a:r>
                <a:endParaRPr lang="en-US" sz="20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 eaLnBrk="1" hangingPunct="1">
                  <a:lnSpc>
                    <a:spcPct val="150000"/>
                  </a:lnSpc>
                </a:pPr>
                <a:r>
                  <a:rPr lang="zh-CN" altLang="en-US" sz="200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添加关键字</a:t>
                </a:r>
              </a:p>
            </p:txBody>
          </p:sp>
        </p:grpSp>
        <p:grpSp>
          <p:nvGrpSpPr>
            <p:cNvPr id="38925" name="组合 9"/>
            <p:cNvGrpSpPr/>
            <p:nvPr/>
          </p:nvGrpSpPr>
          <p:grpSpPr bwMode="auto">
            <a:xfrm>
              <a:off x="1213657" y="0"/>
              <a:ext cx="1026024" cy="1260000"/>
              <a:chOff x="0" y="0"/>
              <a:chExt cx="1026024" cy="1260000"/>
            </a:xfrm>
          </p:grpSpPr>
          <p:sp>
            <p:nvSpPr>
              <p:cNvPr id="38934" name="下箭头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024" cy="1260000"/>
              </a:xfrm>
              <a:prstGeom prst="downArrow">
                <a:avLst>
                  <a:gd name="adj1" fmla="val 53130"/>
                  <a:gd name="adj2" fmla="val 49997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5" name="矩形 19"/>
              <p:cNvSpPr>
                <a:spLocks noChangeArrowheads="1"/>
              </p:cNvSpPr>
              <p:nvPr/>
            </p:nvSpPr>
            <p:spPr bwMode="auto">
              <a:xfrm>
                <a:off x="243990" y="181"/>
                <a:ext cx="540000" cy="108000"/>
              </a:xfrm>
              <a:prstGeom prst="rect">
                <a:avLst/>
              </a:prstGeom>
              <a:solidFill>
                <a:srgbClr val="1F4E7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6" name="TextBox 6"/>
              <p:cNvSpPr txBox="1">
                <a:spLocks noChangeArrowheads="1"/>
              </p:cNvSpPr>
              <p:nvPr/>
            </p:nvSpPr>
            <p:spPr bwMode="auto">
              <a:xfrm>
                <a:off x="343904" y="299145"/>
                <a:ext cx="338214" cy="5054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zh-CN" sz="440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44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926" name="组合 10"/>
            <p:cNvGrpSpPr/>
            <p:nvPr/>
          </p:nvGrpSpPr>
          <p:grpSpPr bwMode="auto">
            <a:xfrm rot="7200000">
              <a:off x="2303792" y="1915916"/>
              <a:ext cx="1026024" cy="1260000"/>
              <a:chOff x="0" y="0"/>
              <a:chExt cx="1026024" cy="1260000"/>
            </a:xfrm>
          </p:grpSpPr>
          <p:sp>
            <p:nvSpPr>
              <p:cNvPr id="38931" name="下箭头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024" cy="1260000"/>
              </a:xfrm>
              <a:prstGeom prst="downArrow">
                <a:avLst>
                  <a:gd name="adj1" fmla="val 53130"/>
                  <a:gd name="adj2" fmla="val 49997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2" name="矩形 16"/>
              <p:cNvSpPr>
                <a:spLocks noChangeArrowheads="1"/>
              </p:cNvSpPr>
              <p:nvPr/>
            </p:nvSpPr>
            <p:spPr bwMode="auto">
              <a:xfrm>
                <a:off x="243990" y="181"/>
                <a:ext cx="540000" cy="108000"/>
              </a:xfrm>
              <a:prstGeom prst="rect">
                <a:avLst/>
              </a:prstGeom>
              <a:solidFill>
                <a:srgbClr val="1F4E7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3" name="TextBox 41"/>
              <p:cNvSpPr txBox="1">
                <a:spLocks noChangeArrowheads="1"/>
              </p:cNvSpPr>
              <p:nvPr/>
            </p:nvSpPr>
            <p:spPr bwMode="auto">
              <a:xfrm rot="10800000">
                <a:off x="325815" y="358727"/>
                <a:ext cx="338214" cy="5054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zh-CN" sz="440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44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8927" name="组合 11"/>
            <p:cNvGrpSpPr/>
            <p:nvPr/>
          </p:nvGrpSpPr>
          <p:grpSpPr bwMode="auto">
            <a:xfrm rot="14400000" flipH="1">
              <a:off x="116988" y="1915916"/>
              <a:ext cx="1026024" cy="1260000"/>
              <a:chOff x="0" y="0"/>
              <a:chExt cx="1026024" cy="1260000"/>
            </a:xfrm>
          </p:grpSpPr>
          <p:sp>
            <p:nvSpPr>
              <p:cNvPr id="38928" name="下箭头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26024" cy="1260000"/>
              </a:xfrm>
              <a:prstGeom prst="downArrow">
                <a:avLst>
                  <a:gd name="adj1" fmla="val 53130"/>
                  <a:gd name="adj2" fmla="val 49997"/>
                </a:avLst>
              </a:prstGeom>
              <a:solidFill>
                <a:srgbClr val="3CBBCE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929" name="矩形 13"/>
              <p:cNvSpPr>
                <a:spLocks noChangeArrowheads="1"/>
              </p:cNvSpPr>
              <p:nvPr/>
            </p:nvSpPr>
            <p:spPr bwMode="auto">
              <a:xfrm>
                <a:off x="243990" y="181"/>
                <a:ext cx="540000" cy="108000"/>
              </a:xfrm>
              <a:prstGeom prst="rect">
                <a:avLst/>
              </a:prstGeom>
              <a:solidFill>
                <a:srgbClr val="1F4E79"/>
              </a:solidFill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0" name="TextBox 45"/>
              <p:cNvSpPr txBox="1">
                <a:spLocks noChangeArrowheads="1"/>
              </p:cNvSpPr>
              <p:nvPr/>
            </p:nvSpPr>
            <p:spPr bwMode="auto">
              <a:xfrm rot="-10799874">
                <a:off x="332702" y="325995"/>
                <a:ext cx="338214" cy="5054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zh-CN" sz="440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440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8918" name="文本框 26"/>
          <p:cNvSpPr txBox="1">
            <a:spLocks noChangeArrowheads="1"/>
          </p:cNvSpPr>
          <p:nvPr/>
        </p:nvSpPr>
        <p:spPr bwMode="auto">
          <a:xfrm>
            <a:off x="7202488" y="1006475"/>
            <a:ext cx="2262187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1F4E79"/>
                </a:solidFill>
                <a:ea typeface="微软雅黑" panose="020B0503020204020204" pitchFamily="34" charset="-122"/>
              </a:rPr>
              <a:t>请在此处添加小标题</a:t>
            </a:r>
          </a:p>
        </p:txBody>
      </p:sp>
      <p:sp>
        <p:nvSpPr>
          <p:cNvPr id="38919" name="文本框 27"/>
          <p:cNvSpPr txBox="1">
            <a:spLocks noChangeArrowheads="1"/>
          </p:cNvSpPr>
          <p:nvPr/>
        </p:nvSpPr>
        <p:spPr bwMode="auto">
          <a:xfrm>
            <a:off x="7202488" y="1365250"/>
            <a:ext cx="3559175" cy="889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  <p:sp>
        <p:nvSpPr>
          <p:cNvPr id="38920" name="文本框 28"/>
          <p:cNvSpPr txBox="1">
            <a:spLocks noChangeArrowheads="1"/>
          </p:cNvSpPr>
          <p:nvPr/>
        </p:nvSpPr>
        <p:spPr bwMode="auto">
          <a:xfrm>
            <a:off x="8991600" y="4400550"/>
            <a:ext cx="226218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>
                <a:solidFill>
                  <a:srgbClr val="1F4E79"/>
                </a:solidFill>
                <a:ea typeface="微软雅黑" panose="020B0503020204020204" pitchFamily="34" charset="-122"/>
              </a:rPr>
              <a:t>请在此处添加小标题</a:t>
            </a:r>
          </a:p>
        </p:txBody>
      </p:sp>
      <p:sp>
        <p:nvSpPr>
          <p:cNvPr id="38921" name="文本框 29"/>
          <p:cNvSpPr txBox="1">
            <a:spLocks noChangeArrowheads="1"/>
          </p:cNvSpPr>
          <p:nvPr/>
        </p:nvSpPr>
        <p:spPr bwMode="auto">
          <a:xfrm>
            <a:off x="8993188" y="4760913"/>
            <a:ext cx="2720975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  <p:sp>
        <p:nvSpPr>
          <p:cNvPr id="38922" name="文本框 30"/>
          <p:cNvSpPr txBox="1">
            <a:spLocks noChangeArrowheads="1"/>
          </p:cNvSpPr>
          <p:nvPr/>
        </p:nvSpPr>
        <p:spPr bwMode="auto">
          <a:xfrm>
            <a:off x="901700" y="4516438"/>
            <a:ext cx="226218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zh-CN" altLang="en-US">
                <a:solidFill>
                  <a:srgbClr val="1F4E79"/>
                </a:solidFill>
                <a:ea typeface="微软雅黑" panose="020B0503020204020204" pitchFamily="34" charset="-122"/>
              </a:rPr>
              <a:t>请在此处添加小标题</a:t>
            </a:r>
          </a:p>
        </p:txBody>
      </p:sp>
      <p:sp>
        <p:nvSpPr>
          <p:cNvPr id="38923" name="文本框 31"/>
          <p:cNvSpPr txBox="1">
            <a:spLocks noChangeArrowheads="1"/>
          </p:cNvSpPr>
          <p:nvPr/>
        </p:nvSpPr>
        <p:spPr bwMode="auto">
          <a:xfrm>
            <a:off x="544513" y="4886325"/>
            <a:ext cx="2720975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  <a:endParaRPr lang="zh-CN" altLang="en-US" sz="1200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638" y="250825"/>
            <a:ext cx="11536362" cy="656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39" name="组合 8"/>
          <p:cNvGrpSpPr/>
          <p:nvPr/>
        </p:nvGrpSpPr>
        <p:grpSpPr bwMode="auto">
          <a:xfrm>
            <a:off x="549275" y="100013"/>
            <a:ext cx="7380288" cy="6281737"/>
            <a:chOff x="0" y="0"/>
            <a:chExt cx="7595278" cy="6464048"/>
          </a:xfrm>
        </p:grpSpPr>
        <p:cxnSp>
          <p:nvCxnSpPr>
            <p:cNvPr id="39940" name="直接连接符 9"/>
            <p:cNvCxnSpPr>
              <a:cxnSpLocks noChangeShapeType="1"/>
            </p:cNvCxnSpPr>
            <p:nvPr/>
          </p:nvCxnSpPr>
          <p:spPr bwMode="auto">
            <a:xfrm flipV="1">
              <a:off x="1501" y="5743968"/>
              <a:ext cx="1340779" cy="720080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1" name="直接连接符 10"/>
            <p:cNvCxnSpPr>
              <a:cxnSpLocks noChangeShapeType="1"/>
            </p:cNvCxnSpPr>
            <p:nvPr/>
          </p:nvCxnSpPr>
          <p:spPr bwMode="auto">
            <a:xfrm flipV="1">
              <a:off x="1453477" y="4965572"/>
              <a:ext cx="1390023" cy="713234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2" name="直接连接符 11"/>
            <p:cNvCxnSpPr>
              <a:cxnSpLocks noChangeShapeType="1"/>
            </p:cNvCxnSpPr>
            <p:nvPr/>
          </p:nvCxnSpPr>
          <p:spPr bwMode="auto">
            <a:xfrm flipV="1">
              <a:off x="2987516" y="3885452"/>
              <a:ext cx="1440160" cy="1001266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3" name="直接连接符 12"/>
            <p:cNvCxnSpPr>
              <a:cxnSpLocks noChangeShapeType="1"/>
            </p:cNvCxnSpPr>
            <p:nvPr/>
          </p:nvCxnSpPr>
          <p:spPr bwMode="auto">
            <a:xfrm flipV="1">
              <a:off x="4571692" y="3377021"/>
              <a:ext cx="432048" cy="50843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4" name="直接连接符 13"/>
            <p:cNvCxnSpPr>
              <a:cxnSpLocks noChangeShapeType="1"/>
            </p:cNvCxnSpPr>
            <p:nvPr/>
          </p:nvCxnSpPr>
          <p:spPr bwMode="auto">
            <a:xfrm flipV="1">
              <a:off x="5075748" y="2742736"/>
              <a:ext cx="288032" cy="582617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5" name="直接连接符 14"/>
            <p:cNvCxnSpPr>
              <a:cxnSpLocks noChangeShapeType="1"/>
            </p:cNvCxnSpPr>
            <p:nvPr/>
          </p:nvCxnSpPr>
          <p:spPr bwMode="auto">
            <a:xfrm flipV="1">
              <a:off x="5435788" y="1869228"/>
              <a:ext cx="288032" cy="726634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6" name="直接连接符 15"/>
            <p:cNvCxnSpPr>
              <a:cxnSpLocks noChangeShapeType="1"/>
            </p:cNvCxnSpPr>
            <p:nvPr/>
          </p:nvCxnSpPr>
          <p:spPr bwMode="auto">
            <a:xfrm flipV="1">
              <a:off x="5744105" y="1077140"/>
              <a:ext cx="483771" cy="758228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cxnSp>
          <p:nvCxnSpPr>
            <p:cNvPr id="39947" name="直接连接符 16"/>
            <p:cNvCxnSpPr>
              <a:cxnSpLocks noChangeShapeType="1"/>
            </p:cNvCxnSpPr>
            <p:nvPr/>
          </p:nvCxnSpPr>
          <p:spPr bwMode="auto">
            <a:xfrm flipV="1">
              <a:off x="6299884" y="160086"/>
              <a:ext cx="1008112" cy="883328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</a:ln>
          </p:spPr>
        </p:cxnSp>
        <p:sp>
          <p:nvSpPr>
            <p:cNvPr id="39948" name="椭圆 17"/>
            <p:cNvSpPr>
              <a:spLocks noChangeArrowheads="1"/>
            </p:cNvSpPr>
            <p:nvPr/>
          </p:nvSpPr>
          <p:spPr bwMode="auto">
            <a:xfrm>
              <a:off x="1127006" y="5512324"/>
              <a:ext cx="430547" cy="430547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49" name="椭圆 18"/>
            <p:cNvSpPr>
              <a:spLocks noChangeArrowheads="1"/>
            </p:cNvSpPr>
            <p:nvPr/>
          </p:nvSpPr>
          <p:spPr bwMode="auto">
            <a:xfrm>
              <a:off x="4315705" y="3631236"/>
              <a:ext cx="430547" cy="430547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0" name="椭圆 19"/>
            <p:cNvSpPr>
              <a:spLocks noChangeArrowheads="1"/>
            </p:cNvSpPr>
            <p:nvPr/>
          </p:nvSpPr>
          <p:spPr bwMode="auto">
            <a:xfrm>
              <a:off x="5219764" y="2413330"/>
              <a:ext cx="430547" cy="430547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1" name="椭圆 20"/>
            <p:cNvSpPr>
              <a:spLocks noChangeArrowheads="1"/>
            </p:cNvSpPr>
            <p:nvPr/>
          </p:nvSpPr>
          <p:spPr bwMode="auto">
            <a:xfrm>
              <a:off x="6012602" y="873515"/>
              <a:ext cx="430547" cy="430547"/>
            </a:xfrm>
            <a:prstGeom prst="ellipse">
              <a:avLst/>
            </a:prstGeom>
            <a:solidFill>
              <a:srgbClr val="262626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2" name="椭圆 21"/>
            <p:cNvSpPr>
              <a:spLocks noChangeArrowheads="1"/>
            </p:cNvSpPr>
            <p:nvPr/>
          </p:nvSpPr>
          <p:spPr bwMode="auto">
            <a:xfrm>
              <a:off x="2729612" y="4760625"/>
              <a:ext cx="371792" cy="371792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3" name="椭圆 22"/>
            <p:cNvSpPr>
              <a:spLocks noChangeArrowheads="1"/>
            </p:cNvSpPr>
            <p:nvPr/>
          </p:nvSpPr>
          <p:spPr bwMode="auto">
            <a:xfrm>
              <a:off x="4847972" y="3172199"/>
              <a:ext cx="371792" cy="371792"/>
            </a:xfrm>
            <a:prstGeom prst="ellipse">
              <a:avLst/>
            </a:prstGeom>
            <a:solidFill>
              <a:srgbClr val="7F7F7F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4" name="椭圆 23"/>
            <p:cNvSpPr>
              <a:spLocks noChangeArrowheads="1"/>
            </p:cNvSpPr>
            <p:nvPr/>
          </p:nvSpPr>
          <p:spPr bwMode="auto">
            <a:xfrm>
              <a:off x="5528833" y="1575463"/>
              <a:ext cx="463531" cy="463531"/>
            </a:xfrm>
            <a:prstGeom prst="ellipse">
              <a:avLst/>
            </a:prstGeom>
            <a:solidFill>
              <a:srgbClr val="262626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5" name="椭圆 24"/>
            <p:cNvSpPr>
              <a:spLocks noChangeArrowheads="1"/>
            </p:cNvSpPr>
            <p:nvPr/>
          </p:nvSpPr>
          <p:spPr bwMode="auto">
            <a:xfrm>
              <a:off x="7164731" y="0"/>
              <a:ext cx="430547" cy="43054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56" name="文本框 22"/>
            <p:cNvSpPr txBox="1">
              <a:spLocks noChangeArrowheads="1"/>
            </p:cNvSpPr>
            <p:nvPr/>
          </p:nvSpPr>
          <p:spPr bwMode="auto">
            <a:xfrm>
              <a:off x="0" y="5412703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2014.01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57" name="文本框 63"/>
            <p:cNvSpPr txBox="1">
              <a:spLocks noChangeArrowheads="1"/>
            </p:cNvSpPr>
            <p:nvPr/>
          </p:nvSpPr>
          <p:spPr bwMode="auto">
            <a:xfrm>
              <a:off x="3044870" y="3565160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2014.03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58" name="文本框 64"/>
            <p:cNvSpPr txBox="1">
              <a:spLocks noChangeArrowheads="1"/>
            </p:cNvSpPr>
            <p:nvPr/>
          </p:nvSpPr>
          <p:spPr bwMode="auto">
            <a:xfrm>
              <a:off x="1580627" y="4595841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2014.02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59" name="文本框 65"/>
            <p:cNvSpPr txBox="1">
              <a:spLocks noChangeArrowheads="1"/>
            </p:cNvSpPr>
            <p:nvPr/>
          </p:nvSpPr>
          <p:spPr bwMode="auto">
            <a:xfrm>
              <a:off x="3738890" y="3104182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2014.04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60" name="文本框 66"/>
            <p:cNvSpPr txBox="1">
              <a:spLocks noChangeArrowheads="1"/>
            </p:cNvSpPr>
            <p:nvPr/>
          </p:nvSpPr>
          <p:spPr bwMode="auto">
            <a:xfrm>
              <a:off x="4401814" y="1590705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2014.06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61" name="文本框 68"/>
            <p:cNvSpPr txBox="1">
              <a:spLocks noChangeArrowheads="1"/>
            </p:cNvSpPr>
            <p:nvPr/>
          </p:nvSpPr>
          <p:spPr bwMode="auto">
            <a:xfrm>
              <a:off x="4055884" y="2341828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2014.05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62" name="文本框 69"/>
            <p:cNvSpPr txBox="1">
              <a:spLocks noChangeArrowheads="1"/>
            </p:cNvSpPr>
            <p:nvPr/>
          </p:nvSpPr>
          <p:spPr bwMode="auto">
            <a:xfrm>
              <a:off x="4858973" y="846462"/>
              <a:ext cx="1584176" cy="4308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2014.07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  <p:sp>
          <p:nvSpPr>
            <p:cNvPr id="39963" name="文本框 70"/>
            <p:cNvSpPr txBox="1">
              <a:spLocks noChangeArrowheads="1"/>
            </p:cNvSpPr>
            <p:nvPr/>
          </p:nvSpPr>
          <p:spPr bwMode="auto">
            <a:xfrm>
              <a:off x="5930001" y="18810"/>
              <a:ext cx="1234731" cy="4434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2014.08</a:t>
              </a:r>
            </a:p>
            <a:p>
              <a:pPr eaLnBrk="1" hangingPunct="1"/>
              <a:r>
                <a:rPr lang="zh-CN" altLang="en-US" sz="11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输入您要的事件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3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4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40965" name="直接连接符 4"/>
          <p:cNvCxnSpPr>
            <a:cxnSpLocks noChangeShapeType="1"/>
          </p:cNvCxnSpPr>
          <p:nvPr/>
        </p:nvCxnSpPr>
        <p:spPr bwMode="auto">
          <a:xfrm>
            <a:off x="0" y="3656013"/>
            <a:ext cx="12192000" cy="74612"/>
          </a:xfrm>
          <a:prstGeom prst="line">
            <a:avLst/>
          </a:prstGeom>
          <a:noFill/>
          <a:ln w="6350">
            <a:solidFill>
              <a:srgbClr val="7F7F7F"/>
            </a:solidFill>
            <a:round/>
          </a:ln>
        </p:spPr>
      </p:cxnSp>
      <p:pic>
        <p:nvPicPr>
          <p:cNvPr id="40966" name="组合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9950" y="1736725"/>
            <a:ext cx="11636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Freeform 239"/>
          <p:cNvSpPr>
            <a:spLocks noEditPoints="1"/>
          </p:cNvSpPr>
          <p:nvPr/>
        </p:nvSpPr>
        <p:spPr bwMode="auto">
          <a:xfrm>
            <a:off x="2484438" y="2082800"/>
            <a:ext cx="495300" cy="495300"/>
          </a:xfrm>
          <a:custGeom>
            <a:avLst/>
            <a:gdLst>
              <a:gd name="T0" fmla="*/ 425906333 w 288"/>
              <a:gd name="T1" fmla="*/ 0 h 288"/>
              <a:gd name="T2" fmla="*/ 0 w 288"/>
              <a:gd name="T3" fmla="*/ 425906333 h 288"/>
              <a:gd name="T4" fmla="*/ 425906333 w 288"/>
              <a:gd name="T5" fmla="*/ 851812666 h 288"/>
              <a:gd name="T6" fmla="*/ 851812666 w 288"/>
              <a:gd name="T7" fmla="*/ 425906333 h 288"/>
              <a:gd name="T8" fmla="*/ 425906333 w 288"/>
              <a:gd name="T9" fmla="*/ 0 h 288"/>
              <a:gd name="T10" fmla="*/ 600410188 w 288"/>
              <a:gd name="T11" fmla="*/ 692097402 h 288"/>
              <a:gd name="T12" fmla="*/ 425906333 w 288"/>
              <a:gd name="T13" fmla="*/ 425906333 h 288"/>
              <a:gd name="T14" fmla="*/ 248446266 w 288"/>
              <a:gd name="T15" fmla="*/ 692097402 h 288"/>
              <a:gd name="T16" fmla="*/ 106477443 w 288"/>
              <a:gd name="T17" fmla="*/ 425906333 h 288"/>
              <a:gd name="T18" fmla="*/ 425906333 w 288"/>
              <a:gd name="T19" fmla="*/ 425906333 h 288"/>
              <a:gd name="T20" fmla="*/ 233657783 w 288"/>
              <a:gd name="T21" fmla="*/ 171545760 h 288"/>
              <a:gd name="T22" fmla="*/ 425906333 w 288"/>
              <a:gd name="T23" fmla="*/ 106477443 h 288"/>
              <a:gd name="T24" fmla="*/ 618154990 w 288"/>
              <a:gd name="T25" fmla="*/ 171545760 h 288"/>
              <a:gd name="T26" fmla="*/ 425906333 w 288"/>
              <a:gd name="T27" fmla="*/ 425906333 h 288"/>
              <a:gd name="T28" fmla="*/ 745336970 w 288"/>
              <a:gd name="T29" fmla="*/ 425906333 h 288"/>
              <a:gd name="T30" fmla="*/ 600410188 w 288"/>
              <a:gd name="T31" fmla="*/ 692097402 h 28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8"/>
              <a:gd name="T49" fmla="*/ 0 h 288"/>
              <a:gd name="T50" fmla="*/ 288 w 288"/>
              <a:gd name="T51" fmla="*/ 288 h 28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203" y="234"/>
                </a:moveTo>
                <a:cubicBezTo>
                  <a:pt x="144" y="144"/>
                  <a:pt x="144" y="144"/>
                  <a:pt x="144" y="144"/>
                </a:cubicBezTo>
                <a:cubicBezTo>
                  <a:pt x="84" y="234"/>
                  <a:pt x="84" y="234"/>
                  <a:pt x="84" y="234"/>
                </a:cubicBezTo>
                <a:cubicBezTo>
                  <a:pt x="55" y="214"/>
                  <a:pt x="36" y="181"/>
                  <a:pt x="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79" y="58"/>
                  <a:pt x="79" y="58"/>
                  <a:pt x="79" y="58"/>
                </a:cubicBezTo>
                <a:cubicBezTo>
                  <a:pt x="97" y="44"/>
                  <a:pt x="120" y="36"/>
                  <a:pt x="144" y="36"/>
                </a:cubicBezTo>
                <a:cubicBezTo>
                  <a:pt x="168" y="36"/>
                  <a:pt x="191" y="44"/>
                  <a:pt x="209" y="58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82"/>
                  <a:pt x="233" y="215"/>
                  <a:pt x="203" y="2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40968" name="直接连接符 12"/>
          <p:cNvCxnSpPr>
            <a:cxnSpLocks noChangeShapeType="1"/>
          </p:cNvCxnSpPr>
          <p:nvPr/>
        </p:nvCxnSpPr>
        <p:spPr bwMode="auto">
          <a:xfrm flipH="1">
            <a:off x="2719388" y="3203575"/>
            <a:ext cx="3175" cy="609600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69" name="直接连接符 13"/>
          <p:cNvCxnSpPr>
            <a:cxnSpLocks noChangeShapeType="1"/>
          </p:cNvCxnSpPr>
          <p:nvPr/>
        </p:nvCxnSpPr>
        <p:spPr bwMode="auto">
          <a:xfrm>
            <a:off x="6156325" y="3144838"/>
            <a:ext cx="0" cy="511175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70" name="直接连接符 14"/>
          <p:cNvCxnSpPr>
            <a:cxnSpLocks noChangeShapeType="1"/>
          </p:cNvCxnSpPr>
          <p:nvPr/>
        </p:nvCxnSpPr>
        <p:spPr bwMode="auto">
          <a:xfrm>
            <a:off x="9666288" y="3144838"/>
            <a:ext cx="9525" cy="585787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71" name="直接连接符 15"/>
          <p:cNvCxnSpPr>
            <a:cxnSpLocks noChangeShapeType="1"/>
          </p:cNvCxnSpPr>
          <p:nvPr/>
        </p:nvCxnSpPr>
        <p:spPr bwMode="auto">
          <a:xfrm>
            <a:off x="4381500" y="3683000"/>
            <a:ext cx="0" cy="647700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cxnSp>
        <p:nvCxnSpPr>
          <p:cNvPr id="40972" name="直接连接符 16"/>
          <p:cNvCxnSpPr>
            <a:cxnSpLocks noChangeShapeType="1"/>
          </p:cNvCxnSpPr>
          <p:nvPr/>
        </p:nvCxnSpPr>
        <p:spPr bwMode="auto">
          <a:xfrm>
            <a:off x="7862888" y="3694113"/>
            <a:ext cx="0" cy="674687"/>
          </a:xfrm>
          <a:prstGeom prst="line">
            <a:avLst/>
          </a:prstGeom>
          <a:noFill/>
          <a:ln w="6350">
            <a:solidFill>
              <a:srgbClr val="3CBBCE"/>
            </a:solidFill>
            <a:round/>
          </a:ln>
        </p:spPr>
      </p:cxnSp>
      <p:sp>
        <p:nvSpPr>
          <p:cNvPr id="40973" name="椭圆 17"/>
          <p:cNvSpPr>
            <a:spLocks noChangeArrowheads="1"/>
          </p:cNvSpPr>
          <p:nvPr/>
        </p:nvSpPr>
        <p:spPr bwMode="auto">
          <a:xfrm>
            <a:off x="2579688" y="3544888"/>
            <a:ext cx="285750" cy="296862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4" name="椭圆 18"/>
          <p:cNvSpPr>
            <a:spLocks noChangeArrowheads="1"/>
          </p:cNvSpPr>
          <p:nvPr/>
        </p:nvSpPr>
        <p:spPr bwMode="auto">
          <a:xfrm>
            <a:off x="4229100" y="3521075"/>
            <a:ext cx="284163" cy="296863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5" name="椭圆 19"/>
          <p:cNvSpPr>
            <a:spLocks noChangeArrowheads="1"/>
          </p:cNvSpPr>
          <p:nvPr/>
        </p:nvSpPr>
        <p:spPr bwMode="auto">
          <a:xfrm>
            <a:off x="6013450" y="3546475"/>
            <a:ext cx="285750" cy="298450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6" name="椭圆 20"/>
          <p:cNvSpPr>
            <a:spLocks noChangeArrowheads="1"/>
          </p:cNvSpPr>
          <p:nvPr/>
        </p:nvSpPr>
        <p:spPr bwMode="auto">
          <a:xfrm>
            <a:off x="7708900" y="3568700"/>
            <a:ext cx="285750" cy="298450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7" name="椭圆 21"/>
          <p:cNvSpPr>
            <a:spLocks noChangeArrowheads="1"/>
          </p:cNvSpPr>
          <p:nvPr/>
        </p:nvSpPr>
        <p:spPr bwMode="auto">
          <a:xfrm>
            <a:off x="9547225" y="3544888"/>
            <a:ext cx="285750" cy="298450"/>
          </a:xfrm>
          <a:prstGeom prst="ellipse">
            <a:avLst/>
          </a:prstGeom>
          <a:solidFill>
            <a:srgbClr val="7F7F7F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78" name="文本框 22"/>
          <p:cNvSpPr txBox="1">
            <a:spLocks noChangeArrowheads="1"/>
          </p:cNvSpPr>
          <p:nvPr/>
        </p:nvSpPr>
        <p:spPr bwMode="auto">
          <a:xfrm>
            <a:off x="1905000" y="4132263"/>
            <a:ext cx="1570038" cy="1046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40979" name="文本框 23"/>
          <p:cNvSpPr txBox="1">
            <a:spLocks noChangeArrowheads="1"/>
          </p:cNvSpPr>
          <p:nvPr/>
        </p:nvSpPr>
        <p:spPr bwMode="auto">
          <a:xfrm>
            <a:off x="3586163" y="1984375"/>
            <a:ext cx="1570037" cy="1046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40980" name="文本框 24"/>
          <p:cNvSpPr txBox="1">
            <a:spLocks noChangeArrowheads="1"/>
          </p:cNvSpPr>
          <p:nvPr/>
        </p:nvSpPr>
        <p:spPr bwMode="auto">
          <a:xfrm>
            <a:off x="7196138" y="1984375"/>
            <a:ext cx="1570037" cy="1046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40981" name="文本框 25"/>
          <p:cNvSpPr txBox="1">
            <a:spLocks noChangeArrowheads="1"/>
          </p:cNvSpPr>
          <p:nvPr/>
        </p:nvSpPr>
        <p:spPr bwMode="auto">
          <a:xfrm>
            <a:off x="5376863" y="4132263"/>
            <a:ext cx="1568450" cy="1046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sp>
        <p:nvSpPr>
          <p:cNvPr id="40982" name="文本框 26"/>
          <p:cNvSpPr txBox="1">
            <a:spLocks noChangeArrowheads="1"/>
          </p:cNvSpPr>
          <p:nvPr/>
        </p:nvSpPr>
        <p:spPr bwMode="auto">
          <a:xfrm>
            <a:off x="8905875" y="4144963"/>
            <a:ext cx="1570038" cy="10461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sz="14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模板的发布，专业的</a:t>
            </a:r>
            <a:r>
              <a:rPr lang="en-US" altLang="zh-CN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</a:t>
            </a:r>
          </a:p>
        </p:txBody>
      </p:sp>
      <p:pic>
        <p:nvPicPr>
          <p:cNvPr id="40983" name="组合 2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5775" y="1731963"/>
            <a:ext cx="11588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84" name="组合 30"/>
          <p:cNvGrpSpPr/>
          <p:nvPr/>
        </p:nvGrpSpPr>
        <p:grpSpPr bwMode="auto">
          <a:xfrm>
            <a:off x="5881688" y="2049463"/>
            <a:ext cx="561975" cy="561975"/>
            <a:chOff x="0" y="0"/>
            <a:chExt cx="414338" cy="414337"/>
          </a:xfrm>
        </p:grpSpPr>
        <p:sp>
          <p:nvSpPr>
            <p:cNvPr id="40991" name="Freeform 48"/>
            <p:cNvSpPr/>
            <p:nvPr/>
          </p:nvSpPr>
          <p:spPr bwMode="auto">
            <a:xfrm>
              <a:off x="0" y="0"/>
              <a:ext cx="269875" cy="271462"/>
            </a:xfrm>
            <a:custGeom>
              <a:avLst/>
              <a:gdLst>
                <a:gd name="T0" fmla="*/ 526013369 w 120"/>
                <a:gd name="T1" fmla="*/ 342870133 h 120"/>
                <a:gd name="T2" fmla="*/ 606937757 w 120"/>
                <a:gd name="T3" fmla="*/ 388928174 h 120"/>
                <a:gd name="T4" fmla="*/ 576590180 w 120"/>
                <a:gd name="T5" fmla="*/ 465690822 h 120"/>
                <a:gd name="T6" fmla="*/ 485550121 w 120"/>
                <a:gd name="T7" fmla="*/ 440103273 h 120"/>
                <a:gd name="T8" fmla="*/ 434971061 w 120"/>
                <a:gd name="T9" fmla="*/ 491278371 h 120"/>
                <a:gd name="T10" fmla="*/ 460260591 w 120"/>
                <a:gd name="T11" fmla="*/ 583392191 h 120"/>
                <a:gd name="T12" fmla="*/ 384394250 w 120"/>
                <a:gd name="T13" fmla="*/ 614096939 h 120"/>
                <a:gd name="T14" fmla="*/ 333815190 w 120"/>
                <a:gd name="T15" fmla="*/ 532217092 h 120"/>
                <a:gd name="T16" fmla="*/ 303470003 w 120"/>
                <a:gd name="T17" fmla="*/ 532217092 h 120"/>
                <a:gd name="T18" fmla="*/ 268064591 w 120"/>
                <a:gd name="T19" fmla="*/ 532217092 h 120"/>
                <a:gd name="T20" fmla="*/ 268064591 w 120"/>
                <a:gd name="T21" fmla="*/ 532217092 h 120"/>
                <a:gd name="T22" fmla="*/ 222543437 w 120"/>
                <a:gd name="T23" fmla="*/ 614096939 h 120"/>
                <a:gd name="T24" fmla="*/ 146677060 w 120"/>
                <a:gd name="T25" fmla="*/ 583392191 h 120"/>
                <a:gd name="T26" fmla="*/ 171966626 w 120"/>
                <a:gd name="T27" fmla="*/ 486159051 h 120"/>
                <a:gd name="T28" fmla="*/ 121387530 w 120"/>
                <a:gd name="T29" fmla="*/ 440103273 h 120"/>
                <a:gd name="T30" fmla="*/ 30347445 w 120"/>
                <a:gd name="T31" fmla="*/ 465690822 h 120"/>
                <a:gd name="T32" fmla="*/ 0 w 120"/>
                <a:gd name="T33" fmla="*/ 388928174 h 120"/>
                <a:gd name="T34" fmla="*/ 80924282 w 120"/>
                <a:gd name="T35" fmla="*/ 337753076 h 120"/>
                <a:gd name="T36" fmla="*/ 80924282 w 120"/>
                <a:gd name="T37" fmla="*/ 307048469 h 120"/>
                <a:gd name="T38" fmla="*/ 80924282 w 120"/>
                <a:gd name="T39" fmla="*/ 271226735 h 120"/>
                <a:gd name="T40" fmla="*/ 80924282 w 120"/>
                <a:gd name="T41" fmla="*/ 271226735 h 120"/>
                <a:gd name="T42" fmla="*/ 0 w 120"/>
                <a:gd name="T43" fmla="*/ 220051636 h 120"/>
                <a:gd name="T44" fmla="*/ 30347445 w 120"/>
                <a:gd name="T45" fmla="*/ 148406046 h 120"/>
                <a:gd name="T46" fmla="*/ 121387530 w 120"/>
                <a:gd name="T47" fmla="*/ 173993595 h 120"/>
                <a:gd name="T48" fmla="*/ 171966626 w 120"/>
                <a:gd name="T49" fmla="*/ 122818462 h 120"/>
                <a:gd name="T50" fmla="*/ 146677060 w 120"/>
                <a:gd name="T51" fmla="*/ 30704615 h 120"/>
                <a:gd name="T52" fmla="*/ 222543437 w 120"/>
                <a:gd name="T53" fmla="*/ 0 h 120"/>
                <a:gd name="T54" fmla="*/ 273122497 w 120"/>
                <a:gd name="T55" fmla="*/ 81879740 h 120"/>
                <a:gd name="T56" fmla="*/ 303470003 w 120"/>
                <a:gd name="T57" fmla="*/ 81879740 h 120"/>
                <a:gd name="T58" fmla="*/ 338873096 w 120"/>
                <a:gd name="T59" fmla="*/ 81879740 h 120"/>
                <a:gd name="T60" fmla="*/ 389452156 w 120"/>
                <a:gd name="T61" fmla="*/ 0 h 120"/>
                <a:gd name="T62" fmla="*/ 460260591 w 120"/>
                <a:gd name="T63" fmla="*/ 30704615 h 120"/>
                <a:gd name="T64" fmla="*/ 440028967 w 120"/>
                <a:gd name="T65" fmla="*/ 122818462 h 120"/>
                <a:gd name="T66" fmla="*/ 485550121 w 120"/>
                <a:gd name="T67" fmla="*/ 173993595 h 120"/>
                <a:gd name="T68" fmla="*/ 576590180 w 120"/>
                <a:gd name="T69" fmla="*/ 148406046 h 120"/>
                <a:gd name="T70" fmla="*/ 606937757 w 120"/>
                <a:gd name="T71" fmla="*/ 225168694 h 120"/>
                <a:gd name="T72" fmla="*/ 526013369 w 120"/>
                <a:gd name="T73" fmla="*/ 276343792 h 120"/>
                <a:gd name="T74" fmla="*/ 526013369 w 120"/>
                <a:gd name="T75" fmla="*/ 307048469 h 120"/>
                <a:gd name="T76" fmla="*/ 526013369 w 120"/>
                <a:gd name="T77" fmla="*/ 342870133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20"/>
                <a:gd name="T119" fmla="*/ 120 w 120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beve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40992" name="Freeform 49"/>
            <p:cNvSpPr/>
            <p:nvPr/>
          </p:nvSpPr>
          <p:spPr bwMode="auto">
            <a:xfrm>
              <a:off x="85725" y="85725"/>
              <a:ext cx="98425" cy="100012"/>
            </a:xfrm>
            <a:custGeom>
              <a:avLst/>
              <a:gdLst>
                <a:gd name="T0" fmla="*/ 40029898 w 44"/>
                <a:gd name="T1" fmla="*/ 185995051 h 44"/>
                <a:gd name="T2" fmla="*/ 180140127 w 44"/>
                <a:gd name="T3" fmla="*/ 185995051 h 44"/>
                <a:gd name="T4" fmla="*/ 180140127 w 44"/>
                <a:gd name="T5" fmla="*/ 41332235 h 44"/>
                <a:gd name="T6" fmla="*/ 40029898 w 44"/>
                <a:gd name="T7" fmla="*/ 41332235 h 44"/>
                <a:gd name="T8" fmla="*/ 40029898 w 44"/>
                <a:gd name="T9" fmla="*/ 185995051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4"/>
                <a:gd name="T17" fmla="*/ 44 w 4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beve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40993" name="Freeform 50"/>
            <p:cNvSpPr/>
            <p:nvPr/>
          </p:nvSpPr>
          <p:spPr bwMode="auto">
            <a:xfrm>
              <a:off x="215900" y="217487"/>
              <a:ext cx="198438" cy="196850"/>
            </a:xfrm>
            <a:custGeom>
              <a:avLst/>
              <a:gdLst>
                <a:gd name="T0" fmla="*/ 381368530 w 88"/>
                <a:gd name="T1" fmla="*/ 180140127 h 88"/>
                <a:gd name="T2" fmla="*/ 447473166 w 88"/>
                <a:gd name="T3" fmla="*/ 190145919 h 88"/>
                <a:gd name="T4" fmla="*/ 447473166 w 88"/>
                <a:gd name="T5" fmla="*/ 245190081 h 88"/>
                <a:gd name="T6" fmla="*/ 381368530 w 88"/>
                <a:gd name="T7" fmla="*/ 255198111 h 88"/>
                <a:gd name="T8" fmla="*/ 361028642 w 88"/>
                <a:gd name="T9" fmla="*/ 300232077 h 88"/>
                <a:gd name="T10" fmla="*/ 401708418 w 88"/>
                <a:gd name="T11" fmla="*/ 355274002 h 88"/>
                <a:gd name="T12" fmla="*/ 361028642 w 88"/>
                <a:gd name="T13" fmla="*/ 395306120 h 88"/>
                <a:gd name="T14" fmla="*/ 310181177 w 88"/>
                <a:gd name="T15" fmla="*/ 355274002 h 88"/>
                <a:gd name="T16" fmla="*/ 289841219 w 88"/>
                <a:gd name="T17" fmla="*/ 365282031 h 88"/>
                <a:gd name="T18" fmla="*/ 264416359 w 88"/>
                <a:gd name="T19" fmla="*/ 375290061 h 88"/>
                <a:gd name="T20" fmla="*/ 264416359 w 88"/>
                <a:gd name="T21" fmla="*/ 375290061 h 88"/>
                <a:gd name="T22" fmla="*/ 254246415 w 88"/>
                <a:gd name="T23" fmla="*/ 440340016 h 88"/>
                <a:gd name="T24" fmla="*/ 198311723 w 88"/>
                <a:gd name="T25" fmla="*/ 440340016 h 88"/>
                <a:gd name="T26" fmla="*/ 188141779 w 88"/>
                <a:gd name="T27" fmla="*/ 375290061 h 88"/>
                <a:gd name="T28" fmla="*/ 142376996 w 88"/>
                <a:gd name="T29" fmla="*/ 355274002 h 88"/>
                <a:gd name="T30" fmla="*/ 86444559 w 88"/>
                <a:gd name="T31" fmla="*/ 395306120 h 88"/>
                <a:gd name="T32" fmla="*/ 45764765 w 88"/>
                <a:gd name="T33" fmla="*/ 355274002 h 88"/>
                <a:gd name="T34" fmla="*/ 86444559 w 88"/>
                <a:gd name="T35" fmla="*/ 300232077 h 88"/>
                <a:gd name="T36" fmla="*/ 76274615 w 88"/>
                <a:gd name="T37" fmla="*/ 280215948 h 88"/>
                <a:gd name="T38" fmla="*/ 66104653 w 88"/>
                <a:gd name="T39" fmla="*/ 255198111 h 88"/>
                <a:gd name="T40" fmla="*/ 66104653 w 88"/>
                <a:gd name="T41" fmla="*/ 255198111 h 88"/>
                <a:gd name="T42" fmla="*/ 0 w 88"/>
                <a:gd name="T43" fmla="*/ 250194096 h 88"/>
                <a:gd name="T44" fmla="*/ 0 w 88"/>
                <a:gd name="T45" fmla="*/ 190145919 h 88"/>
                <a:gd name="T46" fmla="*/ 66104653 w 88"/>
                <a:gd name="T47" fmla="*/ 185141905 h 88"/>
                <a:gd name="T48" fmla="*/ 86444559 w 88"/>
                <a:gd name="T49" fmla="*/ 140107974 h 88"/>
                <a:gd name="T50" fmla="*/ 45764765 w 88"/>
                <a:gd name="T51" fmla="*/ 85066049 h 88"/>
                <a:gd name="T52" fmla="*/ 86444559 w 88"/>
                <a:gd name="T53" fmla="*/ 45033913 h 88"/>
                <a:gd name="T54" fmla="*/ 142376996 w 88"/>
                <a:gd name="T55" fmla="*/ 85066049 h 88"/>
                <a:gd name="T56" fmla="*/ 162716919 w 88"/>
                <a:gd name="T57" fmla="*/ 75058019 h 88"/>
                <a:gd name="T58" fmla="*/ 183056807 w 88"/>
                <a:gd name="T59" fmla="*/ 65049972 h 88"/>
                <a:gd name="T60" fmla="*/ 193226751 w 88"/>
                <a:gd name="T61" fmla="*/ 0 h 88"/>
                <a:gd name="T62" fmla="*/ 254246415 w 88"/>
                <a:gd name="T63" fmla="*/ 0 h 88"/>
                <a:gd name="T64" fmla="*/ 259331387 w 88"/>
                <a:gd name="T65" fmla="*/ 65049972 h 88"/>
                <a:gd name="T66" fmla="*/ 305096205 w 88"/>
                <a:gd name="T67" fmla="*/ 85066049 h 88"/>
                <a:gd name="T68" fmla="*/ 361028642 w 88"/>
                <a:gd name="T69" fmla="*/ 45033913 h 88"/>
                <a:gd name="T70" fmla="*/ 401708418 w 88"/>
                <a:gd name="T71" fmla="*/ 85066049 h 88"/>
                <a:gd name="T72" fmla="*/ 361028642 w 88"/>
                <a:gd name="T73" fmla="*/ 135103959 h 88"/>
                <a:gd name="T74" fmla="*/ 371198586 w 88"/>
                <a:gd name="T75" fmla="*/ 155120053 h 88"/>
                <a:gd name="T76" fmla="*/ 381368530 w 88"/>
                <a:gd name="T77" fmla="*/ 180140127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8"/>
                <a:gd name="T118" fmla="*/ 0 h 88"/>
                <a:gd name="T119" fmla="*/ 88 w 88"/>
                <a:gd name="T120" fmla="*/ 88 h 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beve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  <p:sp>
          <p:nvSpPr>
            <p:cNvPr id="40994" name="Freeform 51"/>
            <p:cNvSpPr/>
            <p:nvPr/>
          </p:nvSpPr>
          <p:spPr bwMode="auto">
            <a:xfrm>
              <a:off x="285750" y="284162"/>
              <a:ext cx="60325" cy="60325"/>
            </a:xfrm>
            <a:custGeom>
              <a:avLst/>
              <a:gdLst>
                <a:gd name="T0" fmla="*/ 44926490 w 27"/>
                <a:gd name="T1" fmla="*/ 124796785 h 27"/>
                <a:gd name="T2" fmla="*/ 119805451 w 27"/>
                <a:gd name="T3" fmla="*/ 89855214 h 27"/>
                <a:gd name="T4" fmla="*/ 89855214 w 27"/>
                <a:gd name="T5" fmla="*/ 14976240 h 27"/>
                <a:gd name="T6" fmla="*/ 9984906 w 27"/>
                <a:gd name="T7" fmla="*/ 44926490 h 27"/>
                <a:gd name="T8" fmla="*/ 44926490 w 27"/>
                <a:gd name="T9" fmla="*/ 124796785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"/>
                <a:gd name="T17" fmla="*/ 27 w 27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bevel/>
            </a:ln>
          </p:spPr>
          <p:txBody>
            <a:bodyPr lIns="80296" tIns="40148" rIns="80296" bIns="40148"/>
            <a:lstStyle/>
            <a:p>
              <a:endParaRPr lang="zh-CN" altLang="en-US"/>
            </a:p>
          </p:txBody>
        </p:sp>
      </p:grpSp>
      <p:pic>
        <p:nvPicPr>
          <p:cNvPr id="40985" name="组合 3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94788" y="1676400"/>
            <a:ext cx="11652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6" name="组合 3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12288" y="2109788"/>
            <a:ext cx="4635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7" name="组合 4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327525"/>
            <a:ext cx="11636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8" name="组合 4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0" y="5041900"/>
            <a:ext cx="5111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9" name="组合 49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91388" y="4346575"/>
            <a:ext cx="115728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0" name="KSO_Shape"/>
          <p:cNvSpPr/>
          <p:nvPr/>
        </p:nvSpPr>
        <p:spPr bwMode="auto">
          <a:xfrm>
            <a:off x="7589838" y="4835525"/>
            <a:ext cx="544512" cy="642938"/>
          </a:xfrm>
          <a:custGeom>
            <a:avLst/>
            <a:gdLst>
              <a:gd name="T0" fmla="*/ 154412 w 720080"/>
              <a:gd name="T1" fmla="*/ 81786 h 850452"/>
              <a:gd name="T2" fmla="*/ 154412 w 720080"/>
              <a:gd name="T3" fmla="*/ 136929 h 850452"/>
              <a:gd name="T4" fmla="*/ 52934 w 720080"/>
              <a:gd name="T5" fmla="*/ 280285 h 850452"/>
              <a:gd name="T6" fmla="*/ 205875 w 720080"/>
              <a:gd name="T7" fmla="*/ 433150 h 850452"/>
              <a:gd name="T8" fmla="*/ 358816 w 720080"/>
              <a:gd name="T9" fmla="*/ 280285 h 850452"/>
              <a:gd name="T10" fmla="*/ 257338 w 720080"/>
              <a:gd name="T11" fmla="*/ 136929 h 850452"/>
              <a:gd name="T12" fmla="*/ 257338 w 720080"/>
              <a:gd name="T13" fmla="*/ 81786 h 850452"/>
              <a:gd name="T14" fmla="*/ 411751 w 720080"/>
              <a:gd name="T15" fmla="*/ 280285 h 850452"/>
              <a:gd name="T16" fmla="*/ 205875 w 720080"/>
              <a:gd name="T17" fmla="*/ 486058 h 850452"/>
              <a:gd name="T18" fmla="*/ 0 w 720080"/>
              <a:gd name="T19" fmla="*/ 280285 h 850452"/>
              <a:gd name="T20" fmla="*/ 154412 w 720080"/>
              <a:gd name="T21" fmla="*/ 81786 h 850452"/>
              <a:gd name="T22" fmla="*/ 195431 w 720080"/>
              <a:gd name="T23" fmla="*/ 0 h 850452"/>
              <a:gd name="T24" fmla="*/ 216320 w 720080"/>
              <a:gd name="T25" fmla="*/ 0 h 850452"/>
              <a:gd name="T26" fmla="*/ 236753 w 720080"/>
              <a:gd name="T27" fmla="*/ 20424 h 850452"/>
              <a:gd name="T28" fmla="*/ 236753 w 720080"/>
              <a:gd name="T29" fmla="*/ 185327 h 850452"/>
              <a:gd name="T30" fmla="*/ 216320 w 720080"/>
              <a:gd name="T31" fmla="*/ 205750 h 850452"/>
              <a:gd name="T32" fmla="*/ 195431 w 720080"/>
              <a:gd name="T33" fmla="*/ 205750 h 850452"/>
              <a:gd name="T34" fmla="*/ 174997 w 720080"/>
              <a:gd name="T35" fmla="*/ 185327 h 850452"/>
              <a:gd name="T36" fmla="*/ 174997 w 720080"/>
              <a:gd name="T37" fmla="*/ 20424 h 850452"/>
              <a:gd name="T38" fmla="*/ 195431 w 720080"/>
              <a:gd name="T39" fmla="*/ 0 h 85045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20080"/>
              <a:gd name="T61" fmla="*/ 0 h 850452"/>
              <a:gd name="T62" fmla="*/ 720080 w 720080"/>
              <a:gd name="T63" fmla="*/ 850452 h 85045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20080" h="850452">
                <a:moveTo>
                  <a:pt x="270040" y="143100"/>
                </a:moveTo>
                <a:lnTo>
                  <a:pt x="270040" y="239584"/>
                </a:lnTo>
                <a:cubicBezTo>
                  <a:pt x="166428" y="275646"/>
                  <a:pt x="92573" y="374404"/>
                  <a:pt x="92573" y="490412"/>
                </a:cubicBezTo>
                <a:cubicBezTo>
                  <a:pt x="92573" y="638130"/>
                  <a:pt x="212322" y="757879"/>
                  <a:pt x="360040" y="757879"/>
                </a:cubicBezTo>
                <a:cubicBezTo>
                  <a:pt x="507758" y="757879"/>
                  <a:pt x="627507" y="638130"/>
                  <a:pt x="627507" y="490412"/>
                </a:cubicBezTo>
                <a:cubicBezTo>
                  <a:pt x="627507" y="374404"/>
                  <a:pt x="553652" y="275646"/>
                  <a:pt x="450040" y="239584"/>
                </a:cubicBezTo>
                <a:lnTo>
                  <a:pt x="450040" y="143100"/>
                </a:lnTo>
                <a:cubicBezTo>
                  <a:pt x="605499" y="181880"/>
                  <a:pt x="720080" y="322765"/>
                  <a:pt x="720080" y="490412"/>
                </a:cubicBezTo>
                <a:cubicBezTo>
                  <a:pt x="720080" y="689257"/>
                  <a:pt x="558885" y="850452"/>
                  <a:pt x="360040" y="850452"/>
                </a:cubicBezTo>
                <a:cubicBezTo>
                  <a:pt x="161195" y="850452"/>
                  <a:pt x="0" y="689257"/>
                  <a:pt x="0" y="490412"/>
                </a:cubicBezTo>
                <a:cubicBezTo>
                  <a:pt x="0" y="322765"/>
                  <a:pt x="114582" y="181880"/>
                  <a:pt x="270040" y="143100"/>
                </a:cubicBezTo>
                <a:close/>
                <a:moveTo>
                  <a:pt x="341775" y="0"/>
                </a:moveTo>
                <a:lnTo>
                  <a:pt x="378305" y="0"/>
                </a:lnTo>
                <a:cubicBezTo>
                  <a:pt x="398041" y="0"/>
                  <a:pt x="414040" y="15999"/>
                  <a:pt x="414040" y="35735"/>
                </a:cubicBezTo>
                <a:lnTo>
                  <a:pt x="414040" y="324265"/>
                </a:lnTo>
                <a:cubicBezTo>
                  <a:pt x="414040" y="344001"/>
                  <a:pt x="398041" y="360000"/>
                  <a:pt x="378305" y="360000"/>
                </a:cubicBezTo>
                <a:lnTo>
                  <a:pt x="341775" y="360000"/>
                </a:lnTo>
                <a:cubicBezTo>
                  <a:pt x="322039" y="360000"/>
                  <a:pt x="306040" y="344001"/>
                  <a:pt x="306040" y="324265"/>
                </a:cubicBezTo>
                <a:lnTo>
                  <a:pt x="306040" y="35735"/>
                </a:lnTo>
                <a:cubicBezTo>
                  <a:pt x="306040" y="15999"/>
                  <a:pt x="322039" y="0"/>
                  <a:pt x="34177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98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1989" name="任意多边形 4"/>
          <p:cNvSpPr/>
          <p:nvPr/>
        </p:nvSpPr>
        <p:spPr bwMode="auto">
          <a:xfrm rot="1544974">
            <a:off x="4757738" y="1508125"/>
            <a:ext cx="2930525" cy="2930525"/>
          </a:xfrm>
          <a:custGeom>
            <a:avLst/>
            <a:gdLst>
              <a:gd name="T0" fmla="*/ 707168 w 2567281"/>
              <a:gd name="T1" fmla="*/ 309282 h 2567281"/>
              <a:gd name="T2" fmla="*/ 1203485 w 2567281"/>
              <a:gd name="T3" fmla="*/ 445066 h 2567281"/>
              <a:gd name="T4" fmla="*/ 1439355 w 2567281"/>
              <a:gd name="T5" fmla="*/ 16861 h 2567281"/>
              <a:gd name="T6" fmla="*/ 1589468 w 2567281"/>
              <a:gd name="T7" fmla="*/ 2018 h 2567281"/>
              <a:gd name="T8" fmla="*/ 1912289 w 2567281"/>
              <a:gd name="T9" fmla="*/ 17484 h 2567281"/>
              <a:gd name="T10" fmla="*/ 1950428 w 2567281"/>
              <a:gd name="T11" fmla="*/ 24923 h 2567281"/>
              <a:gd name="T12" fmla="*/ 2122019 w 2567281"/>
              <a:gd name="T13" fmla="*/ 443343 h 2567281"/>
              <a:gd name="T14" fmla="*/ 2647383 w 2567281"/>
              <a:gd name="T15" fmla="*/ 313740 h 2567281"/>
              <a:gd name="T16" fmla="*/ 2650673 w 2567281"/>
              <a:gd name="T17" fmla="*/ 315874 h 2567281"/>
              <a:gd name="T18" fmla="*/ 3001727 w 2567281"/>
              <a:gd name="T19" fmla="*/ 657333 h 2567281"/>
              <a:gd name="T20" fmla="*/ 3013842 w 2567281"/>
              <a:gd name="T21" fmla="*/ 675010 h 2567281"/>
              <a:gd name="T22" fmla="*/ 2890249 w 2567281"/>
              <a:gd name="T23" fmla="*/ 1122429 h 2567281"/>
              <a:gd name="T24" fmla="*/ 3319593 w 2567281"/>
              <a:gd name="T25" fmla="*/ 1389437 h 2567281"/>
              <a:gd name="T26" fmla="*/ 3327051 w 2567281"/>
              <a:gd name="T27" fmla="*/ 1426660 h 2567281"/>
              <a:gd name="T28" fmla="*/ 3343228 w 2567281"/>
              <a:gd name="T29" fmla="*/ 1751717 h 2567281"/>
              <a:gd name="T30" fmla="*/ 3331615 w 2567281"/>
              <a:gd name="T31" fmla="*/ 1871664 h 2567281"/>
              <a:gd name="T32" fmla="*/ 2834775 w 2567281"/>
              <a:gd name="T33" fmla="*/ 2088596 h 2567281"/>
              <a:gd name="T34" fmla="*/ 3023442 w 2567281"/>
              <a:gd name="T35" fmla="*/ 2658019 h 2567281"/>
              <a:gd name="T36" fmla="*/ 2928224 w 2567281"/>
              <a:gd name="T37" fmla="*/ 2777600 h 2567281"/>
              <a:gd name="T38" fmla="*/ 2814273 w 2567281"/>
              <a:gd name="T39" fmla="*/ 2894993 h 2567281"/>
              <a:gd name="T40" fmla="*/ 2727344 w 2567281"/>
              <a:gd name="T41" fmla="*/ 2968372 h 2567281"/>
              <a:gd name="T42" fmla="*/ 2156836 w 2567281"/>
              <a:gd name="T43" fmla="*/ 2776100 h 2567281"/>
              <a:gd name="T44" fmla="*/ 1887834 w 2567281"/>
              <a:gd name="T45" fmla="*/ 3330083 h 2567281"/>
              <a:gd name="T46" fmla="*/ 1755699 w 2567281"/>
              <a:gd name="T47" fmla="*/ 3343148 h 2567281"/>
              <a:gd name="T48" fmla="*/ 1593448 w 2567281"/>
              <a:gd name="T49" fmla="*/ 3343228 h 2567281"/>
              <a:gd name="T50" fmla="*/ 1498957 w 2567281"/>
              <a:gd name="T51" fmla="*/ 3334080 h 2567281"/>
              <a:gd name="T52" fmla="*/ 1246719 w 2567281"/>
              <a:gd name="T53" fmla="*/ 2753720 h 2567281"/>
              <a:gd name="T54" fmla="*/ 624167 w 2567281"/>
              <a:gd name="T55" fmla="*/ 2973292 h 2567281"/>
              <a:gd name="T56" fmla="*/ 567566 w 2567281"/>
              <a:gd name="T57" fmla="*/ 2928224 h 2567281"/>
              <a:gd name="T58" fmla="*/ 450173 w 2567281"/>
              <a:gd name="T59" fmla="*/ 2814273 h 2567281"/>
              <a:gd name="T60" fmla="*/ 353973 w 2567281"/>
              <a:gd name="T61" fmla="*/ 2700312 h 2567281"/>
              <a:gd name="T62" fmla="*/ 583317 w 2567281"/>
              <a:gd name="T63" fmla="*/ 2084200 h 2567281"/>
              <a:gd name="T64" fmla="*/ 10443 w 2567281"/>
              <a:gd name="T65" fmla="*/ 1840911 h 2567281"/>
              <a:gd name="T66" fmla="*/ 2018 w 2567281"/>
              <a:gd name="T67" fmla="*/ 1755699 h 2567281"/>
              <a:gd name="T68" fmla="*/ 17484 w 2567281"/>
              <a:gd name="T69" fmla="*/ 1432877 h 2567281"/>
              <a:gd name="T70" fmla="*/ 19539 w 2567281"/>
              <a:gd name="T71" fmla="*/ 1422342 h 2567281"/>
              <a:gd name="T72" fmla="*/ 517703 w 2567281"/>
              <a:gd name="T73" fmla="*/ 1116311 h 2567281"/>
              <a:gd name="T74" fmla="*/ 363810 w 2567281"/>
              <a:gd name="T75" fmla="*/ 634292 h 2567281"/>
              <a:gd name="T76" fmla="*/ 416943 w 2567281"/>
              <a:gd name="T77" fmla="*/ 567566 h 2567281"/>
              <a:gd name="T78" fmla="*/ 657333 w 2567281"/>
              <a:gd name="T79" fmla="*/ 343439 h 2567281"/>
              <a:gd name="T80" fmla="*/ 707168 w 2567281"/>
              <a:gd name="T81" fmla="*/ 309282 h 25672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7281"/>
              <a:gd name="T124" fmla="*/ 0 h 2567281"/>
              <a:gd name="T125" fmla="*/ 2567281 w 2567281"/>
              <a:gd name="T126" fmla="*/ 2567281 h 25672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0" name="任意多边形 8"/>
          <p:cNvSpPr/>
          <p:nvPr/>
        </p:nvSpPr>
        <p:spPr bwMode="auto">
          <a:xfrm rot="545508">
            <a:off x="7432675" y="3319463"/>
            <a:ext cx="1660525" cy="1658937"/>
          </a:xfrm>
          <a:custGeom>
            <a:avLst/>
            <a:gdLst>
              <a:gd name="T0" fmla="*/ 227051 w 2567281"/>
              <a:gd name="T1" fmla="*/ 99112 h 2567281"/>
              <a:gd name="T2" fmla="*/ 386403 w 2567281"/>
              <a:gd name="T3" fmla="*/ 142624 h 2567281"/>
              <a:gd name="T4" fmla="*/ 462134 w 2567281"/>
              <a:gd name="T5" fmla="*/ 5403 h 2567281"/>
              <a:gd name="T6" fmla="*/ 510331 w 2567281"/>
              <a:gd name="T7" fmla="*/ 647 h 2567281"/>
              <a:gd name="T8" fmla="*/ 613979 w 2567281"/>
              <a:gd name="T9" fmla="*/ 5603 h 2567281"/>
              <a:gd name="T10" fmla="*/ 626224 w 2567281"/>
              <a:gd name="T11" fmla="*/ 7987 h 2567281"/>
              <a:gd name="T12" fmla="*/ 681317 w 2567281"/>
              <a:gd name="T13" fmla="*/ 142072 h 2567281"/>
              <a:gd name="T14" fmla="*/ 849996 w 2567281"/>
              <a:gd name="T15" fmla="*/ 100540 h 2567281"/>
              <a:gd name="T16" fmla="*/ 851052 w 2567281"/>
              <a:gd name="T17" fmla="*/ 101224 h 2567281"/>
              <a:gd name="T18" fmla="*/ 963765 w 2567281"/>
              <a:gd name="T19" fmla="*/ 210647 h 2567281"/>
              <a:gd name="T20" fmla="*/ 967655 w 2567281"/>
              <a:gd name="T21" fmla="*/ 216311 h 2567281"/>
              <a:gd name="T22" fmla="*/ 927973 w 2567281"/>
              <a:gd name="T23" fmla="*/ 359690 h 2567281"/>
              <a:gd name="T24" fmla="*/ 1065822 w 2567281"/>
              <a:gd name="T25" fmla="*/ 445254 h 2567281"/>
              <a:gd name="T26" fmla="*/ 1068217 w 2567281"/>
              <a:gd name="T27" fmla="*/ 457182 h 2567281"/>
              <a:gd name="T28" fmla="*/ 1073411 w 2567281"/>
              <a:gd name="T29" fmla="*/ 561349 h 2567281"/>
              <a:gd name="T30" fmla="*/ 1069682 w 2567281"/>
              <a:gd name="T31" fmla="*/ 599787 h 2567281"/>
              <a:gd name="T32" fmla="*/ 910162 w 2567281"/>
              <a:gd name="T33" fmla="*/ 669304 h 2567281"/>
              <a:gd name="T34" fmla="*/ 970737 w 2567281"/>
              <a:gd name="T35" fmla="*/ 851779 h 2567281"/>
              <a:gd name="T36" fmla="*/ 940165 w 2567281"/>
              <a:gd name="T37" fmla="*/ 890100 h 2567281"/>
              <a:gd name="T38" fmla="*/ 903580 w 2567281"/>
              <a:gd name="T39" fmla="*/ 927719 h 2567281"/>
              <a:gd name="T40" fmla="*/ 875669 w 2567281"/>
              <a:gd name="T41" fmla="*/ 951234 h 2567281"/>
              <a:gd name="T42" fmla="*/ 692496 w 2567281"/>
              <a:gd name="T43" fmla="*/ 889619 h 2567281"/>
              <a:gd name="T44" fmla="*/ 606127 w 2567281"/>
              <a:gd name="T45" fmla="*/ 1067146 h 2567281"/>
              <a:gd name="T46" fmla="*/ 563703 w 2567281"/>
              <a:gd name="T47" fmla="*/ 1071333 h 2567281"/>
              <a:gd name="T48" fmla="*/ 511609 w 2567281"/>
              <a:gd name="T49" fmla="*/ 1071359 h 2567281"/>
              <a:gd name="T50" fmla="*/ 481271 w 2567281"/>
              <a:gd name="T51" fmla="*/ 1068428 h 2567281"/>
              <a:gd name="T52" fmla="*/ 400285 w 2567281"/>
              <a:gd name="T53" fmla="*/ 882447 h 2567281"/>
              <a:gd name="T54" fmla="*/ 200402 w 2567281"/>
              <a:gd name="T55" fmla="*/ 952810 h 2567281"/>
              <a:gd name="T56" fmla="*/ 182228 w 2567281"/>
              <a:gd name="T57" fmla="*/ 938368 h 2567281"/>
              <a:gd name="T58" fmla="*/ 144537 w 2567281"/>
              <a:gd name="T59" fmla="*/ 901852 h 2567281"/>
              <a:gd name="T60" fmla="*/ 113650 w 2567281"/>
              <a:gd name="T61" fmla="*/ 865332 h 2567281"/>
              <a:gd name="T62" fmla="*/ 187286 w 2567281"/>
              <a:gd name="T63" fmla="*/ 667895 h 2567281"/>
              <a:gd name="T64" fmla="*/ 3353 w 2567281"/>
              <a:gd name="T65" fmla="*/ 589932 h 2567281"/>
              <a:gd name="T66" fmla="*/ 648 w 2567281"/>
              <a:gd name="T67" fmla="*/ 562625 h 2567281"/>
              <a:gd name="T68" fmla="*/ 5614 w 2567281"/>
              <a:gd name="T69" fmla="*/ 459175 h 2567281"/>
              <a:gd name="T70" fmla="*/ 6273 w 2567281"/>
              <a:gd name="T71" fmla="*/ 455799 h 2567281"/>
              <a:gd name="T72" fmla="*/ 166219 w 2567281"/>
              <a:gd name="T73" fmla="*/ 357729 h 2567281"/>
              <a:gd name="T74" fmla="*/ 116809 w 2567281"/>
              <a:gd name="T75" fmla="*/ 203263 h 2567281"/>
              <a:gd name="T76" fmla="*/ 133868 w 2567281"/>
              <a:gd name="T77" fmla="*/ 181880 h 2567281"/>
              <a:gd name="T78" fmla="*/ 211050 w 2567281"/>
              <a:gd name="T79" fmla="*/ 110058 h 2567281"/>
              <a:gd name="T80" fmla="*/ 227051 w 2567281"/>
              <a:gd name="T81" fmla="*/ 99112 h 25672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7281"/>
              <a:gd name="T124" fmla="*/ 0 h 2567281"/>
              <a:gd name="T125" fmla="*/ 2567281 w 2567281"/>
              <a:gd name="T126" fmla="*/ 2567281 h 25672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1" name="任意多边形 9"/>
          <p:cNvSpPr/>
          <p:nvPr/>
        </p:nvSpPr>
        <p:spPr bwMode="auto">
          <a:xfrm rot="545508">
            <a:off x="8758238" y="2508250"/>
            <a:ext cx="1152525" cy="1152525"/>
          </a:xfrm>
          <a:custGeom>
            <a:avLst/>
            <a:gdLst>
              <a:gd name="T0" fmla="*/ 109379 w 2567281"/>
              <a:gd name="T1" fmla="*/ 47837 h 2567281"/>
              <a:gd name="T2" fmla="*/ 186145 w 2567281"/>
              <a:gd name="T3" fmla="*/ 68839 h 2567281"/>
              <a:gd name="T4" fmla="*/ 222627 w 2567281"/>
              <a:gd name="T5" fmla="*/ 2608 h 2567281"/>
              <a:gd name="T6" fmla="*/ 245845 w 2567281"/>
              <a:gd name="T7" fmla="*/ 312 h 2567281"/>
              <a:gd name="T8" fmla="*/ 295776 w 2567281"/>
              <a:gd name="T9" fmla="*/ 2704 h 2567281"/>
              <a:gd name="T10" fmla="*/ 301675 w 2567281"/>
              <a:gd name="T11" fmla="*/ 3855 h 2567281"/>
              <a:gd name="T12" fmla="*/ 328216 w 2567281"/>
              <a:gd name="T13" fmla="*/ 68572 h 2567281"/>
              <a:gd name="T14" fmla="*/ 409474 w 2567281"/>
              <a:gd name="T15" fmla="*/ 48526 h 2567281"/>
              <a:gd name="T16" fmla="*/ 409983 w 2567281"/>
              <a:gd name="T17" fmla="*/ 48857 h 2567281"/>
              <a:gd name="T18" fmla="*/ 464281 w 2567281"/>
              <a:gd name="T19" fmla="*/ 101671 h 2567281"/>
              <a:gd name="T20" fmla="*/ 466155 w 2567281"/>
              <a:gd name="T21" fmla="*/ 104405 h 2567281"/>
              <a:gd name="T22" fmla="*/ 447039 w 2567281"/>
              <a:gd name="T23" fmla="*/ 173608 h 2567281"/>
              <a:gd name="T24" fmla="*/ 513446 w 2567281"/>
              <a:gd name="T25" fmla="*/ 214906 h 2567281"/>
              <a:gd name="T26" fmla="*/ 514600 w 2567281"/>
              <a:gd name="T27" fmla="*/ 220663 h 2567281"/>
              <a:gd name="T28" fmla="*/ 517101 w 2567281"/>
              <a:gd name="T29" fmla="*/ 270940 h 2567281"/>
              <a:gd name="T30" fmla="*/ 515306 w 2567281"/>
              <a:gd name="T31" fmla="*/ 289493 h 2567281"/>
              <a:gd name="T32" fmla="*/ 438458 w 2567281"/>
              <a:gd name="T33" fmla="*/ 323046 h 2567281"/>
              <a:gd name="T34" fmla="*/ 467640 w 2567281"/>
              <a:gd name="T35" fmla="*/ 411120 h 2567281"/>
              <a:gd name="T36" fmla="*/ 452912 w 2567281"/>
              <a:gd name="T37" fmla="*/ 429615 h 2567281"/>
              <a:gd name="T38" fmla="*/ 435288 w 2567281"/>
              <a:gd name="T39" fmla="*/ 447772 h 2567281"/>
              <a:gd name="T40" fmla="*/ 421842 w 2567281"/>
              <a:gd name="T41" fmla="*/ 459122 h 2567281"/>
              <a:gd name="T42" fmla="*/ 333601 w 2567281"/>
              <a:gd name="T43" fmla="*/ 429383 h 2567281"/>
              <a:gd name="T44" fmla="*/ 291994 w 2567281"/>
              <a:gd name="T45" fmla="*/ 515069 h 2567281"/>
              <a:gd name="T46" fmla="*/ 271556 w 2567281"/>
              <a:gd name="T47" fmla="*/ 517089 h 2567281"/>
              <a:gd name="T48" fmla="*/ 246461 w 2567281"/>
              <a:gd name="T49" fmla="*/ 517101 h 2567281"/>
              <a:gd name="T50" fmla="*/ 231846 w 2567281"/>
              <a:gd name="T51" fmla="*/ 515687 h 2567281"/>
              <a:gd name="T52" fmla="*/ 192832 w 2567281"/>
              <a:gd name="T53" fmla="*/ 425922 h 2567281"/>
              <a:gd name="T54" fmla="*/ 96541 w 2567281"/>
              <a:gd name="T55" fmla="*/ 459883 h 2567281"/>
              <a:gd name="T56" fmla="*/ 87786 w 2567281"/>
              <a:gd name="T57" fmla="*/ 452912 h 2567281"/>
              <a:gd name="T58" fmla="*/ 69629 w 2567281"/>
              <a:gd name="T59" fmla="*/ 435288 h 2567281"/>
              <a:gd name="T60" fmla="*/ 54750 w 2567281"/>
              <a:gd name="T61" fmla="*/ 417661 h 2567281"/>
              <a:gd name="T62" fmla="*/ 90222 w 2567281"/>
              <a:gd name="T63" fmla="*/ 322366 h 2567281"/>
              <a:gd name="T64" fmla="*/ 1615 w 2567281"/>
              <a:gd name="T65" fmla="*/ 284736 h 2567281"/>
              <a:gd name="T66" fmla="*/ 312 w 2567281"/>
              <a:gd name="T67" fmla="*/ 271556 h 2567281"/>
              <a:gd name="T68" fmla="*/ 2704 w 2567281"/>
              <a:gd name="T69" fmla="*/ 221625 h 2567281"/>
              <a:gd name="T70" fmla="*/ 3022 w 2567281"/>
              <a:gd name="T71" fmla="*/ 219996 h 2567281"/>
              <a:gd name="T72" fmla="*/ 80074 w 2567281"/>
              <a:gd name="T73" fmla="*/ 172661 h 2567281"/>
              <a:gd name="T74" fmla="*/ 56271 w 2567281"/>
              <a:gd name="T75" fmla="*/ 98107 h 2567281"/>
              <a:gd name="T76" fmla="*/ 64489 w 2567281"/>
              <a:gd name="T77" fmla="*/ 87786 h 2567281"/>
              <a:gd name="T78" fmla="*/ 101671 w 2567281"/>
              <a:gd name="T79" fmla="*/ 53120 h 2567281"/>
              <a:gd name="T80" fmla="*/ 109379 w 2567281"/>
              <a:gd name="T81" fmla="*/ 47837 h 25672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7281"/>
              <a:gd name="T124" fmla="*/ 0 h 2567281"/>
              <a:gd name="T125" fmla="*/ 2567281 w 2567281"/>
              <a:gd name="T126" fmla="*/ 2567281 h 25672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2" name="任意多边形 10"/>
          <p:cNvSpPr/>
          <p:nvPr/>
        </p:nvSpPr>
        <p:spPr bwMode="auto">
          <a:xfrm rot="545508">
            <a:off x="3729038" y="3506788"/>
            <a:ext cx="1660525" cy="1658937"/>
          </a:xfrm>
          <a:custGeom>
            <a:avLst/>
            <a:gdLst>
              <a:gd name="T0" fmla="*/ 227051 w 2567281"/>
              <a:gd name="T1" fmla="*/ 99112 h 2567281"/>
              <a:gd name="T2" fmla="*/ 386403 w 2567281"/>
              <a:gd name="T3" fmla="*/ 142624 h 2567281"/>
              <a:gd name="T4" fmla="*/ 462134 w 2567281"/>
              <a:gd name="T5" fmla="*/ 5403 h 2567281"/>
              <a:gd name="T6" fmla="*/ 510331 w 2567281"/>
              <a:gd name="T7" fmla="*/ 647 h 2567281"/>
              <a:gd name="T8" fmla="*/ 613979 w 2567281"/>
              <a:gd name="T9" fmla="*/ 5603 h 2567281"/>
              <a:gd name="T10" fmla="*/ 626224 w 2567281"/>
              <a:gd name="T11" fmla="*/ 7987 h 2567281"/>
              <a:gd name="T12" fmla="*/ 681317 w 2567281"/>
              <a:gd name="T13" fmla="*/ 142072 h 2567281"/>
              <a:gd name="T14" fmla="*/ 849996 w 2567281"/>
              <a:gd name="T15" fmla="*/ 100540 h 2567281"/>
              <a:gd name="T16" fmla="*/ 851052 w 2567281"/>
              <a:gd name="T17" fmla="*/ 101224 h 2567281"/>
              <a:gd name="T18" fmla="*/ 963765 w 2567281"/>
              <a:gd name="T19" fmla="*/ 210647 h 2567281"/>
              <a:gd name="T20" fmla="*/ 967655 w 2567281"/>
              <a:gd name="T21" fmla="*/ 216311 h 2567281"/>
              <a:gd name="T22" fmla="*/ 927973 w 2567281"/>
              <a:gd name="T23" fmla="*/ 359690 h 2567281"/>
              <a:gd name="T24" fmla="*/ 1065822 w 2567281"/>
              <a:gd name="T25" fmla="*/ 445254 h 2567281"/>
              <a:gd name="T26" fmla="*/ 1068217 w 2567281"/>
              <a:gd name="T27" fmla="*/ 457182 h 2567281"/>
              <a:gd name="T28" fmla="*/ 1073411 w 2567281"/>
              <a:gd name="T29" fmla="*/ 561349 h 2567281"/>
              <a:gd name="T30" fmla="*/ 1069682 w 2567281"/>
              <a:gd name="T31" fmla="*/ 599787 h 2567281"/>
              <a:gd name="T32" fmla="*/ 910162 w 2567281"/>
              <a:gd name="T33" fmla="*/ 669304 h 2567281"/>
              <a:gd name="T34" fmla="*/ 970737 w 2567281"/>
              <a:gd name="T35" fmla="*/ 851779 h 2567281"/>
              <a:gd name="T36" fmla="*/ 940165 w 2567281"/>
              <a:gd name="T37" fmla="*/ 890100 h 2567281"/>
              <a:gd name="T38" fmla="*/ 903580 w 2567281"/>
              <a:gd name="T39" fmla="*/ 927719 h 2567281"/>
              <a:gd name="T40" fmla="*/ 875669 w 2567281"/>
              <a:gd name="T41" fmla="*/ 951234 h 2567281"/>
              <a:gd name="T42" fmla="*/ 692496 w 2567281"/>
              <a:gd name="T43" fmla="*/ 889619 h 2567281"/>
              <a:gd name="T44" fmla="*/ 606127 w 2567281"/>
              <a:gd name="T45" fmla="*/ 1067146 h 2567281"/>
              <a:gd name="T46" fmla="*/ 563703 w 2567281"/>
              <a:gd name="T47" fmla="*/ 1071333 h 2567281"/>
              <a:gd name="T48" fmla="*/ 511609 w 2567281"/>
              <a:gd name="T49" fmla="*/ 1071359 h 2567281"/>
              <a:gd name="T50" fmla="*/ 481271 w 2567281"/>
              <a:gd name="T51" fmla="*/ 1068428 h 2567281"/>
              <a:gd name="T52" fmla="*/ 400285 w 2567281"/>
              <a:gd name="T53" fmla="*/ 882447 h 2567281"/>
              <a:gd name="T54" fmla="*/ 200402 w 2567281"/>
              <a:gd name="T55" fmla="*/ 952810 h 2567281"/>
              <a:gd name="T56" fmla="*/ 182228 w 2567281"/>
              <a:gd name="T57" fmla="*/ 938368 h 2567281"/>
              <a:gd name="T58" fmla="*/ 144537 w 2567281"/>
              <a:gd name="T59" fmla="*/ 901852 h 2567281"/>
              <a:gd name="T60" fmla="*/ 113650 w 2567281"/>
              <a:gd name="T61" fmla="*/ 865332 h 2567281"/>
              <a:gd name="T62" fmla="*/ 187286 w 2567281"/>
              <a:gd name="T63" fmla="*/ 667895 h 2567281"/>
              <a:gd name="T64" fmla="*/ 3353 w 2567281"/>
              <a:gd name="T65" fmla="*/ 589932 h 2567281"/>
              <a:gd name="T66" fmla="*/ 648 w 2567281"/>
              <a:gd name="T67" fmla="*/ 562625 h 2567281"/>
              <a:gd name="T68" fmla="*/ 5614 w 2567281"/>
              <a:gd name="T69" fmla="*/ 459175 h 2567281"/>
              <a:gd name="T70" fmla="*/ 6273 w 2567281"/>
              <a:gd name="T71" fmla="*/ 455799 h 2567281"/>
              <a:gd name="T72" fmla="*/ 166219 w 2567281"/>
              <a:gd name="T73" fmla="*/ 357729 h 2567281"/>
              <a:gd name="T74" fmla="*/ 116809 w 2567281"/>
              <a:gd name="T75" fmla="*/ 203263 h 2567281"/>
              <a:gd name="T76" fmla="*/ 133868 w 2567281"/>
              <a:gd name="T77" fmla="*/ 181880 h 2567281"/>
              <a:gd name="T78" fmla="*/ 211050 w 2567281"/>
              <a:gd name="T79" fmla="*/ 110058 h 2567281"/>
              <a:gd name="T80" fmla="*/ 227051 w 2567281"/>
              <a:gd name="T81" fmla="*/ 99112 h 25672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7281"/>
              <a:gd name="T124" fmla="*/ 0 h 2567281"/>
              <a:gd name="T125" fmla="*/ 2567281 w 2567281"/>
              <a:gd name="T126" fmla="*/ 2567281 h 25672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3" name="任意多边形 11"/>
          <p:cNvSpPr/>
          <p:nvPr/>
        </p:nvSpPr>
        <p:spPr bwMode="auto">
          <a:xfrm rot="545508">
            <a:off x="3211513" y="1804988"/>
            <a:ext cx="1660525" cy="1660525"/>
          </a:xfrm>
          <a:custGeom>
            <a:avLst/>
            <a:gdLst>
              <a:gd name="T0" fmla="*/ 227051 w 2567281"/>
              <a:gd name="T1" fmla="*/ 99301 h 2567281"/>
              <a:gd name="T2" fmla="*/ 386403 w 2567281"/>
              <a:gd name="T3" fmla="*/ 142897 h 2567281"/>
              <a:gd name="T4" fmla="*/ 462134 w 2567281"/>
              <a:gd name="T5" fmla="*/ 5414 h 2567281"/>
              <a:gd name="T6" fmla="*/ 510331 w 2567281"/>
              <a:gd name="T7" fmla="*/ 648 h 2567281"/>
              <a:gd name="T8" fmla="*/ 613979 w 2567281"/>
              <a:gd name="T9" fmla="*/ 5614 h 2567281"/>
              <a:gd name="T10" fmla="*/ 626224 w 2567281"/>
              <a:gd name="T11" fmla="*/ 8002 h 2567281"/>
              <a:gd name="T12" fmla="*/ 681317 w 2567281"/>
              <a:gd name="T13" fmla="*/ 142344 h 2567281"/>
              <a:gd name="T14" fmla="*/ 849996 w 2567281"/>
              <a:gd name="T15" fmla="*/ 100732 h 2567281"/>
              <a:gd name="T16" fmla="*/ 851052 w 2567281"/>
              <a:gd name="T17" fmla="*/ 101418 h 2567281"/>
              <a:gd name="T18" fmla="*/ 963765 w 2567281"/>
              <a:gd name="T19" fmla="*/ 211050 h 2567281"/>
              <a:gd name="T20" fmla="*/ 967655 w 2567281"/>
              <a:gd name="T21" fmla="*/ 216726 h 2567281"/>
              <a:gd name="T22" fmla="*/ 927973 w 2567281"/>
              <a:gd name="T23" fmla="*/ 360379 h 2567281"/>
              <a:gd name="T24" fmla="*/ 1065822 w 2567281"/>
              <a:gd name="T25" fmla="*/ 446107 h 2567281"/>
              <a:gd name="T26" fmla="*/ 1068217 w 2567281"/>
              <a:gd name="T27" fmla="*/ 458058 h 2567281"/>
              <a:gd name="T28" fmla="*/ 1073411 w 2567281"/>
              <a:gd name="T29" fmla="*/ 562424 h 2567281"/>
              <a:gd name="T30" fmla="*/ 1069682 w 2567281"/>
              <a:gd name="T31" fmla="*/ 600935 h 2567281"/>
              <a:gd name="T32" fmla="*/ 910162 w 2567281"/>
              <a:gd name="T33" fmla="*/ 670586 h 2567281"/>
              <a:gd name="T34" fmla="*/ 970737 w 2567281"/>
              <a:gd name="T35" fmla="*/ 853411 h 2567281"/>
              <a:gd name="T36" fmla="*/ 940165 w 2567281"/>
              <a:gd name="T37" fmla="*/ 891805 h 2567281"/>
              <a:gd name="T38" fmla="*/ 903580 w 2567281"/>
              <a:gd name="T39" fmla="*/ 929496 h 2567281"/>
              <a:gd name="T40" fmla="*/ 875669 w 2567281"/>
              <a:gd name="T41" fmla="*/ 953056 h 2567281"/>
              <a:gd name="T42" fmla="*/ 692496 w 2567281"/>
              <a:gd name="T43" fmla="*/ 891323 h 2567281"/>
              <a:gd name="T44" fmla="*/ 606127 w 2567281"/>
              <a:gd name="T45" fmla="*/ 1069190 h 2567281"/>
              <a:gd name="T46" fmla="*/ 563703 w 2567281"/>
              <a:gd name="T47" fmla="*/ 1073385 h 2567281"/>
              <a:gd name="T48" fmla="*/ 511609 w 2567281"/>
              <a:gd name="T49" fmla="*/ 1073411 h 2567281"/>
              <a:gd name="T50" fmla="*/ 481271 w 2567281"/>
              <a:gd name="T51" fmla="*/ 1070474 h 2567281"/>
              <a:gd name="T52" fmla="*/ 400285 w 2567281"/>
              <a:gd name="T53" fmla="*/ 884138 h 2567281"/>
              <a:gd name="T54" fmla="*/ 200402 w 2567281"/>
              <a:gd name="T55" fmla="*/ 954636 h 2567281"/>
              <a:gd name="T56" fmla="*/ 182228 w 2567281"/>
              <a:gd name="T57" fmla="*/ 940165 h 2567281"/>
              <a:gd name="T58" fmla="*/ 144537 w 2567281"/>
              <a:gd name="T59" fmla="*/ 903580 h 2567281"/>
              <a:gd name="T60" fmla="*/ 113650 w 2567281"/>
              <a:gd name="T61" fmla="*/ 866990 h 2567281"/>
              <a:gd name="T62" fmla="*/ 187286 w 2567281"/>
              <a:gd name="T63" fmla="*/ 669174 h 2567281"/>
              <a:gd name="T64" fmla="*/ 3353 w 2567281"/>
              <a:gd name="T65" fmla="*/ 591062 h 2567281"/>
              <a:gd name="T66" fmla="*/ 648 w 2567281"/>
              <a:gd name="T67" fmla="*/ 563703 h 2567281"/>
              <a:gd name="T68" fmla="*/ 5614 w 2567281"/>
              <a:gd name="T69" fmla="*/ 460054 h 2567281"/>
              <a:gd name="T70" fmla="*/ 6273 w 2567281"/>
              <a:gd name="T71" fmla="*/ 456672 h 2567281"/>
              <a:gd name="T72" fmla="*/ 166219 w 2567281"/>
              <a:gd name="T73" fmla="*/ 358414 h 2567281"/>
              <a:gd name="T74" fmla="*/ 116809 w 2567281"/>
              <a:gd name="T75" fmla="*/ 203652 h 2567281"/>
              <a:gd name="T76" fmla="*/ 133868 w 2567281"/>
              <a:gd name="T77" fmla="*/ 182228 h 2567281"/>
              <a:gd name="T78" fmla="*/ 211050 w 2567281"/>
              <a:gd name="T79" fmla="*/ 110268 h 2567281"/>
              <a:gd name="T80" fmla="*/ 227051 w 2567281"/>
              <a:gd name="T81" fmla="*/ 99301 h 25672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7281"/>
              <a:gd name="T124" fmla="*/ 0 h 2567281"/>
              <a:gd name="T125" fmla="*/ 2567281 w 2567281"/>
              <a:gd name="T126" fmla="*/ 2567281 h 25672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A4A8A7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4" name="任意多边形 12"/>
          <p:cNvSpPr/>
          <p:nvPr/>
        </p:nvSpPr>
        <p:spPr bwMode="auto">
          <a:xfrm rot="545508">
            <a:off x="2295525" y="3055938"/>
            <a:ext cx="1300163" cy="1300162"/>
          </a:xfrm>
          <a:custGeom>
            <a:avLst/>
            <a:gdLst>
              <a:gd name="T0" fmla="*/ 139196 w 2567281"/>
              <a:gd name="T1" fmla="*/ 60878 h 2567281"/>
              <a:gd name="T2" fmla="*/ 236889 w 2567281"/>
              <a:gd name="T3" fmla="*/ 87605 h 2567281"/>
              <a:gd name="T4" fmla="*/ 283317 w 2567281"/>
              <a:gd name="T5" fmla="*/ 3319 h 2567281"/>
              <a:gd name="T6" fmla="*/ 312865 w 2567281"/>
              <a:gd name="T7" fmla="*/ 397 h 2567281"/>
              <a:gd name="T8" fmla="*/ 376408 w 2567281"/>
              <a:gd name="T9" fmla="*/ 3441 h 2567281"/>
              <a:gd name="T10" fmla="*/ 383914 w 2567281"/>
              <a:gd name="T11" fmla="*/ 4906 h 2567281"/>
              <a:gd name="T12" fmla="*/ 417690 w 2567281"/>
              <a:gd name="T13" fmla="*/ 87266 h 2567281"/>
              <a:gd name="T14" fmla="*/ 521101 w 2567281"/>
              <a:gd name="T15" fmla="*/ 61755 h 2567281"/>
              <a:gd name="T16" fmla="*/ 521748 w 2567281"/>
              <a:gd name="T17" fmla="*/ 62176 h 2567281"/>
              <a:gd name="T18" fmla="*/ 590848 w 2567281"/>
              <a:gd name="T19" fmla="*/ 129387 h 2567281"/>
              <a:gd name="T20" fmla="*/ 593233 w 2567281"/>
              <a:gd name="T21" fmla="*/ 132866 h 2567281"/>
              <a:gd name="T22" fmla="*/ 568905 w 2567281"/>
              <a:gd name="T23" fmla="*/ 220935 h 2567281"/>
              <a:gd name="T24" fmla="*/ 653416 w 2567281"/>
              <a:gd name="T25" fmla="*/ 273491 h 2567281"/>
              <a:gd name="T26" fmla="*/ 654884 w 2567281"/>
              <a:gd name="T27" fmla="*/ 280818 h 2567281"/>
              <a:gd name="T28" fmla="*/ 658068 w 2567281"/>
              <a:gd name="T29" fmla="*/ 344801 h 2567281"/>
              <a:gd name="T30" fmla="*/ 655782 w 2567281"/>
              <a:gd name="T31" fmla="*/ 368410 h 2567281"/>
              <a:gd name="T32" fmla="*/ 557986 w 2567281"/>
              <a:gd name="T33" fmla="*/ 411110 h 2567281"/>
              <a:gd name="T34" fmla="*/ 595123 w 2567281"/>
              <a:gd name="T35" fmla="*/ 523193 h 2567281"/>
              <a:gd name="T36" fmla="*/ 576380 w 2567281"/>
              <a:gd name="T37" fmla="*/ 546731 h 2567281"/>
              <a:gd name="T38" fmla="*/ 553951 w 2567281"/>
              <a:gd name="T39" fmla="*/ 569838 h 2567281"/>
              <a:gd name="T40" fmla="*/ 536840 w 2567281"/>
              <a:gd name="T41" fmla="*/ 584282 h 2567281"/>
              <a:gd name="T42" fmla="*/ 424543 w 2567281"/>
              <a:gd name="T43" fmla="*/ 546436 h 2567281"/>
              <a:gd name="T44" fmla="*/ 371594 w 2567281"/>
              <a:gd name="T45" fmla="*/ 655480 h 2567281"/>
              <a:gd name="T46" fmla="*/ 345585 w 2567281"/>
              <a:gd name="T47" fmla="*/ 658051 h 2567281"/>
              <a:gd name="T48" fmla="*/ 313648 w 2567281"/>
              <a:gd name="T49" fmla="*/ 658067 h 2567281"/>
              <a:gd name="T50" fmla="*/ 295049 w 2567281"/>
              <a:gd name="T51" fmla="*/ 656267 h 2567281"/>
              <a:gd name="T52" fmla="*/ 245399 w 2567281"/>
              <a:gd name="T53" fmla="*/ 542031 h 2567281"/>
              <a:gd name="T54" fmla="*/ 122858 w 2567281"/>
              <a:gd name="T55" fmla="*/ 585250 h 2567281"/>
              <a:gd name="T56" fmla="*/ 111717 w 2567281"/>
              <a:gd name="T57" fmla="*/ 576379 h 2567281"/>
              <a:gd name="T58" fmla="*/ 88611 w 2567281"/>
              <a:gd name="T59" fmla="*/ 553950 h 2567281"/>
              <a:gd name="T60" fmla="*/ 69674 w 2567281"/>
              <a:gd name="T61" fmla="*/ 531518 h 2567281"/>
              <a:gd name="T62" fmla="*/ 114818 w 2567281"/>
              <a:gd name="T63" fmla="*/ 410245 h 2567281"/>
              <a:gd name="T64" fmla="*/ 2056 w 2567281"/>
              <a:gd name="T65" fmla="*/ 362357 h 2567281"/>
              <a:gd name="T66" fmla="*/ 397 w 2567281"/>
              <a:gd name="T67" fmla="*/ 345585 h 2567281"/>
              <a:gd name="T68" fmla="*/ 3441 w 2567281"/>
              <a:gd name="T69" fmla="*/ 282042 h 2567281"/>
              <a:gd name="T70" fmla="*/ 3846 w 2567281"/>
              <a:gd name="T71" fmla="*/ 279968 h 2567281"/>
              <a:gd name="T72" fmla="*/ 101903 w 2567281"/>
              <a:gd name="T73" fmla="*/ 219730 h 2567281"/>
              <a:gd name="T74" fmla="*/ 71611 w 2567281"/>
              <a:gd name="T75" fmla="*/ 124852 h 2567281"/>
              <a:gd name="T76" fmla="*/ 82069 w 2567281"/>
              <a:gd name="T77" fmla="*/ 111717 h 2567281"/>
              <a:gd name="T78" fmla="*/ 129387 w 2567281"/>
              <a:gd name="T79" fmla="*/ 67601 h 2567281"/>
              <a:gd name="T80" fmla="*/ 139196 w 2567281"/>
              <a:gd name="T81" fmla="*/ 60878 h 25672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67281"/>
              <a:gd name="T124" fmla="*/ 0 h 2567281"/>
              <a:gd name="T125" fmla="*/ 2567281 w 2567281"/>
              <a:gd name="T126" fmla="*/ 2567281 h 256728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67281" h="2567281">
                <a:moveTo>
                  <a:pt x="542723" y="237362"/>
                </a:moveTo>
                <a:cubicBezTo>
                  <a:pt x="669691" y="272098"/>
                  <a:pt x="758341" y="386844"/>
                  <a:pt x="923626" y="341570"/>
                </a:cubicBezTo>
                <a:cubicBezTo>
                  <a:pt x="1057958" y="257868"/>
                  <a:pt x="1044307" y="122483"/>
                  <a:pt x="1104648" y="12940"/>
                </a:cubicBezTo>
                <a:lnTo>
                  <a:pt x="1219853" y="1549"/>
                </a:lnTo>
                <a:cubicBezTo>
                  <a:pt x="1303105" y="-2556"/>
                  <a:pt x="1386072" y="1534"/>
                  <a:pt x="1467606" y="13418"/>
                </a:cubicBezTo>
                <a:lnTo>
                  <a:pt x="1496875" y="19128"/>
                </a:lnTo>
                <a:cubicBezTo>
                  <a:pt x="1540772" y="126168"/>
                  <a:pt x="1553691" y="232767"/>
                  <a:pt x="1628565" y="340248"/>
                </a:cubicBezTo>
                <a:cubicBezTo>
                  <a:pt x="1836513" y="363909"/>
                  <a:pt x="1897362" y="273938"/>
                  <a:pt x="2031761" y="240783"/>
                </a:cubicBezTo>
                <a:lnTo>
                  <a:pt x="2034286" y="242421"/>
                </a:lnTo>
                <a:cubicBezTo>
                  <a:pt x="2135070" y="314944"/>
                  <a:pt x="2226168" y="402746"/>
                  <a:pt x="2303706" y="504477"/>
                </a:cubicBezTo>
                <a:lnTo>
                  <a:pt x="2313004" y="518043"/>
                </a:lnTo>
                <a:cubicBezTo>
                  <a:pt x="2281386" y="632502"/>
                  <a:pt x="2200735" y="709083"/>
                  <a:pt x="2218151" y="861420"/>
                </a:cubicBezTo>
                <a:cubicBezTo>
                  <a:pt x="2351180" y="1041595"/>
                  <a:pt x="2437820" y="998031"/>
                  <a:pt x="2547655" y="1066337"/>
                </a:cubicBezTo>
                <a:lnTo>
                  <a:pt x="2553379" y="1094904"/>
                </a:lnTo>
                <a:cubicBezTo>
                  <a:pt x="2565780" y="1178154"/>
                  <a:pt x="2569784" y="1261693"/>
                  <a:pt x="2565794" y="1344373"/>
                </a:cubicBezTo>
                <a:lnTo>
                  <a:pt x="2556882" y="1436427"/>
                </a:lnTo>
                <a:cubicBezTo>
                  <a:pt x="2429780" y="1491923"/>
                  <a:pt x="2335419" y="1423953"/>
                  <a:pt x="2175577" y="1602914"/>
                </a:cubicBezTo>
                <a:cubicBezTo>
                  <a:pt x="2142509" y="1803196"/>
                  <a:pt x="2272106" y="1894254"/>
                  <a:pt x="2320371" y="2039924"/>
                </a:cubicBezTo>
                <a:lnTo>
                  <a:pt x="2247295" y="2131698"/>
                </a:lnTo>
                <a:cubicBezTo>
                  <a:pt x="2219775" y="2162997"/>
                  <a:pt x="2190608" y="2193076"/>
                  <a:pt x="2159843" y="2221792"/>
                </a:cubicBezTo>
                <a:lnTo>
                  <a:pt x="2093129" y="2278108"/>
                </a:lnTo>
                <a:cubicBezTo>
                  <a:pt x="1947181" y="2228921"/>
                  <a:pt x="1870528" y="2100164"/>
                  <a:pt x="1655286" y="2130546"/>
                </a:cubicBezTo>
                <a:cubicBezTo>
                  <a:pt x="1475044" y="2264484"/>
                  <a:pt x="1517653" y="2413986"/>
                  <a:pt x="1448837" y="2555706"/>
                </a:cubicBezTo>
                <a:lnTo>
                  <a:pt x="1347429" y="2565733"/>
                </a:lnTo>
                <a:cubicBezTo>
                  <a:pt x="1305803" y="2567786"/>
                  <a:pt x="1264248" y="2567789"/>
                  <a:pt x="1222908" y="2565794"/>
                </a:cubicBezTo>
                <a:lnTo>
                  <a:pt x="1150390" y="2558774"/>
                </a:lnTo>
                <a:cubicBezTo>
                  <a:pt x="1085862" y="2410306"/>
                  <a:pt x="1108687" y="2219706"/>
                  <a:pt x="956807" y="2113371"/>
                </a:cubicBezTo>
                <a:cubicBezTo>
                  <a:pt x="749394" y="2069712"/>
                  <a:pt x="638284" y="2225712"/>
                  <a:pt x="479023" y="2281883"/>
                </a:cubicBezTo>
                <a:lnTo>
                  <a:pt x="435584" y="2247295"/>
                </a:lnTo>
                <a:cubicBezTo>
                  <a:pt x="404285" y="2219775"/>
                  <a:pt x="374206" y="2190608"/>
                  <a:pt x="345490" y="2159843"/>
                </a:cubicBezTo>
                <a:lnTo>
                  <a:pt x="271660" y="2072382"/>
                </a:lnTo>
                <a:cubicBezTo>
                  <a:pt x="330331" y="1914768"/>
                  <a:pt x="511586" y="1851848"/>
                  <a:pt x="447673" y="1599540"/>
                </a:cubicBezTo>
                <a:cubicBezTo>
                  <a:pt x="326959" y="1463311"/>
                  <a:pt x="154568" y="1475064"/>
                  <a:pt x="8015" y="1412826"/>
                </a:cubicBezTo>
                <a:lnTo>
                  <a:pt x="1549" y="1347429"/>
                </a:lnTo>
                <a:cubicBezTo>
                  <a:pt x="-2556" y="1264177"/>
                  <a:pt x="1534" y="1181210"/>
                  <a:pt x="13418" y="1099676"/>
                </a:cubicBezTo>
                <a:lnTo>
                  <a:pt x="14995" y="1091591"/>
                </a:lnTo>
                <a:cubicBezTo>
                  <a:pt x="121784" y="1013008"/>
                  <a:pt x="381694" y="1060536"/>
                  <a:pt x="397317" y="856724"/>
                </a:cubicBezTo>
                <a:cubicBezTo>
                  <a:pt x="496046" y="753970"/>
                  <a:pt x="366341" y="592193"/>
                  <a:pt x="279210" y="486794"/>
                </a:cubicBezTo>
                <a:lnTo>
                  <a:pt x="319987" y="435584"/>
                </a:lnTo>
                <a:cubicBezTo>
                  <a:pt x="375026" y="372987"/>
                  <a:pt x="436657" y="315268"/>
                  <a:pt x="504477" y="263576"/>
                </a:cubicBezTo>
                <a:lnTo>
                  <a:pt x="542723" y="237362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995" name="文本框 13"/>
          <p:cNvSpPr txBox="1">
            <a:spLocks noChangeArrowheads="1"/>
          </p:cNvSpPr>
          <p:nvPr/>
        </p:nvSpPr>
        <p:spPr bwMode="auto">
          <a:xfrm>
            <a:off x="5676900" y="2506663"/>
            <a:ext cx="11176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</a:t>
            </a:r>
          </a:p>
          <a:p>
            <a:pPr eaLnBrk="1" hangingPunct="1"/>
            <a:r>
              <a:rPr lang="en-US" altLang="zh-CN" sz="2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1</a:t>
            </a:r>
            <a:endParaRPr lang="zh-CN" altLang="en-US" sz="2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6" name="文本框 14"/>
          <p:cNvSpPr txBox="1">
            <a:spLocks noChangeArrowheads="1"/>
          </p:cNvSpPr>
          <p:nvPr/>
        </p:nvSpPr>
        <p:spPr bwMode="auto">
          <a:xfrm>
            <a:off x="7810500" y="3967163"/>
            <a:ext cx="1117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2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7" name="文本框 15"/>
          <p:cNvSpPr txBox="1">
            <a:spLocks noChangeArrowheads="1"/>
          </p:cNvSpPr>
          <p:nvPr/>
        </p:nvSpPr>
        <p:spPr bwMode="auto">
          <a:xfrm>
            <a:off x="8928100" y="2900363"/>
            <a:ext cx="1117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3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8" name="文本框 16"/>
          <p:cNvSpPr txBox="1">
            <a:spLocks noChangeArrowheads="1"/>
          </p:cNvSpPr>
          <p:nvPr/>
        </p:nvSpPr>
        <p:spPr bwMode="auto">
          <a:xfrm>
            <a:off x="3608388" y="2462213"/>
            <a:ext cx="1117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4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99" name="文本框 17"/>
          <p:cNvSpPr txBox="1">
            <a:spLocks noChangeArrowheads="1"/>
          </p:cNvSpPr>
          <p:nvPr/>
        </p:nvSpPr>
        <p:spPr bwMode="auto">
          <a:xfrm>
            <a:off x="2530475" y="3559175"/>
            <a:ext cx="1117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5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0" name="文本框 18"/>
          <p:cNvSpPr txBox="1">
            <a:spLocks noChangeArrowheads="1"/>
          </p:cNvSpPr>
          <p:nvPr/>
        </p:nvSpPr>
        <p:spPr bwMode="auto">
          <a:xfrm>
            <a:off x="4186238" y="4148138"/>
            <a:ext cx="1116012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6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001" name="文本框 19"/>
          <p:cNvSpPr txBox="1">
            <a:spLocks noChangeArrowheads="1"/>
          </p:cNvSpPr>
          <p:nvPr/>
        </p:nvSpPr>
        <p:spPr bwMode="auto">
          <a:xfrm>
            <a:off x="769938" y="5767388"/>
            <a:ext cx="11295062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>
                <a:solidFill>
                  <a:srgbClr val="A4A8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个性定制服务。专业的团队，完善的售后，热情的服务，科学严谨的逻辑，一丝不苟的工作态度，定能使您的发展如虎添翼！</a:t>
            </a:r>
          </a:p>
        </p:txBody>
      </p:sp>
      <p:cxnSp>
        <p:nvCxnSpPr>
          <p:cNvPr id="42002" name="直接连接符 20"/>
          <p:cNvCxnSpPr>
            <a:cxnSpLocks noChangeShapeType="1"/>
          </p:cNvCxnSpPr>
          <p:nvPr/>
        </p:nvCxnSpPr>
        <p:spPr bwMode="auto">
          <a:xfrm flipV="1">
            <a:off x="769938" y="5597525"/>
            <a:ext cx="11090275" cy="15875"/>
          </a:xfrm>
          <a:prstGeom prst="line">
            <a:avLst/>
          </a:prstGeom>
          <a:noFill/>
          <a:ln w="6350">
            <a:solidFill>
              <a:srgbClr val="A4A8A7"/>
            </a:solidFill>
            <a:round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1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2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43013" name="直接连接符 4"/>
          <p:cNvCxnSpPr>
            <a:cxnSpLocks noChangeShapeType="1"/>
          </p:cNvCxnSpPr>
          <p:nvPr/>
        </p:nvCxnSpPr>
        <p:spPr bwMode="auto">
          <a:xfrm flipV="1">
            <a:off x="1911350" y="1385888"/>
            <a:ext cx="10280650" cy="5472112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</p:spPr>
      </p:cxnSp>
      <p:sp>
        <p:nvSpPr>
          <p:cNvPr id="43014" name="圆角矩形 8"/>
          <p:cNvSpPr>
            <a:spLocks noChangeArrowheads="1"/>
          </p:cNvSpPr>
          <p:nvPr/>
        </p:nvSpPr>
        <p:spPr bwMode="auto">
          <a:xfrm>
            <a:off x="2032000" y="4121150"/>
            <a:ext cx="1398588" cy="596900"/>
          </a:xfrm>
          <a:prstGeom prst="roundRect">
            <a:avLst>
              <a:gd name="adj" fmla="val 16667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5" name="圆角矩形 9"/>
          <p:cNvSpPr>
            <a:spLocks noChangeArrowheads="1"/>
          </p:cNvSpPr>
          <p:nvPr/>
        </p:nvSpPr>
        <p:spPr bwMode="auto">
          <a:xfrm>
            <a:off x="5856288" y="2538413"/>
            <a:ext cx="1398587" cy="596900"/>
          </a:xfrm>
          <a:prstGeom prst="roundRect">
            <a:avLst>
              <a:gd name="adj" fmla="val 16667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6" name="圆角矩形 10"/>
          <p:cNvSpPr>
            <a:spLocks noChangeArrowheads="1"/>
          </p:cNvSpPr>
          <p:nvPr/>
        </p:nvSpPr>
        <p:spPr bwMode="auto">
          <a:xfrm>
            <a:off x="9471025" y="1017588"/>
            <a:ext cx="1400175" cy="595312"/>
          </a:xfrm>
          <a:prstGeom prst="roundRect">
            <a:avLst>
              <a:gd name="adj" fmla="val 16667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7" name="圆角矩形 11"/>
          <p:cNvSpPr>
            <a:spLocks noChangeArrowheads="1"/>
          </p:cNvSpPr>
          <p:nvPr/>
        </p:nvSpPr>
        <p:spPr bwMode="auto">
          <a:xfrm>
            <a:off x="6742113" y="5586413"/>
            <a:ext cx="1400175" cy="596900"/>
          </a:xfrm>
          <a:prstGeom prst="roundRect">
            <a:avLst>
              <a:gd name="adj" fmla="val 16667"/>
            </a:avLst>
          </a:prstGeom>
          <a:solidFill>
            <a:srgbClr val="3CBBCE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3018" name="文本框 12"/>
          <p:cNvSpPr txBox="1">
            <a:spLocks noChangeArrowheads="1"/>
          </p:cNvSpPr>
          <p:nvPr/>
        </p:nvSpPr>
        <p:spPr bwMode="auto">
          <a:xfrm>
            <a:off x="2312988" y="4240213"/>
            <a:ext cx="1117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1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9" name="文本框 13"/>
          <p:cNvSpPr txBox="1">
            <a:spLocks noChangeArrowheads="1"/>
          </p:cNvSpPr>
          <p:nvPr/>
        </p:nvSpPr>
        <p:spPr bwMode="auto">
          <a:xfrm>
            <a:off x="6137275" y="2652713"/>
            <a:ext cx="1117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2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0" name="文本框 14"/>
          <p:cNvSpPr txBox="1">
            <a:spLocks noChangeArrowheads="1"/>
          </p:cNvSpPr>
          <p:nvPr/>
        </p:nvSpPr>
        <p:spPr bwMode="auto">
          <a:xfrm>
            <a:off x="9677400" y="1130300"/>
            <a:ext cx="1117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3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1" name="文本框 15"/>
          <p:cNvSpPr txBox="1">
            <a:spLocks noChangeArrowheads="1"/>
          </p:cNvSpPr>
          <p:nvPr/>
        </p:nvSpPr>
        <p:spPr bwMode="auto">
          <a:xfrm>
            <a:off x="7024688" y="5705475"/>
            <a:ext cx="1117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4</a:t>
            </a: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022" name="组合 16"/>
          <p:cNvGrpSpPr/>
          <p:nvPr/>
        </p:nvGrpSpPr>
        <p:grpSpPr bwMode="auto">
          <a:xfrm>
            <a:off x="73025" y="4751388"/>
            <a:ext cx="2133600" cy="892175"/>
            <a:chOff x="0" y="0"/>
            <a:chExt cx="2133966" cy="891148"/>
          </a:xfrm>
        </p:grpSpPr>
        <p:pic>
          <p:nvPicPr>
            <p:cNvPr id="43035" name="文本框 1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6979" y="356336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6" name="文本框 18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点此输入小标题</a:t>
              </a:r>
            </a:p>
          </p:txBody>
        </p:sp>
      </p:grpSp>
      <p:grpSp>
        <p:nvGrpSpPr>
          <p:cNvPr id="43023" name="组合 19"/>
          <p:cNvGrpSpPr/>
          <p:nvPr/>
        </p:nvGrpSpPr>
        <p:grpSpPr bwMode="auto">
          <a:xfrm>
            <a:off x="7948613" y="4697413"/>
            <a:ext cx="2135187" cy="890587"/>
            <a:chOff x="0" y="0"/>
            <a:chExt cx="2133966" cy="891148"/>
          </a:xfrm>
        </p:grpSpPr>
        <p:pic>
          <p:nvPicPr>
            <p:cNvPr id="43033" name="文本框 2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6326" y="356926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4" name="文本框 21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</a:p>
          </p:txBody>
        </p:sp>
      </p:grpSp>
      <p:grpSp>
        <p:nvGrpSpPr>
          <p:cNvPr id="43024" name="组合 22"/>
          <p:cNvGrpSpPr/>
          <p:nvPr/>
        </p:nvGrpSpPr>
        <p:grpSpPr bwMode="auto">
          <a:xfrm>
            <a:off x="3979863" y="3121025"/>
            <a:ext cx="2133600" cy="892175"/>
            <a:chOff x="0" y="0"/>
            <a:chExt cx="2133966" cy="891148"/>
          </a:xfrm>
        </p:grpSpPr>
        <p:pic>
          <p:nvPicPr>
            <p:cNvPr id="43031" name="文本框 2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052" y="359011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2" name="文本框 24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点此输入小标题</a:t>
              </a:r>
            </a:p>
          </p:txBody>
        </p:sp>
      </p:grpSp>
      <p:grpSp>
        <p:nvGrpSpPr>
          <p:cNvPr id="43025" name="组合 25"/>
          <p:cNvGrpSpPr/>
          <p:nvPr/>
        </p:nvGrpSpPr>
        <p:grpSpPr bwMode="auto">
          <a:xfrm>
            <a:off x="7543800" y="1612900"/>
            <a:ext cx="2133600" cy="890588"/>
            <a:chOff x="0" y="0"/>
            <a:chExt cx="2133966" cy="891148"/>
          </a:xfrm>
        </p:grpSpPr>
        <p:pic>
          <p:nvPicPr>
            <p:cNvPr id="43029" name="文本框 2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9909" y="355893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30" name="文本框 27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点此输入小标题</a:t>
              </a:r>
            </a:p>
          </p:txBody>
        </p:sp>
      </p:grpSp>
      <p:sp>
        <p:nvSpPr>
          <p:cNvPr id="43026" name="Freeform 408"/>
          <p:cNvSpPr>
            <a:spLocks noEditPoints="1"/>
          </p:cNvSpPr>
          <p:nvPr/>
        </p:nvSpPr>
        <p:spPr bwMode="auto">
          <a:xfrm>
            <a:off x="11471275" y="350838"/>
            <a:ext cx="381000" cy="382587"/>
          </a:xfrm>
          <a:custGeom>
            <a:avLst/>
            <a:gdLst>
              <a:gd name="T0" fmla="*/ 252015601 w 288"/>
              <a:gd name="T1" fmla="*/ 0 h 288"/>
              <a:gd name="T2" fmla="*/ 0 w 288"/>
              <a:gd name="T3" fmla="*/ 254120106 h 288"/>
              <a:gd name="T4" fmla="*/ 252015601 w 288"/>
              <a:gd name="T5" fmla="*/ 508238883 h 288"/>
              <a:gd name="T6" fmla="*/ 504031202 w 288"/>
              <a:gd name="T7" fmla="*/ 254120106 h 288"/>
              <a:gd name="T8" fmla="*/ 252015601 w 288"/>
              <a:gd name="T9" fmla="*/ 0 h 288"/>
              <a:gd name="T10" fmla="*/ 269516458 w 288"/>
              <a:gd name="T11" fmla="*/ 405884948 h 288"/>
              <a:gd name="T12" fmla="*/ 239765398 w 288"/>
              <a:gd name="T13" fmla="*/ 416473836 h 288"/>
              <a:gd name="T14" fmla="*/ 239765398 w 288"/>
              <a:gd name="T15" fmla="*/ 416473836 h 288"/>
              <a:gd name="T16" fmla="*/ 210013015 w 288"/>
              <a:gd name="T17" fmla="*/ 405884948 h 288"/>
              <a:gd name="T18" fmla="*/ 199513029 w 288"/>
              <a:gd name="T19" fmla="*/ 377649243 h 288"/>
              <a:gd name="T20" fmla="*/ 210013015 w 288"/>
              <a:gd name="T21" fmla="*/ 349414865 h 288"/>
              <a:gd name="T22" fmla="*/ 239765398 w 288"/>
              <a:gd name="T23" fmla="*/ 338825894 h 288"/>
              <a:gd name="T24" fmla="*/ 269516458 w 288"/>
              <a:gd name="T25" fmla="*/ 349414865 h 288"/>
              <a:gd name="T26" fmla="*/ 280017766 w 288"/>
              <a:gd name="T27" fmla="*/ 377649243 h 288"/>
              <a:gd name="T28" fmla="*/ 269516458 w 288"/>
              <a:gd name="T29" fmla="*/ 405884948 h 288"/>
              <a:gd name="T30" fmla="*/ 336020774 w 288"/>
              <a:gd name="T31" fmla="*/ 211765883 h 288"/>
              <a:gd name="T32" fmla="*/ 322020352 w 288"/>
              <a:gd name="T33" fmla="*/ 238237438 h 288"/>
              <a:gd name="T34" fmla="*/ 302769277 w 288"/>
              <a:gd name="T35" fmla="*/ 255884256 h 288"/>
              <a:gd name="T36" fmla="*/ 285267097 w 288"/>
              <a:gd name="T37" fmla="*/ 270001445 h 288"/>
              <a:gd name="T38" fmla="*/ 273016894 w 288"/>
              <a:gd name="T39" fmla="*/ 289413742 h 288"/>
              <a:gd name="T40" fmla="*/ 267766240 w 288"/>
              <a:gd name="T41" fmla="*/ 314119818 h 288"/>
              <a:gd name="T42" fmla="*/ 267766240 w 288"/>
              <a:gd name="T43" fmla="*/ 321179077 h 288"/>
              <a:gd name="T44" fmla="*/ 215263669 w 288"/>
              <a:gd name="T45" fmla="*/ 321179077 h 288"/>
              <a:gd name="T46" fmla="*/ 208262796 w 288"/>
              <a:gd name="T47" fmla="*/ 321179077 h 288"/>
              <a:gd name="T48" fmla="*/ 208262796 w 288"/>
              <a:gd name="T49" fmla="*/ 314119818 h 288"/>
              <a:gd name="T50" fmla="*/ 206512578 w 288"/>
              <a:gd name="T51" fmla="*/ 300002629 h 288"/>
              <a:gd name="T52" fmla="*/ 210013015 w 288"/>
              <a:gd name="T53" fmla="*/ 275296553 h 288"/>
              <a:gd name="T54" fmla="*/ 222263218 w 288"/>
              <a:gd name="T55" fmla="*/ 247060847 h 288"/>
              <a:gd name="T56" fmla="*/ 239765398 w 288"/>
              <a:gd name="T57" fmla="*/ 227648551 h 288"/>
              <a:gd name="T58" fmla="*/ 257266255 w 288"/>
              <a:gd name="T59" fmla="*/ 211765883 h 288"/>
              <a:gd name="T60" fmla="*/ 269516458 w 288"/>
              <a:gd name="T61" fmla="*/ 197648694 h 288"/>
              <a:gd name="T62" fmla="*/ 273016894 w 288"/>
              <a:gd name="T63" fmla="*/ 181766027 h 288"/>
              <a:gd name="T64" fmla="*/ 267766240 w 288"/>
              <a:gd name="T65" fmla="*/ 164119168 h 288"/>
              <a:gd name="T66" fmla="*/ 243264511 w 288"/>
              <a:gd name="T67" fmla="*/ 157059909 h 288"/>
              <a:gd name="T68" fmla="*/ 231014308 w 288"/>
              <a:gd name="T69" fmla="*/ 158824059 h 288"/>
              <a:gd name="T70" fmla="*/ 217013887 w 288"/>
              <a:gd name="T71" fmla="*/ 162353689 h 288"/>
              <a:gd name="T72" fmla="*/ 204762360 w 288"/>
              <a:gd name="T73" fmla="*/ 167648797 h 288"/>
              <a:gd name="T74" fmla="*/ 192512157 w 288"/>
              <a:gd name="T75" fmla="*/ 174706768 h 288"/>
              <a:gd name="T76" fmla="*/ 185511285 w 288"/>
              <a:gd name="T77" fmla="*/ 180001877 h 288"/>
              <a:gd name="T78" fmla="*/ 159259297 w 288"/>
              <a:gd name="T79" fmla="*/ 127060053 h 288"/>
              <a:gd name="T80" fmla="*/ 164509951 w 288"/>
              <a:gd name="T81" fmla="*/ 123530424 h 288"/>
              <a:gd name="T82" fmla="*/ 201261924 w 288"/>
              <a:gd name="T83" fmla="*/ 105883606 h 288"/>
              <a:gd name="T84" fmla="*/ 253765819 w 288"/>
              <a:gd name="T85" fmla="*/ 97058868 h 288"/>
              <a:gd name="T86" fmla="*/ 318519916 w 288"/>
              <a:gd name="T87" fmla="*/ 118236644 h 288"/>
              <a:gd name="T88" fmla="*/ 343021646 w 288"/>
              <a:gd name="T89" fmla="*/ 174706768 h 288"/>
              <a:gd name="T90" fmla="*/ 336020774 w 288"/>
              <a:gd name="T91" fmla="*/ 211765883 h 2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8"/>
              <a:gd name="T139" fmla="*/ 0 h 288"/>
              <a:gd name="T140" fmla="*/ 288 w 288"/>
              <a:gd name="T141" fmla="*/ 288 h 2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8" h="288">
                <a:moveTo>
                  <a:pt x="144" y="0"/>
                </a:moveTo>
                <a:cubicBezTo>
                  <a:pt x="64" y="0"/>
                  <a:pt x="0" y="65"/>
                  <a:pt x="0" y="144"/>
                </a:cubicBezTo>
                <a:cubicBezTo>
                  <a:pt x="0" y="224"/>
                  <a:pt x="64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54" y="230"/>
                </a:moveTo>
                <a:cubicBezTo>
                  <a:pt x="149" y="234"/>
                  <a:pt x="143" y="236"/>
                  <a:pt x="137" y="236"/>
                </a:cubicBezTo>
                <a:cubicBezTo>
                  <a:pt x="137" y="236"/>
                  <a:pt x="137" y="236"/>
                  <a:pt x="137" y="236"/>
                </a:cubicBezTo>
                <a:cubicBezTo>
                  <a:pt x="130" y="236"/>
                  <a:pt x="125" y="234"/>
                  <a:pt x="120" y="230"/>
                </a:cubicBezTo>
                <a:cubicBezTo>
                  <a:pt x="116" y="226"/>
                  <a:pt x="114" y="220"/>
                  <a:pt x="114" y="214"/>
                </a:cubicBezTo>
                <a:cubicBezTo>
                  <a:pt x="114" y="208"/>
                  <a:pt x="116" y="202"/>
                  <a:pt x="120" y="198"/>
                </a:cubicBezTo>
                <a:cubicBezTo>
                  <a:pt x="125" y="194"/>
                  <a:pt x="130" y="192"/>
                  <a:pt x="137" y="192"/>
                </a:cubicBezTo>
                <a:cubicBezTo>
                  <a:pt x="143" y="192"/>
                  <a:pt x="149" y="194"/>
                  <a:pt x="154" y="198"/>
                </a:cubicBezTo>
                <a:cubicBezTo>
                  <a:pt x="158" y="202"/>
                  <a:pt x="160" y="208"/>
                  <a:pt x="160" y="214"/>
                </a:cubicBezTo>
                <a:cubicBezTo>
                  <a:pt x="160" y="220"/>
                  <a:pt x="158" y="226"/>
                  <a:pt x="154" y="230"/>
                </a:cubicBezTo>
                <a:close/>
                <a:moveTo>
                  <a:pt x="192" y="120"/>
                </a:moveTo>
                <a:cubicBezTo>
                  <a:pt x="190" y="126"/>
                  <a:pt x="187" y="130"/>
                  <a:pt x="184" y="135"/>
                </a:cubicBezTo>
                <a:cubicBezTo>
                  <a:pt x="180" y="138"/>
                  <a:pt x="177" y="142"/>
                  <a:pt x="173" y="145"/>
                </a:cubicBezTo>
                <a:cubicBezTo>
                  <a:pt x="169" y="148"/>
                  <a:pt x="166" y="150"/>
                  <a:pt x="163" y="153"/>
                </a:cubicBezTo>
                <a:cubicBezTo>
                  <a:pt x="160" y="156"/>
                  <a:pt x="158" y="160"/>
                  <a:pt x="156" y="164"/>
                </a:cubicBezTo>
                <a:cubicBezTo>
                  <a:pt x="154" y="167"/>
                  <a:pt x="153" y="172"/>
                  <a:pt x="153" y="178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23" y="182"/>
                  <a:pt x="123" y="182"/>
                  <a:pt x="123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78"/>
                  <a:pt x="119" y="178"/>
                  <a:pt x="119" y="178"/>
                </a:cubicBezTo>
                <a:cubicBezTo>
                  <a:pt x="118" y="175"/>
                  <a:pt x="118" y="173"/>
                  <a:pt x="118" y="170"/>
                </a:cubicBezTo>
                <a:cubicBezTo>
                  <a:pt x="118" y="165"/>
                  <a:pt x="119" y="160"/>
                  <a:pt x="120" y="156"/>
                </a:cubicBezTo>
                <a:cubicBezTo>
                  <a:pt x="122" y="150"/>
                  <a:pt x="124" y="145"/>
                  <a:pt x="127" y="140"/>
                </a:cubicBezTo>
                <a:cubicBezTo>
                  <a:pt x="130" y="136"/>
                  <a:pt x="133" y="132"/>
                  <a:pt x="137" y="129"/>
                </a:cubicBezTo>
                <a:cubicBezTo>
                  <a:pt x="141" y="126"/>
                  <a:pt x="144" y="123"/>
                  <a:pt x="147" y="120"/>
                </a:cubicBezTo>
                <a:cubicBezTo>
                  <a:pt x="150" y="117"/>
                  <a:pt x="152" y="115"/>
                  <a:pt x="154" y="112"/>
                </a:cubicBezTo>
                <a:cubicBezTo>
                  <a:pt x="155" y="110"/>
                  <a:pt x="156" y="107"/>
                  <a:pt x="156" y="103"/>
                </a:cubicBezTo>
                <a:cubicBezTo>
                  <a:pt x="156" y="98"/>
                  <a:pt x="155" y="95"/>
                  <a:pt x="153" y="93"/>
                </a:cubicBezTo>
                <a:cubicBezTo>
                  <a:pt x="151" y="91"/>
                  <a:pt x="147" y="89"/>
                  <a:pt x="139" y="89"/>
                </a:cubicBezTo>
                <a:cubicBezTo>
                  <a:pt x="137" y="89"/>
                  <a:pt x="135" y="89"/>
                  <a:pt x="132" y="90"/>
                </a:cubicBezTo>
                <a:cubicBezTo>
                  <a:pt x="130" y="90"/>
                  <a:pt x="127" y="91"/>
                  <a:pt x="124" y="92"/>
                </a:cubicBezTo>
                <a:cubicBezTo>
                  <a:pt x="122" y="93"/>
                  <a:pt x="119" y="94"/>
                  <a:pt x="117" y="95"/>
                </a:cubicBezTo>
                <a:cubicBezTo>
                  <a:pt x="114" y="97"/>
                  <a:pt x="112" y="98"/>
                  <a:pt x="110" y="99"/>
                </a:cubicBezTo>
                <a:cubicBezTo>
                  <a:pt x="106" y="102"/>
                  <a:pt x="106" y="102"/>
                  <a:pt x="106" y="102"/>
                </a:cubicBezTo>
                <a:cubicBezTo>
                  <a:pt x="91" y="72"/>
                  <a:pt x="91" y="72"/>
                  <a:pt x="91" y="72"/>
                </a:cubicBezTo>
                <a:cubicBezTo>
                  <a:pt x="94" y="70"/>
                  <a:pt x="94" y="70"/>
                  <a:pt x="94" y="70"/>
                </a:cubicBezTo>
                <a:cubicBezTo>
                  <a:pt x="100" y="66"/>
                  <a:pt x="107" y="62"/>
                  <a:pt x="115" y="60"/>
                </a:cubicBezTo>
                <a:cubicBezTo>
                  <a:pt x="124" y="57"/>
                  <a:pt x="133" y="55"/>
                  <a:pt x="145" y="55"/>
                </a:cubicBezTo>
                <a:cubicBezTo>
                  <a:pt x="160" y="55"/>
                  <a:pt x="173" y="59"/>
                  <a:pt x="182" y="67"/>
                </a:cubicBezTo>
                <a:cubicBezTo>
                  <a:pt x="191" y="75"/>
                  <a:pt x="196" y="86"/>
                  <a:pt x="196" y="99"/>
                </a:cubicBezTo>
                <a:cubicBezTo>
                  <a:pt x="196" y="107"/>
                  <a:pt x="194" y="114"/>
                  <a:pt x="192" y="120"/>
                </a:cubicBezTo>
                <a:close/>
              </a:path>
            </a:pathLst>
          </a:custGeom>
          <a:solidFill>
            <a:srgbClr val="59606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027" name="矩形 2"/>
          <p:cNvSpPr/>
          <p:nvPr/>
        </p:nvSpPr>
        <p:spPr bwMode="auto">
          <a:xfrm rot="-1352805">
            <a:off x="-365125" y="3756025"/>
            <a:ext cx="13479463" cy="2095500"/>
          </a:xfrm>
          <a:custGeom>
            <a:avLst/>
            <a:gdLst>
              <a:gd name="T0" fmla="*/ 0 w 13479242"/>
              <a:gd name="T1" fmla="*/ 490384 h 2096179"/>
              <a:gd name="T2" fmla="*/ 13479679 w 13479242"/>
              <a:gd name="T3" fmla="*/ 0 h 2096179"/>
              <a:gd name="T4" fmla="*/ 13385589 w 13479242"/>
              <a:gd name="T5" fmla="*/ 214193 h 2096179"/>
              <a:gd name="T6" fmla="*/ 3798811 w 13479242"/>
              <a:gd name="T7" fmla="*/ 2094821 h 2096179"/>
              <a:gd name="T8" fmla="*/ 0 w 13479242"/>
              <a:gd name="T9" fmla="*/ 490384 h 20961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79242"/>
              <a:gd name="T16" fmla="*/ 0 h 2096179"/>
              <a:gd name="T17" fmla="*/ 13479242 w 13479242"/>
              <a:gd name="T18" fmla="*/ 2096179 h 20961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79242" h="2096179">
                <a:moveTo>
                  <a:pt x="0" y="490702"/>
                </a:moveTo>
                <a:cubicBezTo>
                  <a:pt x="4530268" y="237566"/>
                  <a:pt x="9030830" y="92106"/>
                  <a:pt x="13479242" y="0"/>
                </a:cubicBezTo>
                <a:lnTo>
                  <a:pt x="13385153" y="214331"/>
                </a:lnTo>
                <a:cubicBezTo>
                  <a:pt x="9644594" y="745328"/>
                  <a:pt x="7531021" y="1801786"/>
                  <a:pt x="3798686" y="2096179"/>
                </a:cubicBezTo>
                <a:lnTo>
                  <a:pt x="0" y="490702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cxnSp>
        <p:nvCxnSpPr>
          <p:cNvPr id="43028" name="直接连接符 2"/>
          <p:cNvCxnSpPr>
            <a:cxnSpLocks noChangeShapeType="1"/>
          </p:cNvCxnSpPr>
          <p:nvPr/>
        </p:nvCxnSpPr>
        <p:spPr bwMode="auto">
          <a:xfrm flipV="1">
            <a:off x="2032000" y="1385888"/>
            <a:ext cx="10160000" cy="5472112"/>
          </a:xfrm>
          <a:prstGeom prst="line">
            <a:avLst/>
          </a:prstGeom>
          <a:noFill/>
          <a:ln w="19050">
            <a:solidFill>
              <a:schemeClr val="bg1"/>
            </a:solidFill>
            <a:prstDash val="lgDash"/>
            <a:round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矩形 6"/>
          <p:cNvSpPr>
            <a:spLocks noChangeArrowheads="1"/>
          </p:cNvSpPr>
          <p:nvPr/>
        </p:nvSpPr>
        <p:spPr bwMode="auto">
          <a:xfrm>
            <a:off x="0" y="-7143"/>
            <a:ext cx="12192000" cy="5359400"/>
          </a:xfrm>
          <a:prstGeom prst="rect">
            <a:avLst/>
          </a:prstGeom>
          <a:solidFill>
            <a:srgbClr val="3CBBCE">
              <a:alpha val="65097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0" name="矩形 7"/>
          <p:cNvSpPr>
            <a:spLocks noChangeArrowheads="1"/>
          </p:cNvSpPr>
          <p:nvPr/>
        </p:nvSpPr>
        <p:spPr bwMode="auto">
          <a:xfrm>
            <a:off x="0" y="5359400"/>
            <a:ext cx="12192000" cy="1498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45062" name="组合 1"/>
          <p:cNvGrpSpPr/>
          <p:nvPr/>
        </p:nvGrpSpPr>
        <p:grpSpPr bwMode="auto">
          <a:xfrm>
            <a:off x="3476625" y="-125413"/>
            <a:ext cx="4772025" cy="5287963"/>
            <a:chOff x="0" y="0"/>
            <a:chExt cx="3926934" cy="4352253"/>
          </a:xfrm>
        </p:grpSpPr>
        <p:sp>
          <p:nvSpPr>
            <p:cNvPr id="45072" name="等腰三角形 25"/>
            <p:cNvSpPr>
              <a:spLocks noChangeArrowheads="1"/>
            </p:cNvSpPr>
            <p:nvPr/>
          </p:nvSpPr>
          <p:spPr bwMode="auto">
            <a:xfrm rot="-4373613">
              <a:off x="-268014" y="268014"/>
              <a:ext cx="3886200" cy="3350172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rgbClr val="F2F2F2"/>
              </a:solidFill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073" name="等腰三角形 26"/>
            <p:cNvSpPr>
              <a:spLocks noChangeArrowheads="1"/>
            </p:cNvSpPr>
            <p:nvPr/>
          </p:nvSpPr>
          <p:spPr bwMode="auto">
            <a:xfrm rot="-5400000">
              <a:off x="-55590" y="665598"/>
              <a:ext cx="3565365" cy="3073590"/>
            </a:xfrm>
            <a:prstGeom prst="triangle">
              <a:avLst>
                <a:gd name="adj" fmla="val 50000"/>
              </a:avLst>
            </a:prstGeom>
            <a:solidFill>
              <a:srgbClr val="3CBBCE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074" name="椭圆 28"/>
            <p:cNvSpPr>
              <a:spLocks noChangeArrowheads="1"/>
            </p:cNvSpPr>
            <p:nvPr/>
          </p:nvSpPr>
          <p:spPr bwMode="auto">
            <a:xfrm>
              <a:off x="25197" y="1363044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075" name="椭圆 32"/>
            <p:cNvSpPr>
              <a:spLocks noChangeArrowheads="1"/>
            </p:cNvSpPr>
            <p:nvPr/>
          </p:nvSpPr>
          <p:spPr bwMode="auto">
            <a:xfrm>
              <a:off x="2577897" y="4123653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5076" name="椭圆 33"/>
            <p:cNvSpPr>
              <a:spLocks noChangeArrowheads="1"/>
            </p:cNvSpPr>
            <p:nvPr/>
          </p:nvSpPr>
          <p:spPr bwMode="auto">
            <a:xfrm>
              <a:off x="3698334" y="500199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5063" name="组合 3"/>
          <p:cNvGrpSpPr/>
          <p:nvPr/>
        </p:nvGrpSpPr>
        <p:grpSpPr bwMode="auto">
          <a:xfrm>
            <a:off x="3424238" y="1906588"/>
            <a:ext cx="4895850" cy="2009775"/>
            <a:chOff x="0" y="0"/>
            <a:chExt cx="4896200" cy="2009129"/>
          </a:xfrm>
        </p:grpSpPr>
        <p:sp>
          <p:nvSpPr>
            <p:cNvPr id="45069" name="文本框 27"/>
            <p:cNvSpPr txBox="1">
              <a:spLocks noChangeArrowheads="1"/>
            </p:cNvSpPr>
            <p:nvPr/>
          </p:nvSpPr>
          <p:spPr bwMode="auto">
            <a:xfrm>
              <a:off x="0" y="0"/>
              <a:ext cx="4848021" cy="1323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lang="en-US" altLang="zh-CN" sz="800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THANK YOU</a:t>
              </a:r>
              <a:endParaRPr lang="zh-CN" altLang="en-US" sz="80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5070" name="文本框 34"/>
            <p:cNvSpPr txBox="1">
              <a:spLocks noChangeArrowheads="1"/>
            </p:cNvSpPr>
            <p:nvPr/>
          </p:nvSpPr>
          <p:spPr bwMode="auto">
            <a:xfrm>
              <a:off x="74647" y="1424354"/>
              <a:ext cx="482155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lang="zh-CN" altLang="en-US" sz="32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商务风工作总结汇报模板</a:t>
              </a:r>
            </a:p>
          </p:txBody>
        </p:sp>
        <p:sp>
          <p:nvSpPr>
            <p:cNvPr id="45071" name="文本框 35"/>
            <p:cNvSpPr txBox="1">
              <a:spLocks noChangeArrowheads="1"/>
            </p:cNvSpPr>
            <p:nvPr/>
          </p:nvSpPr>
          <p:spPr bwMode="auto">
            <a:xfrm>
              <a:off x="84056" y="1151535"/>
              <a:ext cx="4739875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dist" eaLnBrk="1" hangingPunct="1"/>
              <a:r>
                <a:rPr lang="en-US" altLang="zh-CN" sz="16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POWERPOINT TEMPLATE</a:t>
              </a:r>
              <a:endPara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064" name="任意多边形 46"/>
          <p:cNvSpPr/>
          <p:nvPr/>
        </p:nvSpPr>
        <p:spPr bwMode="auto">
          <a:xfrm>
            <a:off x="0" y="5734050"/>
            <a:ext cx="1052513" cy="1123950"/>
          </a:xfrm>
          <a:custGeom>
            <a:avLst/>
            <a:gdLst>
              <a:gd name="T0" fmla="*/ 349450 w 1053177"/>
              <a:gd name="T1" fmla="*/ 0 h 1123422"/>
              <a:gd name="T2" fmla="*/ 1051849 w 1053177"/>
              <a:gd name="T3" fmla="*/ 703948 h 1123422"/>
              <a:gd name="T4" fmla="*/ 931891 w 1053177"/>
              <a:gd name="T5" fmla="*/ 1097531 h 1123422"/>
              <a:gd name="T6" fmla="*/ 909706 w 1053177"/>
              <a:gd name="T7" fmla="*/ 1124478 h 1123422"/>
              <a:gd name="T8" fmla="*/ 0 w 1053177"/>
              <a:gd name="T9" fmla="*/ 1124478 h 1123422"/>
              <a:gd name="T10" fmla="*/ 0 w 1053177"/>
              <a:gd name="T11" fmla="*/ 96686 h 1123422"/>
              <a:gd name="T12" fmla="*/ 76044 w 1053177"/>
              <a:gd name="T13" fmla="*/ 55320 h 1123422"/>
              <a:gd name="T14" fmla="*/ 349450 w 1053177"/>
              <a:gd name="T15" fmla="*/ 0 h 112342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53177"/>
              <a:gd name="T25" fmla="*/ 0 h 1123422"/>
              <a:gd name="T26" fmla="*/ 1053177 w 1053177"/>
              <a:gd name="T27" fmla="*/ 1123422 h 112342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53177" h="1123422">
                <a:moveTo>
                  <a:pt x="349891" y="0"/>
                </a:moveTo>
                <a:cubicBezTo>
                  <a:pt x="738305" y="0"/>
                  <a:pt x="1053177" y="314872"/>
                  <a:pt x="1053177" y="703286"/>
                </a:cubicBezTo>
                <a:cubicBezTo>
                  <a:pt x="1053177" y="848942"/>
                  <a:pt x="1008898" y="984255"/>
                  <a:pt x="933067" y="1096500"/>
                </a:cubicBezTo>
                <a:lnTo>
                  <a:pt x="910854" y="1123422"/>
                </a:lnTo>
                <a:lnTo>
                  <a:pt x="0" y="1123422"/>
                </a:lnTo>
                <a:lnTo>
                  <a:pt x="0" y="96596"/>
                </a:lnTo>
                <a:lnTo>
                  <a:pt x="76140" y="55268"/>
                </a:lnTo>
                <a:cubicBezTo>
                  <a:pt x="160280" y="19680"/>
                  <a:pt x="252788" y="0"/>
                  <a:pt x="349891" y="0"/>
                </a:cubicBez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5" name="椭圆 37"/>
          <p:cNvSpPr>
            <a:spLocks noChangeArrowheads="1"/>
          </p:cNvSpPr>
          <p:nvPr/>
        </p:nvSpPr>
        <p:spPr bwMode="auto">
          <a:xfrm>
            <a:off x="971550" y="5354638"/>
            <a:ext cx="574675" cy="57467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6" name="椭圆 38"/>
          <p:cNvSpPr>
            <a:spLocks noChangeArrowheads="1"/>
          </p:cNvSpPr>
          <p:nvPr/>
        </p:nvSpPr>
        <p:spPr bwMode="auto">
          <a:xfrm>
            <a:off x="539750" y="4568825"/>
            <a:ext cx="227013" cy="228600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5067" name="任意多边形 42"/>
          <p:cNvSpPr/>
          <p:nvPr/>
        </p:nvSpPr>
        <p:spPr bwMode="auto">
          <a:xfrm>
            <a:off x="0" y="3692525"/>
            <a:ext cx="409575" cy="1047750"/>
          </a:xfrm>
          <a:custGeom>
            <a:avLst/>
            <a:gdLst>
              <a:gd name="T0" fmla="*/ 0 w 410033"/>
              <a:gd name="T1" fmla="*/ 0 h 1047702"/>
              <a:gd name="T2" fmla="*/ 78895 w 410033"/>
              <a:gd name="T3" fmla="*/ 24547 h 1047702"/>
              <a:gd name="T4" fmla="*/ 409118 w 410033"/>
              <a:gd name="T5" fmla="*/ 523899 h 1047702"/>
              <a:gd name="T6" fmla="*/ 78895 w 410033"/>
              <a:gd name="T7" fmla="*/ 1023251 h 1047702"/>
              <a:gd name="T8" fmla="*/ 0 w 410033"/>
              <a:gd name="T9" fmla="*/ 1047798 h 1047702"/>
              <a:gd name="T10" fmla="*/ 0 w 410033"/>
              <a:gd name="T11" fmla="*/ 0 h 104770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0033"/>
              <a:gd name="T19" fmla="*/ 0 h 1047702"/>
              <a:gd name="T20" fmla="*/ 410033 w 410033"/>
              <a:gd name="T21" fmla="*/ 1047702 h 104770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0033" h="1047702">
                <a:moveTo>
                  <a:pt x="0" y="0"/>
                </a:moveTo>
                <a:lnTo>
                  <a:pt x="79071" y="24545"/>
                </a:lnTo>
                <a:cubicBezTo>
                  <a:pt x="273564" y="106809"/>
                  <a:pt x="410033" y="299393"/>
                  <a:pt x="410033" y="523851"/>
                </a:cubicBezTo>
                <a:cubicBezTo>
                  <a:pt x="410033" y="748310"/>
                  <a:pt x="273564" y="940894"/>
                  <a:pt x="79071" y="1023157"/>
                </a:cubicBezTo>
                <a:lnTo>
                  <a:pt x="0" y="104770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5068" name="椭圆 40"/>
          <p:cNvSpPr>
            <a:spLocks noChangeArrowheads="1"/>
          </p:cNvSpPr>
          <p:nvPr/>
        </p:nvSpPr>
        <p:spPr bwMode="auto">
          <a:xfrm>
            <a:off x="65088" y="4946650"/>
            <a:ext cx="555625" cy="555625"/>
          </a:xfrm>
          <a:prstGeom prst="ellipse">
            <a:avLst/>
          </a:prstGeom>
          <a:solidFill>
            <a:schemeClr val="bg1">
              <a:alpha val="63136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"/>
          <p:cNvSpPr>
            <a:spLocks noChangeArrowheads="1"/>
          </p:cNvSpPr>
          <p:nvPr/>
        </p:nvSpPr>
        <p:spPr bwMode="auto">
          <a:xfrm>
            <a:off x="0" y="1990725"/>
            <a:ext cx="7000875" cy="251460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1" name="文本框 4"/>
          <p:cNvSpPr txBox="1">
            <a:spLocks noChangeArrowheads="1"/>
          </p:cNvSpPr>
          <p:nvPr/>
        </p:nvSpPr>
        <p:spPr bwMode="auto">
          <a:xfrm>
            <a:off x="2486025" y="2454275"/>
            <a:ext cx="3895725" cy="831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cxnSp>
        <p:nvCxnSpPr>
          <p:cNvPr id="17412" name="直接连接符 6"/>
          <p:cNvCxnSpPr>
            <a:cxnSpLocks noChangeShapeType="1"/>
          </p:cNvCxnSpPr>
          <p:nvPr/>
        </p:nvCxnSpPr>
        <p:spPr bwMode="auto">
          <a:xfrm>
            <a:off x="2562225" y="3286125"/>
            <a:ext cx="3705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</p:spPr>
      </p:cxnSp>
      <p:sp>
        <p:nvSpPr>
          <p:cNvPr id="17413" name="文本框 7"/>
          <p:cNvSpPr txBox="1">
            <a:spLocks noChangeArrowheads="1"/>
          </p:cNvSpPr>
          <p:nvPr/>
        </p:nvSpPr>
        <p:spPr bwMode="auto">
          <a:xfrm>
            <a:off x="2562225" y="3367088"/>
            <a:ext cx="3819525" cy="738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单击此处添加本章节的简要内容。本模板精心设计，超值回馈，每一页堪比专业定制级别。模板所有素材均可自由编辑替换移动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18437" name="图片 8"/>
          <p:cNvPicPr>
            <a:picLocks noChangeAspect="1" noChangeArrowheads="1"/>
          </p:cNvPicPr>
          <p:nvPr/>
        </p:nvPicPr>
        <p:blipFill>
          <a:blip r:embed="rId2" cstate="email"/>
          <a:srcRect l="-568" r="-114"/>
          <a:stretch>
            <a:fillRect/>
          </a:stretch>
        </p:blipFill>
        <p:spPr bwMode="auto">
          <a:xfrm>
            <a:off x="-65088" y="1319213"/>
            <a:ext cx="12263438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矩形 9"/>
          <p:cNvSpPr>
            <a:spLocks noChangeArrowheads="1"/>
          </p:cNvSpPr>
          <p:nvPr/>
        </p:nvSpPr>
        <p:spPr bwMode="auto">
          <a:xfrm>
            <a:off x="0" y="4311650"/>
            <a:ext cx="12192000" cy="2203450"/>
          </a:xfrm>
          <a:prstGeom prst="rect">
            <a:avLst/>
          </a:prstGeom>
          <a:solidFill>
            <a:srgbClr val="FDFDFD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8439" name="组合 10"/>
          <p:cNvGrpSpPr/>
          <p:nvPr/>
        </p:nvGrpSpPr>
        <p:grpSpPr bwMode="auto">
          <a:xfrm>
            <a:off x="768350" y="4540250"/>
            <a:ext cx="10518775" cy="301625"/>
            <a:chOff x="0" y="0"/>
            <a:chExt cx="10518231" cy="301728"/>
          </a:xfrm>
        </p:grpSpPr>
        <p:sp>
          <p:nvSpPr>
            <p:cNvPr id="18455" name="椭圆 11"/>
            <p:cNvSpPr>
              <a:spLocks noChangeArrowheads="1"/>
            </p:cNvSpPr>
            <p:nvPr/>
          </p:nvSpPr>
          <p:spPr bwMode="auto">
            <a:xfrm>
              <a:off x="0" y="1"/>
              <a:ext cx="301727" cy="30172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6" name="椭圆 12"/>
            <p:cNvSpPr>
              <a:spLocks noChangeArrowheads="1"/>
            </p:cNvSpPr>
            <p:nvPr/>
          </p:nvSpPr>
          <p:spPr bwMode="auto">
            <a:xfrm>
              <a:off x="5108252" y="0"/>
              <a:ext cx="301727" cy="30172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7" name="椭圆 13"/>
            <p:cNvSpPr>
              <a:spLocks noChangeArrowheads="1"/>
            </p:cNvSpPr>
            <p:nvPr/>
          </p:nvSpPr>
          <p:spPr bwMode="auto">
            <a:xfrm>
              <a:off x="2554126" y="0"/>
              <a:ext cx="301727" cy="30172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8" name="椭圆 14"/>
            <p:cNvSpPr>
              <a:spLocks noChangeArrowheads="1"/>
            </p:cNvSpPr>
            <p:nvPr/>
          </p:nvSpPr>
          <p:spPr bwMode="auto">
            <a:xfrm>
              <a:off x="7662378" y="0"/>
              <a:ext cx="301727" cy="301727"/>
            </a:xfrm>
            <a:prstGeom prst="ellipse">
              <a:avLst/>
            </a:prstGeom>
            <a:solidFill>
              <a:srgbClr val="7F7F7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9" name="椭圆 15"/>
            <p:cNvSpPr>
              <a:spLocks noChangeArrowheads="1"/>
            </p:cNvSpPr>
            <p:nvPr/>
          </p:nvSpPr>
          <p:spPr bwMode="auto">
            <a:xfrm>
              <a:off x="10216504" y="0"/>
              <a:ext cx="301727" cy="301727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cxnSp>
          <p:nvCxnSpPr>
            <p:cNvPr id="18460" name="直接连接符 16"/>
            <p:cNvCxnSpPr>
              <a:cxnSpLocks noChangeShapeType="1"/>
            </p:cNvCxnSpPr>
            <p:nvPr/>
          </p:nvCxnSpPr>
          <p:spPr bwMode="auto">
            <a:xfrm>
              <a:off x="457931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  <p:cxnSp>
          <p:nvCxnSpPr>
            <p:cNvPr id="18461" name="直接连接符 17"/>
            <p:cNvCxnSpPr>
              <a:cxnSpLocks noChangeShapeType="1"/>
            </p:cNvCxnSpPr>
            <p:nvPr/>
          </p:nvCxnSpPr>
          <p:spPr bwMode="auto">
            <a:xfrm>
              <a:off x="3040126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  <p:cxnSp>
          <p:nvCxnSpPr>
            <p:cNvPr id="18462" name="直接连接符 18"/>
            <p:cNvCxnSpPr>
              <a:cxnSpLocks noChangeShapeType="1"/>
            </p:cNvCxnSpPr>
            <p:nvPr/>
          </p:nvCxnSpPr>
          <p:spPr bwMode="auto">
            <a:xfrm>
              <a:off x="5600875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  <p:cxnSp>
          <p:nvCxnSpPr>
            <p:cNvPr id="18463" name="直接连接符 19"/>
            <p:cNvCxnSpPr>
              <a:cxnSpLocks noChangeShapeType="1"/>
            </p:cNvCxnSpPr>
            <p:nvPr/>
          </p:nvCxnSpPr>
          <p:spPr bwMode="auto">
            <a:xfrm>
              <a:off x="8161624" y="150863"/>
              <a:ext cx="1885913" cy="0"/>
            </a:xfrm>
            <a:prstGeom prst="line">
              <a:avLst/>
            </a:prstGeom>
            <a:noFill/>
            <a:ln w="6350">
              <a:solidFill>
                <a:srgbClr val="D9D9D9"/>
              </a:solidFill>
              <a:round/>
            </a:ln>
          </p:spPr>
        </p:cxnSp>
      </p:grpSp>
      <p:grpSp>
        <p:nvGrpSpPr>
          <p:cNvPr id="18440" name="组合 20"/>
          <p:cNvGrpSpPr/>
          <p:nvPr/>
        </p:nvGrpSpPr>
        <p:grpSpPr bwMode="auto">
          <a:xfrm>
            <a:off x="-147638" y="5021263"/>
            <a:ext cx="2135188" cy="890587"/>
            <a:chOff x="0" y="0"/>
            <a:chExt cx="2133966" cy="891148"/>
          </a:xfrm>
        </p:grpSpPr>
        <p:pic>
          <p:nvPicPr>
            <p:cNvPr id="18453" name="文本框 2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7369" y="355679"/>
              <a:ext cx="1780032" cy="597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4" name="文本框 22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</a:p>
          </p:txBody>
        </p:sp>
      </p:grpSp>
      <p:grpSp>
        <p:nvGrpSpPr>
          <p:cNvPr id="18441" name="组合 23"/>
          <p:cNvGrpSpPr/>
          <p:nvPr/>
        </p:nvGrpSpPr>
        <p:grpSpPr bwMode="auto">
          <a:xfrm>
            <a:off x="2406650" y="5032375"/>
            <a:ext cx="2133600" cy="892175"/>
            <a:chOff x="0" y="0"/>
            <a:chExt cx="2133966" cy="891148"/>
          </a:xfrm>
        </p:grpSpPr>
        <p:pic>
          <p:nvPicPr>
            <p:cNvPr id="18451" name="文本框 2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7467" y="355700"/>
              <a:ext cx="1780032" cy="597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2" name="文本框 25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</a:p>
          </p:txBody>
        </p:sp>
      </p:grpSp>
      <p:grpSp>
        <p:nvGrpSpPr>
          <p:cNvPr id="18442" name="组合 26"/>
          <p:cNvGrpSpPr/>
          <p:nvPr/>
        </p:nvGrpSpPr>
        <p:grpSpPr bwMode="auto">
          <a:xfrm>
            <a:off x="4954588" y="5005388"/>
            <a:ext cx="2135187" cy="890587"/>
            <a:chOff x="0" y="0"/>
            <a:chExt cx="2133966" cy="891148"/>
          </a:xfrm>
        </p:grpSpPr>
        <p:pic>
          <p:nvPicPr>
            <p:cNvPr id="18449" name="文本框 2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7412" y="359187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文本框 28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</a:p>
          </p:txBody>
        </p:sp>
      </p:grpSp>
      <p:grpSp>
        <p:nvGrpSpPr>
          <p:cNvPr id="18443" name="组合 29"/>
          <p:cNvGrpSpPr/>
          <p:nvPr/>
        </p:nvGrpSpPr>
        <p:grpSpPr bwMode="auto">
          <a:xfrm>
            <a:off x="7515225" y="4967288"/>
            <a:ext cx="2133600" cy="892175"/>
            <a:chOff x="0" y="0"/>
            <a:chExt cx="2133966" cy="891148"/>
          </a:xfrm>
        </p:grpSpPr>
        <p:pic>
          <p:nvPicPr>
            <p:cNvPr id="18447" name="文本框 3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87663" y="360043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8" name="文本框 31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</a:p>
          </p:txBody>
        </p:sp>
      </p:grpSp>
      <p:grpSp>
        <p:nvGrpSpPr>
          <p:cNvPr id="18444" name="组合 32"/>
          <p:cNvGrpSpPr/>
          <p:nvPr/>
        </p:nvGrpSpPr>
        <p:grpSpPr bwMode="auto">
          <a:xfrm>
            <a:off x="10036175" y="4967288"/>
            <a:ext cx="2135188" cy="892175"/>
            <a:chOff x="0" y="0"/>
            <a:chExt cx="2133966" cy="891148"/>
          </a:xfrm>
        </p:grpSpPr>
        <p:pic>
          <p:nvPicPr>
            <p:cNvPr id="18445" name="文本框 3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89804" y="360142"/>
              <a:ext cx="1780032" cy="5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6" name="文本框 34"/>
            <p:cNvSpPr txBox="1">
              <a:spLocks noChangeArrowheads="1"/>
            </p:cNvSpPr>
            <p:nvPr/>
          </p:nvSpPr>
          <p:spPr bwMode="auto">
            <a:xfrm>
              <a:off x="0" y="0"/>
              <a:ext cx="2133966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点此输入小标题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59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0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461" name="任意多边形 4"/>
          <p:cNvSpPr/>
          <p:nvPr/>
        </p:nvSpPr>
        <p:spPr bwMode="auto">
          <a:xfrm rot="-5400000">
            <a:off x="6633369" y="2856707"/>
            <a:ext cx="631825" cy="58737"/>
          </a:xfrm>
          <a:custGeom>
            <a:avLst/>
            <a:gdLst>
              <a:gd name="T0" fmla="*/ 0 w 361950"/>
              <a:gd name="T1" fmla="*/ 0 h 58122"/>
              <a:gd name="T2" fmla="*/ 1102923 w 361950"/>
              <a:gd name="T3" fmla="*/ 0 h 58122"/>
              <a:gd name="T4" fmla="*/ 0 60000 65536"/>
              <a:gd name="T5" fmla="*/ 0 60000 65536"/>
              <a:gd name="T6" fmla="*/ 0 w 361950"/>
              <a:gd name="T7" fmla="*/ 0 h 58122"/>
              <a:gd name="T8" fmla="*/ 361950 w 361950"/>
              <a:gd name="T9" fmla="*/ 58122 h 581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58122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92D050"/>
            </a:solidFill>
            <a:prstDash val="sys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62" name="Freeform 5"/>
          <p:cNvSpPr/>
          <p:nvPr/>
        </p:nvSpPr>
        <p:spPr bwMode="auto">
          <a:xfrm>
            <a:off x="4008438" y="2224088"/>
            <a:ext cx="3795712" cy="4356100"/>
          </a:xfrm>
          <a:custGeom>
            <a:avLst/>
            <a:gdLst>
              <a:gd name="T0" fmla="*/ 2147483647 w 1045"/>
              <a:gd name="T1" fmla="*/ 2147483647 h 1279"/>
              <a:gd name="T2" fmla="*/ 2147483647 w 1045"/>
              <a:gd name="T3" fmla="*/ 2147483647 h 1279"/>
              <a:gd name="T4" fmla="*/ 2147483647 w 1045"/>
              <a:gd name="T5" fmla="*/ 2147483647 h 1279"/>
              <a:gd name="T6" fmla="*/ 2147483647 w 1045"/>
              <a:gd name="T7" fmla="*/ 2147483647 h 1279"/>
              <a:gd name="T8" fmla="*/ 2147483647 w 1045"/>
              <a:gd name="T9" fmla="*/ 2147483647 h 1279"/>
              <a:gd name="T10" fmla="*/ 0 w 1045"/>
              <a:gd name="T11" fmla="*/ 2147483647 h 1279"/>
              <a:gd name="T12" fmla="*/ 2147483647 w 1045"/>
              <a:gd name="T13" fmla="*/ 2147483647 h 1279"/>
              <a:gd name="T14" fmla="*/ 1543615916 w 1045"/>
              <a:gd name="T15" fmla="*/ 2147483647 h 1279"/>
              <a:gd name="T16" fmla="*/ 2147483647 w 1045"/>
              <a:gd name="T17" fmla="*/ 2147483647 h 1279"/>
              <a:gd name="T18" fmla="*/ 2147483647 w 1045"/>
              <a:gd name="T19" fmla="*/ 2147483647 h 1279"/>
              <a:gd name="T20" fmla="*/ 2147483647 w 1045"/>
              <a:gd name="T21" fmla="*/ 2147483647 h 1279"/>
              <a:gd name="T22" fmla="*/ 2147483647 w 1045"/>
              <a:gd name="T23" fmla="*/ 2147483647 h 1279"/>
              <a:gd name="T24" fmla="*/ 2147483647 w 1045"/>
              <a:gd name="T25" fmla="*/ 2147483647 h 1279"/>
              <a:gd name="T26" fmla="*/ 145126949 w 1045"/>
              <a:gd name="T27" fmla="*/ 2147483647 h 1279"/>
              <a:gd name="T28" fmla="*/ 2147483647 w 1045"/>
              <a:gd name="T29" fmla="*/ 2147483647 h 1279"/>
              <a:gd name="T30" fmla="*/ 2147483647 w 1045"/>
              <a:gd name="T31" fmla="*/ 2147483647 h 1279"/>
              <a:gd name="T32" fmla="*/ 2147483647 w 1045"/>
              <a:gd name="T33" fmla="*/ 2147483647 h 1279"/>
              <a:gd name="T34" fmla="*/ 2147483647 w 1045"/>
              <a:gd name="T35" fmla="*/ 2147483647 h 1279"/>
              <a:gd name="T36" fmla="*/ 2147483647 w 1045"/>
              <a:gd name="T37" fmla="*/ 2147483647 h 1279"/>
              <a:gd name="T38" fmla="*/ 2147483647 w 1045"/>
              <a:gd name="T39" fmla="*/ 2147483647 h 1279"/>
              <a:gd name="T40" fmla="*/ 2147483647 w 1045"/>
              <a:gd name="T41" fmla="*/ 0 h 1279"/>
              <a:gd name="T42" fmla="*/ 2147483647 w 1045"/>
              <a:gd name="T43" fmla="*/ 2147483647 h 1279"/>
              <a:gd name="T44" fmla="*/ 2147483647 w 1045"/>
              <a:gd name="T45" fmla="*/ 2147483647 h 1279"/>
              <a:gd name="T46" fmla="*/ 2147483647 w 1045"/>
              <a:gd name="T47" fmla="*/ 2147483647 h 1279"/>
              <a:gd name="T48" fmla="*/ 2147483647 w 1045"/>
              <a:gd name="T49" fmla="*/ 2147483647 h 1279"/>
              <a:gd name="T50" fmla="*/ 2147483647 w 1045"/>
              <a:gd name="T51" fmla="*/ 2147483647 h 1279"/>
              <a:gd name="T52" fmla="*/ 2147483647 w 1045"/>
              <a:gd name="T53" fmla="*/ 2147483647 h 1279"/>
              <a:gd name="T54" fmla="*/ 2147483647 w 1045"/>
              <a:gd name="T55" fmla="*/ 2147483647 h 1279"/>
              <a:gd name="T56" fmla="*/ 2147483647 w 1045"/>
              <a:gd name="T57" fmla="*/ 2147483647 h 1279"/>
              <a:gd name="T58" fmla="*/ 2147483647 w 1045"/>
              <a:gd name="T59" fmla="*/ 2147483647 h 1279"/>
              <a:gd name="T60" fmla="*/ 2147483647 w 1045"/>
              <a:gd name="T61" fmla="*/ 2147483647 h 1279"/>
              <a:gd name="T62" fmla="*/ 2147483647 w 1045"/>
              <a:gd name="T63" fmla="*/ 2147483647 h 1279"/>
              <a:gd name="T64" fmla="*/ 2147483647 w 1045"/>
              <a:gd name="T65" fmla="*/ 2147483647 h 1279"/>
              <a:gd name="T66" fmla="*/ 2147483647 w 1045"/>
              <a:gd name="T67" fmla="*/ 2147483647 h 127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45"/>
              <a:gd name="T103" fmla="*/ 0 h 1279"/>
              <a:gd name="T104" fmla="*/ 1045 w 1045"/>
              <a:gd name="T105" fmla="*/ 1279 h 127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45" h="1279">
                <a:moveTo>
                  <a:pt x="621" y="1278"/>
                </a:moveTo>
                <a:cubicBezTo>
                  <a:pt x="493" y="1279"/>
                  <a:pt x="493" y="1279"/>
                  <a:pt x="493" y="1279"/>
                </a:cubicBezTo>
                <a:cubicBezTo>
                  <a:pt x="480" y="1238"/>
                  <a:pt x="485" y="1193"/>
                  <a:pt x="491" y="1068"/>
                </a:cubicBezTo>
                <a:cubicBezTo>
                  <a:pt x="453" y="1033"/>
                  <a:pt x="408" y="998"/>
                  <a:pt x="362" y="961"/>
                </a:cubicBezTo>
                <a:cubicBezTo>
                  <a:pt x="310" y="963"/>
                  <a:pt x="280" y="960"/>
                  <a:pt x="239" y="952"/>
                </a:cubicBezTo>
                <a:cubicBezTo>
                  <a:pt x="153" y="935"/>
                  <a:pt x="123" y="906"/>
                  <a:pt x="0" y="832"/>
                </a:cubicBezTo>
                <a:cubicBezTo>
                  <a:pt x="134" y="888"/>
                  <a:pt x="210" y="930"/>
                  <a:pt x="322" y="928"/>
                </a:cubicBezTo>
                <a:cubicBezTo>
                  <a:pt x="244" y="861"/>
                  <a:pt x="168" y="787"/>
                  <a:pt x="117" y="696"/>
                </a:cubicBezTo>
                <a:cubicBezTo>
                  <a:pt x="236" y="800"/>
                  <a:pt x="263" y="854"/>
                  <a:pt x="430" y="953"/>
                </a:cubicBezTo>
                <a:cubicBezTo>
                  <a:pt x="448" y="964"/>
                  <a:pt x="467" y="976"/>
                  <a:pt x="494" y="997"/>
                </a:cubicBezTo>
                <a:cubicBezTo>
                  <a:pt x="494" y="993"/>
                  <a:pt x="494" y="993"/>
                  <a:pt x="494" y="993"/>
                </a:cubicBezTo>
                <a:cubicBezTo>
                  <a:pt x="497" y="887"/>
                  <a:pt x="467" y="762"/>
                  <a:pt x="469" y="687"/>
                </a:cubicBezTo>
                <a:cubicBezTo>
                  <a:pt x="371" y="661"/>
                  <a:pt x="303" y="619"/>
                  <a:pt x="248" y="580"/>
                </a:cubicBezTo>
                <a:cubicBezTo>
                  <a:pt x="105" y="480"/>
                  <a:pt x="40" y="342"/>
                  <a:pt x="11" y="217"/>
                </a:cubicBezTo>
                <a:cubicBezTo>
                  <a:pt x="94" y="400"/>
                  <a:pt x="163" y="479"/>
                  <a:pt x="275" y="548"/>
                </a:cubicBezTo>
                <a:cubicBezTo>
                  <a:pt x="285" y="525"/>
                  <a:pt x="324" y="475"/>
                  <a:pt x="320" y="398"/>
                </a:cubicBezTo>
                <a:cubicBezTo>
                  <a:pt x="315" y="314"/>
                  <a:pt x="306" y="285"/>
                  <a:pt x="316" y="246"/>
                </a:cubicBezTo>
                <a:cubicBezTo>
                  <a:pt x="332" y="334"/>
                  <a:pt x="354" y="416"/>
                  <a:pt x="349" y="460"/>
                </a:cubicBezTo>
                <a:cubicBezTo>
                  <a:pt x="345" y="497"/>
                  <a:pt x="340" y="510"/>
                  <a:pt x="328" y="580"/>
                </a:cubicBezTo>
                <a:cubicBezTo>
                  <a:pt x="394" y="614"/>
                  <a:pt x="436" y="623"/>
                  <a:pt x="471" y="633"/>
                </a:cubicBezTo>
                <a:cubicBezTo>
                  <a:pt x="480" y="526"/>
                  <a:pt x="544" y="250"/>
                  <a:pt x="547" y="0"/>
                </a:cubicBezTo>
                <a:cubicBezTo>
                  <a:pt x="602" y="287"/>
                  <a:pt x="501" y="515"/>
                  <a:pt x="529" y="678"/>
                </a:cubicBezTo>
                <a:cubicBezTo>
                  <a:pt x="546" y="776"/>
                  <a:pt x="564" y="812"/>
                  <a:pt x="576" y="875"/>
                </a:cubicBezTo>
                <a:cubicBezTo>
                  <a:pt x="617" y="825"/>
                  <a:pt x="645" y="811"/>
                  <a:pt x="741" y="730"/>
                </a:cubicBezTo>
                <a:cubicBezTo>
                  <a:pt x="723" y="598"/>
                  <a:pt x="730" y="473"/>
                  <a:pt x="809" y="374"/>
                </a:cubicBezTo>
                <a:cubicBezTo>
                  <a:pt x="738" y="537"/>
                  <a:pt x="772" y="588"/>
                  <a:pt x="791" y="687"/>
                </a:cubicBezTo>
                <a:cubicBezTo>
                  <a:pt x="841" y="647"/>
                  <a:pt x="874" y="615"/>
                  <a:pt x="903" y="571"/>
                </a:cubicBezTo>
                <a:cubicBezTo>
                  <a:pt x="937" y="523"/>
                  <a:pt x="988" y="442"/>
                  <a:pt x="1045" y="321"/>
                </a:cubicBezTo>
                <a:cubicBezTo>
                  <a:pt x="1027" y="404"/>
                  <a:pt x="992" y="483"/>
                  <a:pt x="958" y="545"/>
                </a:cubicBezTo>
                <a:cubicBezTo>
                  <a:pt x="854" y="740"/>
                  <a:pt x="738" y="767"/>
                  <a:pt x="616" y="966"/>
                </a:cubicBezTo>
                <a:cubicBezTo>
                  <a:pt x="614" y="992"/>
                  <a:pt x="612" y="1040"/>
                  <a:pt x="610" y="1095"/>
                </a:cubicBezTo>
                <a:cubicBezTo>
                  <a:pt x="698" y="1054"/>
                  <a:pt x="845" y="1010"/>
                  <a:pt x="939" y="888"/>
                </a:cubicBezTo>
                <a:cubicBezTo>
                  <a:pt x="901" y="979"/>
                  <a:pt x="728" y="1086"/>
                  <a:pt x="610" y="1140"/>
                </a:cubicBezTo>
                <a:cubicBezTo>
                  <a:pt x="613" y="1200"/>
                  <a:pt x="625" y="1222"/>
                  <a:pt x="621" y="1278"/>
                </a:cubicBez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Freeform 7"/>
          <p:cNvSpPr/>
          <p:nvPr/>
        </p:nvSpPr>
        <p:spPr bwMode="auto">
          <a:xfrm>
            <a:off x="5705475" y="1598613"/>
            <a:ext cx="522288" cy="565150"/>
          </a:xfrm>
          <a:custGeom>
            <a:avLst/>
            <a:gdLst>
              <a:gd name="T0" fmla="*/ 524578686 w 259"/>
              <a:gd name="T1" fmla="*/ 0 h 299"/>
              <a:gd name="T2" fmla="*/ 788900780 w 259"/>
              <a:gd name="T3" fmla="*/ 135758862 h 299"/>
              <a:gd name="T4" fmla="*/ 1053222748 w 259"/>
              <a:gd name="T5" fmla="*/ 264373022 h 299"/>
              <a:gd name="T6" fmla="*/ 1053222748 w 259"/>
              <a:gd name="T7" fmla="*/ 532318395 h 299"/>
              <a:gd name="T8" fmla="*/ 1053222748 w 259"/>
              <a:gd name="T9" fmla="*/ 796691299 h 299"/>
              <a:gd name="T10" fmla="*/ 788900780 w 259"/>
              <a:gd name="T11" fmla="*/ 932450102 h 299"/>
              <a:gd name="T12" fmla="*/ 524578686 w 259"/>
              <a:gd name="T13" fmla="*/ 1068209142 h 299"/>
              <a:gd name="T14" fmla="*/ 260256656 w 259"/>
              <a:gd name="T15" fmla="*/ 932450102 h 299"/>
              <a:gd name="T16" fmla="*/ 0 w 259"/>
              <a:gd name="T17" fmla="*/ 796691299 h 299"/>
              <a:gd name="T18" fmla="*/ 0 w 259"/>
              <a:gd name="T19" fmla="*/ 532318395 h 299"/>
              <a:gd name="T20" fmla="*/ 0 w 259"/>
              <a:gd name="T21" fmla="*/ 264373022 h 299"/>
              <a:gd name="T22" fmla="*/ 260256656 w 259"/>
              <a:gd name="T23" fmla="*/ 135758862 h 299"/>
              <a:gd name="T24" fmla="*/ 524578686 w 259"/>
              <a:gd name="T25" fmla="*/ 0 h 299"/>
              <a:gd name="T26" fmla="*/ 524578686 w 259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9"/>
              <a:gd name="T43" fmla="*/ 0 h 299"/>
              <a:gd name="T44" fmla="*/ 259 w 259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9" h="299">
                <a:moveTo>
                  <a:pt x="129" y="0"/>
                </a:moveTo>
                <a:lnTo>
                  <a:pt x="194" y="38"/>
                </a:lnTo>
                <a:lnTo>
                  <a:pt x="259" y="74"/>
                </a:lnTo>
                <a:lnTo>
                  <a:pt x="259" y="149"/>
                </a:lnTo>
                <a:lnTo>
                  <a:pt x="259" y="223"/>
                </a:lnTo>
                <a:lnTo>
                  <a:pt x="194" y="261"/>
                </a:lnTo>
                <a:lnTo>
                  <a:pt x="129" y="299"/>
                </a:lnTo>
                <a:lnTo>
                  <a:pt x="64" y="261"/>
                </a:lnTo>
                <a:lnTo>
                  <a:pt x="0" y="223"/>
                </a:lnTo>
                <a:lnTo>
                  <a:pt x="0" y="149"/>
                </a:lnTo>
                <a:lnTo>
                  <a:pt x="0" y="74"/>
                </a:lnTo>
                <a:lnTo>
                  <a:pt x="64" y="38"/>
                </a:lnTo>
                <a:lnTo>
                  <a:pt x="129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Freeform 8"/>
          <p:cNvSpPr/>
          <p:nvPr/>
        </p:nvSpPr>
        <p:spPr bwMode="auto">
          <a:xfrm>
            <a:off x="7561263" y="2679700"/>
            <a:ext cx="519112" cy="561975"/>
          </a:xfrm>
          <a:custGeom>
            <a:avLst/>
            <a:gdLst>
              <a:gd name="T0" fmla="*/ 522234630 w 257"/>
              <a:gd name="T1" fmla="*/ 0 h 297"/>
              <a:gd name="T2" fmla="*/ 783352008 w 257"/>
              <a:gd name="T3" fmla="*/ 128890959 h 297"/>
              <a:gd name="T4" fmla="*/ 1048549437 w 257"/>
              <a:gd name="T5" fmla="*/ 264943785 h 297"/>
              <a:gd name="T6" fmla="*/ 1048549437 w 257"/>
              <a:gd name="T7" fmla="*/ 529885679 h 297"/>
              <a:gd name="T8" fmla="*/ 1048549437 w 257"/>
              <a:gd name="T9" fmla="*/ 801989321 h 297"/>
              <a:gd name="T10" fmla="*/ 783352008 w 257"/>
              <a:gd name="T11" fmla="*/ 934462100 h 297"/>
              <a:gd name="T12" fmla="*/ 522234630 w 257"/>
              <a:gd name="T13" fmla="*/ 1063353237 h 297"/>
              <a:gd name="T14" fmla="*/ 257037137 w 257"/>
              <a:gd name="T15" fmla="*/ 934462100 h 297"/>
              <a:gd name="T16" fmla="*/ 0 w 257"/>
              <a:gd name="T17" fmla="*/ 801989321 h 297"/>
              <a:gd name="T18" fmla="*/ 0 w 257"/>
              <a:gd name="T19" fmla="*/ 529885679 h 297"/>
              <a:gd name="T20" fmla="*/ 0 w 257"/>
              <a:gd name="T21" fmla="*/ 264943785 h 297"/>
              <a:gd name="T22" fmla="*/ 257037137 w 257"/>
              <a:gd name="T23" fmla="*/ 128890959 h 297"/>
              <a:gd name="T24" fmla="*/ 522234630 w 257"/>
              <a:gd name="T25" fmla="*/ 0 h 297"/>
              <a:gd name="T26" fmla="*/ 522234630 w 257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7"/>
              <a:gd name="T44" fmla="*/ 257 w 257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7">
                <a:moveTo>
                  <a:pt x="128" y="0"/>
                </a:moveTo>
                <a:lnTo>
                  <a:pt x="192" y="36"/>
                </a:lnTo>
                <a:lnTo>
                  <a:pt x="257" y="74"/>
                </a:lnTo>
                <a:lnTo>
                  <a:pt x="257" y="148"/>
                </a:lnTo>
                <a:lnTo>
                  <a:pt x="257" y="224"/>
                </a:lnTo>
                <a:lnTo>
                  <a:pt x="192" y="261"/>
                </a:lnTo>
                <a:lnTo>
                  <a:pt x="128" y="297"/>
                </a:lnTo>
                <a:lnTo>
                  <a:pt x="63" y="261"/>
                </a:lnTo>
                <a:lnTo>
                  <a:pt x="0" y="224"/>
                </a:lnTo>
                <a:lnTo>
                  <a:pt x="0" y="148"/>
                </a:lnTo>
                <a:lnTo>
                  <a:pt x="0" y="74"/>
                </a:lnTo>
                <a:lnTo>
                  <a:pt x="63" y="36"/>
                </a:lnTo>
                <a:lnTo>
                  <a:pt x="128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9"/>
          <p:cNvSpPr/>
          <p:nvPr/>
        </p:nvSpPr>
        <p:spPr bwMode="auto">
          <a:xfrm>
            <a:off x="7237413" y="4611688"/>
            <a:ext cx="523875" cy="565150"/>
          </a:xfrm>
          <a:custGeom>
            <a:avLst/>
            <a:gdLst>
              <a:gd name="T0" fmla="*/ 527779762 w 260"/>
              <a:gd name="T1" fmla="*/ 0 h 299"/>
              <a:gd name="T2" fmla="*/ 791667691 w 260"/>
              <a:gd name="T3" fmla="*/ 135758862 h 299"/>
              <a:gd name="T4" fmla="*/ 1055557509 w 260"/>
              <a:gd name="T5" fmla="*/ 271517725 h 299"/>
              <a:gd name="T6" fmla="*/ 1055557509 w 260"/>
              <a:gd name="T7" fmla="*/ 535890747 h 299"/>
              <a:gd name="T8" fmla="*/ 1055557509 w 260"/>
              <a:gd name="T9" fmla="*/ 800263650 h 299"/>
              <a:gd name="T10" fmla="*/ 791667691 w 260"/>
              <a:gd name="T11" fmla="*/ 932450102 h 299"/>
              <a:gd name="T12" fmla="*/ 527779762 w 260"/>
              <a:gd name="T13" fmla="*/ 1068209142 h 299"/>
              <a:gd name="T14" fmla="*/ 263889881 w 260"/>
              <a:gd name="T15" fmla="*/ 932450102 h 299"/>
              <a:gd name="T16" fmla="*/ 0 w 260"/>
              <a:gd name="T17" fmla="*/ 800263650 h 299"/>
              <a:gd name="T18" fmla="*/ 0 w 260"/>
              <a:gd name="T19" fmla="*/ 535890747 h 299"/>
              <a:gd name="T20" fmla="*/ 0 w 260"/>
              <a:gd name="T21" fmla="*/ 271517725 h 299"/>
              <a:gd name="T22" fmla="*/ 263889881 w 260"/>
              <a:gd name="T23" fmla="*/ 135758862 h 299"/>
              <a:gd name="T24" fmla="*/ 527779762 w 260"/>
              <a:gd name="T25" fmla="*/ 0 h 299"/>
              <a:gd name="T26" fmla="*/ 527779762 w 260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0"/>
              <a:gd name="T43" fmla="*/ 0 h 299"/>
              <a:gd name="T44" fmla="*/ 260 w 260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0" h="299">
                <a:moveTo>
                  <a:pt x="130" y="0"/>
                </a:moveTo>
                <a:lnTo>
                  <a:pt x="195" y="38"/>
                </a:lnTo>
                <a:lnTo>
                  <a:pt x="260" y="76"/>
                </a:lnTo>
                <a:lnTo>
                  <a:pt x="260" y="150"/>
                </a:lnTo>
                <a:lnTo>
                  <a:pt x="260" y="224"/>
                </a:lnTo>
                <a:lnTo>
                  <a:pt x="195" y="261"/>
                </a:lnTo>
                <a:lnTo>
                  <a:pt x="130" y="299"/>
                </a:lnTo>
                <a:lnTo>
                  <a:pt x="65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5" y="38"/>
                </a:lnTo>
                <a:lnTo>
                  <a:pt x="130" y="0"/>
                </a:lnTo>
                <a:close/>
              </a:path>
            </a:pathLst>
          </a:custGeom>
          <a:solidFill>
            <a:srgbClr val="A6A6A6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10"/>
          <p:cNvSpPr/>
          <p:nvPr/>
        </p:nvSpPr>
        <p:spPr bwMode="auto">
          <a:xfrm>
            <a:off x="4872038" y="2479675"/>
            <a:ext cx="520700" cy="565150"/>
          </a:xfrm>
          <a:custGeom>
            <a:avLst/>
            <a:gdLst>
              <a:gd name="T0" fmla="*/ 521369928 w 258"/>
              <a:gd name="T1" fmla="*/ 0 h 299"/>
              <a:gd name="T2" fmla="*/ 786127714 w 258"/>
              <a:gd name="T3" fmla="*/ 135758862 h 299"/>
              <a:gd name="T4" fmla="*/ 1050885375 w 258"/>
              <a:gd name="T5" fmla="*/ 271517725 h 299"/>
              <a:gd name="T6" fmla="*/ 1050885375 w 258"/>
              <a:gd name="T7" fmla="*/ 535890747 h 299"/>
              <a:gd name="T8" fmla="*/ 1050885375 w 258"/>
              <a:gd name="T9" fmla="*/ 796691299 h 299"/>
              <a:gd name="T10" fmla="*/ 786127714 w 258"/>
              <a:gd name="T11" fmla="*/ 932450102 h 299"/>
              <a:gd name="T12" fmla="*/ 521369928 w 258"/>
              <a:gd name="T13" fmla="*/ 1068209142 h 299"/>
              <a:gd name="T14" fmla="*/ 256612204 w 258"/>
              <a:gd name="T15" fmla="*/ 932450102 h 299"/>
              <a:gd name="T16" fmla="*/ 0 w 258"/>
              <a:gd name="T17" fmla="*/ 796691299 h 299"/>
              <a:gd name="T18" fmla="*/ 0 w 258"/>
              <a:gd name="T19" fmla="*/ 535890747 h 299"/>
              <a:gd name="T20" fmla="*/ 0 w 258"/>
              <a:gd name="T21" fmla="*/ 271517725 h 299"/>
              <a:gd name="T22" fmla="*/ 256612204 w 258"/>
              <a:gd name="T23" fmla="*/ 135758862 h 299"/>
              <a:gd name="T24" fmla="*/ 521369928 w 258"/>
              <a:gd name="T25" fmla="*/ 0 h 299"/>
              <a:gd name="T26" fmla="*/ 521369928 w 258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9"/>
              <a:gd name="T44" fmla="*/ 258 w 258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9">
                <a:moveTo>
                  <a:pt x="128" y="0"/>
                </a:moveTo>
                <a:lnTo>
                  <a:pt x="193" y="38"/>
                </a:lnTo>
                <a:lnTo>
                  <a:pt x="258" y="76"/>
                </a:lnTo>
                <a:lnTo>
                  <a:pt x="258" y="150"/>
                </a:lnTo>
                <a:lnTo>
                  <a:pt x="258" y="223"/>
                </a:lnTo>
                <a:lnTo>
                  <a:pt x="193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3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40404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11"/>
          <p:cNvSpPr/>
          <p:nvPr/>
        </p:nvSpPr>
        <p:spPr bwMode="auto">
          <a:xfrm>
            <a:off x="3719513" y="4462463"/>
            <a:ext cx="520700" cy="560387"/>
          </a:xfrm>
          <a:custGeom>
            <a:avLst/>
            <a:gdLst>
              <a:gd name="T0" fmla="*/ 529515574 w 258"/>
              <a:gd name="T1" fmla="*/ 0 h 297"/>
              <a:gd name="T2" fmla="*/ 786127714 w 258"/>
              <a:gd name="T3" fmla="*/ 128164476 h 297"/>
              <a:gd name="T4" fmla="*/ 1050885375 w 258"/>
              <a:gd name="T5" fmla="*/ 263447939 h 297"/>
              <a:gd name="T6" fmla="*/ 1050885375 w 258"/>
              <a:gd name="T7" fmla="*/ 526895877 h 297"/>
              <a:gd name="T8" fmla="*/ 1050885375 w 258"/>
              <a:gd name="T9" fmla="*/ 793904135 h 297"/>
              <a:gd name="T10" fmla="*/ 786127714 w 258"/>
              <a:gd name="T11" fmla="*/ 929187539 h 297"/>
              <a:gd name="T12" fmla="*/ 529515574 w 258"/>
              <a:gd name="T13" fmla="*/ 1057352191 h 297"/>
              <a:gd name="T14" fmla="*/ 264757787 w 258"/>
              <a:gd name="T15" fmla="*/ 929187539 h 297"/>
              <a:gd name="T16" fmla="*/ 0 w 258"/>
              <a:gd name="T17" fmla="*/ 793904135 h 297"/>
              <a:gd name="T18" fmla="*/ 0 w 258"/>
              <a:gd name="T19" fmla="*/ 526895877 h 297"/>
              <a:gd name="T20" fmla="*/ 0 w 258"/>
              <a:gd name="T21" fmla="*/ 263447939 h 297"/>
              <a:gd name="T22" fmla="*/ 264757787 w 258"/>
              <a:gd name="T23" fmla="*/ 128164476 h 297"/>
              <a:gd name="T24" fmla="*/ 529515574 w 258"/>
              <a:gd name="T25" fmla="*/ 0 h 297"/>
              <a:gd name="T26" fmla="*/ 529515574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3" y="36"/>
                </a:lnTo>
                <a:lnTo>
                  <a:pt x="258" y="74"/>
                </a:lnTo>
                <a:lnTo>
                  <a:pt x="258" y="148"/>
                </a:lnTo>
                <a:lnTo>
                  <a:pt x="258" y="223"/>
                </a:lnTo>
                <a:lnTo>
                  <a:pt x="193" y="261"/>
                </a:lnTo>
                <a:lnTo>
                  <a:pt x="130" y="297"/>
                </a:lnTo>
                <a:lnTo>
                  <a:pt x="65" y="261"/>
                </a:lnTo>
                <a:lnTo>
                  <a:pt x="0" y="223"/>
                </a:lnTo>
                <a:lnTo>
                  <a:pt x="0" y="148"/>
                </a:lnTo>
                <a:lnTo>
                  <a:pt x="0" y="74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13"/>
          <p:cNvSpPr/>
          <p:nvPr/>
        </p:nvSpPr>
        <p:spPr bwMode="auto">
          <a:xfrm>
            <a:off x="6550025" y="5364163"/>
            <a:ext cx="290513" cy="314325"/>
          </a:xfrm>
          <a:custGeom>
            <a:avLst/>
            <a:gdLst>
              <a:gd name="T0" fmla="*/ 293048938 w 144"/>
              <a:gd name="T1" fmla="*/ 0 h 166"/>
              <a:gd name="T2" fmla="*/ 439572336 w 144"/>
              <a:gd name="T3" fmla="*/ 78880427 h 166"/>
              <a:gd name="T4" fmla="*/ 586095859 w 144"/>
              <a:gd name="T5" fmla="*/ 150588188 h 166"/>
              <a:gd name="T6" fmla="*/ 586095859 w 144"/>
              <a:gd name="T7" fmla="*/ 297591936 h 166"/>
              <a:gd name="T8" fmla="*/ 586095859 w 144"/>
              <a:gd name="T9" fmla="*/ 444593732 h 166"/>
              <a:gd name="T10" fmla="*/ 439572336 w 144"/>
              <a:gd name="T11" fmla="*/ 516301582 h 166"/>
              <a:gd name="T12" fmla="*/ 293048938 w 144"/>
              <a:gd name="T13" fmla="*/ 595181979 h 166"/>
              <a:gd name="T14" fmla="*/ 146523460 w 144"/>
              <a:gd name="T15" fmla="*/ 516301582 h 166"/>
              <a:gd name="T16" fmla="*/ 0 w 144"/>
              <a:gd name="T17" fmla="*/ 444593732 h 166"/>
              <a:gd name="T18" fmla="*/ 0 w 144"/>
              <a:gd name="T19" fmla="*/ 297591936 h 166"/>
              <a:gd name="T20" fmla="*/ 0 w 144"/>
              <a:gd name="T21" fmla="*/ 150588188 h 166"/>
              <a:gd name="T22" fmla="*/ 146523460 w 144"/>
              <a:gd name="T23" fmla="*/ 78880427 h 166"/>
              <a:gd name="T24" fmla="*/ 293048938 w 144"/>
              <a:gd name="T25" fmla="*/ 0 h 166"/>
              <a:gd name="T26" fmla="*/ 293048938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4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FFC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9" name="Freeform 14"/>
          <p:cNvSpPr/>
          <p:nvPr/>
        </p:nvSpPr>
        <p:spPr bwMode="auto">
          <a:xfrm>
            <a:off x="4589463" y="3462338"/>
            <a:ext cx="285750" cy="314325"/>
          </a:xfrm>
          <a:custGeom>
            <a:avLst/>
            <a:gdLst>
              <a:gd name="T0" fmla="*/ 283461992 w 142"/>
              <a:gd name="T1" fmla="*/ 0 h 166"/>
              <a:gd name="T2" fmla="*/ 429240712 w 142"/>
              <a:gd name="T3" fmla="*/ 78880427 h 166"/>
              <a:gd name="T4" fmla="*/ 575021571 w 142"/>
              <a:gd name="T5" fmla="*/ 150588188 h 166"/>
              <a:gd name="T6" fmla="*/ 575021571 w 142"/>
              <a:gd name="T7" fmla="*/ 297591936 h 166"/>
              <a:gd name="T8" fmla="*/ 575021571 w 142"/>
              <a:gd name="T9" fmla="*/ 448180065 h 166"/>
              <a:gd name="T10" fmla="*/ 429240712 w 142"/>
              <a:gd name="T11" fmla="*/ 516301582 h 166"/>
              <a:gd name="T12" fmla="*/ 283461992 w 142"/>
              <a:gd name="T13" fmla="*/ 595181979 h 166"/>
              <a:gd name="T14" fmla="*/ 137681196 w 142"/>
              <a:gd name="T15" fmla="*/ 516301582 h 166"/>
              <a:gd name="T16" fmla="*/ 0 w 142"/>
              <a:gd name="T17" fmla="*/ 448180065 h 166"/>
              <a:gd name="T18" fmla="*/ 0 w 142"/>
              <a:gd name="T19" fmla="*/ 297591936 h 166"/>
              <a:gd name="T20" fmla="*/ 0 w 142"/>
              <a:gd name="T21" fmla="*/ 150588188 h 166"/>
              <a:gd name="T22" fmla="*/ 137681196 w 142"/>
              <a:gd name="T23" fmla="*/ 78880427 h 166"/>
              <a:gd name="T24" fmla="*/ 283461992 w 142"/>
              <a:gd name="T25" fmla="*/ 0 h 166"/>
              <a:gd name="T26" fmla="*/ 28346199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0" name="Freeform 15"/>
          <p:cNvSpPr/>
          <p:nvPr/>
        </p:nvSpPr>
        <p:spPr bwMode="auto">
          <a:xfrm>
            <a:off x="5565775" y="2986088"/>
            <a:ext cx="287338" cy="311150"/>
          </a:xfrm>
          <a:custGeom>
            <a:avLst/>
            <a:gdLst>
              <a:gd name="T0" fmla="*/ 286619658 w 142"/>
              <a:gd name="T1" fmla="*/ 0 h 164"/>
              <a:gd name="T2" fmla="*/ 434026012 w 142"/>
              <a:gd name="T3" fmla="*/ 71991385 h 164"/>
              <a:gd name="T4" fmla="*/ 581430470 w 142"/>
              <a:gd name="T5" fmla="*/ 143982771 h 164"/>
              <a:gd name="T6" fmla="*/ 581430470 w 142"/>
              <a:gd name="T7" fmla="*/ 291566533 h 164"/>
              <a:gd name="T8" fmla="*/ 581430470 w 142"/>
              <a:gd name="T9" fmla="*/ 442749328 h 164"/>
              <a:gd name="T10" fmla="*/ 434026012 w 142"/>
              <a:gd name="T11" fmla="*/ 514740803 h 164"/>
              <a:gd name="T12" fmla="*/ 286619658 w 142"/>
              <a:gd name="T13" fmla="*/ 590331252 h 164"/>
              <a:gd name="T14" fmla="*/ 147404394 w 142"/>
              <a:gd name="T15" fmla="*/ 514740803 h 164"/>
              <a:gd name="T16" fmla="*/ 0 w 142"/>
              <a:gd name="T17" fmla="*/ 442749328 h 164"/>
              <a:gd name="T18" fmla="*/ 0 w 142"/>
              <a:gd name="T19" fmla="*/ 291566533 h 164"/>
              <a:gd name="T20" fmla="*/ 0 w 142"/>
              <a:gd name="T21" fmla="*/ 143982771 h 164"/>
              <a:gd name="T22" fmla="*/ 147404394 w 142"/>
              <a:gd name="T23" fmla="*/ 71991385 h 164"/>
              <a:gd name="T24" fmla="*/ 286619658 w 142"/>
              <a:gd name="T25" fmla="*/ 0 h 164"/>
              <a:gd name="T26" fmla="*/ 286619658 w 142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4"/>
              <a:gd name="T44" fmla="*/ 142 w 142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4">
                <a:moveTo>
                  <a:pt x="70" y="0"/>
                </a:moveTo>
                <a:lnTo>
                  <a:pt x="106" y="20"/>
                </a:lnTo>
                <a:lnTo>
                  <a:pt x="142" y="40"/>
                </a:lnTo>
                <a:lnTo>
                  <a:pt x="142" y="81"/>
                </a:lnTo>
                <a:lnTo>
                  <a:pt x="142" y="123"/>
                </a:lnTo>
                <a:lnTo>
                  <a:pt x="106" y="143"/>
                </a:lnTo>
                <a:lnTo>
                  <a:pt x="70" y="164"/>
                </a:lnTo>
                <a:lnTo>
                  <a:pt x="36" y="143"/>
                </a:lnTo>
                <a:lnTo>
                  <a:pt x="0" y="123"/>
                </a:lnTo>
                <a:lnTo>
                  <a:pt x="0" y="81"/>
                </a:lnTo>
                <a:lnTo>
                  <a:pt x="0" y="40"/>
                </a:lnTo>
                <a:lnTo>
                  <a:pt x="36" y="20"/>
                </a:lnTo>
                <a:lnTo>
                  <a:pt x="70" y="0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1" name="Freeform 16"/>
          <p:cNvSpPr/>
          <p:nvPr/>
        </p:nvSpPr>
        <p:spPr bwMode="auto">
          <a:xfrm>
            <a:off x="6143625" y="4602163"/>
            <a:ext cx="287338" cy="309562"/>
          </a:xfrm>
          <a:custGeom>
            <a:avLst/>
            <a:gdLst>
              <a:gd name="T0" fmla="*/ 290701665 w 143"/>
              <a:gd name="T1" fmla="*/ 0 h 164"/>
              <a:gd name="T2" fmla="*/ 436052434 w 143"/>
              <a:gd name="T3" fmla="*/ 71257778 h 164"/>
              <a:gd name="T4" fmla="*/ 577364524 w 143"/>
              <a:gd name="T5" fmla="*/ 138953706 h 164"/>
              <a:gd name="T6" fmla="*/ 577364524 w 143"/>
              <a:gd name="T7" fmla="*/ 288596735 h 164"/>
              <a:gd name="T8" fmla="*/ 577364524 w 143"/>
              <a:gd name="T9" fmla="*/ 434677856 h 164"/>
              <a:gd name="T10" fmla="*/ 436052434 w 143"/>
              <a:gd name="T11" fmla="*/ 513063196 h 164"/>
              <a:gd name="T12" fmla="*/ 290701665 w 143"/>
              <a:gd name="T13" fmla="*/ 584320944 h 164"/>
              <a:gd name="T14" fmla="*/ 145350832 w 143"/>
              <a:gd name="T15" fmla="*/ 513063196 h 164"/>
              <a:gd name="T16" fmla="*/ 0 w 143"/>
              <a:gd name="T17" fmla="*/ 434677856 h 164"/>
              <a:gd name="T18" fmla="*/ 0 w 143"/>
              <a:gd name="T19" fmla="*/ 288596735 h 164"/>
              <a:gd name="T20" fmla="*/ 0 w 143"/>
              <a:gd name="T21" fmla="*/ 138953706 h 164"/>
              <a:gd name="T22" fmla="*/ 145350832 w 143"/>
              <a:gd name="T23" fmla="*/ 71257778 h 164"/>
              <a:gd name="T24" fmla="*/ 290701665 w 143"/>
              <a:gd name="T25" fmla="*/ 0 h 164"/>
              <a:gd name="T26" fmla="*/ 290701665 w 143"/>
              <a:gd name="T27" fmla="*/ 0 h 16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3"/>
              <a:gd name="T43" fmla="*/ 0 h 164"/>
              <a:gd name="T44" fmla="*/ 143 w 143"/>
              <a:gd name="T45" fmla="*/ 164 h 16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3" h="164">
                <a:moveTo>
                  <a:pt x="72" y="0"/>
                </a:moveTo>
                <a:lnTo>
                  <a:pt x="108" y="20"/>
                </a:lnTo>
                <a:lnTo>
                  <a:pt x="143" y="39"/>
                </a:lnTo>
                <a:lnTo>
                  <a:pt x="143" y="81"/>
                </a:lnTo>
                <a:lnTo>
                  <a:pt x="143" y="122"/>
                </a:lnTo>
                <a:lnTo>
                  <a:pt x="108" y="144"/>
                </a:lnTo>
                <a:lnTo>
                  <a:pt x="72" y="164"/>
                </a:lnTo>
                <a:lnTo>
                  <a:pt x="36" y="144"/>
                </a:lnTo>
                <a:lnTo>
                  <a:pt x="0" y="122"/>
                </a:lnTo>
                <a:lnTo>
                  <a:pt x="0" y="81"/>
                </a:lnTo>
                <a:lnTo>
                  <a:pt x="0" y="39"/>
                </a:lnTo>
                <a:lnTo>
                  <a:pt x="36" y="20"/>
                </a:lnTo>
                <a:lnTo>
                  <a:pt x="72" y="0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2" name="Freeform 17"/>
          <p:cNvSpPr/>
          <p:nvPr/>
        </p:nvSpPr>
        <p:spPr bwMode="auto">
          <a:xfrm>
            <a:off x="4432300" y="4308475"/>
            <a:ext cx="285750" cy="314325"/>
          </a:xfrm>
          <a:custGeom>
            <a:avLst/>
            <a:gdLst>
              <a:gd name="T0" fmla="*/ 283461992 w 142"/>
              <a:gd name="T1" fmla="*/ 0 h 166"/>
              <a:gd name="T2" fmla="*/ 429240712 w 142"/>
              <a:gd name="T3" fmla="*/ 78880427 h 166"/>
              <a:gd name="T4" fmla="*/ 575021571 w 142"/>
              <a:gd name="T5" fmla="*/ 147001855 h 166"/>
              <a:gd name="T6" fmla="*/ 575021571 w 142"/>
              <a:gd name="T7" fmla="*/ 297591936 h 166"/>
              <a:gd name="T8" fmla="*/ 575021571 w 142"/>
              <a:gd name="T9" fmla="*/ 444593732 h 166"/>
              <a:gd name="T10" fmla="*/ 429240712 w 142"/>
              <a:gd name="T11" fmla="*/ 516301582 h 166"/>
              <a:gd name="T12" fmla="*/ 283461992 w 142"/>
              <a:gd name="T13" fmla="*/ 595181979 h 166"/>
              <a:gd name="T14" fmla="*/ 137681196 w 142"/>
              <a:gd name="T15" fmla="*/ 516301582 h 166"/>
              <a:gd name="T16" fmla="*/ 0 w 142"/>
              <a:gd name="T17" fmla="*/ 444593732 h 166"/>
              <a:gd name="T18" fmla="*/ 0 w 142"/>
              <a:gd name="T19" fmla="*/ 297591936 h 166"/>
              <a:gd name="T20" fmla="*/ 0 w 142"/>
              <a:gd name="T21" fmla="*/ 147001855 h 166"/>
              <a:gd name="T22" fmla="*/ 137681196 w 142"/>
              <a:gd name="T23" fmla="*/ 78880427 h 166"/>
              <a:gd name="T24" fmla="*/ 283461992 w 142"/>
              <a:gd name="T25" fmla="*/ 0 h 166"/>
              <a:gd name="T26" fmla="*/ 283461992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0" y="0"/>
                </a:moveTo>
                <a:lnTo>
                  <a:pt x="106" y="22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6" y="144"/>
                </a:lnTo>
                <a:lnTo>
                  <a:pt x="70" y="166"/>
                </a:lnTo>
                <a:lnTo>
                  <a:pt x="34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4" y="22"/>
                </a:lnTo>
                <a:lnTo>
                  <a:pt x="70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3" name="Freeform 18"/>
          <p:cNvSpPr/>
          <p:nvPr/>
        </p:nvSpPr>
        <p:spPr bwMode="auto">
          <a:xfrm>
            <a:off x="7162800" y="3586163"/>
            <a:ext cx="290513" cy="314325"/>
          </a:xfrm>
          <a:custGeom>
            <a:avLst/>
            <a:gdLst>
              <a:gd name="T0" fmla="*/ 293048938 w 144"/>
              <a:gd name="T1" fmla="*/ 0 h 166"/>
              <a:gd name="T2" fmla="*/ 439572336 w 144"/>
              <a:gd name="T3" fmla="*/ 78880427 h 166"/>
              <a:gd name="T4" fmla="*/ 586095859 w 144"/>
              <a:gd name="T5" fmla="*/ 150588188 h 166"/>
              <a:gd name="T6" fmla="*/ 586095859 w 144"/>
              <a:gd name="T7" fmla="*/ 297591936 h 166"/>
              <a:gd name="T8" fmla="*/ 586095859 w 144"/>
              <a:gd name="T9" fmla="*/ 448180065 h 166"/>
              <a:gd name="T10" fmla="*/ 439572336 w 144"/>
              <a:gd name="T11" fmla="*/ 516301582 h 166"/>
              <a:gd name="T12" fmla="*/ 293048938 w 144"/>
              <a:gd name="T13" fmla="*/ 595181979 h 166"/>
              <a:gd name="T14" fmla="*/ 146523460 w 144"/>
              <a:gd name="T15" fmla="*/ 516301582 h 166"/>
              <a:gd name="T16" fmla="*/ 0 w 144"/>
              <a:gd name="T17" fmla="*/ 448180065 h 166"/>
              <a:gd name="T18" fmla="*/ 0 w 144"/>
              <a:gd name="T19" fmla="*/ 297591936 h 166"/>
              <a:gd name="T20" fmla="*/ 0 w 144"/>
              <a:gd name="T21" fmla="*/ 150588188 h 166"/>
              <a:gd name="T22" fmla="*/ 146523460 w 144"/>
              <a:gd name="T23" fmla="*/ 78880427 h 166"/>
              <a:gd name="T24" fmla="*/ 293048938 w 144"/>
              <a:gd name="T25" fmla="*/ 0 h 166"/>
              <a:gd name="T26" fmla="*/ 293048938 w 144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4"/>
              <a:gd name="T43" fmla="*/ 0 h 166"/>
              <a:gd name="T44" fmla="*/ 144 w 144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4" h="166">
                <a:moveTo>
                  <a:pt x="72" y="0"/>
                </a:moveTo>
                <a:lnTo>
                  <a:pt x="108" y="22"/>
                </a:lnTo>
                <a:lnTo>
                  <a:pt x="144" y="42"/>
                </a:lnTo>
                <a:lnTo>
                  <a:pt x="144" y="83"/>
                </a:lnTo>
                <a:lnTo>
                  <a:pt x="144" y="125"/>
                </a:lnTo>
                <a:lnTo>
                  <a:pt x="108" y="144"/>
                </a:lnTo>
                <a:lnTo>
                  <a:pt x="72" y="166"/>
                </a:lnTo>
                <a:lnTo>
                  <a:pt x="36" y="144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4" name="Freeform 19"/>
          <p:cNvSpPr/>
          <p:nvPr/>
        </p:nvSpPr>
        <p:spPr bwMode="auto">
          <a:xfrm>
            <a:off x="5187950" y="4913313"/>
            <a:ext cx="287338" cy="314325"/>
          </a:xfrm>
          <a:custGeom>
            <a:avLst/>
            <a:gdLst>
              <a:gd name="T0" fmla="*/ 294810811 w 142"/>
              <a:gd name="T1" fmla="*/ 0 h 166"/>
              <a:gd name="T2" fmla="*/ 442215142 w 142"/>
              <a:gd name="T3" fmla="*/ 78880427 h 166"/>
              <a:gd name="T4" fmla="*/ 581430470 w 142"/>
              <a:gd name="T5" fmla="*/ 150588188 h 166"/>
              <a:gd name="T6" fmla="*/ 581430470 w 142"/>
              <a:gd name="T7" fmla="*/ 297591936 h 166"/>
              <a:gd name="T8" fmla="*/ 581430470 w 142"/>
              <a:gd name="T9" fmla="*/ 448180065 h 166"/>
              <a:gd name="T10" fmla="*/ 442215142 w 142"/>
              <a:gd name="T11" fmla="*/ 519887915 h 166"/>
              <a:gd name="T12" fmla="*/ 294810811 w 142"/>
              <a:gd name="T13" fmla="*/ 595181979 h 166"/>
              <a:gd name="T14" fmla="*/ 147404394 w 142"/>
              <a:gd name="T15" fmla="*/ 519887915 h 166"/>
              <a:gd name="T16" fmla="*/ 0 w 142"/>
              <a:gd name="T17" fmla="*/ 448180065 h 166"/>
              <a:gd name="T18" fmla="*/ 0 w 142"/>
              <a:gd name="T19" fmla="*/ 297591936 h 166"/>
              <a:gd name="T20" fmla="*/ 0 w 142"/>
              <a:gd name="T21" fmla="*/ 150588188 h 166"/>
              <a:gd name="T22" fmla="*/ 147404394 w 142"/>
              <a:gd name="T23" fmla="*/ 78880427 h 166"/>
              <a:gd name="T24" fmla="*/ 294810811 w 142"/>
              <a:gd name="T25" fmla="*/ 0 h 166"/>
              <a:gd name="T26" fmla="*/ 294810811 w 142"/>
              <a:gd name="T27" fmla="*/ 0 h 16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6"/>
              <a:gd name="T44" fmla="*/ 142 w 142"/>
              <a:gd name="T45" fmla="*/ 166 h 16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6">
                <a:moveTo>
                  <a:pt x="72" y="0"/>
                </a:moveTo>
                <a:lnTo>
                  <a:pt x="108" y="22"/>
                </a:lnTo>
                <a:lnTo>
                  <a:pt x="142" y="42"/>
                </a:lnTo>
                <a:lnTo>
                  <a:pt x="142" y="83"/>
                </a:lnTo>
                <a:lnTo>
                  <a:pt x="142" y="125"/>
                </a:lnTo>
                <a:lnTo>
                  <a:pt x="108" y="145"/>
                </a:lnTo>
                <a:lnTo>
                  <a:pt x="72" y="166"/>
                </a:lnTo>
                <a:lnTo>
                  <a:pt x="36" y="145"/>
                </a:lnTo>
                <a:lnTo>
                  <a:pt x="0" y="125"/>
                </a:lnTo>
                <a:lnTo>
                  <a:pt x="0" y="83"/>
                </a:lnTo>
                <a:lnTo>
                  <a:pt x="0" y="42"/>
                </a:lnTo>
                <a:lnTo>
                  <a:pt x="36" y="22"/>
                </a:lnTo>
                <a:lnTo>
                  <a:pt x="72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5" name="Freeform 20"/>
          <p:cNvSpPr/>
          <p:nvPr/>
        </p:nvSpPr>
        <p:spPr bwMode="auto">
          <a:xfrm>
            <a:off x="6013450" y="3665538"/>
            <a:ext cx="287338" cy="312737"/>
          </a:xfrm>
          <a:custGeom>
            <a:avLst/>
            <a:gdLst>
              <a:gd name="T0" fmla="*/ 294810811 w 142"/>
              <a:gd name="T1" fmla="*/ 0 h 165"/>
              <a:gd name="T2" fmla="*/ 442215142 w 142"/>
              <a:gd name="T3" fmla="*/ 75441643 h 165"/>
              <a:gd name="T4" fmla="*/ 581430470 w 142"/>
              <a:gd name="T5" fmla="*/ 147289655 h 165"/>
              <a:gd name="T6" fmla="*/ 581430470 w 142"/>
              <a:gd name="T7" fmla="*/ 298172941 h 165"/>
              <a:gd name="T8" fmla="*/ 581430470 w 142"/>
              <a:gd name="T9" fmla="*/ 445464432 h 165"/>
              <a:gd name="T10" fmla="*/ 442215142 w 142"/>
              <a:gd name="T11" fmla="*/ 517312533 h 165"/>
              <a:gd name="T12" fmla="*/ 294810811 w 142"/>
              <a:gd name="T13" fmla="*/ 592754146 h 165"/>
              <a:gd name="T14" fmla="*/ 147404394 w 142"/>
              <a:gd name="T15" fmla="*/ 517312533 h 165"/>
              <a:gd name="T16" fmla="*/ 0 w 142"/>
              <a:gd name="T17" fmla="*/ 445464432 h 165"/>
              <a:gd name="T18" fmla="*/ 0 w 142"/>
              <a:gd name="T19" fmla="*/ 298172941 h 165"/>
              <a:gd name="T20" fmla="*/ 0 w 142"/>
              <a:gd name="T21" fmla="*/ 147289655 h 165"/>
              <a:gd name="T22" fmla="*/ 147404394 w 142"/>
              <a:gd name="T23" fmla="*/ 75441643 h 165"/>
              <a:gd name="T24" fmla="*/ 294810811 w 142"/>
              <a:gd name="T25" fmla="*/ 0 h 165"/>
              <a:gd name="T26" fmla="*/ 294810811 w 142"/>
              <a:gd name="T27" fmla="*/ 0 h 16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2"/>
              <a:gd name="T43" fmla="*/ 0 h 165"/>
              <a:gd name="T44" fmla="*/ 142 w 142"/>
              <a:gd name="T45" fmla="*/ 165 h 165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2" h="165">
                <a:moveTo>
                  <a:pt x="72" y="0"/>
                </a:moveTo>
                <a:lnTo>
                  <a:pt x="108" y="21"/>
                </a:lnTo>
                <a:lnTo>
                  <a:pt x="142" y="41"/>
                </a:lnTo>
                <a:lnTo>
                  <a:pt x="142" y="83"/>
                </a:lnTo>
                <a:lnTo>
                  <a:pt x="142" y="124"/>
                </a:lnTo>
                <a:lnTo>
                  <a:pt x="108" y="144"/>
                </a:lnTo>
                <a:lnTo>
                  <a:pt x="72" y="165"/>
                </a:lnTo>
                <a:lnTo>
                  <a:pt x="36" y="144"/>
                </a:lnTo>
                <a:lnTo>
                  <a:pt x="0" y="124"/>
                </a:lnTo>
                <a:lnTo>
                  <a:pt x="0" y="83"/>
                </a:lnTo>
                <a:lnTo>
                  <a:pt x="0" y="41"/>
                </a:lnTo>
                <a:lnTo>
                  <a:pt x="36" y="21"/>
                </a:lnTo>
                <a:lnTo>
                  <a:pt x="72" y="0"/>
                </a:lnTo>
                <a:close/>
              </a:path>
            </a:pathLst>
          </a:custGeom>
          <a:solidFill>
            <a:srgbClr val="595959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6" name="Freeform 6"/>
          <p:cNvSpPr/>
          <p:nvPr/>
        </p:nvSpPr>
        <p:spPr bwMode="auto">
          <a:xfrm>
            <a:off x="4833938" y="1679575"/>
            <a:ext cx="517525" cy="565150"/>
          </a:xfrm>
          <a:custGeom>
            <a:avLst/>
            <a:gdLst>
              <a:gd name="T0" fmla="*/ 519047249 w 257"/>
              <a:gd name="T1" fmla="*/ 0 h 299"/>
              <a:gd name="T2" fmla="*/ 778568922 w 257"/>
              <a:gd name="T3" fmla="*/ 135758862 h 299"/>
              <a:gd name="T4" fmla="*/ 1042148105 w 257"/>
              <a:gd name="T5" fmla="*/ 271517725 h 299"/>
              <a:gd name="T6" fmla="*/ 1042148105 w 257"/>
              <a:gd name="T7" fmla="*/ 535890747 h 299"/>
              <a:gd name="T8" fmla="*/ 1042148105 w 257"/>
              <a:gd name="T9" fmla="*/ 800263650 h 299"/>
              <a:gd name="T10" fmla="*/ 778568922 w 257"/>
              <a:gd name="T11" fmla="*/ 932450102 h 299"/>
              <a:gd name="T12" fmla="*/ 519047249 w 257"/>
              <a:gd name="T13" fmla="*/ 1068209142 h 299"/>
              <a:gd name="T14" fmla="*/ 255468002 w 257"/>
              <a:gd name="T15" fmla="*/ 932450102 h 299"/>
              <a:gd name="T16" fmla="*/ 0 w 257"/>
              <a:gd name="T17" fmla="*/ 800263650 h 299"/>
              <a:gd name="T18" fmla="*/ 0 w 257"/>
              <a:gd name="T19" fmla="*/ 535890747 h 299"/>
              <a:gd name="T20" fmla="*/ 0 w 257"/>
              <a:gd name="T21" fmla="*/ 271517725 h 299"/>
              <a:gd name="T22" fmla="*/ 255468002 w 257"/>
              <a:gd name="T23" fmla="*/ 135758862 h 299"/>
              <a:gd name="T24" fmla="*/ 519047249 w 257"/>
              <a:gd name="T25" fmla="*/ 0 h 299"/>
              <a:gd name="T26" fmla="*/ 519047249 w 257"/>
              <a:gd name="T27" fmla="*/ 0 h 29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7"/>
              <a:gd name="T43" fmla="*/ 0 h 299"/>
              <a:gd name="T44" fmla="*/ 257 w 257"/>
              <a:gd name="T45" fmla="*/ 299 h 29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7" h="299">
                <a:moveTo>
                  <a:pt x="128" y="0"/>
                </a:moveTo>
                <a:lnTo>
                  <a:pt x="192" y="38"/>
                </a:lnTo>
                <a:lnTo>
                  <a:pt x="257" y="76"/>
                </a:lnTo>
                <a:lnTo>
                  <a:pt x="257" y="150"/>
                </a:lnTo>
                <a:lnTo>
                  <a:pt x="257" y="224"/>
                </a:lnTo>
                <a:lnTo>
                  <a:pt x="192" y="261"/>
                </a:lnTo>
                <a:lnTo>
                  <a:pt x="128" y="299"/>
                </a:lnTo>
                <a:lnTo>
                  <a:pt x="63" y="261"/>
                </a:lnTo>
                <a:lnTo>
                  <a:pt x="0" y="224"/>
                </a:lnTo>
                <a:lnTo>
                  <a:pt x="0" y="150"/>
                </a:lnTo>
                <a:lnTo>
                  <a:pt x="0" y="76"/>
                </a:lnTo>
                <a:lnTo>
                  <a:pt x="63" y="38"/>
                </a:lnTo>
                <a:lnTo>
                  <a:pt x="128" y="0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7" name="Freeform 12"/>
          <p:cNvSpPr/>
          <p:nvPr/>
        </p:nvSpPr>
        <p:spPr bwMode="auto">
          <a:xfrm>
            <a:off x="6659563" y="2898775"/>
            <a:ext cx="520700" cy="561975"/>
          </a:xfrm>
          <a:custGeom>
            <a:avLst/>
            <a:gdLst>
              <a:gd name="T0" fmla="*/ 529515574 w 258"/>
              <a:gd name="T1" fmla="*/ 0 h 297"/>
              <a:gd name="T2" fmla="*/ 794273235 w 258"/>
              <a:gd name="T3" fmla="*/ 128890959 h 297"/>
              <a:gd name="T4" fmla="*/ 1050885375 w 258"/>
              <a:gd name="T5" fmla="*/ 261363798 h 297"/>
              <a:gd name="T6" fmla="*/ 1050885375 w 258"/>
              <a:gd name="T7" fmla="*/ 526305691 h 297"/>
              <a:gd name="T8" fmla="*/ 1050885375 w 258"/>
              <a:gd name="T9" fmla="*/ 798409333 h 297"/>
              <a:gd name="T10" fmla="*/ 794273235 w 258"/>
              <a:gd name="T11" fmla="*/ 927300233 h 297"/>
              <a:gd name="T12" fmla="*/ 529515574 w 258"/>
              <a:gd name="T13" fmla="*/ 1063353237 h 297"/>
              <a:gd name="T14" fmla="*/ 264757787 w 258"/>
              <a:gd name="T15" fmla="*/ 927300233 h 297"/>
              <a:gd name="T16" fmla="*/ 0 w 258"/>
              <a:gd name="T17" fmla="*/ 798409333 h 297"/>
              <a:gd name="T18" fmla="*/ 0 w 258"/>
              <a:gd name="T19" fmla="*/ 526305691 h 297"/>
              <a:gd name="T20" fmla="*/ 0 w 258"/>
              <a:gd name="T21" fmla="*/ 261363798 h 297"/>
              <a:gd name="T22" fmla="*/ 264757787 w 258"/>
              <a:gd name="T23" fmla="*/ 128890959 h 297"/>
              <a:gd name="T24" fmla="*/ 529515574 w 258"/>
              <a:gd name="T25" fmla="*/ 0 h 297"/>
              <a:gd name="T26" fmla="*/ 529515574 w 258"/>
              <a:gd name="T27" fmla="*/ 0 h 29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58"/>
              <a:gd name="T43" fmla="*/ 0 h 297"/>
              <a:gd name="T44" fmla="*/ 258 w 258"/>
              <a:gd name="T45" fmla="*/ 297 h 29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58" h="297">
                <a:moveTo>
                  <a:pt x="130" y="0"/>
                </a:moveTo>
                <a:lnTo>
                  <a:pt x="195" y="36"/>
                </a:lnTo>
                <a:lnTo>
                  <a:pt x="258" y="73"/>
                </a:lnTo>
                <a:lnTo>
                  <a:pt x="258" y="147"/>
                </a:lnTo>
                <a:lnTo>
                  <a:pt x="258" y="223"/>
                </a:lnTo>
                <a:lnTo>
                  <a:pt x="195" y="259"/>
                </a:lnTo>
                <a:lnTo>
                  <a:pt x="130" y="297"/>
                </a:lnTo>
                <a:lnTo>
                  <a:pt x="65" y="259"/>
                </a:lnTo>
                <a:lnTo>
                  <a:pt x="0" y="223"/>
                </a:lnTo>
                <a:lnTo>
                  <a:pt x="0" y="147"/>
                </a:lnTo>
                <a:lnTo>
                  <a:pt x="0" y="73"/>
                </a:lnTo>
                <a:lnTo>
                  <a:pt x="65" y="36"/>
                </a:lnTo>
                <a:lnTo>
                  <a:pt x="13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8" name="TextBox 8"/>
          <p:cNvSpPr txBox="1">
            <a:spLocks noChangeArrowheads="1"/>
          </p:cNvSpPr>
          <p:nvPr/>
        </p:nvSpPr>
        <p:spPr bwMode="auto">
          <a:xfrm>
            <a:off x="2033588" y="4556125"/>
            <a:ext cx="11604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rgbClr val="92D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79" name="TextBox 9"/>
          <p:cNvSpPr txBox="1">
            <a:spLocks noChangeArrowheads="1"/>
          </p:cNvSpPr>
          <p:nvPr/>
        </p:nvSpPr>
        <p:spPr bwMode="auto">
          <a:xfrm>
            <a:off x="8485188" y="2794000"/>
            <a:ext cx="1158875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80" name="TextBox 10"/>
          <p:cNvSpPr txBox="1">
            <a:spLocks noChangeArrowheads="1"/>
          </p:cNvSpPr>
          <p:nvPr/>
        </p:nvSpPr>
        <p:spPr bwMode="auto">
          <a:xfrm>
            <a:off x="8186738" y="4751388"/>
            <a:ext cx="1158875" cy="339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rgbClr val="7E7E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81" name="TextBox 11"/>
          <p:cNvSpPr txBox="1">
            <a:spLocks noChangeArrowheads="1"/>
          </p:cNvSpPr>
          <p:nvPr/>
        </p:nvSpPr>
        <p:spPr bwMode="auto">
          <a:xfrm>
            <a:off x="1916113" y="2601913"/>
            <a:ext cx="115887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82" name="TextBox 12"/>
          <p:cNvSpPr txBox="1">
            <a:spLocks noChangeArrowheads="1"/>
          </p:cNvSpPr>
          <p:nvPr/>
        </p:nvSpPr>
        <p:spPr bwMode="auto">
          <a:xfrm>
            <a:off x="6346825" y="2157413"/>
            <a:ext cx="1158875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483" name="任意多边形 2"/>
          <p:cNvSpPr/>
          <p:nvPr/>
        </p:nvSpPr>
        <p:spPr bwMode="auto">
          <a:xfrm>
            <a:off x="8105775" y="2932113"/>
            <a:ext cx="460375" cy="0"/>
          </a:xfrm>
          <a:custGeom>
            <a:avLst/>
            <a:gdLst>
              <a:gd name="T0" fmla="*/ 0 w 361950"/>
              <a:gd name="T1" fmla="*/ 585565 w 361950"/>
              <a:gd name="T2" fmla="*/ 0 60000 65536"/>
              <a:gd name="T3" fmla="*/ 0 60000 65536"/>
              <a:gd name="T4" fmla="*/ 0 w 361950"/>
              <a:gd name="T5" fmla="*/ 361950 w 3619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373737"/>
            </a:solidFill>
            <a:prstDash val="sys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84" name="任意多边形 30"/>
          <p:cNvSpPr/>
          <p:nvPr/>
        </p:nvSpPr>
        <p:spPr bwMode="auto">
          <a:xfrm>
            <a:off x="7791450" y="4895850"/>
            <a:ext cx="460375" cy="0"/>
          </a:xfrm>
          <a:custGeom>
            <a:avLst/>
            <a:gdLst>
              <a:gd name="T0" fmla="*/ 0 w 361950"/>
              <a:gd name="T1" fmla="*/ 585565 w 361950"/>
              <a:gd name="T2" fmla="*/ 0 60000 65536"/>
              <a:gd name="T3" fmla="*/ 0 60000 65536"/>
              <a:gd name="T4" fmla="*/ 0 w 361950"/>
              <a:gd name="T5" fmla="*/ 361950 w 36195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361950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7F7F7F"/>
            </a:solidFill>
            <a:prstDash val="sys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85" name="任意多边形 31"/>
          <p:cNvSpPr/>
          <p:nvPr/>
        </p:nvSpPr>
        <p:spPr bwMode="auto">
          <a:xfrm flipV="1">
            <a:off x="3186113" y="4686300"/>
            <a:ext cx="606425" cy="55563"/>
          </a:xfrm>
          <a:custGeom>
            <a:avLst/>
            <a:gdLst>
              <a:gd name="T0" fmla="*/ 0 w 361950"/>
              <a:gd name="T1" fmla="*/ 0 h 54478"/>
              <a:gd name="T2" fmla="*/ 1016028 w 361950"/>
              <a:gd name="T3" fmla="*/ 0 h 54478"/>
              <a:gd name="T4" fmla="*/ 0 60000 65536"/>
              <a:gd name="T5" fmla="*/ 0 60000 65536"/>
              <a:gd name="T6" fmla="*/ 0 w 361950"/>
              <a:gd name="T7" fmla="*/ 0 h 54478"/>
              <a:gd name="T8" fmla="*/ 361950 w 361950"/>
              <a:gd name="T9" fmla="*/ 54478 h 5447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54478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6350">
            <a:solidFill>
              <a:srgbClr val="7F7F7F"/>
            </a:solidFill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9486" name="任意多边形 32"/>
          <p:cNvSpPr/>
          <p:nvPr/>
        </p:nvSpPr>
        <p:spPr bwMode="auto">
          <a:xfrm>
            <a:off x="2952750" y="2760663"/>
            <a:ext cx="1847850" cy="88900"/>
          </a:xfrm>
          <a:custGeom>
            <a:avLst/>
            <a:gdLst>
              <a:gd name="T0" fmla="*/ 0 w 361950"/>
              <a:gd name="T1" fmla="*/ 0 h 89192"/>
              <a:gd name="T2" fmla="*/ 9433760 w 361950"/>
              <a:gd name="T3" fmla="*/ 0 h 89192"/>
              <a:gd name="T4" fmla="*/ 0 60000 65536"/>
              <a:gd name="T5" fmla="*/ 0 60000 65536"/>
              <a:gd name="T6" fmla="*/ 0 w 361950"/>
              <a:gd name="T7" fmla="*/ 0 h 89192"/>
              <a:gd name="T8" fmla="*/ 361950 w 361950"/>
              <a:gd name="T9" fmla="*/ 89192 h 891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1950" h="89192">
                <a:moveTo>
                  <a:pt x="0" y="0"/>
                </a:moveTo>
                <a:lnTo>
                  <a:pt x="361950" y="0"/>
                </a:lnTo>
              </a:path>
            </a:pathLst>
          </a:custGeom>
          <a:noFill/>
          <a:ln w="19050">
            <a:solidFill>
              <a:srgbClr val="373737"/>
            </a:solidFill>
            <a:prstDash val="sysDash"/>
            <a:round/>
          </a:ln>
        </p:spPr>
        <p:txBody>
          <a:bodyPr anchor="ctr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3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0485" name="Freeform 673"/>
          <p:cNvSpPr>
            <a:spLocks noEditPoints="1"/>
          </p:cNvSpPr>
          <p:nvPr/>
        </p:nvSpPr>
        <p:spPr bwMode="auto">
          <a:xfrm rot="-324743">
            <a:off x="5541963" y="2219325"/>
            <a:ext cx="2443162" cy="2444750"/>
          </a:xfrm>
          <a:custGeom>
            <a:avLst/>
            <a:gdLst>
              <a:gd name="T0" fmla="*/ 2147483647 w 1816"/>
              <a:gd name="T1" fmla="*/ 1435366054 h 1816"/>
              <a:gd name="T2" fmla="*/ 2147483647 w 1816"/>
              <a:gd name="T3" fmla="*/ 1134518848 h 1816"/>
              <a:gd name="T4" fmla="*/ 2147483647 w 1816"/>
              <a:gd name="T5" fmla="*/ 833671978 h 1816"/>
              <a:gd name="T6" fmla="*/ 2147483647 w 1816"/>
              <a:gd name="T7" fmla="*/ 391462964 h 1816"/>
              <a:gd name="T8" fmla="*/ 2147483647 w 1816"/>
              <a:gd name="T9" fmla="*/ 387838920 h 1816"/>
              <a:gd name="T10" fmla="*/ 2081473236 w 1816"/>
              <a:gd name="T11" fmla="*/ 250100904 h 1816"/>
              <a:gd name="T12" fmla="*/ 1770157168 w 1816"/>
              <a:gd name="T13" fmla="*/ 188482720 h 1816"/>
              <a:gd name="T14" fmla="*/ 1433501374 w 1816"/>
              <a:gd name="T15" fmla="*/ 199356200 h 1816"/>
              <a:gd name="T16" fmla="*/ 1133044662 w 1816"/>
              <a:gd name="T17" fmla="*/ 76118423 h 1816"/>
              <a:gd name="T18" fmla="*/ 832589631 w 1816"/>
              <a:gd name="T19" fmla="*/ 427710143 h 1816"/>
              <a:gd name="T20" fmla="*/ 390954416 w 1816"/>
              <a:gd name="T21" fmla="*/ 572696164 h 1816"/>
              <a:gd name="T22" fmla="*/ 387335416 w 1816"/>
              <a:gd name="T23" fmla="*/ 898915553 h 1816"/>
              <a:gd name="T24" fmla="*/ 249777007 w 1816"/>
              <a:gd name="T25" fmla="*/ 1207011858 h 1816"/>
              <a:gd name="T26" fmla="*/ 188237863 w 1816"/>
              <a:gd name="T27" fmla="*/ 1515108500 h 1816"/>
              <a:gd name="T28" fmla="*/ 195477208 w 1816"/>
              <a:gd name="T29" fmla="*/ 1852201201 h 1816"/>
              <a:gd name="T30" fmla="*/ 76019201 w 1816"/>
              <a:gd name="T31" fmla="*/ 2147483647 h 1816"/>
              <a:gd name="T32" fmla="*/ 427153833 w 1816"/>
              <a:gd name="T33" fmla="*/ 2147483647 h 1816"/>
              <a:gd name="T34" fmla="*/ 571952849 w 1816"/>
              <a:gd name="T35" fmla="*/ 2147483647 h 1816"/>
              <a:gd name="T36" fmla="*/ 897747775 w 1816"/>
              <a:gd name="T37" fmla="*/ 2147483647 h 1816"/>
              <a:gd name="T38" fmla="*/ 1205443497 w 1816"/>
              <a:gd name="T39" fmla="*/ 2147483647 h 1816"/>
              <a:gd name="T40" fmla="*/ 1513140900 w 1816"/>
              <a:gd name="T41" fmla="*/ 2147483647 h 1816"/>
              <a:gd name="T42" fmla="*/ 1849795349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084179105 h 1816"/>
              <a:gd name="T54" fmla="*/ 2147483647 w 1816"/>
              <a:gd name="T55" fmla="*/ 1772458755 h 1816"/>
              <a:gd name="T56" fmla="*/ 1578299045 w 1816"/>
              <a:gd name="T57" fmla="*/ 2147483647 h 1816"/>
              <a:gd name="T58" fmla="*/ 1321282440 w 1816"/>
              <a:gd name="T59" fmla="*/ 2147483647 h 1816"/>
              <a:gd name="T60" fmla="*/ 1089605899 w 1816"/>
              <a:gd name="T61" fmla="*/ 2147483647 h 1816"/>
              <a:gd name="T62" fmla="*/ 876028393 w 1816"/>
              <a:gd name="T63" fmla="*/ 2147483647 h 1816"/>
              <a:gd name="T64" fmla="*/ 695031138 w 1816"/>
              <a:gd name="T65" fmla="*/ 2147483647 h 1816"/>
              <a:gd name="T66" fmla="*/ 550232122 w 1816"/>
              <a:gd name="T67" fmla="*/ 2147483647 h 1816"/>
              <a:gd name="T68" fmla="*/ 441633869 w 1816"/>
              <a:gd name="T69" fmla="*/ 2084179105 h 1816"/>
              <a:gd name="T70" fmla="*/ 380094725 w 1816"/>
              <a:gd name="T71" fmla="*/ 1841327721 h 1816"/>
              <a:gd name="T72" fmla="*/ 365614689 w 1816"/>
              <a:gd name="T73" fmla="*/ 1580352075 h 1816"/>
              <a:gd name="T74" fmla="*/ 405434452 w 1816"/>
              <a:gd name="T75" fmla="*/ 1326625528 h 1816"/>
              <a:gd name="T76" fmla="*/ 492313323 w 1816"/>
              <a:gd name="T77" fmla="*/ 1091022234 h 1816"/>
              <a:gd name="T78" fmla="*/ 619011957 w 1816"/>
              <a:gd name="T79" fmla="*/ 880792637 h 1816"/>
              <a:gd name="T80" fmla="*/ 781910177 w 1816"/>
              <a:gd name="T81" fmla="*/ 699559269 h 1816"/>
              <a:gd name="T82" fmla="*/ 981007646 w 1816"/>
              <a:gd name="T83" fmla="*/ 550947857 h 1816"/>
              <a:gd name="T84" fmla="*/ 1201824497 w 1816"/>
              <a:gd name="T85" fmla="*/ 442209014 h 1816"/>
              <a:gd name="T86" fmla="*/ 1447981410 w 1816"/>
              <a:gd name="T87" fmla="*/ 380589484 h 1816"/>
              <a:gd name="T88" fmla="*/ 1708618024 w 1816"/>
              <a:gd name="T89" fmla="*/ 366090613 h 1816"/>
              <a:gd name="T90" fmla="*/ 1962013947 w 1816"/>
              <a:gd name="T91" fmla="*/ 405961836 h 1816"/>
              <a:gd name="T92" fmla="*/ 2147483647 w 1816"/>
              <a:gd name="T93" fmla="*/ 492953718 h 1816"/>
              <a:gd name="T94" fmla="*/ 2147483647 w 1816"/>
              <a:gd name="T95" fmla="*/ 619816823 h 1816"/>
              <a:gd name="T96" fmla="*/ 2147483647 w 1816"/>
              <a:gd name="T97" fmla="*/ 782925929 h 1816"/>
              <a:gd name="T98" fmla="*/ 2147483647 w 1816"/>
              <a:gd name="T99" fmla="*/ 982283391 h 1816"/>
              <a:gd name="T100" fmla="*/ 2147483647 w 1816"/>
              <a:gd name="T101" fmla="*/ 1203386467 h 1816"/>
              <a:gd name="T102" fmla="*/ 2147483647 w 1816"/>
              <a:gd name="T103" fmla="*/ 1449863579 h 1816"/>
              <a:gd name="T104" fmla="*/ 2147483647 w 1816"/>
              <a:gd name="T105" fmla="*/ 1710839225 h 1816"/>
              <a:gd name="T106" fmla="*/ 2147483647 w 1816"/>
              <a:gd name="T107" fmla="*/ 1964565435 h 1816"/>
              <a:gd name="T108" fmla="*/ 2147483647 w 1816"/>
              <a:gd name="T109" fmla="*/ 2147483647 h 1816"/>
              <a:gd name="T110" fmla="*/ 2147483647 w 1816"/>
              <a:gd name="T111" fmla="*/ 2147483647 h 1816"/>
              <a:gd name="T112" fmla="*/ 2147483647 w 1816"/>
              <a:gd name="T113" fmla="*/ 2147483647 h 1816"/>
              <a:gd name="T114" fmla="*/ 2147483647 w 1816"/>
              <a:gd name="T115" fmla="*/ 2147483647 h 1816"/>
              <a:gd name="T116" fmla="*/ 2081473236 w 1816"/>
              <a:gd name="T117" fmla="*/ 2147483647 h 1816"/>
              <a:gd name="T118" fmla="*/ 1835315313 w 1816"/>
              <a:gd name="T119" fmla="*/ 2147483647 h 18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16"/>
              <a:gd name="T181" fmla="*/ 0 h 1816"/>
              <a:gd name="T182" fmla="*/ 1816 w 1816"/>
              <a:gd name="T183" fmla="*/ 1816 h 18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7E7E7D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6" name="Freeform 675"/>
          <p:cNvSpPr>
            <a:spLocks noEditPoints="1"/>
          </p:cNvSpPr>
          <p:nvPr/>
        </p:nvSpPr>
        <p:spPr bwMode="auto">
          <a:xfrm rot="-324743">
            <a:off x="2474913" y="2747963"/>
            <a:ext cx="3187700" cy="3187700"/>
          </a:xfrm>
          <a:custGeom>
            <a:avLst/>
            <a:gdLst>
              <a:gd name="T0" fmla="*/ 2147483647 w 2622"/>
              <a:gd name="T1" fmla="*/ 1702715643 h 2622"/>
              <a:gd name="T2" fmla="*/ 2147483647 w 2622"/>
              <a:gd name="T3" fmla="*/ 1374588127 h 2622"/>
              <a:gd name="T4" fmla="*/ 2147483647 w 2622"/>
              <a:gd name="T5" fmla="*/ 1061240191 h 2622"/>
              <a:gd name="T6" fmla="*/ 2147483647 w 2622"/>
              <a:gd name="T7" fmla="*/ 798148053 h 2622"/>
              <a:gd name="T8" fmla="*/ 2147483647 w 2622"/>
              <a:gd name="T9" fmla="*/ 558703333 h 2622"/>
              <a:gd name="T10" fmla="*/ 2147483647 w 2622"/>
              <a:gd name="T11" fmla="*/ 206926955 h 2622"/>
              <a:gd name="T12" fmla="*/ 2147483647 w 2622"/>
              <a:gd name="T13" fmla="*/ 239444644 h 2622"/>
              <a:gd name="T14" fmla="*/ 2147483647 w 2622"/>
              <a:gd name="T15" fmla="*/ 165541579 h 2622"/>
              <a:gd name="T16" fmla="*/ 1832783967 w 2622"/>
              <a:gd name="T17" fmla="*/ 153717148 h 2622"/>
              <a:gd name="T18" fmla="*/ 1540129630 w 2622"/>
              <a:gd name="T19" fmla="*/ 38429895 h 2622"/>
              <a:gd name="T20" fmla="*/ 1194265221 w 2622"/>
              <a:gd name="T21" fmla="*/ 310391002 h 2622"/>
              <a:gd name="T22" fmla="*/ 901610884 w 2622"/>
              <a:gd name="T23" fmla="*/ 481844778 h 2622"/>
              <a:gd name="T24" fmla="*/ 493669171 w 2622"/>
              <a:gd name="T25" fmla="*/ 641474236 h 2622"/>
              <a:gd name="T26" fmla="*/ 446371599 w 2622"/>
              <a:gd name="T27" fmla="*/ 954820653 h 2622"/>
              <a:gd name="T28" fmla="*/ 286742216 w 2622"/>
              <a:gd name="T29" fmla="*/ 1253387186 h 2622"/>
              <a:gd name="T30" fmla="*/ 186234875 w 2622"/>
              <a:gd name="T31" fmla="*/ 1578558300 h 2622"/>
              <a:gd name="T32" fmla="*/ 0 w 2622"/>
              <a:gd name="T33" fmla="*/ 1832783967 h 2622"/>
              <a:gd name="T34" fmla="*/ 174410482 w 2622"/>
              <a:gd name="T35" fmla="*/ 2147483647 h 2622"/>
              <a:gd name="T36" fmla="*/ 263093430 w 2622"/>
              <a:gd name="T37" fmla="*/ 2147483647 h 2622"/>
              <a:gd name="T38" fmla="*/ 313346493 w 2622"/>
              <a:gd name="T39" fmla="*/ 2147483647 h 2622"/>
              <a:gd name="T40" fmla="*/ 603045415 w 2622"/>
              <a:gd name="T41" fmla="*/ 2147483647 h 2622"/>
              <a:gd name="T42" fmla="*/ 851357821 w 2622"/>
              <a:gd name="T43" fmla="*/ 2147483647 h 2622"/>
              <a:gd name="T44" fmla="*/ 1138099961 w 2622"/>
              <a:gd name="T45" fmla="*/ 2147483647 h 2622"/>
              <a:gd name="T46" fmla="*/ 1336158242 w 2622"/>
              <a:gd name="T47" fmla="*/ 2147483647 h 2622"/>
              <a:gd name="T48" fmla="*/ 1767749805 w 2622"/>
              <a:gd name="T49" fmla="*/ 2147483647 h 2622"/>
              <a:gd name="T50" fmla="*/ 2107700498 w 2622"/>
              <a:gd name="T51" fmla="*/ 2147483647 h 2622"/>
              <a:gd name="T52" fmla="*/ 2147483647 w 2622"/>
              <a:gd name="T53" fmla="*/ 2147483647 h 2622"/>
              <a:gd name="T54" fmla="*/ 2147483647 w 2622"/>
              <a:gd name="T55" fmla="*/ 2147483647 h 2622"/>
              <a:gd name="T56" fmla="*/ 2147483647 w 2622"/>
              <a:gd name="T57" fmla="*/ 2147483647 h 2622"/>
              <a:gd name="T58" fmla="*/ 2147483647 w 2622"/>
              <a:gd name="T59" fmla="*/ 2147483647 h 2622"/>
              <a:gd name="T60" fmla="*/ 2147483647 w 2622"/>
              <a:gd name="T61" fmla="*/ 2147483647 h 2622"/>
              <a:gd name="T62" fmla="*/ 2147483647 w 2622"/>
              <a:gd name="T63" fmla="*/ 2147483647 h 2622"/>
              <a:gd name="T64" fmla="*/ 2147483647 w 2622"/>
              <a:gd name="T65" fmla="*/ 2147483647 h 2622"/>
              <a:gd name="T66" fmla="*/ 1939203504 w 2622"/>
              <a:gd name="T67" fmla="*/ 2147483647 h 2622"/>
              <a:gd name="T68" fmla="*/ 1608119282 w 2622"/>
              <a:gd name="T69" fmla="*/ 2147483647 h 2622"/>
              <a:gd name="T70" fmla="*/ 1226782909 w 2622"/>
              <a:gd name="T71" fmla="*/ 2147483647 h 2622"/>
              <a:gd name="T72" fmla="*/ 895698688 w 2622"/>
              <a:gd name="T73" fmla="*/ 2147483647 h 2622"/>
              <a:gd name="T74" fmla="*/ 623737495 w 2622"/>
              <a:gd name="T75" fmla="*/ 2147483647 h 2622"/>
              <a:gd name="T76" fmla="*/ 428635009 w 2622"/>
              <a:gd name="T77" fmla="*/ 2147483647 h 2622"/>
              <a:gd name="T78" fmla="*/ 319258765 w 2622"/>
              <a:gd name="T79" fmla="*/ 2147483647 h 2622"/>
              <a:gd name="T80" fmla="*/ 307434296 w 2622"/>
              <a:gd name="T81" fmla="*/ 1770705295 h 2622"/>
              <a:gd name="T82" fmla="*/ 399074026 w 2622"/>
              <a:gd name="T83" fmla="*/ 1374588127 h 2622"/>
              <a:gd name="T84" fmla="*/ 579396629 w 2622"/>
              <a:gd name="T85" fmla="*/ 1022811521 h 2622"/>
              <a:gd name="T86" fmla="*/ 836576722 w 2622"/>
              <a:gd name="T87" fmla="*/ 724244988 h 2622"/>
              <a:gd name="T88" fmla="*/ 1155836551 w 2622"/>
              <a:gd name="T89" fmla="*/ 496624661 h 2622"/>
              <a:gd name="T90" fmla="*/ 1528305237 w 2622"/>
              <a:gd name="T91" fmla="*/ 348819748 h 2622"/>
              <a:gd name="T92" fmla="*/ 1939203504 w 2622"/>
              <a:gd name="T93" fmla="*/ 298566609 h 2622"/>
              <a:gd name="T94" fmla="*/ 2147483647 w 2622"/>
              <a:gd name="T95" fmla="*/ 348819748 h 2622"/>
              <a:gd name="T96" fmla="*/ 2147483647 w 2622"/>
              <a:gd name="T97" fmla="*/ 496624661 h 2622"/>
              <a:gd name="T98" fmla="*/ 2147483647 w 2622"/>
              <a:gd name="T99" fmla="*/ 724244988 h 2622"/>
              <a:gd name="T100" fmla="*/ 2147483647 w 2622"/>
              <a:gd name="T101" fmla="*/ 1022811521 h 2622"/>
              <a:gd name="T102" fmla="*/ 2147483647 w 2622"/>
              <a:gd name="T103" fmla="*/ 1374588127 h 2622"/>
              <a:gd name="T104" fmla="*/ 2147483647 w 2622"/>
              <a:gd name="T105" fmla="*/ 1770705295 h 2622"/>
              <a:gd name="T106" fmla="*/ 2147483647 w 2622"/>
              <a:gd name="T107" fmla="*/ 2147483647 h 2622"/>
              <a:gd name="T108" fmla="*/ 2147483647 w 2622"/>
              <a:gd name="T109" fmla="*/ 2147483647 h 2622"/>
              <a:gd name="T110" fmla="*/ 2147483647 w 2622"/>
              <a:gd name="T111" fmla="*/ 2147483647 h 2622"/>
              <a:gd name="T112" fmla="*/ 2147483647 w 2622"/>
              <a:gd name="T113" fmla="*/ 2147483647 h 2622"/>
              <a:gd name="T114" fmla="*/ 2147483647 w 2622"/>
              <a:gd name="T115" fmla="*/ 2147483647 h 2622"/>
              <a:gd name="T116" fmla="*/ 2147483647 w 2622"/>
              <a:gd name="T117" fmla="*/ 2147483647 h 262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22"/>
              <a:gd name="T178" fmla="*/ 0 h 2622"/>
              <a:gd name="T179" fmla="*/ 2622 w 2622"/>
              <a:gd name="T180" fmla="*/ 2622 h 262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7" name="Freeform 679"/>
          <p:cNvSpPr>
            <a:spLocks noEditPoints="1"/>
          </p:cNvSpPr>
          <p:nvPr/>
        </p:nvSpPr>
        <p:spPr bwMode="auto">
          <a:xfrm rot="-324743">
            <a:off x="7816850" y="3282950"/>
            <a:ext cx="2141538" cy="2143125"/>
          </a:xfrm>
          <a:custGeom>
            <a:avLst/>
            <a:gdLst>
              <a:gd name="T0" fmla="*/ 2147483647 w 1816"/>
              <a:gd name="T1" fmla="*/ 1103033156 h 1816"/>
              <a:gd name="T2" fmla="*/ 2147483647 w 1816"/>
              <a:gd name="T3" fmla="*/ 871841249 h 1816"/>
              <a:gd name="T4" fmla="*/ 2147483647 w 1816"/>
              <a:gd name="T5" fmla="*/ 640650521 h 1816"/>
              <a:gd name="T6" fmla="*/ 2083203525 w 1816"/>
              <a:gd name="T7" fmla="*/ 300827003 h 1816"/>
              <a:gd name="T8" fmla="*/ 1832885395 w 1816"/>
              <a:gd name="T9" fmla="*/ 298041885 h 1816"/>
              <a:gd name="T10" fmla="*/ 1599254983 w 1816"/>
              <a:gd name="T11" fmla="*/ 192195614 h 1816"/>
              <a:gd name="T12" fmla="*/ 1360061998 w 1816"/>
              <a:gd name="T13" fmla="*/ 144842676 h 1816"/>
              <a:gd name="T14" fmla="*/ 1101400303 w 1816"/>
              <a:gd name="T15" fmla="*/ 153199209 h 1816"/>
              <a:gd name="T16" fmla="*/ 870550588 w 1816"/>
              <a:gd name="T17" fmla="*/ 58494570 h 1816"/>
              <a:gd name="T18" fmla="*/ 639702052 w 1816"/>
              <a:gd name="T19" fmla="*/ 328681794 h 1816"/>
              <a:gd name="T20" fmla="*/ 300381358 w 1816"/>
              <a:gd name="T21" fmla="*/ 440099481 h 1816"/>
              <a:gd name="T22" fmla="*/ 297600662 w 1816"/>
              <a:gd name="T23" fmla="*/ 690788540 h 1816"/>
              <a:gd name="T24" fmla="*/ 191910601 w 1816"/>
              <a:gd name="T25" fmla="*/ 927550682 h 1816"/>
              <a:gd name="T26" fmla="*/ 144628106 w 1816"/>
              <a:gd name="T27" fmla="*/ 1164312825 h 1816"/>
              <a:gd name="T28" fmla="*/ 150190679 w 1816"/>
              <a:gd name="T29" fmla="*/ 1423358564 h 1816"/>
              <a:gd name="T30" fmla="*/ 58407621 w 1816"/>
              <a:gd name="T31" fmla="*/ 1657335589 h 1816"/>
              <a:gd name="T32" fmla="*/ 328195475 w 1816"/>
              <a:gd name="T33" fmla="*/ 1888526317 h 1816"/>
              <a:gd name="T34" fmla="*/ 439446929 w 1816"/>
              <a:gd name="T35" fmla="*/ 2147483647 h 1816"/>
              <a:gd name="T36" fmla="*/ 689765206 w 1816"/>
              <a:gd name="T37" fmla="*/ 2147483647 h 1816"/>
              <a:gd name="T38" fmla="*/ 926177494 w 1816"/>
              <a:gd name="T39" fmla="*/ 2147483647 h 1816"/>
              <a:gd name="T40" fmla="*/ 1162588603 w 1816"/>
              <a:gd name="T41" fmla="*/ 2147483647 h 1816"/>
              <a:gd name="T42" fmla="*/ 1421251477 w 1816"/>
              <a:gd name="T43" fmla="*/ 2147483647 h 1816"/>
              <a:gd name="T44" fmla="*/ 1652100013 w 1816"/>
              <a:gd name="T45" fmla="*/ 2147483647 h 1816"/>
              <a:gd name="T46" fmla="*/ 1885730425 w 1816"/>
              <a:gd name="T47" fmla="*/ 2147483647 h 1816"/>
              <a:gd name="T48" fmla="*/ 2147483647 w 1816"/>
              <a:gd name="T49" fmla="*/ 2089077210 h 1816"/>
              <a:gd name="T50" fmla="*/ 2147483647 w 1816"/>
              <a:gd name="T51" fmla="*/ 1838388299 h 1816"/>
              <a:gd name="T52" fmla="*/ 2147483647 w 1816"/>
              <a:gd name="T53" fmla="*/ 1601626156 h 1816"/>
              <a:gd name="T54" fmla="*/ 2147483647 w 1816"/>
              <a:gd name="T55" fmla="*/ 1362078895 h 1816"/>
              <a:gd name="T56" fmla="*/ 1212652937 w 1816"/>
              <a:gd name="T57" fmla="*/ 2147483647 h 1816"/>
              <a:gd name="T58" fmla="*/ 1015179837 w 1816"/>
              <a:gd name="T59" fmla="*/ 2147483647 h 1816"/>
              <a:gd name="T60" fmla="*/ 837175152 w 1816"/>
              <a:gd name="T61" fmla="*/ 2147483647 h 1816"/>
              <a:gd name="T62" fmla="*/ 673077488 w 1816"/>
              <a:gd name="T63" fmla="*/ 2052867140 h 1816"/>
              <a:gd name="T64" fmla="*/ 534011844 w 1816"/>
              <a:gd name="T65" fmla="*/ 1924736387 h 1816"/>
              <a:gd name="T66" fmla="*/ 422759211 w 1816"/>
              <a:gd name="T67" fmla="*/ 1774323512 h 1816"/>
              <a:gd name="T68" fmla="*/ 339320620 w 1816"/>
              <a:gd name="T69" fmla="*/ 1601626156 h 1816"/>
              <a:gd name="T70" fmla="*/ 292038089 w 1816"/>
              <a:gd name="T71" fmla="*/ 1415002031 h 1816"/>
              <a:gd name="T72" fmla="*/ 280912943 w 1816"/>
              <a:gd name="T73" fmla="*/ 1214450843 h 1816"/>
              <a:gd name="T74" fmla="*/ 311506577 w 1816"/>
              <a:gd name="T75" fmla="*/ 1019470186 h 1816"/>
              <a:gd name="T76" fmla="*/ 378258629 w 1816"/>
              <a:gd name="T77" fmla="*/ 838416297 h 1816"/>
              <a:gd name="T78" fmla="*/ 475604241 w 1816"/>
              <a:gd name="T79" fmla="*/ 676861771 h 1816"/>
              <a:gd name="T80" fmla="*/ 600763896 w 1816"/>
              <a:gd name="T81" fmla="*/ 537589220 h 1816"/>
              <a:gd name="T82" fmla="*/ 753735382 w 1816"/>
              <a:gd name="T83" fmla="*/ 423386415 h 1816"/>
              <a:gd name="T84" fmla="*/ 923395618 w 1816"/>
              <a:gd name="T85" fmla="*/ 339823444 h 1816"/>
              <a:gd name="T86" fmla="*/ 1112525449 w 1816"/>
              <a:gd name="T87" fmla="*/ 292470470 h 1816"/>
              <a:gd name="T88" fmla="*/ 1312779540 w 1816"/>
              <a:gd name="T89" fmla="*/ 281328819 h 1816"/>
              <a:gd name="T90" fmla="*/ 1507471943 w 1816"/>
              <a:gd name="T91" fmla="*/ 311968728 h 1816"/>
              <a:gd name="T92" fmla="*/ 1688257325 w 1816"/>
              <a:gd name="T93" fmla="*/ 378819812 h 1816"/>
              <a:gd name="T94" fmla="*/ 1849573113 w 1816"/>
              <a:gd name="T95" fmla="*/ 476309551 h 1816"/>
              <a:gd name="T96" fmla="*/ 1988638610 w 1816"/>
              <a:gd name="T97" fmla="*/ 601654006 h 1816"/>
              <a:gd name="T98" fmla="*/ 2102673119 w 1816"/>
              <a:gd name="T99" fmla="*/ 754853326 h 1816"/>
              <a:gd name="T100" fmla="*/ 2147483647 w 1816"/>
              <a:gd name="T101" fmla="*/ 924765565 h 1816"/>
              <a:gd name="T102" fmla="*/ 2147483647 w 1816"/>
              <a:gd name="T103" fmla="*/ 1114174807 h 1816"/>
              <a:gd name="T104" fmla="*/ 2147483647 w 1816"/>
              <a:gd name="T105" fmla="*/ 1314725995 h 1816"/>
              <a:gd name="T106" fmla="*/ 2147483647 w 1816"/>
              <a:gd name="T107" fmla="*/ 1509706652 h 1816"/>
              <a:gd name="T108" fmla="*/ 2147173701 w 1816"/>
              <a:gd name="T109" fmla="*/ 1690760542 h 1816"/>
              <a:gd name="T110" fmla="*/ 2049828089 w 1816"/>
              <a:gd name="T111" fmla="*/ 1852315067 h 1816"/>
              <a:gd name="T112" fmla="*/ 1921887737 w 1816"/>
              <a:gd name="T113" fmla="*/ 1991587471 h 1816"/>
              <a:gd name="T114" fmla="*/ 1771697095 w 1816"/>
              <a:gd name="T115" fmla="*/ 2105790276 h 1816"/>
              <a:gd name="T116" fmla="*/ 1599254983 w 1816"/>
              <a:gd name="T117" fmla="*/ 2147483647 h 1816"/>
              <a:gd name="T118" fmla="*/ 1410126332 w 1816"/>
              <a:gd name="T119" fmla="*/ 2147483647 h 18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16"/>
              <a:gd name="T181" fmla="*/ 0 h 1816"/>
              <a:gd name="T182" fmla="*/ 1816 w 1816"/>
              <a:gd name="T183" fmla="*/ 1816 h 18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rgbClr val="3CBBCE"/>
          </a:solidFill>
          <a:ln w="9525">
            <a:noFill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0488" name="组合 10"/>
          <p:cNvGrpSpPr/>
          <p:nvPr/>
        </p:nvGrpSpPr>
        <p:grpSpPr bwMode="auto">
          <a:xfrm>
            <a:off x="2816225" y="3089275"/>
            <a:ext cx="2505075" cy="2503488"/>
            <a:chOff x="0" y="0"/>
            <a:chExt cx="2505301" cy="2503826"/>
          </a:xfrm>
        </p:grpSpPr>
        <p:sp>
          <p:nvSpPr>
            <p:cNvPr id="20544" name="Oval 676"/>
            <p:cNvSpPr>
              <a:spLocks noChangeArrowheads="1"/>
            </p:cNvSpPr>
            <p:nvPr/>
          </p:nvSpPr>
          <p:spPr bwMode="auto">
            <a:xfrm rot="-324743">
              <a:off x="0" y="0"/>
              <a:ext cx="2505301" cy="2503826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20545" name="组合 12"/>
            <p:cNvGrpSpPr/>
            <p:nvPr/>
          </p:nvGrpSpPr>
          <p:grpSpPr bwMode="auto">
            <a:xfrm>
              <a:off x="329917" y="558116"/>
              <a:ext cx="1919569" cy="1378333"/>
              <a:chOff x="0" y="0"/>
              <a:chExt cx="1919569" cy="1378333"/>
            </a:xfrm>
          </p:grpSpPr>
          <p:sp>
            <p:nvSpPr>
              <p:cNvPr id="20546" name="文本框 13"/>
              <p:cNvSpPr txBox="1">
                <a:spLocks noChangeArrowheads="1"/>
              </p:cNvSpPr>
              <p:nvPr/>
            </p:nvSpPr>
            <p:spPr bwMode="auto">
              <a:xfrm>
                <a:off x="389760" y="0"/>
                <a:ext cx="1102890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32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20547" name="文本框 14"/>
              <p:cNvSpPr txBox="1">
                <a:spLocks noChangeArrowheads="1"/>
              </p:cNvSpPr>
              <p:nvPr/>
            </p:nvSpPr>
            <p:spPr bwMode="auto">
              <a:xfrm>
                <a:off x="20579" y="536663"/>
                <a:ext cx="189899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20548" name="文本框 15"/>
              <p:cNvSpPr txBox="1">
                <a:spLocks noChangeArrowheads="1"/>
              </p:cNvSpPr>
              <p:nvPr/>
            </p:nvSpPr>
            <p:spPr bwMode="auto">
              <a:xfrm>
                <a:off x="9856" y="788221"/>
                <a:ext cx="189899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20549" name="文本框 16"/>
              <p:cNvSpPr txBox="1">
                <a:spLocks noChangeArrowheads="1"/>
              </p:cNvSpPr>
              <p:nvPr/>
            </p:nvSpPr>
            <p:spPr bwMode="auto">
              <a:xfrm>
                <a:off x="0" y="1039779"/>
                <a:ext cx="1898990" cy="33855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6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</p:grpSp>
      <p:grpSp>
        <p:nvGrpSpPr>
          <p:cNvPr id="20489" name="组合 17"/>
          <p:cNvGrpSpPr/>
          <p:nvPr/>
        </p:nvGrpSpPr>
        <p:grpSpPr bwMode="auto">
          <a:xfrm>
            <a:off x="5926138" y="2605088"/>
            <a:ext cx="1674812" cy="1674812"/>
            <a:chOff x="0" y="0"/>
            <a:chExt cx="1674628" cy="1674627"/>
          </a:xfrm>
        </p:grpSpPr>
        <p:sp>
          <p:nvSpPr>
            <p:cNvPr id="20538" name="Oval 677"/>
            <p:cNvSpPr>
              <a:spLocks noChangeArrowheads="1"/>
            </p:cNvSpPr>
            <p:nvPr/>
          </p:nvSpPr>
          <p:spPr bwMode="auto">
            <a:xfrm rot="-324743">
              <a:off x="0" y="0"/>
              <a:ext cx="1674628" cy="1674627"/>
            </a:xfrm>
            <a:prstGeom prst="ellipse">
              <a:avLst/>
            </a:prstGeom>
            <a:solidFill>
              <a:srgbClr val="7E7E7D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20539" name="组合 19"/>
            <p:cNvGrpSpPr/>
            <p:nvPr/>
          </p:nvGrpSpPr>
          <p:grpSpPr bwMode="auto">
            <a:xfrm>
              <a:off x="157509" y="178390"/>
              <a:ext cx="1384323" cy="1238035"/>
              <a:chOff x="0" y="0"/>
              <a:chExt cx="1384323" cy="1238035"/>
            </a:xfrm>
          </p:grpSpPr>
          <p:sp>
            <p:nvSpPr>
              <p:cNvPr id="20540" name="文本框 20"/>
              <p:cNvSpPr txBox="1">
                <a:spLocks noChangeArrowheads="1"/>
              </p:cNvSpPr>
              <p:nvPr/>
            </p:nvSpPr>
            <p:spPr bwMode="auto">
              <a:xfrm>
                <a:off x="281433" y="0"/>
                <a:ext cx="1102890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4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20541" name="文本框 21"/>
              <p:cNvSpPr txBox="1">
                <a:spLocks noChangeArrowheads="1"/>
              </p:cNvSpPr>
              <p:nvPr/>
            </p:nvSpPr>
            <p:spPr bwMode="auto">
              <a:xfrm>
                <a:off x="20579" y="463186"/>
                <a:ext cx="1363744" cy="2616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20542" name="文本框 22"/>
              <p:cNvSpPr txBox="1">
                <a:spLocks noChangeArrowheads="1"/>
              </p:cNvSpPr>
              <p:nvPr/>
            </p:nvSpPr>
            <p:spPr bwMode="auto">
              <a:xfrm>
                <a:off x="9856" y="714745"/>
                <a:ext cx="1374467" cy="2616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20543" name="文本框 23"/>
              <p:cNvSpPr txBox="1">
                <a:spLocks noChangeArrowheads="1"/>
              </p:cNvSpPr>
              <p:nvPr/>
            </p:nvSpPr>
            <p:spPr bwMode="auto">
              <a:xfrm>
                <a:off x="0" y="966303"/>
                <a:ext cx="1331677" cy="2717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1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</p:grpSp>
      <p:grpSp>
        <p:nvGrpSpPr>
          <p:cNvPr id="20490" name="组合 24"/>
          <p:cNvGrpSpPr/>
          <p:nvPr/>
        </p:nvGrpSpPr>
        <p:grpSpPr bwMode="auto">
          <a:xfrm>
            <a:off x="8153400" y="3621088"/>
            <a:ext cx="1528763" cy="1466850"/>
            <a:chOff x="0" y="0"/>
            <a:chExt cx="1528064" cy="1466590"/>
          </a:xfrm>
        </p:grpSpPr>
        <p:sp>
          <p:nvSpPr>
            <p:cNvPr id="20532" name="Oval 680"/>
            <p:cNvSpPr>
              <a:spLocks noChangeArrowheads="1"/>
            </p:cNvSpPr>
            <p:nvPr/>
          </p:nvSpPr>
          <p:spPr bwMode="auto">
            <a:xfrm rot="-324743">
              <a:off x="0" y="0"/>
              <a:ext cx="1466590" cy="1466590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pPr eaLnBrk="1" hangingPunct="1"/>
              <a:endParaRPr lang="ko-KR" altLang="en-US">
                <a:solidFill>
                  <a:srgbClr val="00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grpSp>
          <p:nvGrpSpPr>
            <p:cNvPr id="20533" name="组合 26"/>
            <p:cNvGrpSpPr/>
            <p:nvPr/>
          </p:nvGrpSpPr>
          <p:grpSpPr bwMode="auto">
            <a:xfrm>
              <a:off x="132724" y="200889"/>
              <a:ext cx="1395340" cy="992243"/>
              <a:chOff x="0" y="0"/>
              <a:chExt cx="1395340" cy="992243"/>
            </a:xfrm>
          </p:grpSpPr>
          <p:sp>
            <p:nvSpPr>
              <p:cNvPr id="20534" name="文本框 27"/>
              <p:cNvSpPr txBox="1">
                <a:spLocks noChangeArrowheads="1"/>
              </p:cNvSpPr>
              <p:nvPr/>
            </p:nvSpPr>
            <p:spPr bwMode="auto">
              <a:xfrm>
                <a:off x="292450" y="0"/>
                <a:ext cx="1102890" cy="4001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</a:p>
            </p:txBody>
          </p:sp>
          <p:sp>
            <p:nvSpPr>
              <p:cNvPr id="20535" name="文本框 28"/>
              <p:cNvSpPr txBox="1">
                <a:spLocks noChangeArrowheads="1"/>
              </p:cNvSpPr>
              <p:nvPr/>
            </p:nvSpPr>
            <p:spPr bwMode="auto">
              <a:xfrm>
                <a:off x="19712" y="400110"/>
                <a:ext cx="1286377" cy="26161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20536" name="文本框 29"/>
              <p:cNvSpPr txBox="1">
                <a:spLocks noChangeArrowheads="1"/>
              </p:cNvSpPr>
              <p:nvPr/>
            </p:nvSpPr>
            <p:spPr bwMode="auto">
              <a:xfrm>
                <a:off x="9856" y="588069"/>
                <a:ext cx="1296233" cy="2539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  <p:sp>
            <p:nvSpPr>
              <p:cNvPr id="20537" name="文本框 30"/>
              <p:cNvSpPr txBox="1">
                <a:spLocks noChangeArrowheads="1"/>
              </p:cNvSpPr>
              <p:nvPr/>
            </p:nvSpPr>
            <p:spPr bwMode="auto">
              <a:xfrm>
                <a:off x="0" y="738327"/>
                <a:ext cx="1306089" cy="25391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zh-CN" altLang="en-US" sz="10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单击此处添加标题</a:t>
                </a:r>
              </a:p>
            </p:txBody>
          </p:sp>
        </p:grpSp>
      </p:grpSp>
      <p:grpSp>
        <p:nvGrpSpPr>
          <p:cNvPr id="20491" name="Groupe 2052"/>
          <p:cNvGrpSpPr/>
          <p:nvPr/>
        </p:nvGrpSpPr>
        <p:grpSpPr bwMode="auto">
          <a:xfrm>
            <a:off x="1546225" y="2249488"/>
            <a:ext cx="987425" cy="1544637"/>
            <a:chOff x="0" y="0"/>
            <a:chExt cx="2206625" cy="3448051"/>
          </a:xfrm>
        </p:grpSpPr>
        <p:sp>
          <p:nvSpPr>
            <p:cNvPr id="20520" name="Freeform 6"/>
            <p:cNvSpPr/>
            <p:nvPr/>
          </p:nvSpPr>
          <p:spPr bwMode="auto">
            <a:xfrm>
              <a:off x="931862" y="655638"/>
              <a:ext cx="268288" cy="498475"/>
            </a:xfrm>
            <a:custGeom>
              <a:avLst/>
              <a:gdLst>
                <a:gd name="T0" fmla="*/ 425908038 w 169"/>
                <a:gd name="T1" fmla="*/ 123488452 h 314"/>
                <a:gd name="T2" fmla="*/ 425908038 w 169"/>
                <a:gd name="T3" fmla="*/ 123488452 h 314"/>
                <a:gd name="T4" fmla="*/ 413306345 w 169"/>
                <a:gd name="T5" fmla="*/ 90725615 h 314"/>
                <a:gd name="T6" fmla="*/ 403225705 w 169"/>
                <a:gd name="T7" fmla="*/ 63004700 h 314"/>
                <a:gd name="T8" fmla="*/ 390625699 w 169"/>
                <a:gd name="T9" fmla="*/ 40322497 h 314"/>
                <a:gd name="T10" fmla="*/ 388104745 w 169"/>
                <a:gd name="T11" fmla="*/ 35282186 h 314"/>
                <a:gd name="T12" fmla="*/ 378024105 w 169"/>
                <a:gd name="T13" fmla="*/ 27722514 h 314"/>
                <a:gd name="T14" fmla="*/ 355343458 w 169"/>
                <a:gd name="T15" fmla="*/ 17641887 h 314"/>
                <a:gd name="T16" fmla="*/ 307459624 w 169"/>
                <a:gd name="T17" fmla="*/ 2520950 h 314"/>
                <a:gd name="T18" fmla="*/ 287298343 w 169"/>
                <a:gd name="T19" fmla="*/ 0 h 314"/>
                <a:gd name="T20" fmla="*/ 267137063 w 169"/>
                <a:gd name="T21" fmla="*/ 0 h 314"/>
                <a:gd name="T22" fmla="*/ 246975783 w 169"/>
                <a:gd name="T23" fmla="*/ 5040312 h 314"/>
                <a:gd name="T24" fmla="*/ 234375776 w 169"/>
                <a:gd name="T25" fmla="*/ 12601573 h 314"/>
                <a:gd name="T26" fmla="*/ 221774182 w 169"/>
                <a:gd name="T27" fmla="*/ 25201559 h 314"/>
                <a:gd name="T28" fmla="*/ 209174176 w 169"/>
                <a:gd name="T29" fmla="*/ 40322497 h 314"/>
                <a:gd name="T30" fmla="*/ 191532212 w 169"/>
                <a:gd name="T31" fmla="*/ 60483751 h 314"/>
                <a:gd name="T32" fmla="*/ 176411252 w 169"/>
                <a:gd name="T33" fmla="*/ 73085321 h 314"/>
                <a:gd name="T34" fmla="*/ 163811246 w 169"/>
                <a:gd name="T35" fmla="*/ 85685304 h 314"/>
                <a:gd name="T36" fmla="*/ 153730606 w 169"/>
                <a:gd name="T37" fmla="*/ 100806236 h 314"/>
                <a:gd name="T38" fmla="*/ 143649965 w 169"/>
                <a:gd name="T39" fmla="*/ 113407831 h 314"/>
                <a:gd name="T40" fmla="*/ 131048372 w 169"/>
                <a:gd name="T41" fmla="*/ 123488452 h 314"/>
                <a:gd name="T42" fmla="*/ 118448365 w 169"/>
                <a:gd name="T43" fmla="*/ 138609383 h 314"/>
                <a:gd name="T44" fmla="*/ 100806426 w 169"/>
                <a:gd name="T45" fmla="*/ 158770625 h 314"/>
                <a:gd name="T46" fmla="*/ 88206420 w 169"/>
                <a:gd name="T47" fmla="*/ 181451229 h 314"/>
                <a:gd name="T48" fmla="*/ 68045140 w 169"/>
                <a:gd name="T49" fmla="*/ 201612471 h 314"/>
                <a:gd name="T50" fmla="*/ 32762887 w 169"/>
                <a:gd name="T51" fmla="*/ 234375333 h 314"/>
                <a:gd name="T52" fmla="*/ 17641920 w 169"/>
                <a:gd name="T53" fmla="*/ 249496265 h 314"/>
                <a:gd name="T54" fmla="*/ 12601597 w 169"/>
                <a:gd name="T55" fmla="*/ 259576886 h 314"/>
                <a:gd name="T56" fmla="*/ 12601597 w 169"/>
                <a:gd name="T57" fmla="*/ 267136558 h 314"/>
                <a:gd name="T58" fmla="*/ 12601597 w 169"/>
                <a:gd name="T59" fmla="*/ 312499353 h 314"/>
                <a:gd name="T60" fmla="*/ 17641920 w 169"/>
                <a:gd name="T61" fmla="*/ 335181544 h 314"/>
                <a:gd name="T62" fmla="*/ 12601597 w 169"/>
                <a:gd name="T63" fmla="*/ 352821837 h 314"/>
                <a:gd name="T64" fmla="*/ 7561277 w 169"/>
                <a:gd name="T65" fmla="*/ 372983079 h 314"/>
                <a:gd name="T66" fmla="*/ 2520955 w 169"/>
                <a:gd name="T67" fmla="*/ 395665270 h 314"/>
                <a:gd name="T68" fmla="*/ 0 w 169"/>
                <a:gd name="T69" fmla="*/ 435987854 h 314"/>
                <a:gd name="T70" fmla="*/ 2520955 w 169"/>
                <a:gd name="T71" fmla="*/ 458668458 h 314"/>
                <a:gd name="T72" fmla="*/ 10080643 w 169"/>
                <a:gd name="T73" fmla="*/ 483870010 h 314"/>
                <a:gd name="T74" fmla="*/ 25201607 w 169"/>
                <a:gd name="T75" fmla="*/ 539313426 h 314"/>
                <a:gd name="T76" fmla="*/ 32762887 w 169"/>
                <a:gd name="T77" fmla="*/ 559474668 h 314"/>
                <a:gd name="T78" fmla="*/ 45362893 w 169"/>
                <a:gd name="T79" fmla="*/ 584676221 h 314"/>
                <a:gd name="T80" fmla="*/ 57964499 w 169"/>
                <a:gd name="T81" fmla="*/ 607358412 h 314"/>
                <a:gd name="T82" fmla="*/ 68045140 w 169"/>
                <a:gd name="T83" fmla="*/ 635079327 h 314"/>
                <a:gd name="T84" fmla="*/ 78125780 w 169"/>
                <a:gd name="T85" fmla="*/ 657761518 h 314"/>
                <a:gd name="T86" fmla="*/ 88206420 w 169"/>
                <a:gd name="T87" fmla="*/ 680442121 h 314"/>
                <a:gd name="T88" fmla="*/ 103327380 w 169"/>
                <a:gd name="T89" fmla="*/ 700603364 h 314"/>
                <a:gd name="T90" fmla="*/ 123488685 w 169"/>
                <a:gd name="T91" fmla="*/ 713204934 h 314"/>
                <a:gd name="T92" fmla="*/ 131048372 w 169"/>
                <a:gd name="T93" fmla="*/ 718245244 h 314"/>
                <a:gd name="T94" fmla="*/ 141129012 w 169"/>
                <a:gd name="T95" fmla="*/ 728325865 h 314"/>
                <a:gd name="T96" fmla="*/ 153730606 w 169"/>
                <a:gd name="T97" fmla="*/ 751006469 h 314"/>
                <a:gd name="T98" fmla="*/ 158770926 w 169"/>
                <a:gd name="T99" fmla="*/ 773688660 h 314"/>
                <a:gd name="T100" fmla="*/ 163811246 w 169"/>
                <a:gd name="T101" fmla="*/ 781248332 h 314"/>
                <a:gd name="T102" fmla="*/ 211693542 w 169"/>
                <a:gd name="T103" fmla="*/ 791328953 h 314"/>
                <a:gd name="T104" fmla="*/ 375504738 w 169"/>
                <a:gd name="T105" fmla="*/ 773688660 h 314"/>
                <a:gd name="T106" fmla="*/ 425908038 w 169"/>
                <a:gd name="T107" fmla="*/ 123488452 h 3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9"/>
                <a:gd name="T163" fmla="*/ 0 h 314"/>
                <a:gd name="T164" fmla="*/ 169 w 169"/>
                <a:gd name="T165" fmla="*/ 314 h 3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9" h="314">
                  <a:moveTo>
                    <a:pt x="169" y="49"/>
                  </a:moveTo>
                  <a:lnTo>
                    <a:pt x="169" y="49"/>
                  </a:lnTo>
                  <a:lnTo>
                    <a:pt x="164" y="36"/>
                  </a:lnTo>
                  <a:lnTo>
                    <a:pt x="160" y="25"/>
                  </a:lnTo>
                  <a:lnTo>
                    <a:pt x="155" y="16"/>
                  </a:lnTo>
                  <a:lnTo>
                    <a:pt x="154" y="14"/>
                  </a:lnTo>
                  <a:lnTo>
                    <a:pt x="150" y="11"/>
                  </a:lnTo>
                  <a:lnTo>
                    <a:pt x="141" y="7"/>
                  </a:lnTo>
                  <a:lnTo>
                    <a:pt x="122" y="1"/>
                  </a:lnTo>
                  <a:lnTo>
                    <a:pt x="114" y="0"/>
                  </a:lnTo>
                  <a:lnTo>
                    <a:pt x="106" y="0"/>
                  </a:lnTo>
                  <a:lnTo>
                    <a:pt x="98" y="2"/>
                  </a:lnTo>
                  <a:lnTo>
                    <a:pt x="93" y="5"/>
                  </a:lnTo>
                  <a:lnTo>
                    <a:pt x="88" y="10"/>
                  </a:lnTo>
                  <a:lnTo>
                    <a:pt x="83" y="16"/>
                  </a:lnTo>
                  <a:lnTo>
                    <a:pt x="76" y="24"/>
                  </a:lnTo>
                  <a:lnTo>
                    <a:pt x="70" y="29"/>
                  </a:lnTo>
                  <a:lnTo>
                    <a:pt x="65" y="34"/>
                  </a:lnTo>
                  <a:lnTo>
                    <a:pt x="61" y="40"/>
                  </a:lnTo>
                  <a:lnTo>
                    <a:pt x="57" y="45"/>
                  </a:lnTo>
                  <a:lnTo>
                    <a:pt x="52" y="49"/>
                  </a:lnTo>
                  <a:lnTo>
                    <a:pt x="47" y="55"/>
                  </a:lnTo>
                  <a:lnTo>
                    <a:pt x="40" y="63"/>
                  </a:lnTo>
                  <a:lnTo>
                    <a:pt x="35" y="72"/>
                  </a:lnTo>
                  <a:lnTo>
                    <a:pt x="27" y="80"/>
                  </a:lnTo>
                  <a:lnTo>
                    <a:pt x="13" y="93"/>
                  </a:lnTo>
                  <a:lnTo>
                    <a:pt x="7" y="99"/>
                  </a:lnTo>
                  <a:lnTo>
                    <a:pt x="5" y="103"/>
                  </a:lnTo>
                  <a:lnTo>
                    <a:pt x="5" y="106"/>
                  </a:lnTo>
                  <a:lnTo>
                    <a:pt x="5" y="124"/>
                  </a:lnTo>
                  <a:lnTo>
                    <a:pt x="7" y="133"/>
                  </a:lnTo>
                  <a:lnTo>
                    <a:pt x="5" y="140"/>
                  </a:lnTo>
                  <a:lnTo>
                    <a:pt x="3" y="148"/>
                  </a:lnTo>
                  <a:lnTo>
                    <a:pt x="1" y="157"/>
                  </a:lnTo>
                  <a:lnTo>
                    <a:pt x="0" y="173"/>
                  </a:lnTo>
                  <a:lnTo>
                    <a:pt x="1" y="182"/>
                  </a:lnTo>
                  <a:lnTo>
                    <a:pt x="4" y="192"/>
                  </a:lnTo>
                  <a:lnTo>
                    <a:pt x="10" y="214"/>
                  </a:lnTo>
                  <a:lnTo>
                    <a:pt x="13" y="222"/>
                  </a:lnTo>
                  <a:lnTo>
                    <a:pt x="18" y="232"/>
                  </a:lnTo>
                  <a:lnTo>
                    <a:pt x="23" y="241"/>
                  </a:lnTo>
                  <a:lnTo>
                    <a:pt x="27" y="252"/>
                  </a:lnTo>
                  <a:lnTo>
                    <a:pt x="31" y="261"/>
                  </a:lnTo>
                  <a:lnTo>
                    <a:pt x="35" y="270"/>
                  </a:lnTo>
                  <a:lnTo>
                    <a:pt x="41" y="278"/>
                  </a:lnTo>
                  <a:lnTo>
                    <a:pt x="49" y="283"/>
                  </a:lnTo>
                  <a:lnTo>
                    <a:pt x="52" y="285"/>
                  </a:lnTo>
                  <a:lnTo>
                    <a:pt x="56" y="289"/>
                  </a:lnTo>
                  <a:lnTo>
                    <a:pt x="61" y="298"/>
                  </a:lnTo>
                  <a:lnTo>
                    <a:pt x="63" y="307"/>
                  </a:lnTo>
                  <a:lnTo>
                    <a:pt x="65" y="310"/>
                  </a:lnTo>
                  <a:lnTo>
                    <a:pt x="84" y="314"/>
                  </a:lnTo>
                  <a:lnTo>
                    <a:pt x="149" y="307"/>
                  </a:lnTo>
                  <a:lnTo>
                    <a:pt x="169" y="49"/>
                  </a:lnTo>
                  <a:close/>
                </a:path>
              </a:pathLst>
            </a:custGeom>
            <a:solidFill>
              <a:srgbClr val="56361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1" name="Freeform 7"/>
            <p:cNvSpPr/>
            <p:nvPr/>
          </p:nvSpPr>
          <p:spPr bwMode="auto">
            <a:xfrm>
              <a:off x="987425" y="719138"/>
              <a:ext cx="363538" cy="476250"/>
            </a:xfrm>
            <a:custGeom>
              <a:avLst/>
              <a:gdLst>
                <a:gd name="T0" fmla="*/ 531754551 w 229"/>
                <a:gd name="T1" fmla="*/ 723285542 h 300"/>
                <a:gd name="T2" fmla="*/ 536794869 w 229"/>
                <a:gd name="T3" fmla="*/ 630039005 h 300"/>
                <a:gd name="T4" fmla="*/ 546875505 w 229"/>
                <a:gd name="T5" fmla="*/ 592237470 h 300"/>
                <a:gd name="T6" fmla="*/ 574596461 w 229"/>
                <a:gd name="T7" fmla="*/ 521673124 h 300"/>
                <a:gd name="T8" fmla="*/ 569556142 w 229"/>
                <a:gd name="T9" fmla="*/ 385584642 h 300"/>
                <a:gd name="T10" fmla="*/ 564515824 w 229"/>
                <a:gd name="T11" fmla="*/ 312499347 h 300"/>
                <a:gd name="T12" fmla="*/ 541835187 w 229"/>
                <a:gd name="T13" fmla="*/ 277217174 h 300"/>
                <a:gd name="T14" fmla="*/ 519152962 w 229"/>
                <a:gd name="T15" fmla="*/ 246975311 h 300"/>
                <a:gd name="T16" fmla="*/ 488911053 w 229"/>
                <a:gd name="T17" fmla="*/ 173891554 h 300"/>
                <a:gd name="T18" fmla="*/ 473790099 w 229"/>
                <a:gd name="T19" fmla="*/ 148690002 h 300"/>
                <a:gd name="T20" fmla="*/ 443548190 w 229"/>
                <a:gd name="T21" fmla="*/ 118448139 h 300"/>
                <a:gd name="T22" fmla="*/ 425907871 w 229"/>
                <a:gd name="T23" fmla="*/ 103327183 h 300"/>
                <a:gd name="T24" fmla="*/ 403225546 w 229"/>
                <a:gd name="T25" fmla="*/ 57964389 h 300"/>
                <a:gd name="T26" fmla="*/ 375504591 w 229"/>
                <a:gd name="T27" fmla="*/ 25201558 h 300"/>
                <a:gd name="T28" fmla="*/ 330141728 w 229"/>
                <a:gd name="T29" fmla="*/ 2520950 h 300"/>
                <a:gd name="T30" fmla="*/ 269657911 w 229"/>
                <a:gd name="T31" fmla="*/ 2520950 h 300"/>
                <a:gd name="T32" fmla="*/ 163811181 w 229"/>
                <a:gd name="T33" fmla="*/ 17641887 h 300"/>
                <a:gd name="T34" fmla="*/ 136088638 w 229"/>
                <a:gd name="T35" fmla="*/ 32762824 h 300"/>
                <a:gd name="T36" fmla="*/ 75604796 w 229"/>
                <a:gd name="T37" fmla="*/ 95765923 h 300"/>
                <a:gd name="T38" fmla="*/ 63004795 w 229"/>
                <a:gd name="T39" fmla="*/ 123488449 h 300"/>
                <a:gd name="T40" fmla="*/ 65524160 w 229"/>
                <a:gd name="T41" fmla="*/ 141128742 h 300"/>
                <a:gd name="T42" fmla="*/ 98287021 w 229"/>
                <a:gd name="T43" fmla="*/ 194052796 h 300"/>
                <a:gd name="T44" fmla="*/ 110887048 w 229"/>
                <a:gd name="T45" fmla="*/ 221773759 h 300"/>
                <a:gd name="T46" fmla="*/ 118448318 w 229"/>
                <a:gd name="T47" fmla="*/ 284778433 h 300"/>
                <a:gd name="T48" fmla="*/ 120967684 w 229"/>
                <a:gd name="T49" fmla="*/ 355342780 h 300"/>
                <a:gd name="T50" fmla="*/ 141128956 w 229"/>
                <a:gd name="T51" fmla="*/ 380544332 h 300"/>
                <a:gd name="T52" fmla="*/ 163811181 w 229"/>
                <a:gd name="T53" fmla="*/ 400705574 h 300"/>
                <a:gd name="T54" fmla="*/ 166330547 w 229"/>
                <a:gd name="T55" fmla="*/ 415826505 h 300"/>
                <a:gd name="T56" fmla="*/ 156249910 w 229"/>
                <a:gd name="T57" fmla="*/ 435987846 h 300"/>
                <a:gd name="T58" fmla="*/ 108367682 w 229"/>
                <a:gd name="T59" fmla="*/ 433466897 h 300"/>
                <a:gd name="T60" fmla="*/ 57964477 w 229"/>
                <a:gd name="T61" fmla="*/ 418345966 h 300"/>
                <a:gd name="T62" fmla="*/ 32762874 w 229"/>
                <a:gd name="T63" fmla="*/ 418345966 h 300"/>
                <a:gd name="T64" fmla="*/ 12601592 w 229"/>
                <a:gd name="T65" fmla="*/ 433466897 h 300"/>
                <a:gd name="T66" fmla="*/ 0 w 229"/>
                <a:gd name="T67" fmla="*/ 456149088 h 300"/>
                <a:gd name="T68" fmla="*/ 0 w 229"/>
                <a:gd name="T69" fmla="*/ 478829691 h 300"/>
                <a:gd name="T70" fmla="*/ 15120960 w 229"/>
                <a:gd name="T71" fmla="*/ 501511882 h 300"/>
                <a:gd name="T72" fmla="*/ 52924158 w 229"/>
                <a:gd name="T73" fmla="*/ 526713434 h 300"/>
                <a:gd name="T74" fmla="*/ 120967684 w 229"/>
                <a:gd name="T75" fmla="*/ 556955297 h 300"/>
                <a:gd name="T76" fmla="*/ 148690227 w 229"/>
                <a:gd name="T77" fmla="*/ 559474658 h 300"/>
                <a:gd name="T78" fmla="*/ 158770863 w 229"/>
                <a:gd name="T79" fmla="*/ 561995607 h 300"/>
                <a:gd name="T80" fmla="*/ 176411183 w 229"/>
                <a:gd name="T81" fmla="*/ 594756831 h 300"/>
                <a:gd name="T82" fmla="*/ 199093408 w 229"/>
                <a:gd name="T83" fmla="*/ 670361488 h 300"/>
                <a:gd name="T84" fmla="*/ 209174094 w 229"/>
                <a:gd name="T85" fmla="*/ 715724282 h 300"/>
                <a:gd name="T86" fmla="*/ 231854731 w 229"/>
                <a:gd name="T87" fmla="*/ 735885524 h 300"/>
                <a:gd name="T88" fmla="*/ 274698229 w 229"/>
                <a:gd name="T89" fmla="*/ 751006455 h 300"/>
                <a:gd name="T90" fmla="*/ 531754551 w 229"/>
                <a:gd name="T91" fmla="*/ 723285542 h 3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9"/>
                <a:gd name="T139" fmla="*/ 0 h 300"/>
                <a:gd name="T140" fmla="*/ 229 w 229"/>
                <a:gd name="T141" fmla="*/ 300 h 30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9" h="300">
                  <a:moveTo>
                    <a:pt x="211" y="287"/>
                  </a:moveTo>
                  <a:lnTo>
                    <a:pt x="211" y="287"/>
                  </a:lnTo>
                  <a:lnTo>
                    <a:pt x="212" y="267"/>
                  </a:lnTo>
                  <a:lnTo>
                    <a:pt x="213" y="250"/>
                  </a:lnTo>
                  <a:lnTo>
                    <a:pt x="215" y="241"/>
                  </a:lnTo>
                  <a:lnTo>
                    <a:pt x="217" y="235"/>
                  </a:lnTo>
                  <a:lnTo>
                    <a:pt x="226" y="217"/>
                  </a:lnTo>
                  <a:lnTo>
                    <a:pt x="228" y="207"/>
                  </a:lnTo>
                  <a:lnTo>
                    <a:pt x="229" y="192"/>
                  </a:lnTo>
                  <a:lnTo>
                    <a:pt x="226" y="153"/>
                  </a:lnTo>
                  <a:lnTo>
                    <a:pt x="225" y="137"/>
                  </a:lnTo>
                  <a:lnTo>
                    <a:pt x="224" y="124"/>
                  </a:lnTo>
                  <a:lnTo>
                    <a:pt x="220" y="116"/>
                  </a:lnTo>
                  <a:lnTo>
                    <a:pt x="215" y="110"/>
                  </a:lnTo>
                  <a:lnTo>
                    <a:pt x="209" y="103"/>
                  </a:lnTo>
                  <a:lnTo>
                    <a:pt x="206" y="98"/>
                  </a:lnTo>
                  <a:lnTo>
                    <a:pt x="199" y="84"/>
                  </a:lnTo>
                  <a:lnTo>
                    <a:pt x="194" y="69"/>
                  </a:lnTo>
                  <a:lnTo>
                    <a:pt x="191" y="64"/>
                  </a:lnTo>
                  <a:lnTo>
                    <a:pt x="188" y="59"/>
                  </a:lnTo>
                  <a:lnTo>
                    <a:pt x="182" y="54"/>
                  </a:lnTo>
                  <a:lnTo>
                    <a:pt x="176" y="47"/>
                  </a:lnTo>
                  <a:lnTo>
                    <a:pt x="172" y="45"/>
                  </a:lnTo>
                  <a:lnTo>
                    <a:pt x="169" y="41"/>
                  </a:lnTo>
                  <a:lnTo>
                    <a:pt x="164" y="32"/>
                  </a:lnTo>
                  <a:lnTo>
                    <a:pt x="160" y="23"/>
                  </a:lnTo>
                  <a:lnTo>
                    <a:pt x="155" y="15"/>
                  </a:lnTo>
                  <a:lnTo>
                    <a:pt x="149" y="10"/>
                  </a:lnTo>
                  <a:lnTo>
                    <a:pt x="141" y="5"/>
                  </a:lnTo>
                  <a:lnTo>
                    <a:pt x="131" y="1"/>
                  </a:lnTo>
                  <a:lnTo>
                    <a:pt x="120" y="0"/>
                  </a:lnTo>
                  <a:lnTo>
                    <a:pt x="107" y="1"/>
                  </a:lnTo>
                  <a:lnTo>
                    <a:pt x="91" y="2"/>
                  </a:lnTo>
                  <a:lnTo>
                    <a:pt x="65" y="7"/>
                  </a:lnTo>
                  <a:lnTo>
                    <a:pt x="61" y="9"/>
                  </a:lnTo>
                  <a:lnTo>
                    <a:pt x="54" y="13"/>
                  </a:lnTo>
                  <a:lnTo>
                    <a:pt x="41" y="25"/>
                  </a:lnTo>
                  <a:lnTo>
                    <a:pt x="30" y="38"/>
                  </a:lnTo>
                  <a:lnTo>
                    <a:pt x="26" y="44"/>
                  </a:lnTo>
                  <a:lnTo>
                    <a:pt x="25" y="49"/>
                  </a:lnTo>
                  <a:lnTo>
                    <a:pt x="25" y="53"/>
                  </a:lnTo>
                  <a:lnTo>
                    <a:pt x="26" y="56"/>
                  </a:lnTo>
                  <a:lnTo>
                    <a:pt x="32" y="67"/>
                  </a:lnTo>
                  <a:lnTo>
                    <a:pt x="39" y="77"/>
                  </a:lnTo>
                  <a:lnTo>
                    <a:pt x="43" y="82"/>
                  </a:lnTo>
                  <a:lnTo>
                    <a:pt x="44" y="88"/>
                  </a:lnTo>
                  <a:lnTo>
                    <a:pt x="47" y="99"/>
                  </a:lnTo>
                  <a:lnTo>
                    <a:pt x="47" y="113"/>
                  </a:lnTo>
                  <a:lnTo>
                    <a:pt x="48" y="138"/>
                  </a:lnTo>
                  <a:lnTo>
                    <a:pt x="48" y="141"/>
                  </a:lnTo>
                  <a:lnTo>
                    <a:pt x="50" y="144"/>
                  </a:lnTo>
                  <a:lnTo>
                    <a:pt x="56" y="151"/>
                  </a:lnTo>
                  <a:lnTo>
                    <a:pt x="62" y="156"/>
                  </a:lnTo>
                  <a:lnTo>
                    <a:pt x="65" y="159"/>
                  </a:lnTo>
                  <a:lnTo>
                    <a:pt x="66" y="163"/>
                  </a:lnTo>
                  <a:lnTo>
                    <a:pt x="66" y="165"/>
                  </a:lnTo>
                  <a:lnTo>
                    <a:pt x="65" y="168"/>
                  </a:lnTo>
                  <a:lnTo>
                    <a:pt x="62" y="173"/>
                  </a:lnTo>
                  <a:lnTo>
                    <a:pt x="58" y="177"/>
                  </a:lnTo>
                  <a:lnTo>
                    <a:pt x="43" y="172"/>
                  </a:lnTo>
                  <a:lnTo>
                    <a:pt x="30" y="168"/>
                  </a:lnTo>
                  <a:lnTo>
                    <a:pt x="23" y="166"/>
                  </a:lnTo>
                  <a:lnTo>
                    <a:pt x="17" y="166"/>
                  </a:lnTo>
                  <a:lnTo>
                    <a:pt x="13" y="166"/>
                  </a:lnTo>
                  <a:lnTo>
                    <a:pt x="9" y="169"/>
                  </a:lnTo>
                  <a:lnTo>
                    <a:pt x="5" y="172"/>
                  </a:lnTo>
                  <a:lnTo>
                    <a:pt x="3" y="175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0" y="190"/>
                  </a:lnTo>
                  <a:lnTo>
                    <a:pt x="3" y="195"/>
                  </a:lnTo>
                  <a:lnTo>
                    <a:pt x="6" y="199"/>
                  </a:lnTo>
                  <a:lnTo>
                    <a:pt x="13" y="204"/>
                  </a:lnTo>
                  <a:lnTo>
                    <a:pt x="21" y="209"/>
                  </a:lnTo>
                  <a:lnTo>
                    <a:pt x="30" y="213"/>
                  </a:lnTo>
                  <a:lnTo>
                    <a:pt x="48" y="221"/>
                  </a:lnTo>
                  <a:lnTo>
                    <a:pt x="54" y="222"/>
                  </a:lnTo>
                  <a:lnTo>
                    <a:pt x="59" y="222"/>
                  </a:lnTo>
                  <a:lnTo>
                    <a:pt x="61" y="222"/>
                  </a:lnTo>
                  <a:lnTo>
                    <a:pt x="63" y="223"/>
                  </a:lnTo>
                  <a:lnTo>
                    <a:pt x="66" y="228"/>
                  </a:lnTo>
                  <a:lnTo>
                    <a:pt x="70" y="236"/>
                  </a:lnTo>
                  <a:lnTo>
                    <a:pt x="74" y="245"/>
                  </a:lnTo>
                  <a:lnTo>
                    <a:pt x="79" y="266"/>
                  </a:lnTo>
                  <a:lnTo>
                    <a:pt x="81" y="280"/>
                  </a:lnTo>
                  <a:lnTo>
                    <a:pt x="83" y="284"/>
                  </a:lnTo>
                  <a:lnTo>
                    <a:pt x="87" y="288"/>
                  </a:lnTo>
                  <a:lnTo>
                    <a:pt x="92" y="292"/>
                  </a:lnTo>
                  <a:lnTo>
                    <a:pt x="97" y="294"/>
                  </a:lnTo>
                  <a:lnTo>
                    <a:pt x="109" y="298"/>
                  </a:lnTo>
                  <a:lnTo>
                    <a:pt x="114" y="300"/>
                  </a:lnTo>
                  <a:lnTo>
                    <a:pt x="211" y="287"/>
                  </a:lnTo>
                  <a:close/>
                </a:path>
              </a:pathLst>
            </a:custGeom>
            <a:solidFill>
              <a:srgbClr val="FFCDA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2" name="Freeform 8"/>
            <p:cNvSpPr/>
            <p:nvPr/>
          </p:nvSpPr>
          <p:spPr bwMode="auto">
            <a:xfrm>
              <a:off x="0" y="792163"/>
              <a:ext cx="209550" cy="287338"/>
            </a:xfrm>
            <a:custGeom>
              <a:avLst/>
              <a:gdLst>
                <a:gd name="T0" fmla="*/ 63004696 w 132"/>
                <a:gd name="T1" fmla="*/ 330141825 h 181"/>
                <a:gd name="T2" fmla="*/ 63004696 w 132"/>
                <a:gd name="T3" fmla="*/ 330141825 h 181"/>
                <a:gd name="T4" fmla="*/ 52924075 w 132"/>
                <a:gd name="T5" fmla="*/ 309980547 h 181"/>
                <a:gd name="T6" fmla="*/ 40322494 w 132"/>
                <a:gd name="T7" fmla="*/ 284778949 h 181"/>
                <a:gd name="T8" fmla="*/ 20161247 w 132"/>
                <a:gd name="T9" fmla="*/ 239416073 h 181"/>
                <a:gd name="T10" fmla="*/ 12601572 w 132"/>
                <a:gd name="T11" fmla="*/ 214214475 h 181"/>
                <a:gd name="T12" fmla="*/ 2520950 w 132"/>
                <a:gd name="T13" fmla="*/ 178932188 h 181"/>
                <a:gd name="T14" fmla="*/ 0 w 132"/>
                <a:gd name="T15" fmla="*/ 141128998 h 181"/>
                <a:gd name="T16" fmla="*/ 0 w 132"/>
                <a:gd name="T17" fmla="*/ 128528992 h 181"/>
                <a:gd name="T18" fmla="*/ 0 w 132"/>
                <a:gd name="T19" fmla="*/ 113408034 h 181"/>
                <a:gd name="T20" fmla="*/ 7561262 w 132"/>
                <a:gd name="T21" fmla="*/ 98287050 h 181"/>
                <a:gd name="T22" fmla="*/ 17641886 w 132"/>
                <a:gd name="T23" fmla="*/ 85685458 h 181"/>
                <a:gd name="T24" fmla="*/ 22682196 w 132"/>
                <a:gd name="T25" fmla="*/ 75604818 h 181"/>
                <a:gd name="T26" fmla="*/ 32762822 w 132"/>
                <a:gd name="T27" fmla="*/ 73085452 h 181"/>
                <a:gd name="T28" fmla="*/ 57964386 w 132"/>
                <a:gd name="T29" fmla="*/ 65524179 h 181"/>
                <a:gd name="T30" fmla="*/ 70564367 w 132"/>
                <a:gd name="T31" fmla="*/ 63004813 h 181"/>
                <a:gd name="T32" fmla="*/ 78125626 w 132"/>
                <a:gd name="T33" fmla="*/ 55443540 h 181"/>
                <a:gd name="T34" fmla="*/ 80644988 w 132"/>
                <a:gd name="T35" fmla="*/ 52924174 h 181"/>
                <a:gd name="T36" fmla="*/ 85685298 w 132"/>
                <a:gd name="T37" fmla="*/ 42843523 h 181"/>
                <a:gd name="T38" fmla="*/ 95765918 w 132"/>
                <a:gd name="T39" fmla="*/ 32762883 h 181"/>
                <a:gd name="T40" fmla="*/ 103327177 w 132"/>
                <a:gd name="T41" fmla="*/ 25201604 h 181"/>
                <a:gd name="T42" fmla="*/ 113407822 w 132"/>
                <a:gd name="T43" fmla="*/ 22682238 h 181"/>
                <a:gd name="T44" fmla="*/ 141128734 w 132"/>
                <a:gd name="T45" fmla="*/ 22682238 h 181"/>
                <a:gd name="T46" fmla="*/ 153730304 w 132"/>
                <a:gd name="T47" fmla="*/ 22682238 h 181"/>
                <a:gd name="T48" fmla="*/ 168851234 w 132"/>
                <a:gd name="T49" fmla="*/ 22682238 h 181"/>
                <a:gd name="T50" fmla="*/ 196572146 w 132"/>
                <a:gd name="T51" fmla="*/ 10080642 h 181"/>
                <a:gd name="T52" fmla="*/ 209173765 w 132"/>
                <a:gd name="T53" fmla="*/ 2520954 h 181"/>
                <a:gd name="T54" fmla="*/ 219254385 w 132"/>
                <a:gd name="T55" fmla="*/ 0 h 181"/>
                <a:gd name="T56" fmla="*/ 236894677 w 132"/>
                <a:gd name="T57" fmla="*/ 7561276 h 181"/>
                <a:gd name="T58" fmla="*/ 252015608 w 132"/>
                <a:gd name="T59" fmla="*/ 10080642 h 181"/>
                <a:gd name="T60" fmla="*/ 264617177 w 132"/>
                <a:gd name="T61" fmla="*/ 10080642 h 181"/>
                <a:gd name="T62" fmla="*/ 277217159 w 132"/>
                <a:gd name="T63" fmla="*/ 7561276 h 181"/>
                <a:gd name="T64" fmla="*/ 297378399 w 132"/>
                <a:gd name="T65" fmla="*/ 10080642 h 181"/>
                <a:gd name="T66" fmla="*/ 315020279 w 132"/>
                <a:gd name="T67" fmla="*/ 12601596 h 181"/>
                <a:gd name="T68" fmla="*/ 322579950 w 132"/>
                <a:gd name="T69" fmla="*/ 17641918 h 181"/>
                <a:gd name="T70" fmla="*/ 325100899 w 132"/>
                <a:gd name="T71" fmla="*/ 20161284 h 181"/>
                <a:gd name="T72" fmla="*/ 330141209 w 132"/>
                <a:gd name="T73" fmla="*/ 40322569 h 181"/>
                <a:gd name="T74" fmla="*/ 332660570 w 132"/>
                <a:gd name="T75" fmla="*/ 80645138 h 181"/>
                <a:gd name="T76" fmla="*/ 330141209 w 132"/>
                <a:gd name="T77" fmla="*/ 128528992 h 181"/>
                <a:gd name="T78" fmla="*/ 325100899 w 132"/>
                <a:gd name="T79" fmla="*/ 163811229 h 181"/>
                <a:gd name="T80" fmla="*/ 315020279 w 132"/>
                <a:gd name="T81" fmla="*/ 246975758 h 181"/>
                <a:gd name="T82" fmla="*/ 312499330 w 132"/>
                <a:gd name="T83" fmla="*/ 299899907 h 181"/>
                <a:gd name="T84" fmla="*/ 309979968 w 132"/>
                <a:gd name="T85" fmla="*/ 345262784 h 181"/>
                <a:gd name="T86" fmla="*/ 307459020 w 132"/>
                <a:gd name="T87" fmla="*/ 365424062 h 181"/>
                <a:gd name="T88" fmla="*/ 299899348 w 132"/>
                <a:gd name="T89" fmla="*/ 385585340 h 181"/>
                <a:gd name="T90" fmla="*/ 287297779 w 132"/>
                <a:gd name="T91" fmla="*/ 400706299 h 181"/>
                <a:gd name="T92" fmla="*/ 274697797 w 132"/>
                <a:gd name="T93" fmla="*/ 420867676 h 181"/>
                <a:gd name="T94" fmla="*/ 246975298 w 132"/>
                <a:gd name="T95" fmla="*/ 446069274 h 181"/>
                <a:gd name="T96" fmla="*/ 236894677 w 132"/>
                <a:gd name="T97" fmla="*/ 456149913 h 181"/>
                <a:gd name="T98" fmla="*/ 63004696 w 132"/>
                <a:gd name="T99" fmla="*/ 330141825 h 18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181"/>
                <a:gd name="T152" fmla="*/ 132 w 132"/>
                <a:gd name="T153" fmla="*/ 181 h 18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181">
                  <a:moveTo>
                    <a:pt x="25" y="131"/>
                  </a:moveTo>
                  <a:lnTo>
                    <a:pt x="25" y="131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8" y="95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8" y="13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31" y="16"/>
                  </a:lnTo>
                  <a:lnTo>
                    <a:pt x="132" y="32"/>
                  </a:lnTo>
                  <a:lnTo>
                    <a:pt x="131" y="51"/>
                  </a:lnTo>
                  <a:lnTo>
                    <a:pt x="129" y="65"/>
                  </a:lnTo>
                  <a:lnTo>
                    <a:pt x="125" y="98"/>
                  </a:lnTo>
                  <a:lnTo>
                    <a:pt x="124" y="119"/>
                  </a:lnTo>
                  <a:lnTo>
                    <a:pt x="123" y="137"/>
                  </a:lnTo>
                  <a:lnTo>
                    <a:pt x="122" y="145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09" y="167"/>
                  </a:lnTo>
                  <a:lnTo>
                    <a:pt x="98" y="177"/>
                  </a:lnTo>
                  <a:lnTo>
                    <a:pt x="94" y="181"/>
                  </a:lnTo>
                  <a:lnTo>
                    <a:pt x="25" y="131"/>
                  </a:lnTo>
                  <a:close/>
                </a:path>
              </a:pathLst>
            </a:custGeom>
            <a:solidFill>
              <a:srgbClr val="FFCDA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3" name="Freeform 9"/>
            <p:cNvSpPr/>
            <p:nvPr/>
          </p:nvSpPr>
          <p:spPr bwMode="auto">
            <a:xfrm>
              <a:off x="0" y="792163"/>
              <a:ext cx="209550" cy="287338"/>
            </a:xfrm>
            <a:custGeom>
              <a:avLst/>
              <a:gdLst>
                <a:gd name="T0" fmla="*/ 63004696 w 132"/>
                <a:gd name="T1" fmla="*/ 330141825 h 181"/>
                <a:gd name="T2" fmla="*/ 63004696 w 132"/>
                <a:gd name="T3" fmla="*/ 330141825 h 181"/>
                <a:gd name="T4" fmla="*/ 52924075 w 132"/>
                <a:gd name="T5" fmla="*/ 309980547 h 181"/>
                <a:gd name="T6" fmla="*/ 40322494 w 132"/>
                <a:gd name="T7" fmla="*/ 284778949 h 181"/>
                <a:gd name="T8" fmla="*/ 20161247 w 132"/>
                <a:gd name="T9" fmla="*/ 239416073 h 181"/>
                <a:gd name="T10" fmla="*/ 12601572 w 132"/>
                <a:gd name="T11" fmla="*/ 214214475 h 181"/>
                <a:gd name="T12" fmla="*/ 2520950 w 132"/>
                <a:gd name="T13" fmla="*/ 178932188 h 181"/>
                <a:gd name="T14" fmla="*/ 0 w 132"/>
                <a:gd name="T15" fmla="*/ 141128998 h 181"/>
                <a:gd name="T16" fmla="*/ 0 w 132"/>
                <a:gd name="T17" fmla="*/ 128528992 h 181"/>
                <a:gd name="T18" fmla="*/ 0 w 132"/>
                <a:gd name="T19" fmla="*/ 113408034 h 181"/>
                <a:gd name="T20" fmla="*/ 7561262 w 132"/>
                <a:gd name="T21" fmla="*/ 98287050 h 181"/>
                <a:gd name="T22" fmla="*/ 17641886 w 132"/>
                <a:gd name="T23" fmla="*/ 85685458 h 181"/>
                <a:gd name="T24" fmla="*/ 22682196 w 132"/>
                <a:gd name="T25" fmla="*/ 75604818 h 181"/>
                <a:gd name="T26" fmla="*/ 32762822 w 132"/>
                <a:gd name="T27" fmla="*/ 73085452 h 181"/>
                <a:gd name="T28" fmla="*/ 57964386 w 132"/>
                <a:gd name="T29" fmla="*/ 65524179 h 181"/>
                <a:gd name="T30" fmla="*/ 70564367 w 132"/>
                <a:gd name="T31" fmla="*/ 63004813 h 181"/>
                <a:gd name="T32" fmla="*/ 78125626 w 132"/>
                <a:gd name="T33" fmla="*/ 55443540 h 181"/>
                <a:gd name="T34" fmla="*/ 80644988 w 132"/>
                <a:gd name="T35" fmla="*/ 52924174 h 181"/>
                <a:gd name="T36" fmla="*/ 85685298 w 132"/>
                <a:gd name="T37" fmla="*/ 42843523 h 181"/>
                <a:gd name="T38" fmla="*/ 95765918 w 132"/>
                <a:gd name="T39" fmla="*/ 32762883 h 181"/>
                <a:gd name="T40" fmla="*/ 103327177 w 132"/>
                <a:gd name="T41" fmla="*/ 25201604 h 181"/>
                <a:gd name="T42" fmla="*/ 113407822 w 132"/>
                <a:gd name="T43" fmla="*/ 22682238 h 181"/>
                <a:gd name="T44" fmla="*/ 141128734 w 132"/>
                <a:gd name="T45" fmla="*/ 22682238 h 181"/>
                <a:gd name="T46" fmla="*/ 153730304 w 132"/>
                <a:gd name="T47" fmla="*/ 22682238 h 181"/>
                <a:gd name="T48" fmla="*/ 168851234 w 132"/>
                <a:gd name="T49" fmla="*/ 22682238 h 181"/>
                <a:gd name="T50" fmla="*/ 196572146 w 132"/>
                <a:gd name="T51" fmla="*/ 10080642 h 181"/>
                <a:gd name="T52" fmla="*/ 209173765 w 132"/>
                <a:gd name="T53" fmla="*/ 2520954 h 181"/>
                <a:gd name="T54" fmla="*/ 219254385 w 132"/>
                <a:gd name="T55" fmla="*/ 0 h 181"/>
                <a:gd name="T56" fmla="*/ 236894677 w 132"/>
                <a:gd name="T57" fmla="*/ 7561276 h 181"/>
                <a:gd name="T58" fmla="*/ 252015608 w 132"/>
                <a:gd name="T59" fmla="*/ 10080642 h 181"/>
                <a:gd name="T60" fmla="*/ 264617177 w 132"/>
                <a:gd name="T61" fmla="*/ 10080642 h 181"/>
                <a:gd name="T62" fmla="*/ 277217159 w 132"/>
                <a:gd name="T63" fmla="*/ 7561276 h 181"/>
                <a:gd name="T64" fmla="*/ 297378399 w 132"/>
                <a:gd name="T65" fmla="*/ 10080642 h 181"/>
                <a:gd name="T66" fmla="*/ 315020279 w 132"/>
                <a:gd name="T67" fmla="*/ 12601596 h 181"/>
                <a:gd name="T68" fmla="*/ 322579950 w 132"/>
                <a:gd name="T69" fmla="*/ 17641918 h 181"/>
                <a:gd name="T70" fmla="*/ 325100899 w 132"/>
                <a:gd name="T71" fmla="*/ 20161284 h 181"/>
                <a:gd name="T72" fmla="*/ 330141209 w 132"/>
                <a:gd name="T73" fmla="*/ 40322569 h 181"/>
                <a:gd name="T74" fmla="*/ 332660570 w 132"/>
                <a:gd name="T75" fmla="*/ 80645138 h 181"/>
                <a:gd name="T76" fmla="*/ 330141209 w 132"/>
                <a:gd name="T77" fmla="*/ 128528992 h 181"/>
                <a:gd name="T78" fmla="*/ 325100899 w 132"/>
                <a:gd name="T79" fmla="*/ 163811229 h 181"/>
                <a:gd name="T80" fmla="*/ 315020279 w 132"/>
                <a:gd name="T81" fmla="*/ 246975758 h 181"/>
                <a:gd name="T82" fmla="*/ 312499330 w 132"/>
                <a:gd name="T83" fmla="*/ 299899907 h 181"/>
                <a:gd name="T84" fmla="*/ 309979968 w 132"/>
                <a:gd name="T85" fmla="*/ 345262784 h 181"/>
                <a:gd name="T86" fmla="*/ 307459020 w 132"/>
                <a:gd name="T87" fmla="*/ 365424062 h 181"/>
                <a:gd name="T88" fmla="*/ 299899348 w 132"/>
                <a:gd name="T89" fmla="*/ 385585340 h 181"/>
                <a:gd name="T90" fmla="*/ 287297779 w 132"/>
                <a:gd name="T91" fmla="*/ 400706299 h 181"/>
                <a:gd name="T92" fmla="*/ 274697797 w 132"/>
                <a:gd name="T93" fmla="*/ 420867676 h 181"/>
                <a:gd name="T94" fmla="*/ 246975298 w 132"/>
                <a:gd name="T95" fmla="*/ 446069274 h 181"/>
                <a:gd name="T96" fmla="*/ 236894677 w 132"/>
                <a:gd name="T97" fmla="*/ 456149913 h 1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2"/>
                <a:gd name="T148" fmla="*/ 0 h 181"/>
                <a:gd name="T149" fmla="*/ 132 w 132"/>
                <a:gd name="T150" fmla="*/ 181 h 1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2" h="181">
                  <a:moveTo>
                    <a:pt x="25" y="131"/>
                  </a:moveTo>
                  <a:lnTo>
                    <a:pt x="25" y="131"/>
                  </a:lnTo>
                  <a:lnTo>
                    <a:pt x="21" y="123"/>
                  </a:lnTo>
                  <a:lnTo>
                    <a:pt x="16" y="113"/>
                  </a:lnTo>
                  <a:lnTo>
                    <a:pt x="8" y="95"/>
                  </a:lnTo>
                  <a:lnTo>
                    <a:pt x="5" y="85"/>
                  </a:lnTo>
                  <a:lnTo>
                    <a:pt x="1" y="71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7" y="34"/>
                  </a:lnTo>
                  <a:lnTo>
                    <a:pt x="9" y="30"/>
                  </a:lnTo>
                  <a:lnTo>
                    <a:pt x="13" y="29"/>
                  </a:lnTo>
                  <a:lnTo>
                    <a:pt x="23" y="26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2" y="21"/>
                  </a:lnTo>
                  <a:lnTo>
                    <a:pt x="34" y="17"/>
                  </a:lnTo>
                  <a:lnTo>
                    <a:pt x="38" y="13"/>
                  </a:lnTo>
                  <a:lnTo>
                    <a:pt x="41" y="10"/>
                  </a:lnTo>
                  <a:lnTo>
                    <a:pt x="45" y="9"/>
                  </a:lnTo>
                  <a:lnTo>
                    <a:pt x="56" y="9"/>
                  </a:lnTo>
                  <a:lnTo>
                    <a:pt x="61" y="9"/>
                  </a:lnTo>
                  <a:lnTo>
                    <a:pt x="67" y="9"/>
                  </a:lnTo>
                  <a:lnTo>
                    <a:pt x="78" y="4"/>
                  </a:lnTo>
                  <a:lnTo>
                    <a:pt x="83" y="1"/>
                  </a:lnTo>
                  <a:lnTo>
                    <a:pt x="87" y="0"/>
                  </a:lnTo>
                  <a:lnTo>
                    <a:pt x="94" y="3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5" y="5"/>
                  </a:lnTo>
                  <a:lnTo>
                    <a:pt x="128" y="7"/>
                  </a:lnTo>
                  <a:lnTo>
                    <a:pt x="129" y="8"/>
                  </a:lnTo>
                  <a:lnTo>
                    <a:pt x="131" y="16"/>
                  </a:lnTo>
                  <a:lnTo>
                    <a:pt x="132" y="32"/>
                  </a:lnTo>
                  <a:lnTo>
                    <a:pt x="131" y="51"/>
                  </a:lnTo>
                  <a:lnTo>
                    <a:pt x="129" y="65"/>
                  </a:lnTo>
                  <a:lnTo>
                    <a:pt x="125" y="98"/>
                  </a:lnTo>
                  <a:lnTo>
                    <a:pt x="124" y="119"/>
                  </a:lnTo>
                  <a:lnTo>
                    <a:pt x="123" y="137"/>
                  </a:lnTo>
                  <a:lnTo>
                    <a:pt x="122" y="145"/>
                  </a:lnTo>
                  <a:lnTo>
                    <a:pt x="119" y="153"/>
                  </a:lnTo>
                  <a:lnTo>
                    <a:pt x="114" y="159"/>
                  </a:lnTo>
                  <a:lnTo>
                    <a:pt x="109" y="167"/>
                  </a:lnTo>
                  <a:lnTo>
                    <a:pt x="98" y="177"/>
                  </a:lnTo>
                  <a:lnTo>
                    <a:pt x="94" y="181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4" name="Freeform 10"/>
            <p:cNvSpPr/>
            <p:nvPr/>
          </p:nvSpPr>
          <p:spPr bwMode="auto">
            <a:xfrm>
              <a:off x="20637" y="982663"/>
              <a:ext cx="169863" cy="119063"/>
            </a:xfrm>
            <a:custGeom>
              <a:avLst/>
              <a:gdLst>
                <a:gd name="T0" fmla="*/ 0 w 107"/>
                <a:gd name="T1" fmla="*/ 148690626 h 75"/>
                <a:gd name="T2" fmla="*/ 0 w 107"/>
                <a:gd name="T3" fmla="*/ 148690626 h 75"/>
                <a:gd name="T4" fmla="*/ 7561286 w 107"/>
                <a:gd name="T5" fmla="*/ 98287285 h 75"/>
                <a:gd name="T6" fmla="*/ 10080655 w 107"/>
                <a:gd name="T7" fmla="*/ 60484004 h 75"/>
                <a:gd name="T8" fmla="*/ 15120984 w 107"/>
                <a:gd name="T9" fmla="*/ 42843625 h 75"/>
                <a:gd name="T10" fmla="*/ 20161310 w 107"/>
                <a:gd name="T11" fmla="*/ 32762962 h 75"/>
                <a:gd name="T12" fmla="*/ 25201636 w 107"/>
                <a:gd name="T13" fmla="*/ 27722630 h 75"/>
                <a:gd name="T14" fmla="*/ 32762924 w 107"/>
                <a:gd name="T15" fmla="*/ 27722630 h 75"/>
                <a:gd name="T16" fmla="*/ 42843576 w 107"/>
                <a:gd name="T17" fmla="*/ 37803293 h 75"/>
                <a:gd name="T18" fmla="*/ 55443610 w 107"/>
                <a:gd name="T19" fmla="*/ 50403329 h 75"/>
                <a:gd name="T20" fmla="*/ 63004892 w 107"/>
                <a:gd name="T21" fmla="*/ 55443673 h 75"/>
                <a:gd name="T22" fmla="*/ 70564587 w 107"/>
                <a:gd name="T23" fmla="*/ 55443673 h 75"/>
                <a:gd name="T24" fmla="*/ 181451782 w 107"/>
                <a:gd name="T25" fmla="*/ 27722630 h 75"/>
                <a:gd name="T26" fmla="*/ 269658329 w 107"/>
                <a:gd name="T27" fmla="*/ 0 h 75"/>
                <a:gd name="T28" fmla="*/ 136088849 w 107"/>
                <a:gd name="T29" fmla="*/ 173892284 h 75"/>
                <a:gd name="T30" fmla="*/ 32762924 w 107"/>
                <a:gd name="T31" fmla="*/ 189013279 h 75"/>
                <a:gd name="T32" fmla="*/ 0 w 107"/>
                <a:gd name="T33" fmla="*/ 148690626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75"/>
                <a:gd name="T53" fmla="*/ 107 w 107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75">
                  <a:moveTo>
                    <a:pt x="0" y="59"/>
                  </a:moveTo>
                  <a:lnTo>
                    <a:pt x="0" y="59"/>
                  </a:lnTo>
                  <a:lnTo>
                    <a:pt x="3" y="39"/>
                  </a:lnTo>
                  <a:lnTo>
                    <a:pt x="4" y="24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0" y="11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2" y="20"/>
                  </a:lnTo>
                  <a:lnTo>
                    <a:pt x="25" y="22"/>
                  </a:lnTo>
                  <a:lnTo>
                    <a:pt x="28" y="22"/>
                  </a:lnTo>
                  <a:lnTo>
                    <a:pt x="72" y="11"/>
                  </a:lnTo>
                  <a:lnTo>
                    <a:pt x="107" y="0"/>
                  </a:lnTo>
                  <a:lnTo>
                    <a:pt x="54" y="69"/>
                  </a:lnTo>
                  <a:lnTo>
                    <a:pt x="13" y="7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A66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5" name="Freeform 11"/>
            <p:cNvSpPr/>
            <p:nvPr/>
          </p:nvSpPr>
          <p:spPr bwMode="auto">
            <a:xfrm>
              <a:off x="1009650" y="1111250"/>
              <a:ext cx="774700" cy="1128713"/>
            </a:xfrm>
            <a:custGeom>
              <a:avLst/>
              <a:gdLst>
                <a:gd name="T0" fmla="*/ 156249698 w 488"/>
                <a:gd name="T1" fmla="*/ 166330379 h 711"/>
                <a:gd name="T2" fmla="*/ 156249698 w 488"/>
                <a:gd name="T3" fmla="*/ 70564407 h 711"/>
                <a:gd name="T4" fmla="*/ 201612499 w 488"/>
                <a:gd name="T5" fmla="*/ 80645033 h 711"/>
                <a:gd name="T6" fmla="*/ 239415677 w 488"/>
                <a:gd name="T7" fmla="*/ 88206296 h 711"/>
                <a:gd name="T8" fmla="*/ 277217217 w 488"/>
                <a:gd name="T9" fmla="*/ 93246609 h 711"/>
                <a:gd name="T10" fmla="*/ 390625014 w 488"/>
                <a:gd name="T11" fmla="*/ 93246609 h 711"/>
                <a:gd name="T12" fmla="*/ 468749144 w 488"/>
                <a:gd name="T13" fmla="*/ 93246609 h 711"/>
                <a:gd name="T14" fmla="*/ 617439119 w 488"/>
                <a:gd name="T15" fmla="*/ 15120945 h 711"/>
                <a:gd name="T16" fmla="*/ 801409685 w 488"/>
                <a:gd name="T17" fmla="*/ 0 h 711"/>
                <a:gd name="T18" fmla="*/ 1040825462 w 488"/>
                <a:gd name="T19" fmla="*/ 25201571 h 711"/>
                <a:gd name="T20" fmla="*/ 1229836339 w 488"/>
                <a:gd name="T21" fmla="*/ 483870247 h 711"/>
                <a:gd name="T22" fmla="*/ 1113909181 w 488"/>
                <a:gd name="T23" fmla="*/ 1600300569 h 711"/>
                <a:gd name="T24" fmla="*/ 1013102956 w 488"/>
                <a:gd name="T25" fmla="*/ 1756550669 h 711"/>
                <a:gd name="T26" fmla="*/ 695563149 w 488"/>
                <a:gd name="T27" fmla="*/ 1791832860 h 711"/>
                <a:gd name="T28" fmla="*/ 501511960 w 488"/>
                <a:gd name="T29" fmla="*/ 1756550669 h 711"/>
                <a:gd name="T30" fmla="*/ 264617233 w 488"/>
                <a:gd name="T31" fmla="*/ 849293931 h 711"/>
                <a:gd name="T32" fmla="*/ 0 w 488"/>
                <a:gd name="T33" fmla="*/ 405746090 h 711"/>
                <a:gd name="T34" fmla="*/ 156249698 w 488"/>
                <a:gd name="T35" fmla="*/ 166330379 h 7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8"/>
                <a:gd name="T55" fmla="*/ 0 h 711"/>
                <a:gd name="T56" fmla="*/ 488 w 488"/>
                <a:gd name="T57" fmla="*/ 711 h 7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8" h="711">
                  <a:moveTo>
                    <a:pt x="62" y="66"/>
                  </a:moveTo>
                  <a:lnTo>
                    <a:pt x="62" y="28"/>
                  </a:lnTo>
                  <a:lnTo>
                    <a:pt x="80" y="32"/>
                  </a:lnTo>
                  <a:lnTo>
                    <a:pt x="95" y="35"/>
                  </a:lnTo>
                  <a:lnTo>
                    <a:pt x="110" y="37"/>
                  </a:lnTo>
                  <a:lnTo>
                    <a:pt x="155" y="37"/>
                  </a:lnTo>
                  <a:lnTo>
                    <a:pt x="186" y="37"/>
                  </a:lnTo>
                  <a:lnTo>
                    <a:pt x="245" y="6"/>
                  </a:lnTo>
                  <a:lnTo>
                    <a:pt x="318" y="0"/>
                  </a:lnTo>
                  <a:lnTo>
                    <a:pt x="413" y="10"/>
                  </a:lnTo>
                  <a:lnTo>
                    <a:pt x="488" y="192"/>
                  </a:lnTo>
                  <a:lnTo>
                    <a:pt x="442" y="635"/>
                  </a:lnTo>
                  <a:lnTo>
                    <a:pt x="402" y="697"/>
                  </a:lnTo>
                  <a:lnTo>
                    <a:pt x="276" y="711"/>
                  </a:lnTo>
                  <a:lnTo>
                    <a:pt x="199" y="697"/>
                  </a:lnTo>
                  <a:lnTo>
                    <a:pt x="105" y="337"/>
                  </a:lnTo>
                  <a:lnTo>
                    <a:pt x="0" y="161"/>
                  </a:lnTo>
                  <a:lnTo>
                    <a:pt x="62" y="66"/>
                  </a:lnTo>
                  <a:close/>
                </a:path>
              </a:pathLst>
            </a:custGeom>
            <a:solidFill>
              <a:srgbClr val="EA66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6" name="Freeform 12"/>
            <p:cNvSpPr/>
            <p:nvPr/>
          </p:nvSpPr>
          <p:spPr bwMode="auto">
            <a:xfrm>
              <a:off x="1731962" y="0"/>
              <a:ext cx="230188" cy="279400"/>
            </a:xfrm>
            <a:custGeom>
              <a:avLst/>
              <a:gdLst>
                <a:gd name="T0" fmla="*/ 163811286 w 145"/>
                <a:gd name="T1" fmla="*/ 400705598 h 176"/>
                <a:gd name="T2" fmla="*/ 163811286 w 145"/>
                <a:gd name="T3" fmla="*/ 400705598 h 176"/>
                <a:gd name="T4" fmla="*/ 153730644 w 145"/>
                <a:gd name="T5" fmla="*/ 370463733 h 176"/>
                <a:gd name="T6" fmla="*/ 148690322 w 145"/>
                <a:gd name="T7" fmla="*/ 347781541 h 176"/>
                <a:gd name="T8" fmla="*/ 141129047 w 145"/>
                <a:gd name="T9" fmla="*/ 337700920 h 176"/>
                <a:gd name="T10" fmla="*/ 138609680 w 145"/>
                <a:gd name="T11" fmla="*/ 330141247 h 176"/>
                <a:gd name="T12" fmla="*/ 118448395 w 145"/>
                <a:gd name="T13" fmla="*/ 315020315 h 176"/>
                <a:gd name="T14" fmla="*/ 93246763 w 145"/>
                <a:gd name="T15" fmla="*/ 302418744 h 176"/>
                <a:gd name="T16" fmla="*/ 70564523 w 145"/>
                <a:gd name="T17" fmla="*/ 287297812 h 176"/>
                <a:gd name="T18" fmla="*/ 52924192 w 145"/>
                <a:gd name="T19" fmla="*/ 277217191 h 176"/>
                <a:gd name="T20" fmla="*/ 40322583 w 145"/>
                <a:gd name="T21" fmla="*/ 257055948 h 176"/>
                <a:gd name="T22" fmla="*/ 20161292 w 145"/>
                <a:gd name="T23" fmla="*/ 224294721 h 176"/>
                <a:gd name="T24" fmla="*/ 7561279 w 145"/>
                <a:gd name="T25" fmla="*/ 186491547 h 176"/>
                <a:gd name="T26" fmla="*/ 5040323 w 145"/>
                <a:gd name="T27" fmla="*/ 166330304 h 176"/>
                <a:gd name="T28" fmla="*/ 0 w 145"/>
                <a:gd name="T29" fmla="*/ 148690011 h 176"/>
                <a:gd name="T30" fmla="*/ 5040323 w 145"/>
                <a:gd name="T31" fmla="*/ 131048129 h 176"/>
                <a:gd name="T32" fmla="*/ 10080646 w 145"/>
                <a:gd name="T33" fmla="*/ 113407835 h 176"/>
                <a:gd name="T34" fmla="*/ 30241940 w 145"/>
                <a:gd name="T35" fmla="*/ 80644997 h 176"/>
                <a:gd name="T36" fmla="*/ 50403226 w 145"/>
                <a:gd name="T37" fmla="*/ 57964392 h 176"/>
                <a:gd name="T38" fmla="*/ 55443559 w 145"/>
                <a:gd name="T39" fmla="*/ 47883758 h 176"/>
                <a:gd name="T40" fmla="*/ 60483881 w 145"/>
                <a:gd name="T41" fmla="*/ 40322498 h 176"/>
                <a:gd name="T42" fmla="*/ 63004835 w 145"/>
                <a:gd name="T43" fmla="*/ 30241877 h 176"/>
                <a:gd name="T44" fmla="*/ 70564523 w 145"/>
                <a:gd name="T45" fmla="*/ 20161249 h 176"/>
                <a:gd name="T46" fmla="*/ 93246763 w 145"/>
                <a:gd name="T47" fmla="*/ 10080625 h 176"/>
                <a:gd name="T48" fmla="*/ 105846797 w 145"/>
                <a:gd name="T49" fmla="*/ 2520950 h 176"/>
                <a:gd name="T50" fmla="*/ 118448395 w 145"/>
                <a:gd name="T51" fmla="*/ 0 h 176"/>
                <a:gd name="T52" fmla="*/ 128529037 w 145"/>
                <a:gd name="T53" fmla="*/ 7561263 h 176"/>
                <a:gd name="T54" fmla="*/ 138609680 w 145"/>
                <a:gd name="T55" fmla="*/ 12601574 h 176"/>
                <a:gd name="T56" fmla="*/ 148690322 w 145"/>
                <a:gd name="T57" fmla="*/ 25201560 h 176"/>
                <a:gd name="T58" fmla="*/ 176411296 w 145"/>
                <a:gd name="T59" fmla="*/ 30241877 h 176"/>
                <a:gd name="T60" fmla="*/ 216733916 w 145"/>
                <a:gd name="T61" fmla="*/ 35282188 h 176"/>
                <a:gd name="T62" fmla="*/ 231854880 w 145"/>
                <a:gd name="T63" fmla="*/ 40322498 h 176"/>
                <a:gd name="T64" fmla="*/ 252016166 w 145"/>
                <a:gd name="T65" fmla="*/ 42843448 h 176"/>
                <a:gd name="T66" fmla="*/ 262096808 w 145"/>
                <a:gd name="T67" fmla="*/ 47883758 h 176"/>
                <a:gd name="T68" fmla="*/ 272177451 w 145"/>
                <a:gd name="T69" fmla="*/ 55443443 h 176"/>
                <a:gd name="T70" fmla="*/ 277217772 w 145"/>
                <a:gd name="T71" fmla="*/ 63004703 h 176"/>
                <a:gd name="T72" fmla="*/ 282258094 w 145"/>
                <a:gd name="T73" fmla="*/ 70564375 h 176"/>
                <a:gd name="T74" fmla="*/ 289819369 w 145"/>
                <a:gd name="T75" fmla="*/ 98286878 h 176"/>
                <a:gd name="T76" fmla="*/ 299900012 w 145"/>
                <a:gd name="T77" fmla="*/ 123488457 h 176"/>
                <a:gd name="T78" fmla="*/ 320061297 w 145"/>
                <a:gd name="T79" fmla="*/ 173891564 h 176"/>
                <a:gd name="T80" fmla="*/ 330141940 w 145"/>
                <a:gd name="T81" fmla="*/ 196572169 h 176"/>
                <a:gd name="T82" fmla="*/ 345262904 w 145"/>
                <a:gd name="T83" fmla="*/ 219254411 h 176"/>
                <a:gd name="T84" fmla="*/ 360383868 w 145"/>
                <a:gd name="T85" fmla="*/ 241935015 h 176"/>
                <a:gd name="T86" fmla="*/ 362903235 w 145"/>
                <a:gd name="T87" fmla="*/ 252015637 h 176"/>
                <a:gd name="T88" fmla="*/ 365424189 w 145"/>
                <a:gd name="T89" fmla="*/ 259576897 h 176"/>
                <a:gd name="T90" fmla="*/ 362903235 w 145"/>
                <a:gd name="T91" fmla="*/ 352821852 h 176"/>
                <a:gd name="T92" fmla="*/ 360383868 w 145"/>
                <a:gd name="T93" fmla="*/ 410786219 h 176"/>
                <a:gd name="T94" fmla="*/ 355343546 w 145"/>
                <a:gd name="T95" fmla="*/ 430947561 h 176"/>
                <a:gd name="T96" fmla="*/ 352822592 w 145"/>
                <a:gd name="T97" fmla="*/ 441028183 h 176"/>
                <a:gd name="T98" fmla="*/ 350303225 w 145"/>
                <a:gd name="T99" fmla="*/ 443547545 h 176"/>
                <a:gd name="T100" fmla="*/ 342741949 w 145"/>
                <a:gd name="T101" fmla="*/ 443547545 h 176"/>
                <a:gd name="T102" fmla="*/ 320061297 w 145"/>
                <a:gd name="T103" fmla="*/ 441028183 h 176"/>
                <a:gd name="T104" fmla="*/ 254537120 w 145"/>
                <a:gd name="T105" fmla="*/ 425907251 h 176"/>
                <a:gd name="T106" fmla="*/ 163811286 w 145"/>
                <a:gd name="T107" fmla="*/ 400705598 h 1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5"/>
                <a:gd name="T163" fmla="*/ 0 h 176"/>
                <a:gd name="T164" fmla="*/ 145 w 145"/>
                <a:gd name="T165" fmla="*/ 176 h 1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5" h="176">
                  <a:moveTo>
                    <a:pt x="65" y="159"/>
                  </a:moveTo>
                  <a:lnTo>
                    <a:pt x="65" y="159"/>
                  </a:lnTo>
                  <a:lnTo>
                    <a:pt x="61" y="147"/>
                  </a:lnTo>
                  <a:lnTo>
                    <a:pt x="59" y="138"/>
                  </a:lnTo>
                  <a:lnTo>
                    <a:pt x="56" y="134"/>
                  </a:lnTo>
                  <a:lnTo>
                    <a:pt x="55" y="131"/>
                  </a:lnTo>
                  <a:lnTo>
                    <a:pt x="47" y="125"/>
                  </a:lnTo>
                  <a:lnTo>
                    <a:pt x="37" y="120"/>
                  </a:lnTo>
                  <a:lnTo>
                    <a:pt x="28" y="114"/>
                  </a:lnTo>
                  <a:lnTo>
                    <a:pt x="21" y="110"/>
                  </a:lnTo>
                  <a:lnTo>
                    <a:pt x="16" y="102"/>
                  </a:lnTo>
                  <a:lnTo>
                    <a:pt x="8" y="89"/>
                  </a:lnTo>
                  <a:lnTo>
                    <a:pt x="3" y="74"/>
                  </a:lnTo>
                  <a:lnTo>
                    <a:pt x="2" y="66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4" y="45"/>
                  </a:lnTo>
                  <a:lnTo>
                    <a:pt x="12" y="32"/>
                  </a:lnTo>
                  <a:lnTo>
                    <a:pt x="20" y="23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5" y="12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1" y="3"/>
                  </a:lnTo>
                  <a:lnTo>
                    <a:pt x="55" y="5"/>
                  </a:lnTo>
                  <a:lnTo>
                    <a:pt x="59" y="10"/>
                  </a:lnTo>
                  <a:lnTo>
                    <a:pt x="70" y="12"/>
                  </a:lnTo>
                  <a:lnTo>
                    <a:pt x="86" y="14"/>
                  </a:lnTo>
                  <a:lnTo>
                    <a:pt x="92" y="16"/>
                  </a:lnTo>
                  <a:lnTo>
                    <a:pt x="100" y="17"/>
                  </a:lnTo>
                  <a:lnTo>
                    <a:pt x="104" y="19"/>
                  </a:lnTo>
                  <a:lnTo>
                    <a:pt x="108" y="22"/>
                  </a:lnTo>
                  <a:lnTo>
                    <a:pt x="110" y="25"/>
                  </a:lnTo>
                  <a:lnTo>
                    <a:pt x="112" y="28"/>
                  </a:lnTo>
                  <a:lnTo>
                    <a:pt x="115" y="39"/>
                  </a:lnTo>
                  <a:lnTo>
                    <a:pt x="119" y="49"/>
                  </a:lnTo>
                  <a:lnTo>
                    <a:pt x="127" y="69"/>
                  </a:lnTo>
                  <a:lnTo>
                    <a:pt x="131" y="78"/>
                  </a:lnTo>
                  <a:lnTo>
                    <a:pt x="137" y="87"/>
                  </a:lnTo>
                  <a:lnTo>
                    <a:pt x="143" y="96"/>
                  </a:lnTo>
                  <a:lnTo>
                    <a:pt x="144" y="100"/>
                  </a:lnTo>
                  <a:lnTo>
                    <a:pt x="145" y="103"/>
                  </a:lnTo>
                  <a:lnTo>
                    <a:pt x="144" y="140"/>
                  </a:lnTo>
                  <a:lnTo>
                    <a:pt x="143" y="163"/>
                  </a:lnTo>
                  <a:lnTo>
                    <a:pt x="141" y="171"/>
                  </a:lnTo>
                  <a:lnTo>
                    <a:pt x="140" y="175"/>
                  </a:lnTo>
                  <a:lnTo>
                    <a:pt x="139" y="176"/>
                  </a:lnTo>
                  <a:lnTo>
                    <a:pt x="136" y="176"/>
                  </a:lnTo>
                  <a:lnTo>
                    <a:pt x="127" y="175"/>
                  </a:lnTo>
                  <a:lnTo>
                    <a:pt x="101" y="169"/>
                  </a:lnTo>
                  <a:lnTo>
                    <a:pt x="65" y="159"/>
                  </a:lnTo>
                  <a:close/>
                </a:path>
              </a:pathLst>
            </a:custGeom>
            <a:solidFill>
              <a:srgbClr val="FFCDAC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7" name="Freeform 13"/>
            <p:cNvSpPr/>
            <p:nvPr/>
          </p:nvSpPr>
          <p:spPr bwMode="auto">
            <a:xfrm>
              <a:off x="1819275" y="239713"/>
              <a:ext cx="182563" cy="95250"/>
            </a:xfrm>
            <a:custGeom>
              <a:avLst/>
              <a:gdLst>
                <a:gd name="T0" fmla="*/ 0 w 115"/>
                <a:gd name="T1" fmla="*/ 75604693 h 60"/>
                <a:gd name="T2" fmla="*/ 0 w 115"/>
                <a:gd name="T3" fmla="*/ 75604693 h 60"/>
                <a:gd name="T4" fmla="*/ 5040327 w 115"/>
                <a:gd name="T5" fmla="*/ 42843452 h 60"/>
                <a:gd name="T6" fmla="*/ 12601609 w 115"/>
                <a:gd name="T7" fmla="*/ 5040313 h 60"/>
                <a:gd name="T8" fmla="*/ 15120981 w 115"/>
                <a:gd name="T9" fmla="*/ 0 h 60"/>
                <a:gd name="T10" fmla="*/ 22682262 w 115"/>
                <a:gd name="T11" fmla="*/ 0 h 60"/>
                <a:gd name="T12" fmla="*/ 45362937 w 115"/>
                <a:gd name="T13" fmla="*/ 5040313 h 60"/>
                <a:gd name="T14" fmla="*/ 93246830 w 115"/>
                <a:gd name="T15" fmla="*/ 12601575 h 60"/>
                <a:gd name="T16" fmla="*/ 166330774 w 115"/>
                <a:gd name="T17" fmla="*/ 27722518 h 60"/>
                <a:gd name="T18" fmla="*/ 206653373 w 115"/>
                <a:gd name="T19" fmla="*/ 32762829 h 60"/>
                <a:gd name="T20" fmla="*/ 234376004 w 115"/>
                <a:gd name="T21" fmla="*/ 37803140 h 60"/>
                <a:gd name="T22" fmla="*/ 249496979 w 115"/>
                <a:gd name="T23" fmla="*/ 40322502 h 60"/>
                <a:gd name="T24" fmla="*/ 267137322 w 115"/>
                <a:gd name="T25" fmla="*/ 45362813 h 60"/>
                <a:gd name="T26" fmla="*/ 282258297 w 115"/>
                <a:gd name="T27" fmla="*/ 52924086 h 60"/>
                <a:gd name="T28" fmla="*/ 289819579 w 115"/>
                <a:gd name="T29" fmla="*/ 60483759 h 60"/>
                <a:gd name="T30" fmla="*/ 289819579 w 115"/>
                <a:gd name="T31" fmla="*/ 75604693 h 60"/>
                <a:gd name="T32" fmla="*/ 284779254 w 115"/>
                <a:gd name="T33" fmla="*/ 100806249 h 60"/>
                <a:gd name="T34" fmla="*/ 277217972 w 115"/>
                <a:gd name="T35" fmla="*/ 151209386 h 60"/>
                <a:gd name="T36" fmla="*/ 272177647 w 115"/>
                <a:gd name="T37" fmla="*/ 151209386 h 60"/>
                <a:gd name="T38" fmla="*/ 262096997 w 115"/>
                <a:gd name="T39" fmla="*/ 151209386 h 60"/>
                <a:gd name="T40" fmla="*/ 231855048 w 115"/>
                <a:gd name="T41" fmla="*/ 143649713 h 60"/>
                <a:gd name="T42" fmla="*/ 136088824 w 115"/>
                <a:gd name="T43" fmla="*/ 118448157 h 60"/>
                <a:gd name="T44" fmla="*/ 0 w 115"/>
                <a:gd name="T45" fmla="*/ 75604693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60"/>
                <a:gd name="T71" fmla="*/ 115 w 115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60">
                  <a:moveTo>
                    <a:pt x="0" y="30"/>
                  </a:moveTo>
                  <a:lnTo>
                    <a:pt x="0" y="30"/>
                  </a:lnTo>
                  <a:lnTo>
                    <a:pt x="2" y="17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37" y="5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3" y="15"/>
                  </a:lnTo>
                  <a:lnTo>
                    <a:pt x="99" y="16"/>
                  </a:lnTo>
                  <a:lnTo>
                    <a:pt x="106" y="18"/>
                  </a:lnTo>
                  <a:lnTo>
                    <a:pt x="112" y="21"/>
                  </a:lnTo>
                  <a:lnTo>
                    <a:pt x="115" y="24"/>
                  </a:lnTo>
                  <a:lnTo>
                    <a:pt x="115" y="30"/>
                  </a:lnTo>
                  <a:lnTo>
                    <a:pt x="113" y="4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92" y="57"/>
                  </a:lnTo>
                  <a:lnTo>
                    <a:pt x="54" y="4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A66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8" name="Freeform 14"/>
            <p:cNvSpPr/>
            <p:nvPr/>
          </p:nvSpPr>
          <p:spPr bwMode="auto">
            <a:xfrm>
              <a:off x="1819275" y="239713"/>
              <a:ext cx="182563" cy="95250"/>
            </a:xfrm>
            <a:custGeom>
              <a:avLst/>
              <a:gdLst>
                <a:gd name="T0" fmla="*/ 0 w 115"/>
                <a:gd name="T1" fmla="*/ 75604693 h 60"/>
                <a:gd name="T2" fmla="*/ 0 w 115"/>
                <a:gd name="T3" fmla="*/ 75604693 h 60"/>
                <a:gd name="T4" fmla="*/ 5040327 w 115"/>
                <a:gd name="T5" fmla="*/ 42843452 h 60"/>
                <a:gd name="T6" fmla="*/ 12601609 w 115"/>
                <a:gd name="T7" fmla="*/ 5040313 h 60"/>
                <a:gd name="T8" fmla="*/ 15120981 w 115"/>
                <a:gd name="T9" fmla="*/ 0 h 60"/>
                <a:gd name="T10" fmla="*/ 22682262 w 115"/>
                <a:gd name="T11" fmla="*/ 0 h 60"/>
                <a:gd name="T12" fmla="*/ 45362937 w 115"/>
                <a:gd name="T13" fmla="*/ 5040313 h 60"/>
                <a:gd name="T14" fmla="*/ 93246830 w 115"/>
                <a:gd name="T15" fmla="*/ 12601575 h 60"/>
                <a:gd name="T16" fmla="*/ 166330774 w 115"/>
                <a:gd name="T17" fmla="*/ 27722518 h 60"/>
                <a:gd name="T18" fmla="*/ 206653373 w 115"/>
                <a:gd name="T19" fmla="*/ 32762829 h 60"/>
                <a:gd name="T20" fmla="*/ 234376004 w 115"/>
                <a:gd name="T21" fmla="*/ 37803140 h 60"/>
                <a:gd name="T22" fmla="*/ 249496979 w 115"/>
                <a:gd name="T23" fmla="*/ 40322502 h 60"/>
                <a:gd name="T24" fmla="*/ 267137322 w 115"/>
                <a:gd name="T25" fmla="*/ 45362813 h 60"/>
                <a:gd name="T26" fmla="*/ 282258297 w 115"/>
                <a:gd name="T27" fmla="*/ 52924086 h 60"/>
                <a:gd name="T28" fmla="*/ 289819579 w 115"/>
                <a:gd name="T29" fmla="*/ 60483759 h 60"/>
                <a:gd name="T30" fmla="*/ 289819579 w 115"/>
                <a:gd name="T31" fmla="*/ 75604693 h 60"/>
                <a:gd name="T32" fmla="*/ 284779254 w 115"/>
                <a:gd name="T33" fmla="*/ 100806249 h 60"/>
                <a:gd name="T34" fmla="*/ 277217972 w 115"/>
                <a:gd name="T35" fmla="*/ 151209386 h 60"/>
                <a:gd name="T36" fmla="*/ 272177647 w 115"/>
                <a:gd name="T37" fmla="*/ 151209386 h 60"/>
                <a:gd name="T38" fmla="*/ 262096997 w 115"/>
                <a:gd name="T39" fmla="*/ 151209386 h 60"/>
                <a:gd name="T40" fmla="*/ 231855048 w 115"/>
                <a:gd name="T41" fmla="*/ 143649713 h 60"/>
                <a:gd name="T42" fmla="*/ 136088824 w 115"/>
                <a:gd name="T43" fmla="*/ 118448157 h 60"/>
                <a:gd name="T44" fmla="*/ 0 w 115"/>
                <a:gd name="T45" fmla="*/ 75604693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5"/>
                <a:gd name="T70" fmla="*/ 0 h 60"/>
                <a:gd name="T71" fmla="*/ 115 w 115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5" h="60">
                  <a:moveTo>
                    <a:pt x="0" y="30"/>
                  </a:moveTo>
                  <a:lnTo>
                    <a:pt x="0" y="30"/>
                  </a:lnTo>
                  <a:lnTo>
                    <a:pt x="2" y="17"/>
                  </a:lnTo>
                  <a:lnTo>
                    <a:pt x="5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37" y="5"/>
                  </a:lnTo>
                  <a:lnTo>
                    <a:pt x="66" y="11"/>
                  </a:lnTo>
                  <a:lnTo>
                    <a:pt x="82" y="13"/>
                  </a:lnTo>
                  <a:lnTo>
                    <a:pt x="93" y="15"/>
                  </a:lnTo>
                  <a:lnTo>
                    <a:pt x="99" y="16"/>
                  </a:lnTo>
                  <a:lnTo>
                    <a:pt x="106" y="18"/>
                  </a:lnTo>
                  <a:lnTo>
                    <a:pt x="112" y="21"/>
                  </a:lnTo>
                  <a:lnTo>
                    <a:pt x="115" y="24"/>
                  </a:lnTo>
                  <a:lnTo>
                    <a:pt x="115" y="30"/>
                  </a:lnTo>
                  <a:lnTo>
                    <a:pt x="113" y="4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92" y="57"/>
                  </a:lnTo>
                  <a:lnTo>
                    <a:pt x="54" y="47"/>
                  </a:lnTo>
                  <a:lnTo>
                    <a:pt x="0" y="3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29" name="Freeform 15"/>
            <p:cNvSpPr/>
            <p:nvPr/>
          </p:nvSpPr>
          <p:spPr bwMode="auto">
            <a:xfrm>
              <a:off x="1254125" y="1169988"/>
              <a:ext cx="466725" cy="676275"/>
            </a:xfrm>
            <a:custGeom>
              <a:avLst/>
              <a:gdLst>
                <a:gd name="T0" fmla="*/ 0 w 294"/>
                <a:gd name="T1" fmla="*/ 120967515 h 426"/>
                <a:gd name="T2" fmla="*/ 20161248 w 294"/>
                <a:gd name="T3" fmla="*/ 63004707 h 426"/>
                <a:gd name="T4" fmla="*/ 45362806 w 294"/>
                <a:gd name="T5" fmla="*/ 32762828 h 426"/>
                <a:gd name="T6" fmla="*/ 103327182 w 294"/>
                <a:gd name="T7" fmla="*/ 0 h 426"/>
                <a:gd name="T8" fmla="*/ 163810932 w 294"/>
                <a:gd name="T9" fmla="*/ 85685313 h 426"/>
                <a:gd name="T10" fmla="*/ 191531845 w 294"/>
                <a:gd name="T11" fmla="*/ 136088448 h 426"/>
                <a:gd name="T12" fmla="*/ 219254396 w 294"/>
                <a:gd name="T13" fmla="*/ 153730331 h 426"/>
                <a:gd name="T14" fmla="*/ 252015620 w 294"/>
                <a:gd name="T15" fmla="*/ 163810953 h 426"/>
                <a:gd name="T16" fmla="*/ 355342777 w 294"/>
                <a:gd name="T17" fmla="*/ 173891575 h 426"/>
                <a:gd name="T18" fmla="*/ 453628135 w 294"/>
                <a:gd name="T19" fmla="*/ 191531870 h 426"/>
                <a:gd name="T20" fmla="*/ 501511878 w 294"/>
                <a:gd name="T21" fmla="*/ 234375357 h 426"/>
                <a:gd name="T22" fmla="*/ 577116534 w 294"/>
                <a:gd name="T23" fmla="*/ 332660629 h 426"/>
                <a:gd name="T24" fmla="*/ 614918068 w 294"/>
                <a:gd name="T25" fmla="*/ 395665311 h 426"/>
                <a:gd name="T26" fmla="*/ 640119620 w 294"/>
                <a:gd name="T27" fmla="*/ 491431320 h 426"/>
                <a:gd name="T28" fmla="*/ 695563035 w 294"/>
                <a:gd name="T29" fmla="*/ 740925924 h 426"/>
                <a:gd name="T30" fmla="*/ 718245225 w 294"/>
                <a:gd name="T31" fmla="*/ 856853276 h 426"/>
                <a:gd name="T32" fmla="*/ 740925828 w 294"/>
                <a:gd name="T33" fmla="*/ 940019203 h 426"/>
                <a:gd name="T34" fmla="*/ 655240551 w 294"/>
                <a:gd name="T35" fmla="*/ 1045865735 h 426"/>
                <a:gd name="T36" fmla="*/ 640119620 w 294"/>
                <a:gd name="T37" fmla="*/ 1073586652 h 426"/>
                <a:gd name="T38" fmla="*/ 632559948 w 294"/>
                <a:gd name="T39" fmla="*/ 1068546341 h 426"/>
                <a:gd name="T40" fmla="*/ 551914982 w 294"/>
                <a:gd name="T41" fmla="*/ 1030744802 h 426"/>
                <a:gd name="T42" fmla="*/ 456149084 w 294"/>
                <a:gd name="T43" fmla="*/ 970261069 h 426"/>
                <a:gd name="T44" fmla="*/ 378023380 w 294"/>
                <a:gd name="T45" fmla="*/ 509071615 h 426"/>
                <a:gd name="T46" fmla="*/ 325100914 w 294"/>
                <a:gd name="T47" fmla="*/ 367942806 h 426"/>
                <a:gd name="T48" fmla="*/ 289818741 w 294"/>
                <a:gd name="T49" fmla="*/ 289818779 h 426"/>
                <a:gd name="T50" fmla="*/ 267136551 w 294"/>
                <a:gd name="T51" fmla="*/ 254536601 h 426"/>
                <a:gd name="T52" fmla="*/ 231854378 w 294"/>
                <a:gd name="T53" fmla="*/ 236894719 h 426"/>
                <a:gd name="T54" fmla="*/ 153730311 w 294"/>
                <a:gd name="T55" fmla="*/ 209173802 h 426"/>
                <a:gd name="T56" fmla="*/ 131048120 w 294"/>
                <a:gd name="T57" fmla="*/ 189012508 h 426"/>
                <a:gd name="T58" fmla="*/ 98286871 w 294"/>
                <a:gd name="T59" fmla="*/ 153730331 h 426"/>
                <a:gd name="T60" fmla="*/ 65524060 w 294"/>
                <a:gd name="T61" fmla="*/ 133569086 h 426"/>
                <a:gd name="T62" fmla="*/ 22682197 w 294"/>
                <a:gd name="T63" fmla="*/ 123488464 h 4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4"/>
                <a:gd name="T97" fmla="*/ 0 h 426"/>
                <a:gd name="T98" fmla="*/ 294 w 294"/>
                <a:gd name="T99" fmla="*/ 426 h 42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4" h="426">
                  <a:moveTo>
                    <a:pt x="0" y="48"/>
                  </a:moveTo>
                  <a:lnTo>
                    <a:pt x="0" y="48"/>
                  </a:lnTo>
                  <a:lnTo>
                    <a:pt x="4" y="35"/>
                  </a:lnTo>
                  <a:lnTo>
                    <a:pt x="8" y="25"/>
                  </a:lnTo>
                  <a:lnTo>
                    <a:pt x="12" y="18"/>
                  </a:lnTo>
                  <a:lnTo>
                    <a:pt x="18" y="13"/>
                  </a:lnTo>
                  <a:lnTo>
                    <a:pt x="29" y="7"/>
                  </a:lnTo>
                  <a:lnTo>
                    <a:pt x="41" y="0"/>
                  </a:lnTo>
                  <a:lnTo>
                    <a:pt x="54" y="18"/>
                  </a:lnTo>
                  <a:lnTo>
                    <a:pt x="65" y="34"/>
                  </a:lnTo>
                  <a:lnTo>
                    <a:pt x="74" y="48"/>
                  </a:lnTo>
                  <a:lnTo>
                    <a:pt x="76" y="54"/>
                  </a:lnTo>
                  <a:lnTo>
                    <a:pt x="82" y="58"/>
                  </a:lnTo>
                  <a:lnTo>
                    <a:pt x="87" y="61"/>
                  </a:lnTo>
                  <a:lnTo>
                    <a:pt x="92" y="63"/>
                  </a:lnTo>
                  <a:lnTo>
                    <a:pt x="100" y="65"/>
                  </a:lnTo>
                  <a:lnTo>
                    <a:pt x="104" y="65"/>
                  </a:lnTo>
                  <a:lnTo>
                    <a:pt x="141" y="69"/>
                  </a:lnTo>
                  <a:lnTo>
                    <a:pt x="169" y="73"/>
                  </a:lnTo>
                  <a:lnTo>
                    <a:pt x="180" y="76"/>
                  </a:lnTo>
                  <a:lnTo>
                    <a:pt x="186" y="79"/>
                  </a:lnTo>
                  <a:lnTo>
                    <a:pt x="199" y="93"/>
                  </a:lnTo>
                  <a:lnTo>
                    <a:pt x="220" y="119"/>
                  </a:lnTo>
                  <a:lnTo>
                    <a:pt x="229" y="132"/>
                  </a:lnTo>
                  <a:lnTo>
                    <a:pt x="238" y="145"/>
                  </a:lnTo>
                  <a:lnTo>
                    <a:pt x="244" y="157"/>
                  </a:lnTo>
                  <a:lnTo>
                    <a:pt x="247" y="166"/>
                  </a:lnTo>
                  <a:lnTo>
                    <a:pt x="254" y="195"/>
                  </a:lnTo>
                  <a:lnTo>
                    <a:pt x="265" y="244"/>
                  </a:lnTo>
                  <a:lnTo>
                    <a:pt x="276" y="294"/>
                  </a:lnTo>
                  <a:lnTo>
                    <a:pt x="282" y="323"/>
                  </a:lnTo>
                  <a:lnTo>
                    <a:pt x="285" y="340"/>
                  </a:lnTo>
                  <a:lnTo>
                    <a:pt x="290" y="356"/>
                  </a:lnTo>
                  <a:lnTo>
                    <a:pt x="294" y="373"/>
                  </a:lnTo>
                  <a:lnTo>
                    <a:pt x="274" y="397"/>
                  </a:lnTo>
                  <a:lnTo>
                    <a:pt x="260" y="415"/>
                  </a:lnTo>
                  <a:lnTo>
                    <a:pt x="255" y="422"/>
                  </a:lnTo>
                  <a:lnTo>
                    <a:pt x="254" y="426"/>
                  </a:lnTo>
                  <a:lnTo>
                    <a:pt x="252" y="426"/>
                  </a:lnTo>
                  <a:lnTo>
                    <a:pt x="251" y="424"/>
                  </a:lnTo>
                  <a:lnTo>
                    <a:pt x="243" y="422"/>
                  </a:lnTo>
                  <a:lnTo>
                    <a:pt x="219" y="409"/>
                  </a:lnTo>
                  <a:lnTo>
                    <a:pt x="194" y="394"/>
                  </a:lnTo>
                  <a:lnTo>
                    <a:pt x="181" y="385"/>
                  </a:lnTo>
                  <a:lnTo>
                    <a:pt x="167" y="300"/>
                  </a:lnTo>
                  <a:lnTo>
                    <a:pt x="150" y="202"/>
                  </a:lnTo>
                  <a:lnTo>
                    <a:pt x="142" y="179"/>
                  </a:lnTo>
                  <a:lnTo>
                    <a:pt x="129" y="146"/>
                  </a:lnTo>
                  <a:lnTo>
                    <a:pt x="122" y="129"/>
                  </a:lnTo>
                  <a:lnTo>
                    <a:pt x="115" y="115"/>
                  </a:lnTo>
                  <a:lnTo>
                    <a:pt x="109" y="105"/>
                  </a:lnTo>
                  <a:lnTo>
                    <a:pt x="106" y="101"/>
                  </a:lnTo>
                  <a:lnTo>
                    <a:pt x="104" y="98"/>
                  </a:lnTo>
                  <a:lnTo>
                    <a:pt x="92" y="94"/>
                  </a:lnTo>
                  <a:lnTo>
                    <a:pt x="76" y="89"/>
                  </a:lnTo>
                  <a:lnTo>
                    <a:pt x="61" y="83"/>
                  </a:lnTo>
                  <a:lnTo>
                    <a:pt x="56" y="79"/>
                  </a:lnTo>
                  <a:lnTo>
                    <a:pt x="52" y="75"/>
                  </a:lnTo>
                  <a:lnTo>
                    <a:pt x="44" y="66"/>
                  </a:lnTo>
                  <a:lnTo>
                    <a:pt x="39" y="61"/>
                  </a:lnTo>
                  <a:lnTo>
                    <a:pt x="34" y="57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9" y="49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0" name="Freeform 16"/>
            <p:cNvSpPr/>
            <p:nvPr/>
          </p:nvSpPr>
          <p:spPr bwMode="auto">
            <a:xfrm>
              <a:off x="1358900" y="277813"/>
              <a:ext cx="847725" cy="1876425"/>
            </a:xfrm>
            <a:custGeom>
              <a:avLst/>
              <a:gdLst>
                <a:gd name="T0" fmla="*/ 10080623 w 534"/>
                <a:gd name="T1" fmla="*/ 1358364848 h 1182"/>
                <a:gd name="T2" fmla="*/ 57964386 w 534"/>
                <a:gd name="T3" fmla="*/ 1345763278 h 1182"/>
                <a:gd name="T4" fmla="*/ 100806229 w 534"/>
                <a:gd name="T5" fmla="*/ 1249997381 h 1182"/>
                <a:gd name="T6" fmla="*/ 153730304 w 534"/>
                <a:gd name="T7" fmla="*/ 1174392724 h 1182"/>
                <a:gd name="T8" fmla="*/ 209173766 w 534"/>
                <a:gd name="T9" fmla="*/ 1149191172 h 1182"/>
                <a:gd name="T10" fmla="*/ 302418711 w 534"/>
                <a:gd name="T11" fmla="*/ 1139110551 h 1182"/>
                <a:gd name="T12" fmla="*/ 357862123 w 534"/>
                <a:gd name="T13" fmla="*/ 1081147775 h 1182"/>
                <a:gd name="T14" fmla="*/ 448587806 w 534"/>
                <a:gd name="T15" fmla="*/ 917336893 h 1182"/>
                <a:gd name="T16" fmla="*/ 564514940 w 534"/>
                <a:gd name="T17" fmla="*/ 650200242 h 1182"/>
                <a:gd name="T18" fmla="*/ 624998663 w 534"/>
                <a:gd name="T19" fmla="*/ 446068464 h 1182"/>
                <a:gd name="T20" fmla="*/ 841732200 w 534"/>
                <a:gd name="T21" fmla="*/ 22682197 h 1182"/>
                <a:gd name="T22" fmla="*/ 987901195 w 534"/>
                <a:gd name="T23" fmla="*/ 68045009 h 1182"/>
                <a:gd name="T24" fmla="*/ 975301213 w 534"/>
                <a:gd name="T25" fmla="*/ 304939673 h 1182"/>
                <a:gd name="T26" fmla="*/ 919857801 w 534"/>
                <a:gd name="T27" fmla="*/ 589716517 h 1182"/>
                <a:gd name="T28" fmla="*/ 866933751 w 534"/>
                <a:gd name="T29" fmla="*/ 824091746 h 1182"/>
                <a:gd name="T30" fmla="*/ 776207969 w 534"/>
                <a:gd name="T31" fmla="*/ 1045865602 h 1182"/>
                <a:gd name="T32" fmla="*/ 743446746 w 534"/>
                <a:gd name="T33" fmla="*/ 1234876449 h 1182"/>
                <a:gd name="T34" fmla="*/ 841732200 w 534"/>
                <a:gd name="T35" fmla="*/ 1335682658 h 1182"/>
                <a:gd name="T36" fmla="*/ 864414389 w 534"/>
                <a:gd name="T37" fmla="*/ 1386085762 h 1182"/>
                <a:gd name="T38" fmla="*/ 879535320 w 534"/>
                <a:gd name="T39" fmla="*/ 1612899731 h 1182"/>
                <a:gd name="T40" fmla="*/ 922377163 w 534"/>
                <a:gd name="T41" fmla="*/ 1703625715 h 1182"/>
                <a:gd name="T42" fmla="*/ 967739954 w 534"/>
                <a:gd name="T43" fmla="*/ 1771670699 h 1182"/>
                <a:gd name="T44" fmla="*/ 1068546158 w 534"/>
                <a:gd name="T45" fmla="*/ 1874996269 h 1182"/>
                <a:gd name="T46" fmla="*/ 1126510519 w 534"/>
                <a:gd name="T47" fmla="*/ 1963202495 h 1182"/>
                <a:gd name="T48" fmla="*/ 1313001997 w 534"/>
                <a:gd name="T49" fmla="*/ 2147483647 h 1182"/>
                <a:gd name="T50" fmla="*/ 1345763219 w 534"/>
                <a:gd name="T51" fmla="*/ 2147483647 h 1182"/>
                <a:gd name="T52" fmla="*/ 1315521358 w 534"/>
                <a:gd name="T53" fmla="*/ 2147483647 h 1182"/>
                <a:gd name="T54" fmla="*/ 1229836085 w 534"/>
                <a:gd name="T55" fmla="*/ 2147483647 h 1182"/>
                <a:gd name="T56" fmla="*/ 1103828330 w 534"/>
                <a:gd name="T57" fmla="*/ 2147483647 h 1182"/>
                <a:gd name="T58" fmla="*/ 892135301 w 534"/>
                <a:gd name="T59" fmla="*/ 2147483647 h 1182"/>
                <a:gd name="T60" fmla="*/ 803930468 w 534"/>
                <a:gd name="T61" fmla="*/ 2147483647 h 1182"/>
                <a:gd name="T62" fmla="*/ 735885487 w 534"/>
                <a:gd name="T63" fmla="*/ 2147483647 h 1182"/>
                <a:gd name="T64" fmla="*/ 675401765 w 534"/>
                <a:gd name="T65" fmla="*/ 2147483647 h 1182"/>
                <a:gd name="T66" fmla="*/ 662801783 w 534"/>
                <a:gd name="T67" fmla="*/ 2147483647 h 1182"/>
                <a:gd name="T68" fmla="*/ 647680852 w 534"/>
                <a:gd name="T69" fmla="*/ 2147483647 h 1182"/>
                <a:gd name="T70" fmla="*/ 614918042 w 534"/>
                <a:gd name="T71" fmla="*/ 2147483647 h 1182"/>
                <a:gd name="T72" fmla="*/ 536794028 w 534"/>
                <a:gd name="T73" fmla="*/ 2147483647 h 1182"/>
                <a:gd name="T74" fmla="*/ 536794028 w 534"/>
                <a:gd name="T75" fmla="*/ 2147483647 h 1182"/>
                <a:gd name="T76" fmla="*/ 551914959 w 534"/>
                <a:gd name="T77" fmla="*/ 2147483647 h 1182"/>
                <a:gd name="T78" fmla="*/ 534273079 w 534"/>
                <a:gd name="T79" fmla="*/ 1948081564 h 1182"/>
                <a:gd name="T80" fmla="*/ 488910287 w 534"/>
                <a:gd name="T81" fmla="*/ 1696066043 h 1182"/>
                <a:gd name="T82" fmla="*/ 435987824 w 534"/>
                <a:gd name="T83" fmla="*/ 1519654782 h 1182"/>
                <a:gd name="T84" fmla="*/ 385584623 w 534"/>
                <a:gd name="T85" fmla="*/ 1411287314 h 1182"/>
                <a:gd name="T86" fmla="*/ 332660572 w 534"/>
                <a:gd name="T87" fmla="*/ 1358364848 h 1182"/>
                <a:gd name="T88" fmla="*/ 284778419 w 534"/>
                <a:gd name="T89" fmla="*/ 1348284227 h 1182"/>
                <a:gd name="T90" fmla="*/ 231854368 w 534"/>
                <a:gd name="T91" fmla="*/ 1368445469 h 1182"/>
                <a:gd name="T92" fmla="*/ 80644988 w 534"/>
                <a:gd name="T93" fmla="*/ 1461690418 h 1182"/>
                <a:gd name="T94" fmla="*/ 52924076 w 534"/>
                <a:gd name="T95" fmla="*/ 1456650108 h 1182"/>
                <a:gd name="T96" fmla="*/ 0 w 534"/>
                <a:gd name="T97" fmla="*/ 1358364848 h 11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4"/>
                <a:gd name="T148" fmla="*/ 0 h 1182"/>
                <a:gd name="T149" fmla="*/ 534 w 534"/>
                <a:gd name="T150" fmla="*/ 1182 h 11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4" h="1182">
                  <a:moveTo>
                    <a:pt x="0" y="539"/>
                  </a:moveTo>
                  <a:lnTo>
                    <a:pt x="0" y="539"/>
                  </a:lnTo>
                  <a:lnTo>
                    <a:pt x="4" y="539"/>
                  </a:lnTo>
                  <a:lnTo>
                    <a:pt x="12" y="539"/>
                  </a:lnTo>
                  <a:lnTo>
                    <a:pt x="19" y="536"/>
                  </a:lnTo>
                  <a:lnTo>
                    <a:pt x="23" y="534"/>
                  </a:lnTo>
                  <a:lnTo>
                    <a:pt x="25" y="531"/>
                  </a:lnTo>
                  <a:lnTo>
                    <a:pt x="28" y="518"/>
                  </a:lnTo>
                  <a:lnTo>
                    <a:pt x="40" y="496"/>
                  </a:lnTo>
                  <a:lnTo>
                    <a:pt x="47" y="486"/>
                  </a:lnTo>
                  <a:lnTo>
                    <a:pt x="53" y="475"/>
                  </a:lnTo>
                  <a:lnTo>
                    <a:pt x="61" y="466"/>
                  </a:lnTo>
                  <a:lnTo>
                    <a:pt x="67" y="461"/>
                  </a:lnTo>
                  <a:lnTo>
                    <a:pt x="75" y="459"/>
                  </a:lnTo>
                  <a:lnTo>
                    <a:pt x="83" y="456"/>
                  </a:lnTo>
                  <a:lnTo>
                    <a:pt x="97" y="455"/>
                  </a:lnTo>
                  <a:lnTo>
                    <a:pt x="110" y="453"/>
                  </a:lnTo>
                  <a:lnTo>
                    <a:pt x="120" y="452"/>
                  </a:lnTo>
                  <a:lnTo>
                    <a:pt x="125" y="448"/>
                  </a:lnTo>
                  <a:lnTo>
                    <a:pt x="131" y="443"/>
                  </a:lnTo>
                  <a:lnTo>
                    <a:pt x="142" y="429"/>
                  </a:lnTo>
                  <a:lnTo>
                    <a:pt x="155" y="408"/>
                  </a:lnTo>
                  <a:lnTo>
                    <a:pt x="167" y="388"/>
                  </a:lnTo>
                  <a:lnTo>
                    <a:pt x="178" y="364"/>
                  </a:lnTo>
                  <a:lnTo>
                    <a:pt x="193" y="333"/>
                  </a:lnTo>
                  <a:lnTo>
                    <a:pt x="208" y="297"/>
                  </a:lnTo>
                  <a:lnTo>
                    <a:pt x="224" y="258"/>
                  </a:lnTo>
                  <a:lnTo>
                    <a:pt x="237" y="218"/>
                  </a:lnTo>
                  <a:lnTo>
                    <a:pt x="243" y="197"/>
                  </a:lnTo>
                  <a:lnTo>
                    <a:pt x="248" y="177"/>
                  </a:lnTo>
                  <a:lnTo>
                    <a:pt x="287" y="0"/>
                  </a:lnTo>
                  <a:lnTo>
                    <a:pt x="300" y="2"/>
                  </a:lnTo>
                  <a:lnTo>
                    <a:pt x="334" y="9"/>
                  </a:lnTo>
                  <a:lnTo>
                    <a:pt x="353" y="13"/>
                  </a:lnTo>
                  <a:lnTo>
                    <a:pt x="372" y="19"/>
                  </a:lnTo>
                  <a:lnTo>
                    <a:pt x="392" y="27"/>
                  </a:lnTo>
                  <a:lnTo>
                    <a:pt x="407" y="34"/>
                  </a:lnTo>
                  <a:lnTo>
                    <a:pt x="396" y="82"/>
                  </a:lnTo>
                  <a:lnTo>
                    <a:pt x="387" y="121"/>
                  </a:lnTo>
                  <a:lnTo>
                    <a:pt x="380" y="151"/>
                  </a:lnTo>
                  <a:lnTo>
                    <a:pt x="375" y="184"/>
                  </a:lnTo>
                  <a:lnTo>
                    <a:pt x="365" y="234"/>
                  </a:lnTo>
                  <a:lnTo>
                    <a:pt x="350" y="309"/>
                  </a:lnTo>
                  <a:lnTo>
                    <a:pt x="348" y="315"/>
                  </a:lnTo>
                  <a:lnTo>
                    <a:pt x="344" y="327"/>
                  </a:lnTo>
                  <a:lnTo>
                    <a:pt x="334" y="353"/>
                  </a:lnTo>
                  <a:lnTo>
                    <a:pt x="314" y="397"/>
                  </a:lnTo>
                  <a:lnTo>
                    <a:pt x="308" y="415"/>
                  </a:lnTo>
                  <a:lnTo>
                    <a:pt x="297" y="444"/>
                  </a:lnTo>
                  <a:lnTo>
                    <a:pt x="286" y="482"/>
                  </a:lnTo>
                  <a:lnTo>
                    <a:pt x="295" y="490"/>
                  </a:lnTo>
                  <a:lnTo>
                    <a:pt x="314" y="508"/>
                  </a:lnTo>
                  <a:lnTo>
                    <a:pt x="325" y="518"/>
                  </a:lnTo>
                  <a:lnTo>
                    <a:pt x="334" y="530"/>
                  </a:lnTo>
                  <a:lnTo>
                    <a:pt x="340" y="540"/>
                  </a:lnTo>
                  <a:lnTo>
                    <a:pt x="343" y="545"/>
                  </a:lnTo>
                  <a:lnTo>
                    <a:pt x="343" y="550"/>
                  </a:lnTo>
                  <a:lnTo>
                    <a:pt x="345" y="598"/>
                  </a:lnTo>
                  <a:lnTo>
                    <a:pt x="348" y="623"/>
                  </a:lnTo>
                  <a:lnTo>
                    <a:pt x="349" y="640"/>
                  </a:lnTo>
                  <a:lnTo>
                    <a:pt x="352" y="646"/>
                  </a:lnTo>
                  <a:lnTo>
                    <a:pt x="356" y="655"/>
                  </a:lnTo>
                  <a:lnTo>
                    <a:pt x="366" y="676"/>
                  </a:lnTo>
                  <a:lnTo>
                    <a:pt x="376" y="694"/>
                  </a:lnTo>
                  <a:lnTo>
                    <a:pt x="382" y="700"/>
                  </a:lnTo>
                  <a:lnTo>
                    <a:pt x="384" y="703"/>
                  </a:lnTo>
                  <a:lnTo>
                    <a:pt x="396" y="713"/>
                  </a:lnTo>
                  <a:lnTo>
                    <a:pt x="415" y="733"/>
                  </a:lnTo>
                  <a:lnTo>
                    <a:pt x="424" y="744"/>
                  </a:lnTo>
                  <a:lnTo>
                    <a:pt x="435" y="756"/>
                  </a:lnTo>
                  <a:lnTo>
                    <a:pt x="442" y="768"/>
                  </a:lnTo>
                  <a:lnTo>
                    <a:pt x="447" y="779"/>
                  </a:lnTo>
                  <a:lnTo>
                    <a:pt x="466" y="818"/>
                  </a:lnTo>
                  <a:lnTo>
                    <a:pt x="494" y="878"/>
                  </a:lnTo>
                  <a:lnTo>
                    <a:pt x="521" y="936"/>
                  </a:lnTo>
                  <a:lnTo>
                    <a:pt x="530" y="958"/>
                  </a:lnTo>
                  <a:lnTo>
                    <a:pt x="534" y="969"/>
                  </a:lnTo>
                  <a:lnTo>
                    <a:pt x="534" y="973"/>
                  </a:lnTo>
                  <a:lnTo>
                    <a:pt x="533" y="977"/>
                  </a:lnTo>
                  <a:lnTo>
                    <a:pt x="529" y="986"/>
                  </a:lnTo>
                  <a:lnTo>
                    <a:pt x="522" y="995"/>
                  </a:lnTo>
                  <a:lnTo>
                    <a:pt x="512" y="1006"/>
                  </a:lnTo>
                  <a:lnTo>
                    <a:pt x="500" y="1015"/>
                  </a:lnTo>
                  <a:lnTo>
                    <a:pt x="488" y="1024"/>
                  </a:lnTo>
                  <a:lnTo>
                    <a:pt x="472" y="1030"/>
                  </a:lnTo>
                  <a:lnTo>
                    <a:pt x="456" y="1034"/>
                  </a:lnTo>
                  <a:lnTo>
                    <a:pt x="438" y="1037"/>
                  </a:lnTo>
                  <a:lnTo>
                    <a:pt x="418" y="1039"/>
                  </a:lnTo>
                  <a:lnTo>
                    <a:pt x="375" y="1042"/>
                  </a:lnTo>
                  <a:lnTo>
                    <a:pt x="354" y="1044"/>
                  </a:lnTo>
                  <a:lnTo>
                    <a:pt x="338" y="1047"/>
                  </a:lnTo>
                  <a:lnTo>
                    <a:pt x="325" y="1051"/>
                  </a:lnTo>
                  <a:lnTo>
                    <a:pt x="319" y="1052"/>
                  </a:lnTo>
                  <a:lnTo>
                    <a:pt x="316" y="1055"/>
                  </a:lnTo>
                  <a:lnTo>
                    <a:pt x="301" y="1070"/>
                  </a:lnTo>
                  <a:lnTo>
                    <a:pt x="292" y="1081"/>
                  </a:lnTo>
                  <a:lnTo>
                    <a:pt x="283" y="1094"/>
                  </a:lnTo>
                  <a:lnTo>
                    <a:pt x="274" y="1107"/>
                  </a:lnTo>
                  <a:lnTo>
                    <a:pt x="268" y="1119"/>
                  </a:lnTo>
                  <a:lnTo>
                    <a:pt x="264" y="1135"/>
                  </a:lnTo>
                  <a:lnTo>
                    <a:pt x="263" y="1141"/>
                  </a:lnTo>
                  <a:lnTo>
                    <a:pt x="263" y="1149"/>
                  </a:lnTo>
                  <a:lnTo>
                    <a:pt x="261" y="1157"/>
                  </a:lnTo>
                  <a:lnTo>
                    <a:pt x="260" y="1162"/>
                  </a:lnTo>
                  <a:lnTo>
                    <a:pt x="257" y="1167"/>
                  </a:lnTo>
                  <a:lnTo>
                    <a:pt x="253" y="1171"/>
                  </a:lnTo>
                  <a:lnTo>
                    <a:pt x="250" y="1175"/>
                  </a:lnTo>
                  <a:lnTo>
                    <a:pt x="244" y="1178"/>
                  </a:lnTo>
                  <a:lnTo>
                    <a:pt x="234" y="1180"/>
                  </a:lnTo>
                  <a:lnTo>
                    <a:pt x="222" y="1182"/>
                  </a:lnTo>
                  <a:lnTo>
                    <a:pt x="213" y="1182"/>
                  </a:lnTo>
                  <a:lnTo>
                    <a:pt x="204" y="1180"/>
                  </a:lnTo>
                  <a:lnTo>
                    <a:pt x="210" y="1130"/>
                  </a:lnTo>
                  <a:lnTo>
                    <a:pt x="213" y="1074"/>
                  </a:lnTo>
                  <a:lnTo>
                    <a:pt x="216" y="1006"/>
                  </a:lnTo>
                  <a:lnTo>
                    <a:pt x="219" y="929"/>
                  </a:lnTo>
                  <a:lnTo>
                    <a:pt x="219" y="889"/>
                  </a:lnTo>
                  <a:lnTo>
                    <a:pt x="217" y="850"/>
                  </a:lnTo>
                  <a:lnTo>
                    <a:pt x="215" y="810"/>
                  </a:lnTo>
                  <a:lnTo>
                    <a:pt x="212" y="773"/>
                  </a:lnTo>
                  <a:lnTo>
                    <a:pt x="207" y="737"/>
                  </a:lnTo>
                  <a:lnTo>
                    <a:pt x="200" y="703"/>
                  </a:lnTo>
                  <a:lnTo>
                    <a:pt x="194" y="673"/>
                  </a:lnTo>
                  <a:lnTo>
                    <a:pt x="186" y="646"/>
                  </a:lnTo>
                  <a:lnTo>
                    <a:pt x="180" y="623"/>
                  </a:lnTo>
                  <a:lnTo>
                    <a:pt x="173" y="603"/>
                  </a:lnTo>
                  <a:lnTo>
                    <a:pt x="166" y="585"/>
                  </a:lnTo>
                  <a:lnTo>
                    <a:pt x="159" y="571"/>
                  </a:lnTo>
                  <a:lnTo>
                    <a:pt x="153" y="560"/>
                  </a:lnTo>
                  <a:lnTo>
                    <a:pt x="146" y="550"/>
                  </a:lnTo>
                  <a:lnTo>
                    <a:pt x="140" y="544"/>
                  </a:lnTo>
                  <a:lnTo>
                    <a:pt x="132" y="539"/>
                  </a:lnTo>
                  <a:lnTo>
                    <a:pt x="125" y="536"/>
                  </a:lnTo>
                  <a:lnTo>
                    <a:pt x="119" y="535"/>
                  </a:lnTo>
                  <a:lnTo>
                    <a:pt x="113" y="535"/>
                  </a:lnTo>
                  <a:lnTo>
                    <a:pt x="106" y="536"/>
                  </a:lnTo>
                  <a:lnTo>
                    <a:pt x="100" y="539"/>
                  </a:lnTo>
                  <a:lnTo>
                    <a:pt x="92" y="543"/>
                  </a:lnTo>
                  <a:lnTo>
                    <a:pt x="67" y="558"/>
                  </a:lnTo>
                  <a:lnTo>
                    <a:pt x="47" y="571"/>
                  </a:lnTo>
                  <a:lnTo>
                    <a:pt x="32" y="580"/>
                  </a:lnTo>
                  <a:lnTo>
                    <a:pt x="27" y="581"/>
                  </a:lnTo>
                  <a:lnTo>
                    <a:pt x="23" y="581"/>
                  </a:lnTo>
                  <a:lnTo>
                    <a:pt x="21" y="578"/>
                  </a:lnTo>
                  <a:lnTo>
                    <a:pt x="17" y="572"/>
                  </a:lnTo>
                  <a:lnTo>
                    <a:pt x="9" y="558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1" name="Freeform 17"/>
            <p:cNvSpPr>
              <a:spLocks noEditPoints="1"/>
            </p:cNvSpPr>
            <p:nvPr/>
          </p:nvSpPr>
          <p:spPr bwMode="auto">
            <a:xfrm>
              <a:off x="0" y="954088"/>
              <a:ext cx="2017713" cy="2493963"/>
            </a:xfrm>
            <a:custGeom>
              <a:avLst/>
              <a:gdLst>
                <a:gd name="T0" fmla="*/ 2147483647 w 1271"/>
                <a:gd name="T1" fmla="*/ 2147483647 h 1571"/>
                <a:gd name="T2" fmla="*/ 2147483647 w 1271"/>
                <a:gd name="T3" fmla="*/ 2147483647 h 1571"/>
                <a:gd name="T4" fmla="*/ 2147483647 w 1271"/>
                <a:gd name="T5" fmla="*/ 2147483647 h 1571"/>
                <a:gd name="T6" fmla="*/ 2147483647 w 1271"/>
                <a:gd name="T7" fmla="*/ 2147483647 h 1571"/>
                <a:gd name="T8" fmla="*/ 2147483647 w 1271"/>
                <a:gd name="T9" fmla="*/ 2139614008 h 1571"/>
                <a:gd name="T10" fmla="*/ 2147483647 w 1271"/>
                <a:gd name="T11" fmla="*/ 2086689939 h 1571"/>
                <a:gd name="T12" fmla="*/ 2147483647 w 1271"/>
                <a:gd name="T13" fmla="*/ 2018646521 h 1571"/>
                <a:gd name="T14" fmla="*/ 2147483647 w 1271"/>
                <a:gd name="T15" fmla="*/ 1950601516 h 1571"/>
                <a:gd name="T16" fmla="*/ 2147483647 w 1271"/>
                <a:gd name="T17" fmla="*/ 2013606209 h 1571"/>
                <a:gd name="T18" fmla="*/ 2147483647 w 1271"/>
                <a:gd name="T19" fmla="*/ 1995964324 h 1571"/>
                <a:gd name="T20" fmla="*/ 2147483647 w 1271"/>
                <a:gd name="T21" fmla="*/ 1305441190 h 1571"/>
                <a:gd name="T22" fmla="*/ 1822074308 w 1271"/>
                <a:gd name="T23" fmla="*/ 630039191 h 1571"/>
                <a:gd name="T24" fmla="*/ 1791832437 w 1271"/>
                <a:gd name="T25" fmla="*/ 367942871 h 1571"/>
                <a:gd name="T26" fmla="*/ 1736389007 w 1271"/>
                <a:gd name="T27" fmla="*/ 267136632 h 1571"/>
                <a:gd name="T28" fmla="*/ 1522174564 w 1271"/>
                <a:gd name="T29" fmla="*/ 299899454 h 1571"/>
                <a:gd name="T30" fmla="*/ 1413808654 w 1271"/>
                <a:gd name="T31" fmla="*/ 420867040 h 1571"/>
                <a:gd name="T32" fmla="*/ 1247478364 w 1271"/>
                <a:gd name="T33" fmla="*/ 511592654 h 1571"/>
                <a:gd name="T34" fmla="*/ 824091974 w 1271"/>
                <a:gd name="T35" fmla="*/ 554434512 h 1571"/>
                <a:gd name="T36" fmla="*/ 519152315 w 1271"/>
                <a:gd name="T37" fmla="*/ 307459128 h 1571"/>
                <a:gd name="T38" fmla="*/ 309980069 w 1271"/>
                <a:gd name="T39" fmla="*/ 0 h 1571"/>
                <a:gd name="T40" fmla="*/ 75604702 w 1271"/>
                <a:gd name="T41" fmla="*/ 201612527 h 1571"/>
                <a:gd name="T42" fmla="*/ 10080627 w 1271"/>
                <a:gd name="T43" fmla="*/ 209173839 h 1571"/>
                <a:gd name="T44" fmla="*/ 52924093 w 1271"/>
                <a:gd name="T45" fmla="*/ 330141325 h 1571"/>
                <a:gd name="T46" fmla="*/ 320060693 w 1271"/>
                <a:gd name="T47" fmla="*/ 612398893 h 1571"/>
                <a:gd name="T48" fmla="*/ 635079487 w 1271"/>
                <a:gd name="T49" fmla="*/ 899696873 h 1571"/>
                <a:gd name="T50" fmla="*/ 1290320221 w 1271"/>
                <a:gd name="T51" fmla="*/ 1023183721 h 1571"/>
                <a:gd name="T52" fmla="*/ 1469252084 w 1271"/>
                <a:gd name="T53" fmla="*/ 1134070584 h 1571"/>
                <a:gd name="T54" fmla="*/ 1570058320 w 1271"/>
                <a:gd name="T55" fmla="*/ 1265118695 h 1571"/>
                <a:gd name="T56" fmla="*/ 1590219568 w 1271"/>
                <a:gd name="T57" fmla="*/ 1701106869 h 1571"/>
                <a:gd name="T58" fmla="*/ 1552416435 w 1271"/>
                <a:gd name="T59" fmla="*/ 2147483647 h 1571"/>
                <a:gd name="T60" fmla="*/ 1675905265 w 1271"/>
                <a:gd name="T61" fmla="*/ 2147483647 h 1571"/>
                <a:gd name="T62" fmla="*/ 1648182360 w 1271"/>
                <a:gd name="T63" fmla="*/ 2147483647 h 1571"/>
                <a:gd name="T64" fmla="*/ 1491932693 w 1271"/>
                <a:gd name="T65" fmla="*/ 2147483647 h 1571"/>
                <a:gd name="T66" fmla="*/ 1464211772 w 1271"/>
                <a:gd name="T67" fmla="*/ 2147483647 h 1571"/>
                <a:gd name="T68" fmla="*/ 1376005522 w 1271"/>
                <a:gd name="T69" fmla="*/ 2147483647 h 1571"/>
                <a:gd name="T70" fmla="*/ 1159272114 w 1271"/>
                <a:gd name="T71" fmla="*/ 2147483647 h 1571"/>
                <a:gd name="T72" fmla="*/ 955140279 w 1271"/>
                <a:gd name="T73" fmla="*/ 2147483647 h 1571"/>
                <a:gd name="T74" fmla="*/ 874495290 w 1271"/>
                <a:gd name="T75" fmla="*/ 2147483647 h 1571"/>
                <a:gd name="T76" fmla="*/ 720764788 w 1271"/>
                <a:gd name="T77" fmla="*/ 2147483647 h 1571"/>
                <a:gd name="T78" fmla="*/ 740926035 w 1271"/>
                <a:gd name="T79" fmla="*/ 2147483647 h 1571"/>
                <a:gd name="T80" fmla="*/ 824091974 w 1271"/>
                <a:gd name="T81" fmla="*/ 2147483647 h 1571"/>
                <a:gd name="T82" fmla="*/ 937498394 w 1271"/>
                <a:gd name="T83" fmla="*/ 2147483647 h 1571"/>
                <a:gd name="T84" fmla="*/ 1058465878 w 1271"/>
                <a:gd name="T85" fmla="*/ 2147483647 h 1571"/>
                <a:gd name="T86" fmla="*/ 1456650511 w 1271"/>
                <a:gd name="T87" fmla="*/ 2147483647 h 1571"/>
                <a:gd name="T88" fmla="*/ 1663303295 w 1271"/>
                <a:gd name="T89" fmla="*/ 2147483647 h 1571"/>
                <a:gd name="T90" fmla="*/ 1842235555 w 1271"/>
                <a:gd name="T91" fmla="*/ 2147483647 h 1571"/>
                <a:gd name="T92" fmla="*/ 1978323974 w 1271"/>
                <a:gd name="T93" fmla="*/ 2147483647 h 1571"/>
                <a:gd name="T94" fmla="*/ 2053928651 w 1271"/>
                <a:gd name="T95" fmla="*/ 2147483647 h 1571"/>
                <a:gd name="T96" fmla="*/ 2147483647 w 1271"/>
                <a:gd name="T97" fmla="*/ 2147483647 h 1571"/>
                <a:gd name="T98" fmla="*/ 2147483647 w 1271"/>
                <a:gd name="T99" fmla="*/ 2147483647 h 1571"/>
                <a:gd name="T100" fmla="*/ 2147483647 w 1271"/>
                <a:gd name="T101" fmla="*/ 2147483647 h 1571"/>
                <a:gd name="T102" fmla="*/ 2147483647 w 1271"/>
                <a:gd name="T103" fmla="*/ 2147483647 h 1571"/>
                <a:gd name="T104" fmla="*/ 2147483647 w 1271"/>
                <a:gd name="T105" fmla="*/ 2147483647 h 1571"/>
                <a:gd name="T106" fmla="*/ 2147483647 w 1271"/>
                <a:gd name="T107" fmla="*/ 2147483647 h 1571"/>
                <a:gd name="T108" fmla="*/ 2147483647 w 1271"/>
                <a:gd name="T109" fmla="*/ 2147483647 h 1571"/>
                <a:gd name="T110" fmla="*/ 2147483647 w 1271"/>
                <a:gd name="T111" fmla="*/ 2147483647 h 1571"/>
                <a:gd name="T112" fmla="*/ 2147483647 w 1271"/>
                <a:gd name="T113" fmla="*/ 2147483647 h 1571"/>
                <a:gd name="T114" fmla="*/ 2147483647 w 1271"/>
                <a:gd name="T115" fmla="*/ 2147483647 h 1571"/>
                <a:gd name="T116" fmla="*/ 2147483647 w 1271"/>
                <a:gd name="T117" fmla="*/ 2147483647 h 157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71"/>
                <a:gd name="T178" fmla="*/ 0 h 1571"/>
                <a:gd name="T179" fmla="*/ 1271 w 1271"/>
                <a:gd name="T180" fmla="*/ 1571 h 157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71" h="1571">
                  <a:moveTo>
                    <a:pt x="1269" y="1319"/>
                  </a:moveTo>
                  <a:lnTo>
                    <a:pt x="1269" y="1319"/>
                  </a:lnTo>
                  <a:lnTo>
                    <a:pt x="1261" y="1291"/>
                  </a:lnTo>
                  <a:lnTo>
                    <a:pt x="1257" y="1273"/>
                  </a:lnTo>
                  <a:lnTo>
                    <a:pt x="1254" y="1257"/>
                  </a:lnTo>
                  <a:lnTo>
                    <a:pt x="1244" y="1203"/>
                  </a:lnTo>
                  <a:lnTo>
                    <a:pt x="1238" y="1168"/>
                  </a:lnTo>
                  <a:lnTo>
                    <a:pt x="1231" y="1140"/>
                  </a:lnTo>
                  <a:lnTo>
                    <a:pt x="1226" y="1127"/>
                  </a:lnTo>
                  <a:lnTo>
                    <a:pt x="1218" y="1111"/>
                  </a:lnTo>
                  <a:lnTo>
                    <a:pt x="1209" y="1094"/>
                  </a:lnTo>
                  <a:lnTo>
                    <a:pt x="1199" y="1077"/>
                  </a:lnTo>
                  <a:lnTo>
                    <a:pt x="1179" y="1049"/>
                  </a:lnTo>
                  <a:lnTo>
                    <a:pt x="1166" y="1031"/>
                  </a:lnTo>
                  <a:lnTo>
                    <a:pt x="1155" y="1015"/>
                  </a:lnTo>
                  <a:lnTo>
                    <a:pt x="1141" y="992"/>
                  </a:lnTo>
                  <a:lnTo>
                    <a:pt x="1126" y="968"/>
                  </a:lnTo>
                  <a:lnTo>
                    <a:pt x="1121" y="959"/>
                  </a:lnTo>
                  <a:lnTo>
                    <a:pt x="1119" y="952"/>
                  </a:lnTo>
                  <a:lnTo>
                    <a:pt x="1117" y="943"/>
                  </a:lnTo>
                  <a:lnTo>
                    <a:pt x="1116" y="933"/>
                  </a:lnTo>
                  <a:lnTo>
                    <a:pt x="1116" y="922"/>
                  </a:lnTo>
                  <a:lnTo>
                    <a:pt x="1116" y="911"/>
                  </a:lnTo>
                  <a:lnTo>
                    <a:pt x="1119" y="899"/>
                  </a:lnTo>
                  <a:lnTo>
                    <a:pt x="1119" y="886"/>
                  </a:lnTo>
                  <a:lnTo>
                    <a:pt x="1119" y="873"/>
                  </a:lnTo>
                  <a:lnTo>
                    <a:pt x="1116" y="863"/>
                  </a:lnTo>
                  <a:lnTo>
                    <a:pt x="1115" y="858"/>
                  </a:lnTo>
                  <a:lnTo>
                    <a:pt x="1111" y="855"/>
                  </a:lnTo>
                  <a:lnTo>
                    <a:pt x="1100" y="849"/>
                  </a:lnTo>
                  <a:lnTo>
                    <a:pt x="1090" y="843"/>
                  </a:lnTo>
                  <a:lnTo>
                    <a:pt x="1082" y="842"/>
                  </a:lnTo>
                  <a:lnTo>
                    <a:pt x="1078" y="841"/>
                  </a:lnTo>
                  <a:lnTo>
                    <a:pt x="1077" y="840"/>
                  </a:lnTo>
                  <a:lnTo>
                    <a:pt x="1075" y="834"/>
                  </a:lnTo>
                  <a:lnTo>
                    <a:pt x="1073" y="828"/>
                  </a:lnTo>
                  <a:lnTo>
                    <a:pt x="1075" y="821"/>
                  </a:lnTo>
                  <a:lnTo>
                    <a:pt x="1076" y="816"/>
                  </a:lnTo>
                  <a:lnTo>
                    <a:pt x="1076" y="810"/>
                  </a:lnTo>
                  <a:lnTo>
                    <a:pt x="1073" y="805"/>
                  </a:lnTo>
                  <a:lnTo>
                    <a:pt x="1072" y="802"/>
                  </a:lnTo>
                  <a:lnTo>
                    <a:pt x="1069" y="801"/>
                  </a:lnTo>
                  <a:lnTo>
                    <a:pt x="1062" y="799"/>
                  </a:lnTo>
                  <a:lnTo>
                    <a:pt x="1059" y="798"/>
                  </a:lnTo>
                  <a:lnTo>
                    <a:pt x="1058" y="794"/>
                  </a:lnTo>
                  <a:lnTo>
                    <a:pt x="1056" y="789"/>
                  </a:lnTo>
                  <a:lnTo>
                    <a:pt x="1053" y="781"/>
                  </a:lnTo>
                  <a:lnTo>
                    <a:pt x="1049" y="774"/>
                  </a:lnTo>
                  <a:lnTo>
                    <a:pt x="1045" y="776"/>
                  </a:lnTo>
                  <a:lnTo>
                    <a:pt x="1037" y="784"/>
                  </a:lnTo>
                  <a:lnTo>
                    <a:pt x="1029" y="789"/>
                  </a:lnTo>
                  <a:lnTo>
                    <a:pt x="1022" y="793"/>
                  </a:lnTo>
                  <a:lnTo>
                    <a:pt x="1010" y="797"/>
                  </a:lnTo>
                  <a:lnTo>
                    <a:pt x="997" y="799"/>
                  </a:lnTo>
                  <a:lnTo>
                    <a:pt x="981" y="801"/>
                  </a:lnTo>
                  <a:lnTo>
                    <a:pt x="965" y="801"/>
                  </a:lnTo>
                  <a:lnTo>
                    <a:pt x="945" y="799"/>
                  </a:lnTo>
                  <a:lnTo>
                    <a:pt x="927" y="798"/>
                  </a:lnTo>
                  <a:lnTo>
                    <a:pt x="896" y="794"/>
                  </a:lnTo>
                  <a:lnTo>
                    <a:pt x="883" y="792"/>
                  </a:lnTo>
                  <a:lnTo>
                    <a:pt x="884" y="758"/>
                  </a:lnTo>
                  <a:lnTo>
                    <a:pt x="884" y="718"/>
                  </a:lnTo>
                  <a:lnTo>
                    <a:pt x="883" y="651"/>
                  </a:lnTo>
                  <a:lnTo>
                    <a:pt x="881" y="621"/>
                  </a:lnTo>
                  <a:lnTo>
                    <a:pt x="875" y="584"/>
                  </a:lnTo>
                  <a:lnTo>
                    <a:pt x="865" y="518"/>
                  </a:lnTo>
                  <a:lnTo>
                    <a:pt x="861" y="505"/>
                  </a:lnTo>
                  <a:lnTo>
                    <a:pt x="852" y="487"/>
                  </a:lnTo>
                  <a:lnTo>
                    <a:pt x="830" y="441"/>
                  </a:lnTo>
                  <a:lnTo>
                    <a:pt x="788" y="365"/>
                  </a:lnTo>
                  <a:lnTo>
                    <a:pt x="745" y="291"/>
                  </a:lnTo>
                  <a:lnTo>
                    <a:pt x="723" y="250"/>
                  </a:lnTo>
                  <a:lnTo>
                    <a:pt x="715" y="234"/>
                  </a:lnTo>
                  <a:lnTo>
                    <a:pt x="711" y="225"/>
                  </a:lnTo>
                  <a:lnTo>
                    <a:pt x="709" y="210"/>
                  </a:lnTo>
                  <a:lnTo>
                    <a:pt x="709" y="189"/>
                  </a:lnTo>
                  <a:lnTo>
                    <a:pt x="709" y="166"/>
                  </a:lnTo>
                  <a:lnTo>
                    <a:pt x="711" y="146"/>
                  </a:lnTo>
                  <a:lnTo>
                    <a:pt x="711" y="139"/>
                  </a:lnTo>
                  <a:lnTo>
                    <a:pt x="711" y="131"/>
                  </a:lnTo>
                  <a:lnTo>
                    <a:pt x="709" y="118"/>
                  </a:lnTo>
                  <a:lnTo>
                    <a:pt x="706" y="109"/>
                  </a:lnTo>
                  <a:lnTo>
                    <a:pt x="705" y="105"/>
                  </a:lnTo>
                  <a:lnTo>
                    <a:pt x="689" y="106"/>
                  </a:lnTo>
                  <a:lnTo>
                    <a:pt x="658" y="108"/>
                  </a:lnTo>
                  <a:lnTo>
                    <a:pt x="627" y="109"/>
                  </a:lnTo>
                  <a:lnTo>
                    <a:pt x="613" y="112"/>
                  </a:lnTo>
                  <a:lnTo>
                    <a:pt x="609" y="113"/>
                  </a:lnTo>
                  <a:lnTo>
                    <a:pt x="605" y="115"/>
                  </a:lnTo>
                  <a:lnTo>
                    <a:pt x="604" y="119"/>
                  </a:lnTo>
                  <a:lnTo>
                    <a:pt x="604" y="124"/>
                  </a:lnTo>
                  <a:lnTo>
                    <a:pt x="608" y="137"/>
                  </a:lnTo>
                  <a:lnTo>
                    <a:pt x="613" y="154"/>
                  </a:lnTo>
                  <a:lnTo>
                    <a:pt x="590" y="161"/>
                  </a:lnTo>
                  <a:lnTo>
                    <a:pt x="573" y="165"/>
                  </a:lnTo>
                  <a:lnTo>
                    <a:pt x="561" y="167"/>
                  </a:lnTo>
                  <a:lnTo>
                    <a:pt x="534" y="170"/>
                  </a:lnTo>
                  <a:lnTo>
                    <a:pt x="519" y="174"/>
                  </a:lnTo>
                  <a:lnTo>
                    <a:pt x="513" y="176"/>
                  </a:lnTo>
                  <a:lnTo>
                    <a:pt x="510" y="179"/>
                  </a:lnTo>
                  <a:lnTo>
                    <a:pt x="503" y="188"/>
                  </a:lnTo>
                  <a:lnTo>
                    <a:pt x="495" y="203"/>
                  </a:lnTo>
                  <a:lnTo>
                    <a:pt x="488" y="223"/>
                  </a:lnTo>
                  <a:lnTo>
                    <a:pt x="441" y="221"/>
                  </a:lnTo>
                  <a:lnTo>
                    <a:pt x="402" y="221"/>
                  </a:lnTo>
                  <a:lnTo>
                    <a:pt x="370" y="221"/>
                  </a:lnTo>
                  <a:lnTo>
                    <a:pt x="347" y="223"/>
                  </a:lnTo>
                  <a:lnTo>
                    <a:pt x="327" y="220"/>
                  </a:lnTo>
                  <a:lnTo>
                    <a:pt x="319" y="219"/>
                  </a:lnTo>
                  <a:lnTo>
                    <a:pt x="313" y="216"/>
                  </a:lnTo>
                  <a:lnTo>
                    <a:pt x="307" y="212"/>
                  </a:lnTo>
                  <a:lnTo>
                    <a:pt x="301" y="209"/>
                  </a:lnTo>
                  <a:lnTo>
                    <a:pt x="243" y="157"/>
                  </a:lnTo>
                  <a:lnTo>
                    <a:pt x="206" y="122"/>
                  </a:lnTo>
                  <a:lnTo>
                    <a:pt x="191" y="106"/>
                  </a:lnTo>
                  <a:lnTo>
                    <a:pt x="181" y="93"/>
                  </a:lnTo>
                  <a:lnTo>
                    <a:pt x="163" y="68"/>
                  </a:lnTo>
                  <a:lnTo>
                    <a:pt x="145" y="37"/>
                  </a:lnTo>
                  <a:lnTo>
                    <a:pt x="124" y="0"/>
                  </a:lnTo>
                  <a:lnTo>
                    <a:pt x="123" y="0"/>
                  </a:lnTo>
                  <a:lnTo>
                    <a:pt x="84" y="42"/>
                  </a:lnTo>
                  <a:lnTo>
                    <a:pt x="56" y="70"/>
                  </a:lnTo>
                  <a:lnTo>
                    <a:pt x="44" y="79"/>
                  </a:lnTo>
                  <a:lnTo>
                    <a:pt x="38" y="84"/>
                  </a:lnTo>
                  <a:lnTo>
                    <a:pt x="34" y="83"/>
                  </a:lnTo>
                  <a:lnTo>
                    <a:pt x="30" y="80"/>
                  </a:lnTo>
                  <a:lnTo>
                    <a:pt x="27" y="77"/>
                  </a:lnTo>
                  <a:lnTo>
                    <a:pt x="25" y="71"/>
                  </a:lnTo>
                  <a:lnTo>
                    <a:pt x="22" y="61"/>
                  </a:lnTo>
                  <a:lnTo>
                    <a:pt x="22" y="56"/>
                  </a:lnTo>
                  <a:lnTo>
                    <a:pt x="12" y="70"/>
                  </a:lnTo>
                  <a:lnTo>
                    <a:pt x="4" y="83"/>
                  </a:lnTo>
                  <a:lnTo>
                    <a:pt x="1" y="90"/>
                  </a:lnTo>
                  <a:lnTo>
                    <a:pt x="0" y="96"/>
                  </a:lnTo>
                  <a:lnTo>
                    <a:pt x="1" y="99"/>
                  </a:lnTo>
                  <a:lnTo>
                    <a:pt x="3" y="104"/>
                  </a:lnTo>
                  <a:lnTo>
                    <a:pt x="10" y="115"/>
                  </a:lnTo>
                  <a:lnTo>
                    <a:pt x="21" y="131"/>
                  </a:lnTo>
                  <a:lnTo>
                    <a:pt x="35" y="148"/>
                  </a:lnTo>
                  <a:lnTo>
                    <a:pt x="66" y="183"/>
                  </a:lnTo>
                  <a:lnTo>
                    <a:pt x="80" y="198"/>
                  </a:lnTo>
                  <a:lnTo>
                    <a:pt x="93" y="210"/>
                  </a:lnTo>
                  <a:lnTo>
                    <a:pt x="107" y="224"/>
                  </a:lnTo>
                  <a:lnTo>
                    <a:pt x="127" y="243"/>
                  </a:lnTo>
                  <a:lnTo>
                    <a:pt x="173" y="293"/>
                  </a:lnTo>
                  <a:lnTo>
                    <a:pt x="216" y="335"/>
                  </a:lnTo>
                  <a:lnTo>
                    <a:pt x="230" y="349"/>
                  </a:lnTo>
                  <a:lnTo>
                    <a:pt x="235" y="353"/>
                  </a:lnTo>
                  <a:lnTo>
                    <a:pt x="238" y="355"/>
                  </a:lnTo>
                  <a:lnTo>
                    <a:pt x="252" y="357"/>
                  </a:lnTo>
                  <a:lnTo>
                    <a:pt x="275" y="362"/>
                  </a:lnTo>
                  <a:lnTo>
                    <a:pt x="343" y="382"/>
                  </a:lnTo>
                  <a:lnTo>
                    <a:pt x="365" y="387"/>
                  </a:lnTo>
                  <a:lnTo>
                    <a:pt x="393" y="392"/>
                  </a:lnTo>
                  <a:lnTo>
                    <a:pt x="456" y="401"/>
                  </a:lnTo>
                  <a:lnTo>
                    <a:pt x="512" y="406"/>
                  </a:lnTo>
                  <a:lnTo>
                    <a:pt x="543" y="410"/>
                  </a:lnTo>
                  <a:lnTo>
                    <a:pt x="550" y="412"/>
                  </a:lnTo>
                  <a:lnTo>
                    <a:pt x="556" y="417"/>
                  </a:lnTo>
                  <a:lnTo>
                    <a:pt x="564" y="424"/>
                  </a:lnTo>
                  <a:lnTo>
                    <a:pt x="570" y="432"/>
                  </a:lnTo>
                  <a:lnTo>
                    <a:pt x="583" y="450"/>
                  </a:lnTo>
                  <a:lnTo>
                    <a:pt x="591" y="463"/>
                  </a:lnTo>
                  <a:lnTo>
                    <a:pt x="595" y="467"/>
                  </a:lnTo>
                  <a:lnTo>
                    <a:pt x="600" y="472"/>
                  </a:lnTo>
                  <a:lnTo>
                    <a:pt x="612" y="487"/>
                  </a:lnTo>
                  <a:lnTo>
                    <a:pt x="618" y="494"/>
                  </a:lnTo>
                  <a:lnTo>
                    <a:pt x="623" y="502"/>
                  </a:lnTo>
                  <a:lnTo>
                    <a:pt x="628" y="511"/>
                  </a:lnTo>
                  <a:lnTo>
                    <a:pt x="631" y="521"/>
                  </a:lnTo>
                  <a:lnTo>
                    <a:pt x="632" y="534"/>
                  </a:lnTo>
                  <a:lnTo>
                    <a:pt x="634" y="551"/>
                  </a:lnTo>
                  <a:lnTo>
                    <a:pt x="634" y="591"/>
                  </a:lnTo>
                  <a:lnTo>
                    <a:pt x="631" y="675"/>
                  </a:lnTo>
                  <a:lnTo>
                    <a:pt x="630" y="696"/>
                  </a:lnTo>
                  <a:lnTo>
                    <a:pt x="627" y="724"/>
                  </a:lnTo>
                  <a:lnTo>
                    <a:pt x="621" y="785"/>
                  </a:lnTo>
                  <a:lnTo>
                    <a:pt x="616" y="840"/>
                  </a:lnTo>
                  <a:lnTo>
                    <a:pt x="614" y="858"/>
                  </a:lnTo>
                  <a:lnTo>
                    <a:pt x="616" y="864"/>
                  </a:lnTo>
                  <a:lnTo>
                    <a:pt x="617" y="867"/>
                  </a:lnTo>
                  <a:lnTo>
                    <a:pt x="621" y="869"/>
                  </a:lnTo>
                  <a:lnTo>
                    <a:pt x="627" y="871"/>
                  </a:lnTo>
                  <a:lnTo>
                    <a:pt x="645" y="873"/>
                  </a:lnTo>
                  <a:lnTo>
                    <a:pt x="670" y="876"/>
                  </a:lnTo>
                  <a:lnTo>
                    <a:pt x="665" y="906"/>
                  </a:lnTo>
                  <a:lnTo>
                    <a:pt x="662" y="927"/>
                  </a:lnTo>
                  <a:lnTo>
                    <a:pt x="660" y="940"/>
                  </a:lnTo>
                  <a:lnTo>
                    <a:pt x="656" y="953"/>
                  </a:lnTo>
                  <a:lnTo>
                    <a:pt x="654" y="962"/>
                  </a:lnTo>
                  <a:lnTo>
                    <a:pt x="654" y="970"/>
                  </a:lnTo>
                  <a:lnTo>
                    <a:pt x="654" y="977"/>
                  </a:lnTo>
                  <a:lnTo>
                    <a:pt x="653" y="988"/>
                  </a:lnTo>
                  <a:lnTo>
                    <a:pt x="645" y="1019"/>
                  </a:lnTo>
                  <a:lnTo>
                    <a:pt x="627" y="1084"/>
                  </a:lnTo>
                  <a:lnTo>
                    <a:pt x="606" y="1178"/>
                  </a:lnTo>
                  <a:lnTo>
                    <a:pt x="596" y="1230"/>
                  </a:lnTo>
                  <a:lnTo>
                    <a:pt x="592" y="1249"/>
                  </a:lnTo>
                  <a:lnTo>
                    <a:pt x="592" y="1259"/>
                  </a:lnTo>
                  <a:lnTo>
                    <a:pt x="591" y="1264"/>
                  </a:lnTo>
                  <a:lnTo>
                    <a:pt x="591" y="1269"/>
                  </a:lnTo>
                  <a:lnTo>
                    <a:pt x="587" y="1277"/>
                  </a:lnTo>
                  <a:lnTo>
                    <a:pt x="583" y="1281"/>
                  </a:lnTo>
                  <a:lnTo>
                    <a:pt x="581" y="1282"/>
                  </a:lnTo>
                  <a:lnTo>
                    <a:pt x="578" y="1283"/>
                  </a:lnTo>
                  <a:lnTo>
                    <a:pt x="575" y="1283"/>
                  </a:lnTo>
                  <a:lnTo>
                    <a:pt x="572" y="1282"/>
                  </a:lnTo>
                  <a:lnTo>
                    <a:pt x="568" y="1279"/>
                  </a:lnTo>
                  <a:lnTo>
                    <a:pt x="556" y="1269"/>
                  </a:lnTo>
                  <a:lnTo>
                    <a:pt x="546" y="1259"/>
                  </a:lnTo>
                  <a:lnTo>
                    <a:pt x="537" y="1251"/>
                  </a:lnTo>
                  <a:lnTo>
                    <a:pt x="502" y="1225"/>
                  </a:lnTo>
                  <a:lnTo>
                    <a:pt x="480" y="1209"/>
                  </a:lnTo>
                  <a:lnTo>
                    <a:pt x="471" y="1204"/>
                  </a:lnTo>
                  <a:lnTo>
                    <a:pt x="466" y="1202"/>
                  </a:lnTo>
                  <a:lnTo>
                    <a:pt x="460" y="1202"/>
                  </a:lnTo>
                  <a:lnTo>
                    <a:pt x="451" y="1203"/>
                  </a:lnTo>
                  <a:lnTo>
                    <a:pt x="428" y="1208"/>
                  </a:lnTo>
                  <a:lnTo>
                    <a:pt x="402" y="1215"/>
                  </a:lnTo>
                  <a:lnTo>
                    <a:pt x="392" y="1218"/>
                  </a:lnTo>
                  <a:lnTo>
                    <a:pt x="384" y="1222"/>
                  </a:lnTo>
                  <a:lnTo>
                    <a:pt x="379" y="1226"/>
                  </a:lnTo>
                  <a:lnTo>
                    <a:pt x="374" y="1234"/>
                  </a:lnTo>
                  <a:lnTo>
                    <a:pt x="369" y="1243"/>
                  </a:lnTo>
                  <a:lnTo>
                    <a:pt x="363" y="1253"/>
                  </a:lnTo>
                  <a:lnTo>
                    <a:pt x="354" y="1273"/>
                  </a:lnTo>
                  <a:lnTo>
                    <a:pt x="349" y="1290"/>
                  </a:lnTo>
                  <a:lnTo>
                    <a:pt x="347" y="1299"/>
                  </a:lnTo>
                  <a:lnTo>
                    <a:pt x="341" y="1309"/>
                  </a:lnTo>
                  <a:lnTo>
                    <a:pt x="327" y="1337"/>
                  </a:lnTo>
                  <a:lnTo>
                    <a:pt x="300" y="1385"/>
                  </a:lnTo>
                  <a:lnTo>
                    <a:pt x="296" y="1393"/>
                  </a:lnTo>
                  <a:lnTo>
                    <a:pt x="292" y="1403"/>
                  </a:lnTo>
                  <a:lnTo>
                    <a:pt x="286" y="1429"/>
                  </a:lnTo>
                  <a:lnTo>
                    <a:pt x="281" y="1455"/>
                  </a:lnTo>
                  <a:lnTo>
                    <a:pt x="279" y="1467"/>
                  </a:lnTo>
                  <a:lnTo>
                    <a:pt x="279" y="1474"/>
                  </a:lnTo>
                  <a:lnTo>
                    <a:pt x="282" y="1495"/>
                  </a:lnTo>
                  <a:lnTo>
                    <a:pt x="287" y="1521"/>
                  </a:lnTo>
                  <a:lnTo>
                    <a:pt x="294" y="1547"/>
                  </a:lnTo>
                  <a:lnTo>
                    <a:pt x="297" y="1557"/>
                  </a:lnTo>
                  <a:lnTo>
                    <a:pt x="301" y="1562"/>
                  </a:lnTo>
                  <a:lnTo>
                    <a:pt x="305" y="1566"/>
                  </a:lnTo>
                  <a:lnTo>
                    <a:pt x="312" y="1569"/>
                  </a:lnTo>
                  <a:lnTo>
                    <a:pt x="319" y="1570"/>
                  </a:lnTo>
                  <a:lnTo>
                    <a:pt x="327" y="1571"/>
                  </a:lnTo>
                  <a:lnTo>
                    <a:pt x="340" y="1570"/>
                  </a:lnTo>
                  <a:lnTo>
                    <a:pt x="345" y="1569"/>
                  </a:lnTo>
                  <a:lnTo>
                    <a:pt x="349" y="1568"/>
                  </a:lnTo>
                  <a:lnTo>
                    <a:pt x="356" y="1560"/>
                  </a:lnTo>
                  <a:lnTo>
                    <a:pt x="365" y="1547"/>
                  </a:lnTo>
                  <a:lnTo>
                    <a:pt x="372" y="1531"/>
                  </a:lnTo>
                  <a:lnTo>
                    <a:pt x="376" y="1518"/>
                  </a:lnTo>
                  <a:lnTo>
                    <a:pt x="383" y="1500"/>
                  </a:lnTo>
                  <a:lnTo>
                    <a:pt x="394" y="1471"/>
                  </a:lnTo>
                  <a:lnTo>
                    <a:pt x="413" y="1428"/>
                  </a:lnTo>
                  <a:lnTo>
                    <a:pt x="416" y="1423"/>
                  </a:lnTo>
                  <a:lnTo>
                    <a:pt x="420" y="1418"/>
                  </a:lnTo>
                  <a:lnTo>
                    <a:pt x="425" y="1415"/>
                  </a:lnTo>
                  <a:lnTo>
                    <a:pt x="429" y="1415"/>
                  </a:lnTo>
                  <a:lnTo>
                    <a:pt x="432" y="1415"/>
                  </a:lnTo>
                  <a:lnTo>
                    <a:pt x="469" y="1428"/>
                  </a:lnTo>
                  <a:lnTo>
                    <a:pt x="522" y="1446"/>
                  </a:lnTo>
                  <a:lnTo>
                    <a:pt x="578" y="1468"/>
                  </a:lnTo>
                  <a:lnTo>
                    <a:pt x="608" y="1478"/>
                  </a:lnTo>
                  <a:lnTo>
                    <a:pt x="621" y="1482"/>
                  </a:lnTo>
                  <a:lnTo>
                    <a:pt x="631" y="1484"/>
                  </a:lnTo>
                  <a:lnTo>
                    <a:pt x="640" y="1484"/>
                  </a:lnTo>
                  <a:lnTo>
                    <a:pt x="650" y="1482"/>
                  </a:lnTo>
                  <a:lnTo>
                    <a:pt x="660" y="1480"/>
                  </a:lnTo>
                  <a:lnTo>
                    <a:pt x="670" y="1476"/>
                  </a:lnTo>
                  <a:lnTo>
                    <a:pt x="691" y="1468"/>
                  </a:lnTo>
                  <a:lnTo>
                    <a:pt x="711" y="1459"/>
                  </a:lnTo>
                  <a:lnTo>
                    <a:pt x="716" y="1455"/>
                  </a:lnTo>
                  <a:lnTo>
                    <a:pt x="722" y="1453"/>
                  </a:lnTo>
                  <a:lnTo>
                    <a:pt x="731" y="1442"/>
                  </a:lnTo>
                  <a:lnTo>
                    <a:pt x="740" y="1432"/>
                  </a:lnTo>
                  <a:lnTo>
                    <a:pt x="749" y="1420"/>
                  </a:lnTo>
                  <a:lnTo>
                    <a:pt x="762" y="1399"/>
                  </a:lnTo>
                  <a:lnTo>
                    <a:pt x="766" y="1390"/>
                  </a:lnTo>
                  <a:lnTo>
                    <a:pt x="776" y="1397"/>
                  </a:lnTo>
                  <a:lnTo>
                    <a:pt x="785" y="1405"/>
                  </a:lnTo>
                  <a:lnTo>
                    <a:pt x="788" y="1407"/>
                  </a:lnTo>
                  <a:lnTo>
                    <a:pt x="790" y="1411"/>
                  </a:lnTo>
                  <a:lnTo>
                    <a:pt x="802" y="1438"/>
                  </a:lnTo>
                  <a:lnTo>
                    <a:pt x="810" y="1459"/>
                  </a:lnTo>
                  <a:lnTo>
                    <a:pt x="812" y="1469"/>
                  </a:lnTo>
                  <a:lnTo>
                    <a:pt x="815" y="1480"/>
                  </a:lnTo>
                  <a:lnTo>
                    <a:pt x="817" y="1490"/>
                  </a:lnTo>
                  <a:lnTo>
                    <a:pt x="822" y="1502"/>
                  </a:lnTo>
                  <a:lnTo>
                    <a:pt x="829" y="1513"/>
                  </a:lnTo>
                  <a:lnTo>
                    <a:pt x="837" y="1524"/>
                  </a:lnTo>
                  <a:lnTo>
                    <a:pt x="846" y="1533"/>
                  </a:lnTo>
                  <a:lnTo>
                    <a:pt x="853" y="1540"/>
                  </a:lnTo>
                  <a:lnTo>
                    <a:pt x="860" y="1546"/>
                  </a:lnTo>
                  <a:lnTo>
                    <a:pt x="866" y="1547"/>
                  </a:lnTo>
                  <a:lnTo>
                    <a:pt x="877" y="1546"/>
                  </a:lnTo>
                  <a:lnTo>
                    <a:pt x="888" y="1542"/>
                  </a:lnTo>
                  <a:lnTo>
                    <a:pt x="894" y="1539"/>
                  </a:lnTo>
                  <a:lnTo>
                    <a:pt x="897" y="1537"/>
                  </a:lnTo>
                  <a:lnTo>
                    <a:pt x="900" y="1533"/>
                  </a:lnTo>
                  <a:lnTo>
                    <a:pt x="901" y="1529"/>
                  </a:lnTo>
                  <a:lnTo>
                    <a:pt x="900" y="1516"/>
                  </a:lnTo>
                  <a:lnTo>
                    <a:pt x="896" y="1495"/>
                  </a:lnTo>
                  <a:lnTo>
                    <a:pt x="892" y="1473"/>
                  </a:lnTo>
                  <a:lnTo>
                    <a:pt x="890" y="1454"/>
                  </a:lnTo>
                  <a:lnTo>
                    <a:pt x="888" y="1436"/>
                  </a:lnTo>
                  <a:lnTo>
                    <a:pt x="887" y="1416"/>
                  </a:lnTo>
                  <a:lnTo>
                    <a:pt x="886" y="1407"/>
                  </a:lnTo>
                  <a:lnTo>
                    <a:pt x="887" y="1399"/>
                  </a:lnTo>
                  <a:lnTo>
                    <a:pt x="888" y="1393"/>
                  </a:lnTo>
                  <a:lnTo>
                    <a:pt x="890" y="1392"/>
                  </a:lnTo>
                  <a:lnTo>
                    <a:pt x="892" y="1390"/>
                  </a:lnTo>
                  <a:lnTo>
                    <a:pt x="900" y="1389"/>
                  </a:lnTo>
                  <a:lnTo>
                    <a:pt x="916" y="1390"/>
                  </a:lnTo>
                  <a:lnTo>
                    <a:pt x="962" y="1396"/>
                  </a:lnTo>
                  <a:lnTo>
                    <a:pt x="1011" y="1402"/>
                  </a:lnTo>
                  <a:lnTo>
                    <a:pt x="1049" y="1409"/>
                  </a:lnTo>
                  <a:lnTo>
                    <a:pt x="1066" y="1411"/>
                  </a:lnTo>
                  <a:lnTo>
                    <a:pt x="1086" y="1412"/>
                  </a:lnTo>
                  <a:lnTo>
                    <a:pt x="1138" y="1415"/>
                  </a:lnTo>
                  <a:lnTo>
                    <a:pt x="1186" y="1415"/>
                  </a:lnTo>
                  <a:lnTo>
                    <a:pt x="1216" y="1415"/>
                  </a:lnTo>
                  <a:lnTo>
                    <a:pt x="1223" y="1412"/>
                  </a:lnTo>
                  <a:lnTo>
                    <a:pt x="1231" y="1409"/>
                  </a:lnTo>
                  <a:lnTo>
                    <a:pt x="1240" y="1402"/>
                  </a:lnTo>
                  <a:lnTo>
                    <a:pt x="1248" y="1396"/>
                  </a:lnTo>
                  <a:lnTo>
                    <a:pt x="1254" y="1388"/>
                  </a:lnTo>
                  <a:lnTo>
                    <a:pt x="1261" y="1381"/>
                  </a:lnTo>
                  <a:lnTo>
                    <a:pt x="1266" y="1374"/>
                  </a:lnTo>
                  <a:lnTo>
                    <a:pt x="1269" y="1368"/>
                  </a:lnTo>
                  <a:lnTo>
                    <a:pt x="1270" y="1357"/>
                  </a:lnTo>
                  <a:lnTo>
                    <a:pt x="1271" y="1343"/>
                  </a:lnTo>
                  <a:lnTo>
                    <a:pt x="1270" y="1330"/>
                  </a:lnTo>
                  <a:lnTo>
                    <a:pt x="1269" y="1319"/>
                  </a:lnTo>
                  <a:close/>
                  <a:moveTo>
                    <a:pt x="953" y="1247"/>
                  </a:moveTo>
                  <a:lnTo>
                    <a:pt x="953" y="1247"/>
                  </a:lnTo>
                  <a:lnTo>
                    <a:pt x="934" y="1247"/>
                  </a:lnTo>
                  <a:lnTo>
                    <a:pt x="906" y="1243"/>
                  </a:lnTo>
                  <a:lnTo>
                    <a:pt x="879" y="1240"/>
                  </a:lnTo>
                  <a:lnTo>
                    <a:pt x="869" y="1240"/>
                  </a:lnTo>
                  <a:lnTo>
                    <a:pt x="860" y="1240"/>
                  </a:lnTo>
                  <a:lnTo>
                    <a:pt x="896" y="1163"/>
                  </a:lnTo>
                  <a:lnTo>
                    <a:pt x="900" y="1154"/>
                  </a:lnTo>
                  <a:lnTo>
                    <a:pt x="903" y="1151"/>
                  </a:lnTo>
                  <a:lnTo>
                    <a:pt x="906" y="1149"/>
                  </a:lnTo>
                  <a:lnTo>
                    <a:pt x="910" y="1147"/>
                  </a:lnTo>
                  <a:lnTo>
                    <a:pt x="914" y="1149"/>
                  </a:lnTo>
                  <a:lnTo>
                    <a:pt x="918" y="1151"/>
                  </a:lnTo>
                  <a:lnTo>
                    <a:pt x="922" y="1158"/>
                  </a:lnTo>
                  <a:lnTo>
                    <a:pt x="935" y="1176"/>
                  </a:lnTo>
                  <a:lnTo>
                    <a:pt x="954" y="1200"/>
                  </a:lnTo>
                  <a:lnTo>
                    <a:pt x="981" y="1234"/>
                  </a:lnTo>
                  <a:lnTo>
                    <a:pt x="983" y="1237"/>
                  </a:lnTo>
                  <a:lnTo>
                    <a:pt x="983" y="1239"/>
                  </a:lnTo>
                  <a:lnTo>
                    <a:pt x="980" y="1242"/>
                  </a:lnTo>
                  <a:lnTo>
                    <a:pt x="976" y="1243"/>
                  </a:lnTo>
                  <a:lnTo>
                    <a:pt x="966" y="1246"/>
                  </a:lnTo>
                  <a:lnTo>
                    <a:pt x="953" y="1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0492" name="组合 44"/>
          <p:cNvGrpSpPr/>
          <p:nvPr/>
        </p:nvGrpSpPr>
        <p:grpSpPr bwMode="auto">
          <a:xfrm>
            <a:off x="5461000" y="1265238"/>
            <a:ext cx="1244600" cy="1422400"/>
            <a:chOff x="0" y="0"/>
            <a:chExt cx="5197475" cy="5940425"/>
          </a:xfrm>
        </p:grpSpPr>
        <p:sp>
          <p:nvSpPr>
            <p:cNvPr id="20494" name="Freeform 116"/>
            <p:cNvSpPr/>
            <p:nvPr/>
          </p:nvSpPr>
          <p:spPr bwMode="auto">
            <a:xfrm>
              <a:off x="0" y="5099050"/>
              <a:ext cx="890588" cy="841375"/>
            </a:xfrm>
            <a:custGeom>
              <a:avLst/>
              <a:gdLst>
                <a:gd name="T0" fmla="*/ 0 w 237"/>
                <a:gd name="T1" fmla="*/ 677213022 h 224"/>
                <a:gd name="T2" fmla="*/ 310657424 w 237"/>
                <a:gd name="T3" fmla="*/ 437364753 h 224"/>
                <a:gd name="T4" fmla="*/ 1059055881 w 237"/>
                <a:gd name="T5" fmla="*/ 0 h 224"/>
                <a:gd name="T6" fmla="*/ 2147483647 w 237"/>
                <a:gd name="T7" fmla="*/ 1424966303 h 224"/>
                <a:gd name="T8" fmla="*/ 2147483647 w 237"/>
                <a:gd name="T9" fmla="*/ 2003419440 h 224"/>
                <a:gd name="T10" fmla="*/ 2147483647 w 237"/>
                <a:gd name="T11" fmla="*/ 2147483647 h 224"/>
                <a:gd name="T12" fmla="*/ 2147483647 w 237"/>
                <a:gd name="T13" fmla="*/ 2147483647 h 224"/>
                <a:gd name="T14" fmla="*/ 1666245096 w 237"/>
                <a:gd name="T15" fmla="*/ 2147483647 h 224"/>
                <a:gd name="T16" fmla="*/ 1214382656 w 237"/>
                <a:gd name="T17" fmla="*/ 2003419440 h 224"/>
                <a:gd name="T18" fmla="*/ 931968396 w 237"/>
                <a:gd name="T19" fmla="*/ 1664810699 h 224"/>
                <a:gd name="T20" fmla="*/ 720158817 w 237"/>
                <a:gd name="T21" fmla="*/ 1820006783 h 224"/>
                <a:gd name="T22" fmla="*/ 0 w 237"/>
                <a:gd name="T23" fmla="*/ 677213022 h 2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7"/>
                <a:gd name="T37" fmla="*/ 0 h 224"/>
                <a:gd name="T38" fmla="*/ 237 w 237"/>
                <a:gd name="T39" fmla="*/ 224 h 2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7" h="224">
                  <a:moveTo>
                    <a:pt x="0" y="48"/>
                  </a:moveTo>
                  <a:cubicBezTo>
                    <a:pt x="0" y="48"/>
                    <a:pt x="11" y="33"/>
                    <a:pt x="22" y="31"/>
                  </a:cubicBezTo>
                  <a:cubicBezTo>
                    <a:pt x="22" y="31"/>
                    <a:pt x="55" y="4"/>
                    <a:pt x="75" y="0"/>
                  </a:cubicBezTo>
                  <a:cubicBezTo>
                    <a:pt x="75" y="0"/>
                    <a:pt x="155" y="76"/>
                    <a:pt x="170" y="101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170" y="142"/>
                    <a:pt x="237" y="162"/>
                    <a:pt x="237" y="182"/>
                  </a:cubicBezTo>
                  <a:cubicBezTo>
                    <a:pt x="237" y="202"/>
                    <a:pt x="237" y="202"/>
                    <a:pt x="237" y="202"/>
                  </a:cubicBezTo>
                  <a:cubicBezTo>
                    <a:pt x="237" y="202"/>
                    <a:pt x="165" y="224"/>
                    <a:pt x="118" y="202"/>
                  </a:cubicBezTo>
                  <a:cubicBezTo>
                    <a:pt x="118" y="202"/>
                    <a:pt x="99" y="195"/>
                    <a:pt x="86" y="142"/>
                  </a:cubicBezTo>
                  <a:cubicBezTo>
                    <a:pt x="86" y="142"/>
                    <a:pt x="84" y="127"/>
                    <a:pt x="66" y="118"/>
                  </a:cubicBezTo>
                  <a:cubicBezTo>
                    <a:pt x="51" y="129"/>
                    <a:pt x="51" y="129"/>
                    <a:pt x="51" y="129"/>
                  </a:cubicBezTo>
                  <a:cubicBezTo>
                    <a:pt x="51" y="129"/>
                    <a:pt x="7" y="92"/>
                    <a:pt x="0" y="4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Freeform 117"/>
            <p:cNvSpPr/>
            <p:nvPr/>
          </p:nvSpPr>
          <p:spPr bwMode="auto">
            <a:xfrm>
              <a:off x="280988" y="2097087"/>
              <a:ext cx="1804988" cy="3422650"/>
            </a:xfrm>
            <a:custGeom>
              <a:avLst/>
              <a:gdLst>
                <a:gd name="T0" fmla="*/ 0 w 480"/>
                <a:gd name="T1" fmla="*/ 2147483647 h 911"/>
                <a:gd name="T2" fmla="*/ 367653517 w 480"/>
                <a:gd name="T3" fmla="*/ 2147483647 h 911"/>
                <a:gd name="T4" fmla="*/ 367653517 w 480"/>
                <a:gd name="T5" fmla="*/ 2147483647 h 911"/>
                <a:gd name="T6" fmla="*/ 579762233 w 480"/>
                <a:gd name="T7" fmla="*/ 2147483647 h 911"/>
                <a:gd name="T8" fmla="*/ 933276564 w 480"/>
                <a:gd name="T9" fmla="*/ 2147483647 h 911"/>
                <a:gd name="T10" fmla="*/ 2147483647 w 480"/>
                <a:gd name="T11" fmla="*/ 2147483647 h 911"/>
                <a:gd name="T12" fmla="*/ 2147483647 w 480"/>
                <a:gd name="T13" fmla="*/ 2147483647 h 911"/>
                <a:gd name="T14" fmla="*/ 2147483647 w 480"/>
                <a:gd name="T15" fmla="*/ 2147483647 h 911"/>
                <a:gd name="T16" fmla="*/ 2147483647 w 480"/>
                <a:gd name="T17" fmla="*/ 437573217 h 911"/>
                <a:gd name="T18" fmla="*/ 2147483647 w 480"/>
                <a:gd name="T19" fmla="*/ 2147483647 h 911"/>
                <a:gd name="T20" fmla="*/ 2147483647 w 480"/>
                <a:gd name="T21" fmla="*/ 2147483647 h 911"/>
                <a:gd name="T22" fmla="*/ 2147483647 w 480"/>
                <a:gd name="T23" fmla="*/ 2147483647 h 911"/>
                <a:gd name="T24" fmla="*/ 1923113164 w 480"/>
                <a:gd name="T25" fmla="*/ 2147483647 h 911"/>
                <a:gd name="T26" fmla="*/ 0 w 480"/>
                <a:gd name="T27" fmla="*/ 2147483647 h 9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0"/>
                <a:gd name="T43" fmla="*/ 0 h 911"/>
                <a:gd name="T44" fmla="*/ 480 w 480"/>
                <a:gd name="T45" fmla="*/ 911 h 9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0" h="911">
                  <a:moveTo>
                    <a:pt x="0" y="799"/>
                  </a:moveTo>
                  <a:cubicBezTo>
                    <a:pt x="0" y="799"/>
                    <a:pt x="17" y="781"/>
                    <a:pt x="26" y="781"/>
                  </a:cubicBezTo>
                  <a:cubicBezTo>
                    <a:pt x="26" y="761"/>
                    <a:pt x="26" y="761"/>
                    <a:pt x="26" y="761"/>
                  </a:cubicBezTo>
                  <a:cubicBezTo>
                    <a:pt x="26" y="761"/>
                    <a:pt x="35" y="770"/>
                    <a:pt x="41" y="761"/>
                  </a:cubicBezTo>
                  <a:cubicBezTo>
                    <a:pt x="46" y="751"/>
                    <a:pt x="57" y="706"/>
                    <a:pt x="66" y="704"/>
                  </a:cubicBezTo>
                  <a:cubicBezTo>
                    <a:pt x="76" y="702"/>
                    <a:pt x="166" y="551"/>
                    <a:pt x="210" y="527"/>
                  </a:cubicBezTo>
                  <a:cubicBezTo>
                    <a:pt x="254" y="504"/>
                    <a:pt x="263" y="443"/>
                    <a:pt x="263" y="434"/>
                  </a:cubicBezTo>
                  <a:cubicBezTo>
                    <a:pt x="263" y="424"/>
                    <a:pt x="248" y="228"/>
                    <a:pt x="237" y="204"/>
                  </a:cubicBezTo>
                  <a:cubicBezTo>
                    <a:pt x="226" y="180"/>
                    <a:pt x="156" y="63"/>
                    <a:pt x="206" y="31"/>
                  </a:cubicBezTo>
                  <a:cubicBezTo>
                    <a:pt x="256" y="0"/>
                    <a:pt x="480" y="243"/>
                    <a:pt x="480" y="243"/>
                  </a:cubicBezTo>
                  <a:cubicBezTo>
                    <a:pt x="480" y="243"/>
                    <a:pt x="438" y="394"/>
                    <a:pt x="426" y="414"/>
                  </a:cubicBezTo>
                  <a:cubicBezTo>
                    <a:pt x="415" y="434"/>
                    <a:pt x="370" y="557"/>
                    <a:pt x="359" y="568"/>
                  </a:cubicBezTo>
                  <a:cubicBezTo>
                    <a:pt x="348" y="579"/>
                    <a:pt x="186" y="851"/>
                    <a:pt x="136" y="909"/>
                  </a:cubicBezTo>
                  <a:cubicBezTo>
                    <a:pt x="136" y="909"/>
                    <a:pt x="48" y="911"/>
                    <a:pt x="0" y="799"/>
                  </a:cubicBezTo>
                  <a:close/>
                </a:path>
              </a:pathLst>
            </a:custGeom>
            <a:solidFill>
              <a:srgbClr val="2624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Freeform 118"/>
            <p:cNvSpPr/>
            <p:nvPr/>
          </p:nvSpPr>
          <p:spPr bwMode="auto">
            <a:xfrm>
              <a:off x="280988" y="3260725"/>
              <a:ext cx="1492250" cy="2133600"/>
            </a:xfrm>
            <a:custGeom>
              <a:avLst/>
              <a:gdLst>
                <a:gd name="T0" fmla="*/ 2147483647 w 397"/>
                <a:gd name="T1" fmla="*/ 1453338297 h 568"/>
                <a:gd name="T2" fmla="*/ 2147483647 w 397"/>
                <a:gd name="T3" fmla="*/ 14108803 h 568"/>
                <a:gd name="T4" fmla="*/ 2147483647 w 397"/>
                <a:gd name="T5" fmla="*/ 1044145546 h 568"/>
                <a:gd name="T6" fmla="*/ 2147483647 w 397"/>
                <a:gd name="T7" fmla="*/ 1749649382 h 568"/>
                <a:gd name="T8" fmla="*/ 2147483647 w 397"/>
                <a:gd name="T9" fmla="*/ 2147483647 h 568"/>
                <a:gd name="T10" fmla="*/ 932494569 w 397"/>
                <a:gd name="T11" fmla="*/ 2147483647 h 568"/>
                <a:gd name="T12" fmla="*/ 579274968 w 397"/>
                <a:gd name="T13" fmla="*/ 2147483647 h 568"/>
                <a:gd name="T14" fmla="*/ 367345345 w 397"/>
                <a:gd name="T15" fmla="*/ 2147483647 h 568"/>
                <a:gd name="T16" fmla="*/ 367345345 w 397"/>
                <a:gd name="T17" fmla="*/ 2147483647 h 568"/>
                <a:gd name="T18" fmla="*/ 0 w 397"/>
                <a:gd name="T19" fmla="*/ 2147483647 h 568"/>
                <a:gd name="T20" fmla="*/ 805337618 w 397"/>
                <a:gd name="T21" fmla="*/ 2147483647 h 568"/>
                <a:gd name="T22" fmla="*/ 1328098803 w 397"/>
                <a:gd name="T23" fmla="*/ 2147483647 h 568"/>
                <a:gd name="T24" fmla="*/ 1200938092 w 397"/>
                <a:gd name="T25" fmla="*/ 2147483647 h 568"/>
                <a:gd name="T26" fmla="*/ 734690690 w 397"/>
                <a:gd name="T27" fmla="*/ 2147483647 h 568"/>
                <a:gd name="T28" fmla="*/ 1723702801 w 397"/>
                <a:gd name="T29" fmla="*/ 2147483647 h 568"/>
                <a:gd name="T30" fmla="*/ 1328098803 w 397"/>
                <a:gd name="T31" fmla="*/ 2147483647 h 568"/>
                <a:gd name="T32" fmla="*/ 2147483647 w 397"/>
                <a:gd name="T33" fmla="*/ 2147483647 h 568"/>
                <a:gd name="T34" fmla="*/ 1907373536 w 397"/>
                <a:gd name="T35" fmla="*/ 2147483647 h 568"/>
                <a:gd name="T36" fmla="*/ 2147483647 w 397"/>
                <a:gd name="T37" fmla="*/ 2147483647 h 568"/>
                <a:gd name="T38" fmla="*/ 2147483647 w 397"/>
                <a:gd name="T39" fmla="*/ 310420002 h 568"/>
                <a:gd name="T40" fmla="*/ 2147483647 w 397"/>
                <a:gd name="T41" fmla="*/ 1453338297 h 5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7"/>
                <a:gd name="T64" fmla="*/ 0 h 568"/>
                <a:gd name="T65" fmla="*/ 397 w 397"/>
                <a:gd name="T66" fmla="*/ 568 h 5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7" h="568">
                  <a:moveTo>
                    <a:pt x="289" y="103"/>
                  </a:moveTo>
                  <a:cubicBezTo>
                    <a:pt x="289" y="103"/>
                    <a:pt x="350" y="28"/>
                    <a:pt x="365" y="1"/>
                  </a:cubicBezTo>
                  <a:cubicBezTo>
                    <a:pt x="365" y="1"/>
                    <a:pt x="300" y="51"/>
                    <a:pt x="259" y="74"/>
                  </a:cubicBezTo>
                  <a:cubicBezTo>
                    <a:pt x="262" y="101"/>
                    <a:pt x="263" y="121"/>
                    <a:pt x="263" y="124"/>
                  </a:cubicBezTo>
                  <a:cubicBezTo>
                    <a:pt x="263" y="133"/>
                    <a:pt x="254" y="194"/>
                    <a:pt x="210" y="217"/>
                  </a:cubicBezTo>
                  <a:cubicBezTo>
                    <a:pt x="166" y="241"/>
                    <a:pt x="76" y="392"/>
                    <a:pt x="66" y="394"/>
                  </a:cubicBezTo>
                  <a:cubicBezTo>
                    <a:pt x="57" y="396"/>
                    <a:pt x="46" y="441"/>
                    <a:pt x="41" y="451"/>
                  </a:cubicBezTo>
                  <a:cubicBezTo>
                    <a:pt x="35" y="460"/>
                    <a:pt x="26" y="451"/>
                    <a:pt x="26" y="451"/>
                  </a:cubicBezTo>
                  <a:cubicBezTo>
                    <a:pt x="26" y="471"/>
                    <a:pt x="26" y="471"/>
                    <a:pt x="26" y="471"/>
                  </a:cubicBezTo>
                  <a:cubicBezTo>
                    <a:pt x="17" y="471"/>
                    <a:pt x="0" y="489"/>
                    <a:pt x="0" y="489"/>
                  </a:cubicBezTo>
                  <a:cubicBezTo>
                    <a:pt x="16" y="527"/>
                    <a:pt x="37" y="551"/>
                    <a:pt x="57" y="568"/>
                  </a:cubicBezTo>
                  <a:cubicBezTo>
                    <a:pt x="73" y="555"/>
                    <a:pt x="90" y="542"/>
                    <a:pt x="94" y="543"/>
                  </a:cubicBezTo>
                  <a:cubicBezTo>
                    <a:pt x="104" y="545"/>
                    <a:pt x="85" y="541"/>
                    <a:pt x="85" y="541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2" y="476"/>
                    <a:pt x="102" y="515"/>
                    <a:pt x="122" y="506"/>
                  </a:cubicBezTo>
                  <a:cubicBezTo>
                    <a:pt x="94" y="425"/>
                    <a:pt x="94" y="425"/>
                    <a:pt x="94" y="425"/>
                  </a:cubicBezTo>
                  <a:cubicBezTo>
                    <a:pt x="94" y="425"/>
                    <a:pt x="142" y="478"/>
                    <a:pt x="162" y="461"/>
                  </a:cubicBezTo>
                  <a:cubicBezTo>
                    <a:pt x="182" y="445"/>
                    <a:pt x="135" y="357"/>
                    <a:pt x="135" y="357"/>
                  </a:cubicBezTo>
                  <a:cubicBezTo>
                    <a:pt x="135" y="357"/>
                    <a:pt x="219" y="304"/>
                    <a:pt x="251" y="264"/>
                  </a:cubicBezTo>
                  <a:cubicBezTo>
                    <a:pt x="284" y="224"/>
                    <a:pt x="381" y="44"/>
                    <a:pt x="389" y="22"/>
                  </a:cubicBezTo>
                  <a:cubicBezTo>
                    <a:pt x="397" y="0"/>
                    <a:pt x="289" y="103"/>
                    <a:pt x="289" y="103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Freeform 119"/>
            <p:cNvSpPr/>
            <p:nvPr/>
          </p:nvSpPr>
          <p:spPr bwMode="auto">
            <a:xfrm>
              <a:off x="1077913" y="2667000"/>
              <a:ext cx="184150" cy="604838"/>
            </a:xfrm>
            <a:custGeom>
              <a:avLst/>
              <a:gdLst>
                <a:gd name="T0" fmla="*/ 353094479 w 49"/>
                <a:gd name="T1" fmla="*/ 733886343 h 161"/>
                <a:gd name="T2" fmla="*/ 579076641 w 49"/>
                <a:gd name="T3" fmla="*/ 2147483647 h 161"/>
                <a:gd name="T4" fmla="*/ 692065785 w 49"/>
                <a:gd name="T5" fmla="*/ 1524229219 h 161"/>
                <a:gd name="T6" fmla="*/ 536703364 w 49"/>
                <a:gd name="T7" fmla="*/ 211697035 h 161"/>
                <a:gd name="T8" fmla="*/ 0 w 49"/>
                <a:gd name="T9" fmla="*/ 0 h 161"/>
                <a:gd name="T10" fmla="*/ 353094479 w 49"/>
                <a:gd name="T11" fmla="*/ 733886343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161"/>
                <a:gd name="T20" fmla="*/ 49 w 49"/>
                <a:gd name="T21" fmla="*/ 161 h 1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161">
                  <a:moveTo>
                    <a:pt x="25" y="52"/>
                  </a:moveTo>
                  <a:cubicBezTo>
                    <a:pt x="30" y="63"/>
                    <a:pt x="36" y="112"/>
                    <a:pt x="41" y="161"/>
                  </a:cubicBezTo>
                  <a:cubicBezTo>
                    <a:pt x="46" y="140"/>
                    <a:pt x="49" y="120"/>
                    <a:pt x="49" y="108"/>
                  </a:cubicBezTo>
                  <a:cubicBezTo>
                    <a:pt x="49" y="70"/>
                    <a:pt x="38" y="15"/>
                    <a:pt x="38" y="15"/>
                  </a:cubicBezTo>
                  <a:cubicBezTo>
                    <a:pt x="38" y="15"/>
                    <a:pt x="21" y="5"/>
                    <a:pt x="0" y="0"/>
                  </a:cubicBezTo>
                  <a:cubicBezTo>
                    <a:pt x="10" y="24"/>
                    <a:pt x="21" y="44"/>
                    <a:pt x="25" y="52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8" name="Freeform 120"/>
            <p:cNvSpPr/>
            <p:nvPr/>
          </p:nvSpPr>
          <p:spPr bwMode="auto">
            <a:xfrm>
              <a:off x="4175125" y="596900"/>
              <a:ext cx="1022350" cy="1473200"/>
            </a:xfrm>
            <a:custGeom>
              <a:avLst/>
              <a:gdLst>
                <a:gd name="T0" fmla="*/ 0 w 272"/>
                <a:gd name="T1" fmla="*/ 2147483647 h 392"/>
                <a:gd name="T2" fmla="*/ 960663009 w 272"/>
                <a:gd name="T3" fmla="*/ 2147483647 h 392"/>
                <a:gd name="T4" fmla="*/ 2147483647 w 272"/>
                <a:gd name="T5" fmla="*/ 2147483647 h 392"/>
                <a:gd name="T6" fmla="*/ 2147483647 w 272"/>
                <a:gd name="T7" fmla="*/ 1454751193 h 392"/>
                <a:gd name="T8" fmla="*/ 2147483647 w 272"/>
                <a:gd name="T9" fmla="*/ 423714103 h 392"/>
                <a:gd name="T10" fmla="*/ 2147483647 w 272"/>
                <a:gd name="T11" fmla="*/ 367217652 h 392"/>
                <a:gd name="T12" fmla="*/ 2147483647 w 272"/>
                <a:gd name="T13" fmla="*/ 1228769148 h 392"/>
                <a:gd name="T14" fmla="*/ 2147483647 w 272"/>
                <a:gd name="T15" fmla="*/ 1228769148 h 392"/>
                <a:gd name="T16" fmla="*/ 2147483647 w 272"/>
                <a:gd name="T17" fmla="*/ 607322988 h 392"/>
                <a:gd name="T18" fmla="*/ 2147483647 w 272"/>
                <a:gd name="T19" fmla="*/ 183608826 h 392"/>
                <a:gd name="T20" fmla="*/ 2147483647 w 272"/>
                <a:gd name="T21" fmla="*/ 183608826 h 392"/>
                <a:gd name="T22" fmla="*/ 2147483647 w 272"/>
                <a:gd name="T23" fmla="*/ 677942612 h 392"/>
                <a:gd name="T24" fmla="*/ 2147483647 w 272"/>
                <a:gd name="T25" fmla="*/ 1228769148 h 392"/>
                <a:gd name="T26" fmla="*/ 2147483647 w 272"/>
                <a:gd name="T27" fmla="*/ 805054928 h 392"/>
                <a:gd name="T28" fmla="*/ 2147483647 w 272"/>
                <a:gd name="T29" fmla="*/ 56496465 h 392"/>
                <a:gd name="T30" fmla="*/ 2147483647 w 272"/>
                <a:gd name="T31" fmla="*/ 805054928 h 392"/>
                <a:gd name="T32" fmla="*/ 2147483647 w 272"/>
                <a:gd name="T33" fmla="*/ 1228769148 h 392"/>
                <a:gd name="T34" fmla="*/ 2147483647 w 272"/>
                <a:gd name="T35" fmla="*/ 960417349 h 392"/>
                <a:gd name="T36" fmla="*/ 2147483647 w 272"/>
                <a:gd name="T37" fmla="*/ 268351682 h 392"/>
                <a:gd name="T38" fmla="*/ 2147483647 w 272"/>
                <a:gd name="T39" fmla="*/ 1129903178 h 392"/>
                <a:gd name="T40" fmla="*/ 2147483647 w 272"/>
                <a:gd name="T41" fmla="*/ 1539493990 h 392"/>
                <a:gd name="T42" fmla="*/ 2147483647 w 272"/>
                <a:gd name="T43" fmla="*/ 1638359961 h 392"/>
                <a:gd name="T44" fmla="*/ 2147483647 w 272"/>
                <a:gd name="T45" fmla="*/ 2076197589 h 392"/>
                <a:gd name="T46" fmla="*/ 1610520481 w 272"/>
                <a:gd name="T47" fmla="*/ 1638359961 h 392"/>
                <a:gd name="T48" fmla="*/ 1893068577 w 272"/>
                <a:gd name="T49" fmla="*/ 2132694040 h 392"/>
                <a:gd name="T50" fmla="*/ 2147483647 w 272"/>
                <a:gd name="T51" fmla="*/ 2147483647 h 392"/>
                <a:gd name="T52" fmla="*/ 2147483647 w 272"/>
                <a:gd name="T53" fmla="*/ 2147483647 h 392"/>
                <a:gd name="T54" fmla="*/ 1568138079 w 272"/>
                <a:gd name="T55" fmla="*/ 2147483647 h 392"/>
                <a:gd name="T56" fmla="*/ 452074064 w 272"/>
                <a:gd name="T57" fmla="*/ 2147483647 h 392"/>
                <a:gd name="T58" fmla="*/ 0 w 272"/>
                <a:gd name="T59" fmla="*/ 2147483647 h 39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2"/>
                <a:gd name="T91" fmla="*/ 0 h 392"/>
                <a:gd name="T92" fmla="*/ 272 w 272"/>
                <a:gd name="T93" fmla="*/ 392 h 39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2" h="392">
                  <a:moveTo>
                    <a:pt x="0" y="357"/>
                  </a:moveTo>
                  <a:cubicBezTo>
                    <a:pt x="0" y="357"/>
                    <a:pt x="23" y="392"/>
                    <a:pt x="68" y="383"/>
                  </a:cubicBezTo>
                  <a:cubicBezTo>
                    <a:pt x="68" y="383"/>
                    <a:pt x="234" y="253"/>
                    <a:pt x="239" y="209"/>
                  </a:cubicBezTo>
                  <a:cubicBezTo>
                    <a:pt x="239" y="209"/>
                    <a:pt x="263" y="138"/>
                    <a:pt x="258" y="103"/>
                  </a:cubicBezTo>
                  <a:cubicBezTo>
                    <a:pt x="258" y="103"/>
                    <a:pt x="272" y="34"/>
                    <a:pt x="267" y="30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61" y="26"/>
                    <a:pt x="245" y="73"/>
                    <a:pt x="241" y="87"/>
                  </a:cubicBezTo>
                  <a:cubicBezTo>
                    <a:pt x="234" y="87"/>
                    <a:pt x="234" y="87"/>
                    <a:pt x="234" y="87"/>
                  </a:cubicBezTo>
                  <a:cubicBezTo>
                    <a:pt x="234" y="43"/>
                    <a:pt x="234" y="43"/>
                    <a:pt x="234" y="43"/>
                  </a:cubicBezTo>
                  <a:cubicBezTo>
                    <a:pt x="234" y="43"/>
                    <a:pt x="243" y="17"/>
                    <a:pt x="237" y="13"/>
                  </a:cubicBezTo>
                  <a:cubicBezTo>
                    <a:pt x="232" y="10"/>
                    <a:pt x="223" y="13"/>
                    <a:pt x="223" y="13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3" y="48"/>
                    <a:pt x="217" y="89"/>
                    <a:pt x="213" y="87"/>
                  </a:cubicBezTo>
                  <a:cubicBezTo>
                    <a:pt x="210" y="85"/>
                    <a:pt x="202" y="57"/>
                    <a:pt x="202" y="57"/>
                  </a:cubicBezTo>
                  <a:cubicBezTo>
                    <a:pt x="202" y="57"/>
                    <a:pt x="217" y="8"/>
                    <a:pt x="212" y="4"/>
                  </a:cubicBezTo>
                  <a:cubicBezTo>
                    <a:pt x="206" y="0"/>
                    <a:pt x="193" y="6"/>
                    <a:pt x="186" y="57"/>
                  </a:cubicBezTo>
                  <a:cubicBezTo>
                    <a:pt x="188" y="87"/>
                    <a:pt x="188" y="87"/>
                    <a:pt x="188" y="87"/>
                  </a:cubicBezTo>
                  <a:cubicBezTo>
                    <a:pt x="177" y="68"/>
                    <a:pt x="177" y="68"/>
                    <a:pt x="177" y="68"/>
                  </a:cubicBezTo>
                  <a:cubicBezTo>
                    <a:pt x="177" y="68"/>
                    <a:pt x="182" y="19"/>
                    <a:pt x="173" y="19"/>
                  </a:cubicBezTo>
                  <a:cubicBezTo>
                    <a:pt x="164" y="19"/>
                    <a:pt x="155" y="48"/>
                    <a:pt x="155" y="80"/>
                  </a:cubicBezTo>
                  <a:cubicBezTo>
                    <a:pt x="155" y="80"/>
                    <a:pt x="162" y="101"/>
                    <a:pt x="164" y="109"/>
                  </a:cubicBezTo>
                  <a:cubicBezTo>
                    <a:pt x="166" y="116"/>
                    <a:pt x="166" y="116"/>
                    <a:pt x="166" y="116"/>
                  </a:cubicBezTo>
                  <a:cubicBezTo>
                    <a:pt x="166" y="116"/>
                    <a:pt x="167" y="142"/>
                    <a:pt x="158" y="147"/>
                  </a:cubicBezTo>
                  <a:cubicBezTo>
                    <a:pt x="158" y="147"/>
                    <a:pt x="125" y="109"/>
                    <a:pt x="114" y="116"/>
                  </a:cubicBezTo>
                  <a:cubicBezTo>
                    <a:pt x="114" y="116"/>
                    <a:pt x="108" y="127"/>
                    <a:pt x="134" y="151"/>
                  </a:cubicBezTo>
                  <a:cubicBezTo>
                    <a:pt x="134" y="151"/>
                    <a:pt x="153" y="186"/>
                    <a:pt x="179" y="186"/>
                  </a:cubicBezTo>
                  <a:cubicBezTo>
                    <a:pt x="171" y="194"/>
                    <a:pt x="171" y="194"/>
                    <a:pt x="171" y="194"/>
                  </a:cubicBezTo>
                  <a:cubicBezTo>
                    <a:pt x="171" y="194"/>
                    <a:pt x="133" y="236"/>
                    <a:pt x="111" y="247"/>
                  </a:cubicBezTo>
                  <a:cubicBezTo>
                    <a:pt x="89" y="258"/>
                    <a:pt x="41" y="267"/>
                    <a:pt x="32" y="274"/>
                  </a:cubicBezTo>
                  <a:cubicBezTo>
                    <a:pt x="22" y="282"/>
                    <a:pt x="0" y="357"/>
                    <a:pt x="0" y="357"/>
                  </a:cubicBezTo>
                  <a:close/>
                </a:path>
              </a:pathLst>
            </a:custGeom>
            <a:solidFill>
              <a:srgbClr val="F8C29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9" name="Freeform 121"/>
            <p:cNvSpPr/>
            <p:nvPr/>
          </p:nvSpPr>
          <p:spPr bwMode="auto">
            <a:xfrm>
              <a:off x="322263" y="274637"/>
              <a:ext cx="1270000" cy="1525588"/>
            </a:xfrm>
            <a:custGeom>
              <a:avLst/>
              <a:gdLst>
                <a:gd name="T0" fmla="*/ 2147483647 w 338"/>
                <a:gd name="T1" fmla="*/ 2147483647 h 406"/>
                <a:gd name="T2" fmla="*/ 2147483647 w 338"/>
                <a:gd name="T3" fmla="*/ 2147483647 h 406"/>
                <a:gd name="T4" fmla="*/ 2147483647 w 338"/>
                <a:gd name="T5" fmla="*/ 1256644964 h 406"/>
                <a:gd name="T6" fmla="*/ 2147483647 w 338"/>
                <a:gd name="T7" fmla="*/ 0 h 406"/>
                <a:gd name="T8" fmla="*/ 2147483647 w 338"/>
                <a:gd name="T9" fmla="*/ 1058968649 h 406"/>
                <a:gd name="T10" fmla="*/ 1454157459 w 338"/>
                <a:gd name="T11" fmla="*/ 2147483647 h 406"/>
                <a:gd name="T12" fmla="*/ 889435772 w 338"/>
                <a:gd name="T13" fmla="*/ 2147483647 h 406"/>
                <a:gd name="T14" fmla="*/ 268244310 w 338"/>
                <a:gd name="T15" fmla="*/ 2147483647 h 406"/>
                <a:gd name="T16" fmla="*/ 268244310 w 338"/>
                <a:gd name="T17" fmla="*/ 2147483647 h 406"/>
                <a:gd name="T18" fmla="*/ 56473663 w 338"/>
                <a:gd name="T19" fmla="*/ 2147483647 h 406"/>
                <a:gd name="T20" fmla="*/ 451778031 w 338"/>
                <a:gd name="T21" fmla="*/ 2147483647 h 406"/>
                <a:gd name="T22" fmla="*/ 889435772 w 338"/>
                <a:gd name="T23" fmla="*/ 2147483647 h 406"/>
                <a:gd name="T24" fmla="*/ 296477377 w 338"/>
                <a:gd name="T25" fmla="*/ 2147483647 h 406"/>
                <a:gd name="T26" fmla="*/ 663548693 w 338"/>
                <a:gd name="T27" fmla="*/ 2147483647 h 406"/>
                <a:gd name="T28" fmla="*/ 1185913266 w 338"/>
                <a:gd name="T29" fmla="*/ 2147483647 h 406"/>
                <a:gd name="T30" fmla="*/ 1228266624 w 338"/>
                <a:gd name="T31" fmla="*/ 2147483647 h 406"/>
                <a:gd name="T32" fmla="*/ 1072969727 w 338"/>
                <a:gd name="T33" fmla="*/ 2147483647 h 406"/>
                <a:gd name="T34" fmla="*/ 1171796733 w 338"/>
                <a:gd name="T35" fmla="*/ 2147483647 h 406"/>
                <a:gd name="T36" fmla="*/ 1567100998 w 338"/>
                <a:gd name="T37" fmla="*/ 2147483647 h 406"/>
                <a:gd name="T38" fmla="*/ 2147483647 w 338"/>
                <a:gd name="T39" fmla="*/ 2147483647 h 406"/>
                <a:gd name="T40" fmla="*/ 2147483647 w 338"/>
                <a:gd name="T41" fmla="*/ 2147483647 h 406"/>
                <a:gd name="T42" fmla="*/ 2147483647 w 338"/>
                <a:gd name="T43" fmla="*/ 2147483647 h 406"/>
                <a:gd name="T44" fmla="*/ 2147483647 w 338"/>
                <a:gd name="T45" fmla="*/ 2147483647 h 406"/>
                <a:gd name="T46" fmla="*/ 2147483647 w 338"/>
                <a:gd name="T47" fmla="*/ 2147483647 h 4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8"/>
                <a:gd name="T73" fmla="*/ 0 h 406"/>
                <a:gd name="T74" fmla="*/ 338 w 338"/>
                <a:gd name="T75" fmla="*/ 406 h 4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8" h="406">
                  <a:moveTo>
                    <a:pt x="180" y="250"/>
                  </a:moveTo>
                  <a:cubicBezTo>
                    <a:pt x="180" y="226"/>
                    <a:pt x="261" y="160"/>
                    <a:pt x="261" y="160"/>
                  </a:cubicBezTo>
                  <a:cubicBezTo>
                    <a:pt x="261" y="160"/>
                    <a:pt x="338" y="116"/>
                    <a:pt x="338" y="89"/>
                  </a:cubicBezTo>
                  <a:cubicBezTo>
                    <a:pt x="338" y="63"/>
                    <a:pt x="295" y="0"/>
                    <a:pt x="295" y="0"/>
                  </a:cubicBezTo>
                  <a:cubicBezTo>
                    <a:pt x="295" y="0"/>
                    <a:pt x="230" y="55"/>
                    <a:pt x="212" y="75"/>
                  </a:cubicBezTo>
                  <a:cubicBezTo>
                    <a:pt x="193" y="96"/>
                    <a:pt x="122" y="211"/>
                    <a:pt x="103" y="222"/>
                  </a:cubicBezTo>
                  <a:cubicBezTo>
                    <a:pt x="103" y="222"/>
                    <a:pt x="70" y="244"/>
                    <a:pt x="63" y="263"/>
                  </a:cubicBezTo>
                  <a:cubicBezTo>
                    <a:pt x="63" y="263"/>
                    <a:pt x="24" y="282"/>
                    <a:pt x="19" y="295"/>
                  </a:cubicBezTo>
                  <a:cubicBezTo>
                    <a:pt x="19" y="307"/>
                    <a:pt x="19" y="307"/>
                    <a:pt x="19" y="307"/>
                  </a:cubicBezTo>
                  <a:cubicBezTo>
                    <a:pt x="19" y="307"/>
                    <a:pt x="0" y="335"/>
                    <a:pt x="4" y="344"/>
                  </a:cubicBezTo>
                  <a:cubicBezTo>
                    <a:pt x="8" y="353"/>
                    <a:pt x="22" y="338"/>
                    <a:pt x="32" y="329"/>
                  </a:cubicBezTo>
                  <a:cubicBezTo>
                    <a:pt x="32" y="329"/>
                    <a:pt x="55" y="309"/>
                    <a:pt x="63" y="314"/>
                  </a:cubicBezTo>
                  <a:cubicBezTo>
                    <a:pt x="63" y="314"/>
                    <a:pt x="10" y="366"/>
                    <a:pt x="21" y="382"/>
                  </a:cubicBezTo>
                  <a:cubicBezTo>
                    <a:pt x="21" y="382"/>
                    <a:pt x="29" y="386"/>
                    <a:pt x="47" y="360"/>
                  </a:cubicBezTo>
                  <a:cubicBezTo>
                    <a:pt x="62" y="338"/>
                    <a:pt x="84" y="327"/>
                    <a:pt x="84" y="327"/>
                  </a:cubicBezTo>
                  <a:cubicBezTo>
                    <a:pt x="87" y="329"/>
                    <a:pt x="87" y="329"/>
                    <a:pt x="87" y="329"/>
                  </a:cubicBezTo>
                  <a:cubicBezTo>
                    <a:pt x="87" y="329"/>
                    <a:pt x="83" y="360"/>
                    <a:pt x="76" y="373"/>
                  </a:cubicBezTo>
                  <a:cubicBezTo>
                    <a:pt x="68" y="386"/>
                    <a:pt x="72" y="406"/>
                    <a:pt x="83" y="402"/>
                  </a:cubicBezTo>
                  <a:cubicBezTo>
                    <a:pt x="94" y="399"/>
                    <a:pt x="101" y="349"/>
                    <a:pt x="111" y="342"/>
                  </a:cubicBezTo>
                  <a:cubicBezTo>
                    <a:pt x="120" y="335"/>
                    <a:pt x="147" y="298"/>
                    <a:pt x="171" y="311"/>
                  </a:cubicBezTo>
                  <a:cubicBezTo>
                    <a:pt x="171" y="311"/>
                    <a:pt x="168" y="366"/>
                    <a:pt x="190" y="375"/>
                  </a:cubicBezTo>
                  <a:cubicBezTo>
                    <a:pt x="190" y="375"/>
                    <a:pt x="197" y="379"/>
                    <a:pt x="190" y="353"/>
                  </a:cubicBezTo>
                  <a:cubicBezTo>
                    <a:pt x="182" y="327"/>
                    <a:pt x="193" y="293"/>
                    <a:pt x="188" y="280"/>
                  </a:cubicBezTo>
                  <a:cubicBezTo>
                    <a:pt x="182" y="267"/>
                    <a:pt x="180" y="250"/>
                    <a:pt x="180" y="250"/>
                  </a:cubicBezTo>
                  <a:close/>
                </a:path>
              </a:pathLst>
            </a:custGeom>
            <a:solidFill>
              <a:srgbClr val="F8C29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0" name="Freeform 122"/>
            <p:cNvSpPr/>
            <p:nvPr/>
          </p:nvSpPr>
          <p:spPr bwMode="auto">
            <a:xfrm>
              <a:off x="635000" y="447675"/>
              <a:ext cx="957263" cy="1336675"/>
            </a:xfrm>
            <a:custGeom>
              <a:avLst/>
              <a:gdLst>
                <a:gd name="T0" fmla="*/ 2147483647 w 255"/>
                <a:gd name="T1" fmla="*/ 1607148852 h 356"/>
                <a:gd name="T2" fmla="*/ 2147483647 w 255"/>
                <a:gd name="T3" fmla="*/ 606204668 h 356"/>
                <a:gd name="T4" fmla="*/ 2147483647 w 255"/>
                <a:gd name="T5" fmla="*/ 0 h 356"/>
                <a:gd name="T6" fmla="*/ 2147483647 w 255"/>
                <a:gd name="T7" fmla="*/ 1015043331 h 356"/>
                <a:gd name="T8" fmla="*/ 958276578 w 255"/>
                <a:gd name="T9" fmla="*/ 2147483647 h 356"/>
                <a:gd name="T10" fmla="*/ 1254217414 w 255"/>
                <a:gd name="T11" fmla="*/ 2147483647 h 356"/>
                <a:gd name="T12" fmla="*/ 352306603 w 255"/>
                <a:gd name="T13" fmla="*/ 2147483647 h 356"/>
                <a:gd name="T14" fmla="*/ 0 w 255"/>
                <a:gd name="T15" fmla="*/ 2147483647 h 356"/>
                <a:gd name="T16" fmla="*/ 394583831 w 255"/>
                <a:gd name="T17" fmla="*/ 2147483647 h 356"/>
                <a:gd name="T18" fmla="*/ 1240125004 w 255"/>
                <a:gd name="T19" fmla="*/ 2147483647 h 356"/>
                <a:gd name="T20" fmla="*/ 1507877032 w 255"/>
                <a:gd name="T21" fmla="*/ 2147483647 h 356"/>
                <a:gd name="T22" fmla="*/ 1507877032 w 255"/>
                <a:gd name="T23" fmla="*/ 2147483647 h 356"/>
                <a:gd name="T24" fmla="*/ 1479692213 w 255"/>
                <a:gd name="T25" fmla="*/ 2147483647 h 356"/>
                <a:gd name="T26" fmla="*/ 1366952936 w 255"/>
                <a:gd name="T27" fmla="*/ 2147483647 h 356"/>
                <a:gd name="T28" fmla="*/ 2147483647 w 255"/>
                <a:gd name="T29" fmla="*/ 1607148852 h 3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5"/>
                <a:gd name="T46" fmla="*/ 0 h 356"/>
                <a:gd name="T47" fmla="*/ 255 w 255"/>
                <a:gd name="T48" fmla="*/ 356 h 3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5" h="356">
                  <a:moveTo>
                    <a:pt x="178" y="114"/>
                  </a:moveTo>
                  <a:cubicBezTo>
                    <a:pt x="178" y="114"/>
                    <a:pt x="255" y="70"/>
                    <a:pt x="255" y="43"/>
                  </a:cubicBezTo>
                  <a:cubicBezTo>
                    <a:pt x="255" y="32"/>
                    <a:pt x="248" y="16"/>
                    <a:pt x="240" y="0"/>
                  </a:cubicBezTo>
                  <a:cubicBezTo>
                    <a:pt x="225" y="26"/>
                    <a:pt x="204" y="62"/>
                    <a:pt x="191" y="72"/>
                  </a:cubicBezTo>
                  <a:cubicBezTo>
                    <a:pt x="191" y="72"/>
                    <a:pt x="71" y="166"/>
                    <a:pt x="68" y="187"/>
                  </a:cubicBezTo>
                  <a:cubicBezTo>
                    <a:pt x="68" y="187"/>
                    <a:pt x="87" y="216"/>
                    <a:pt x="89" y="234"/>
                  </a:cubicBezTo>
                  <a:cubicBezTo>
                    <a:pt x="89" y="234"/>
                    <a:pt x="38" y="268"/>
                    <a:pt x="25" y="280"/>
                  </a:cubicBezTo>
                  <a:cubicBezTo>
                    <a:pt x="25" y="280"/>
                    <a:pt x="3" y="320"/>
                    <a:pt x="0" y="356"/>
                  </a:cubicBezTo>
                  <a:cubicBezTo>
                    <a:pt x="11" y="351"/>
                    <a:pt x="18" y="303"/>
                    <a:pt x="28" y="296"/>
                  </a:cubicBezTo>
                  <a:cubicBezTo>
                    <a:pt x="37" y="289"/>
                    <a:pt x="64" y="252"/>
                    <a:pt x="88" y="265"/>
                  </a:cubicBezTo>
                  <a:cubicBezTo>
                    <a:pt x="88" y="265"/>
                    <a:pt x="85" y="320"/>
                    <a:pt x="107" y="329"/>
                  </a:cubicBezTo>
                  <a:cubicBezTo>
                    <a:pt x="107" y="329"/>
                    <a:pt x="114" y="333"/>
                    <a:pt x="107" y="307"/>
                  </a:cubicBezTo>
                  <a:cubicBezTo>
                    <a:pt x="99" y="281"/>
                    <a:pt x="110" y="247"/>
                    <a:pt x="105" y="234"/>
                  </a:cubicBezTo>
                  <a:cubicBezTo>
                    <a:pt x="99" y="221"/>
                    <a:pt x="97" y="204"/>
                    <a:pt x="97" y="204"/>
                  </a:cubicBezTo>
                  <a:cubicBezTo>
                    <a:pt x="97" y="180"/>
                    <a:pt x="178" y="114"/>
                    <a:pt x="178" y="114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1" name="Freeform 123"/>
            <p:cNvSpPr/>
            <p:nvPr/>
          </p:nvSpPr>
          <p:spPr bwMode="auto">
            <a:xfrm>
              <a:off x="4581525" y="668337"/>
              <a:ext cx="292100" cy="627063"/>
            </a:xfrm>
            <a:custGeom>
              <a:avLst/>
              <a:gdLst>
                <a:gd name="T0" fmla="*/ 757299147 w 78"/>
                <a:gd name="T1" fmla="*/ 2044360747 h 167"/>
                <a:gd name="T2" fmla="*/ 1065828013 w 78"/>
                <a:gd name="T3" fmla="*/ 1367605598 h 167"/>
                <a:gd name="T4" fmla="*/ 967659748 w 78"/>
                <a:gd name="T5" fmla="*/ 690854439 h 167"/>
                <a:gd name="T6" fmla="*/ 911565335 w 78"/>
                <a:gd name="T7" fmla="*/ 0 h 167"/>
                <a:gd name="T8" fmla="*/ 659131116 w 78"/>
                <a:gd name="T9" fmla="*/ 860041231 h 167"/>
                <a:gd name="T10" fmla="*/ 785348226 w 78"/>
                <a:gd name="T11" fmla="*/ 1268912677 h 167"/>
                <a:gd name="T12" fmla="*/ 813397304 w 78"/>
                <a:gd name="T13" fmla="*/ 1367605598 h 167"/>
                <a:gd name="T14" fmla="*/ 701204734 w 78"/>
                <a:gd name="T15" fmla="*/ 1804675859 h 167"/>
                <a:gd name="T16" fmla="*/ 84143521 w 78"/>
                <a:gd name="T17" fmla="*/ 1367605598 h 167"/>
                <a:gd name="T18" fmla="*/ 364626906 w 78"/>
                <a:gd name="T19" fmla="*/ 1861073960 h 167"/>
                <a:gd name="T20" fmla="*/ 995709061 w 78"/>
                <a:gd name="T21" fmla="*/ 2147483647 h 167"/>
                <a:gd name="T22" fmla="*/ 757299147 w 78"/>
                <a:gd name="T23" fmla="*/ 2044360747 h 1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"/>
                <a:gd name="T37" fmla="*/ 0 h 167"/>
                <a:gd name="T38" fmla="*/ 78 w 78"/>
                <a:gd name="T39" fmla="*/ 167 h 1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" h="167">
                  <a:moveTo>
                    <a:pt x="54" y="145"/>
                  </a:moveTo>
                  <a:cubicBezTo>
                    <a:pt x="54" y="145"/>
                    <a:pt x="78" y="106"/>
                    <a:pt x="76" y="97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9" y="49"/>
                    <a:pt x="74" y="0"/>
                    <a:pt x="65" y="0"/>
                  </a:cubicBezTo>
                  <a:cubicBezTo>
                    <a:pt x="56" y="0"/>
                    <a:pt x="47" y="29"/>
                    <a:pt x="47" y="61"/>
                  </a:cubicBezTo>
                  <a:cubicBezTo>
                    <a:pt x="47" y="61"/>
                    <a:pt x="54" y="82"/>
                    <a:pt x="56" y="90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8" y="97"/>
                    <a:pt x="59" y="123"/>
                    <a:pt x="50" y="128"/>
                  </a:cubicBezTo>
                  <a:cubicBezTo>
                    <a:pt x="50" y="128"/>
                    <a:pt x="17" y="90"/>
                    <a:pt x="6" y="97"/>
                  </a:cubicBezTo>
                  <a:cubicBezTo>
                    <a:pt x="6" y="97"/>
                    <a:pt x="0" y="108"/>
                    <a:pt x="26" y="132"/>
                  </a:cubicBezTo>
                  <a:cubicBezTo>
                    <a:pt x="26" y="132"/>
                    <a:pt x="45" y="167"/>
                    <a:pt x="71" y="167"/>
                  </a:cubicBezTo>
                  <a:cubicBezTo>
                    <a:pt x="71" y="167"/>
                    <a:pt x="46" y="156"/>
                    <a:pt x="54" y="145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2" name="Freeform 124"/>
            <p:cNvSpPr/>
            <p:nvPr/>
          </p:nvSpPr>
          <p:spPr bwMode="auto">
            <a:xfrm>
              <a:off x="4246563" y="1289050"/>
              <a:ext cx="781050" cy="431800"/>
            </a:xfrm>
            <a:custGeom>
              <a:avLst/>
              <a:gdLst>
                <a:gd name="T0" fmla="*/ 1283133816 w 208"/>
                <a:gd name="T1" fmla="*/ 1170166894 h 115"/>
                <a:gd name="T2" fmla="*/ 2147483647 w 208"/>
                <a:gd name="T3" fmla="*/ 155083804 h 115"/>
                <a:gd name="T4" fmla="*/ 2147483647 w 208"/>
                <a:gd name="T5" fmla="*/ 0 h 115"/>
                <a:gd name="T6" fmla="*/ 2147483647 w 208"/>
                <a:gd name="T7" fmla="*/ 28198417 h 115"/>
                <a:gd name="T8" fmla="*/ 2143257836 w 208"/>
                <a:gd name="T9" fmla="*/ 140984599 h 115"/>
                <a:gd name="T10" fmla="*/ 1297234018 w 208"/>
                <a:gd name="T11" fmla="*/ 888197580 h 115"/>
                <a:gd name="T12" fmla="*/ 183306432 w 208"/>
                <a:gd name="T13" fmla="*/ 1268853820 h 115"/>
                <a:gd name="T14" fmla="*/ 0 w 208"/>
                <a:gd name="T15" fmla="*/ 1621315170 h 115"/>
                <a:gd name="T16" fmla="*/ 1283133816 w 208"/>
                <a:gd name="T17" fmla="*/ 1170166894 h 1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8"/>
                <a:gd name="T28" fmla="*/ 0 h 115"/>
                <a:gd name="T29" fmla="*/ 208 w 208"/>
                <a:gd name="T30" fmla="*/ 115 h 1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8" h="115">
                  <a:moveTo>
                    <a:pt x="91" y="83"/>
                  </a:moveTo>
                  <a:cubicBezTo>
                    <a:pt x="119" y="65"/>
                    <a:pt x="196" y="21"/>
                    <a:pt x="202" y="11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8" y="0"/>
                    <a:pt x="176" y="25"/>
                    <a:pt x="160" y="2"/>
                  </a:cubicBezTo>
                  <a:cubicBezTo>
                    <a:pt x="152" y="10"/>
                    <a:pt x="152" y="10"/>
                    <a:pt x="152" y="10"/>
                  </a:cubicBezTo>
                  <a:cubicBezTo>
                    <a:pt x="152" y="10"/>
                    <a:pt x="114" y="52"/>
                    <a:pt x="92" y="63"/>
                  </a:cubicBezTo>
                  <a:cubicBezTo>
                    <a:pt x="70" y="74"/>
                    <a:pt x="22" y="83"/>
                    <a:pt x="13" y="90"/>
                  </a:cubicBezTo>
                  <a:cubicBezTo>
                    <a:pt x="10" y="93"/>
                    <a:pt x="5" y="103"/>
                    <a:pt x="0" y="115"/>
                  </a:cubicBezTo>
                  <a:cubicBezTo>
                    <a:pt x="31" y="107"/>
                    <a:pt x="74" y="94"/>
                    <a:pt x="91" y="83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3" name="Freeform 125"/>
            <p:cNvSpPr/>
            <p:nvPr/>
          </p:nvSpPr>
          <p:spPr bwMode="auto">
            <a:xfrm>
              <a:off x="5126038" y="695325"/>
              <a:ext cx="60325" cy="93663"/>
            </a:xfrm>
            <a:custGeom>
              <a:avLst/>
              <a:gdLst>
                <a:gd name="T0" fmla="*/ 113723911 w 16"/>
                <a:gd name="T1" fmla="*/ 0 h 25"/>
                <a:gd name="T2" fmla="*/ 0 w 16"/>
                <a:gd name="T3" fmla="*/ 322837647 h 25"/>
                <a:gd name="T4" fmla="*/ 199012139 w 16"/>
                <a:gd name="T5" fmla="*/ 350910313 h 25"/>
                <a:gd name="T6" fmla="*/ 199012139 w 16"/>
                <a:gd name="T7" fmla="*/ 56145346 h 25"/>
                <a:gd name="T8" fmla="*/ 113723911 w 16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5"/>
                <a:gd name="T17" fmla="*/ 16 w 16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5">
                  <a:moveTo>
                    <a:pt x="8" y="0"/>
                  </a:moveTo>
                  <a:cubicBezTo>
                    <a:pt x="8" y="0"/>
                    <a:pt x="5" y="10"/>
                    <a:pt x="0" y="23"/>
                  </a:cubicBezTo>
                  <a:cubicBezTo>
                    <a:pt x="5" y="23"/>
                    <a:pt x="9" y="24"/>
                    <a:pt x="14" y="25"/>
                  </a:cubicBezTo>
                  <a:cubicBezTo>
                    <a:pt x="15" y="14"/>
                    <a:pt x="16" y="5"/>
                    <a:pt x="14" y="4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4" name="Freeform 126"/>
            <p:cNvSpPr/>
            <p:nvPr/>
          </p:nvSpPr>
          <p:spPr bwMode="auto">
            <a:xfrm>
              <a:off x="4873625" y="596900"/>
              <a:ext cx="112713" cy="236538"/>
            </a:xfrm>
            <a:custGeom>
              <a:avLst/>
              <a:gdLst>
                <a:gd name="T0" fmla="*/ 0 w 30"/>
                <a:gd name="T1" fmla="*/ 888098836 h 63"/>
                <a:gd name="T2" fmla="*/ 239969732 w 30"/>
                <a:gd name="T3" fmla="*/ 775322801 h 63"/>
                <a:gd name="T4" fmla="*/ 367012338 w 30"/>
                <a:gd name="T5" fmla="*/ 56386155 h 63"/>
                <a:gd name="T6" fmla="*/ 0 w 30"/>
                <a:gd name="T7" fmla="*/ 803519626 h 63"/>
                <a:gd name="T8" fmla="*/ 0 w 30"/>
                <a:gd name="T9" fmla="*/ 888098836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63"/>
                <a:gd name="T17" fmla="*/ 30 w 3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63">
                  <a:moveTo>
                    <a:pt x="0" y="63"/>
                  </a:moveTo>
                  <a:cubicBezTo>
                    <a:pt x="5" y="60"/>
                    <a:pt x="10" y="57"/>
                    <a:pt x="17" y="55"/>
                  </a:cubicBezTo>
                  <a:cubicBezTo>
                    <a:pt x="20" y="45"/>
                    <a:pt x="30" y="7"/>
                    <a:pt x="26" y="4"/>
                  </a:cubicBezTo>
                  <a:cubicBezTo>
                    <a:pt x="20" y="0"/>
                    <a:pt x="7" y="6"/>
                    <a:pt x="0" y="57"/>
                  </a:cubicBezTo>
                  <a:lnTo>
                    <a:pt x="0" y="63"/>
                  </a:ln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5" name="Freeform 127"/>
            <p:cNvSpPr/>
            <p:nvPr/>
          </p:nvSpPr>
          <p:spPr bwMode="auto">
            <a:xfrm>
              <a:off x="4975225" y="635000"/>
              <a:ext cx="112713" cy="157163"/>
            </a:xfrm>
            <a:custGeom>
              <a:avLst/>
              <a:gdLst>
                <a:gd name="T0" fmla="*/ 141158027 w 30"/>
                <a:gd name="T1" fmla="*/ 42007424 h 42"/>
                <a:gd name="T2" fmla="*/ 0 w 30"/>
                <a:gd name="T3" fmla="*/ 532090345 h 42"/>
                <a:gd name="T4" fmla="*/ 14115425 w 30"/>
                <a:gd name="T5" fmla="*/ 588100224 h 42"/>
                <a:gd name="T6" fmla="*/ 296431475 w 30"/>
                <a:gd name="T7" fmla="*/ 532090345 h 42"/>
                <a:gd name="T8" fmla="*/ 296431475 w 30"/>
                <a:gd name="T9" fmla="*/ 462077879 h 42"/>
                <a:gd name="T10" fmla="*/ 338777738 w 30"/>
                <a:gd name="T11" fmla="*/ 42007424 h 42"/>
                <a:gd name="T12" fmla="*/ 141158027 w 30"/>
                <a:gd name="T13" fmla="*/ 42007424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42"/>
                <a:gd name="T23" fmla="*/ 30 w 30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42">
                  <a:moveTo>
                    <a:pt x="10" y="3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40"/>
                    <a:pt x="1" y="42"/>
                  </a:cubicBezTo>
                  <a:cubicBezTo>
                    <a:pt x="7" y="40"/>
                    <a:pt x="14" y="39"/>
                    <a:pt x="21" y="38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3"/>
                    <a:pt x="30" y="7"/>
                    <a:pt x="24" y="3"/>
                  </a:cubicBezTo>
                  <a:cubicBezTo>
                    <a:pt x="19" y="0"/>
                    <a:pt x="10" y="3"/>
                    <a:pt x="10" y="3"/>
                  </a:cubicBez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6" name="Freeform 128"/>
            <p:cNvSpPr/>
            <p:nvPr/>
          </p:nvSpPr>
          <p:spPr bwMode="auto">
            <a:xfrm>
              <a:off x="717550" y="1701800"/>
              <a:ext cx="2566988" cy="2528888"/>
            </a:xfrm>
            <a:custGeom>
              <a:avLst/>
              <a:gdLst>
                <a:gd name="T0" fmla="*/ 2147483647 w 683"/>
                <a:gd name="T1" fmla="*/ 2147483647 h 673"/>
                <a:gd name="T2" fmla="*/ 2147483647 w 683"/>
                <a:gd name="T3" fmla="*/ 2147483647 h 673"/>
                <a:gd name="T4" fmla="*/ 2147483647 w 683"/>
                <a:gd name="T5" fmla="*/ 2147483647 h 673"/>
                <a:gd name="T6" fmla="*/ 2147483647 w 683"/>
                <a:gd name="T7" fmla="*/ 2147483647 h 673"/>
                <a:gd name="T8" fmla="*/ 2147483647 w 683"/>
                <a:gd name="T9" fmla="*/ 2147483647 h 673"/>
                <a:gd name="T10" fmla="*/ 2147483647 w 683"/>
                <a:gd name="T11" fmla="*/ 2147483647 h 673"/>
                <a:gd name="T12" fmla="*/ 2147483647 w 683"/>
                <a:gd name="T13" fmla="*/ 2147483647 h 673"/>
                <a:gd name="T14" fmla="*/ 2147483647 w 683"/>
                <a:gd name="T15" fmla="*/ 2147483647 h 673"/>
                <a:gd name="T16" fmla="*/ 2147483647 w 683"/>
                <a:gd name="T17" fmla="*/ 2147483647 h 673"/>
                <a:gd name="T18" fmla="*/ 2147483647 w 683"/>
                <a:gd name="T19" fmla="*/ 1666138748 h 673"/>
                <a:gd name="T20" fmla="*/ 1299553653 w 683"/>
                <a:gd name="T21" fmla="*/ 578912465 h 673"/>
                <a:gd name="T22" fmla="*/ 2147483647 w 683"/>
                <a:gd name="T23" fmla="*/ 2147483647 h 673"/>
                <a:gd name="T24" fmla="*/ 2147483647 w 683"/>
                <a:gd name="T25" fmla="*/ 2147483647 h 673"/>
                <a:gd name="T26" fmla="*/ 2147483647 w 683"/>
                <a:gd name="T27" fmla="*/ 2147483647 h 6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83"/>
                <a:gd name="T43" fmla="*/ 0 h 673"/>
                <a:gd name="T44" fmla="*/ 683 w 683"/>
                <a:gd name="T45" fmla="*/ 673 h 67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83" h="673">
                  <a:moveTo>
                    <a:pt x="413" y="405"/>
                  </a:moveTo>
                  <a:cubicBezTo>
                    <a:pt x="413" y="405"/>
                    <a:pt x="327" y="489"/>
                    <a:pt x="292" y="506"/>
                  </a:cubicBezTo>
                  <a:cubicBezTo>
                    <a:pt x="257" y="522"/>
                    <a:pt x="285" y="506"/>
                    <a:pt x="285" y="506"/>
                  </a:cubicBezTo>
                  <a:cubicBezTo>
                    <a:pt x="285" y="506"/>
                    <a:pt x="239" y="509"/>
                    <a:pt x="222" y="520"/>
                  </a:cubicBezTo>
                  <a:cubicBezTo>
                    <a:pt x="206" y="531"/>
                    <a:pt x="173" y="555"/>
                    <a:pt x="173" y="555"/>
                  </a:cubicBezTo>
                  <a:cubicBezTo>
                    <a:pt x="173" y="555"/>
                    <a:pt x="198" y="673"/>
                    <a:pt x="323" y="647"/>
                  </a:cubicBezTo>
                  <a:cubicBezTo>
                    <a:pt x="323" y="647"/>
                    <a:pt x="377" y="596"/>
                    <a:pt x="395" y="592"/>
                  </a:cubicBezTo>
                  <a:cubicBezTo>
                    <a:pt x="413" y="588"/>
                    <a:pt x="665" y="439"/>
                    <a:pt x="671" y="405"/>
                  </a:cubicBezTo>
                  <a:cubicBezTo>
                    <a:pt x="676" y="370"/>
                    <a:pt x="683" y="342"/>
                    <a:pt x="671" y="327"/>
                  </a:cubicBezTo>
                  <a:cubicBezTo>
                    <a:pt x="658" y="313"/>
                    <a:pt x="378" y="144"/>
                    <a:pt x="355" y="118"/>
                  </a:cubicBezTo>
                  <a:cubicBezTo>
                    <a:pt x="331" y="92"/>
                    <a:pt x="175" y="0"/>
                    <a:pt x="92" y="41"/>
                  </a:cubicBezTo>
                  <a:cubicBezTo>
                    <a:pt x="92" y="41"/>
                    <a:pt x="0" y="229"/>
                    <a:pt x="171" y="326"/>
                  </a:cubicBezTo>
                  <a:cubicBezTo>
                    <a:pt x="171" y="326"/>
                    <a:pt x="300" y="392"/>
                    <a:pt x="372" y="381"/>
                  </a:cubicBezTo>
                  <a:cubicBezTo>
                    <a:pt x="372" y="381"/>
                    <a:pt x="406" y="390"/>
                    <a:pt x="413" y="405"/>
                  </a:cubicBezTo>
                  <a:close/>
                </a:path>
              </a:pathLst>
            </a:custGeom>
            <a:solidFill>
              <a:srgbClr val="2624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7" name="Freeform 129"/>
            <p:cNvSpPr/>
            <p:nvPr/>
          </p:nvSpPr>
          <p:spPr bwMode="auto">
            <a:xfrm>
              <a:off x="1081088" y="0"/>
              <a:ext cx="3341688" cy="2498725"/>
            </a:xfrm>
            <a:custGeom>
              <a:avLst/>
              <a:gdLst>
                <a:gd name="T0" fmla="*/ 1695543928 w 889"/>
                <a:gd name="T1" fmla="*/ 2147483647 h 665"/>
                <a:gd name="T2" fmla="*/ 2147483647 w 889"/>
                <a:gd name="T3" fmla="*/ 2147483647 h 665"/>
                <a:gd name="T4" fmla="*/ 2147483647 w 889"/>
                <a:gd name="T5" fmla="*/ 2147483647 h 665"/>
                <a:gd name="T6" fmla="*/ 2147483647 w 889"/>
                <a:gd name="T7" fmla="*/ 2147483647 h 665"/>
                <a:gd name="T8" fmla="*/ 2147483647 w 889"/>
                <a:gd name="T9" fmla="*/ 2147483647 h 665"/>
                <a:gd name="T10" fmla="*/ 2147483647 w 889"/>
                <a:gd name="T11" fmla="*/ 2147483647 h 665"/>
                <a:gd name="T12" fmla="*/ 2147483647 w 889"/>
                <a:gd name="T13" fmla="*/ 2147483647 h 665"/>
                <a:gd name="T14" fmla="*/ 2147483647 w 889"/>
                <a:gd name="T15" fmla="*/ 2147483647 h 665"/>
                <a:gd name="T16" fmla="*/ 2147483647 w 889"/>
                <a:gd name="T17" fmla="*/ 2147483647 h 665"/>
                <a:gd name="T18" fmla="*/ 2147483647 w 889"/>
                <a:gd name="T19" fmla="*/ 2147483647 h 665"/>
                <a:gd name="T20" fmla="*/ 2147483647 w 889"/>
                <a:gd name="T21" fmla="*/ 2147483647 h 665"/>
                <a:gd name="T22" fmla="*/ 2147483647 w 889"/>
                <a:gd name="T23" fmla="*/ 2147483647 h 665"/>
                <a:gd name="T24" fmla="*/ 2147483647 w 889"/>
                <a:gd name="T25" fmla="*/ 2147483647 h 665"/>
                <a:gd name="T26" fmla="*/ 2147483647 w 889"/>
                <a:gd name="T27" fmla="*/ 1651882537 h 665"/>
                <a:gd name="T28" fmla="*/ 2147483647 w 889"/>
                <a:gd name="T29" fmla="*/ 1369511686 h 665"/>
                <a:gd name="T30" fmla="*/ 2147483647 w 889"/>
                <a:gd name="T31" fmla="*/ 1115374538 h 665"/>
                <a:gd name="T32" fmla="*/ 2147483647 w 889"/>
                <a:gd name="T33" fmla="*/ 536508234 h 665"/>
                <a:gd name="T34" fmla="*/ 2147483647 w 889"/>
                <a:gd name="T35" fmla="*/ 536508234 h 665"/>
                <a:gd name="T36" fmla="*/ 2147483647 w 889"/>
                <a:gd name="T37" fmla="*/ 310612187 h 665"/>
                <a:gd name="T38" fmla="*/ 1949876762 w 889"/>
                <a:gd name="T39" fmla="*/ 409441421 h 665"/>
                <a:gd name="T40" fmla="*/ 1314046556 w 889"/>
                <a:gd name="T41" fmla="*/ 536508234 h 665"/>
                <a:gd name="T42" fmla="*/ 1723803549 w 889"/>
                <a:gd name="T43" fmla="*/ 2147483647 h 665"/>
                <a:gd name="T44" fmla="*/ 2147483647 w 889"/>
                <a:gd name="T45" fmla="*/ 2147483647 h 665"/>
                <a:gd name="T46" fmla="*/ 2147483647 w 889"/>
                <a:gd name="T47" fmla="*/ 2147483647 h 665"/>
                <a:gd name="T48" fmla="*/ 2147483647 w 889"/>
                <a:gd name="T49" fmla="*/ 2147483647 h 665"/>
                <a:gd name="T50" fmla="*/ 141294407 w 889"/>
                <a:gd name="T51" fmla="*/ 2147483647 h 665"/>
                <a:gd name="T52" fmla="*/ 579311198 w 889"/>
                <a:gd name="T53" fmla="*/ 2147483647 h 665"/>
                <a:gd name="T54" fmla="*/ 1695543928 w 889"/>
                <a:gd name="T55" fmla="*/ 2147483647 h 6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9"/>
                <a:gd name="T85" fmla="*/ 0 h 665"/>
                <a:gd name="T86" fmla="*/ 889 w 889"/>
                <a:gd name="T87" fmla="*/ 665 h 66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9" h="665">
                  <a:moveTo>
                    <a:pt x="120" y="542"/>
                  </a:moveTo>
                  <a:cubicBezTo>
                    <a:pt x="136" y="542"/>
                    <a:pt x="184" y="532"/>
                    <a:pt x="202" y="554"/>
                  </a:cubicBezTo>
                  <a:cubicBezTo>
                    <a:pt x="221" y="576"/>
                    <a:pt x="308" y="589"/>
                    <a:pt x="337" y="627"/>
                  </a:cubicBezTo>
                  <a:cubicBezTo>
                    <a:pt x="366" y="665"/>
                    <a:pt x="387" y="659"/>
                    <a:pt x="387" y="659"/>
                  </a:cubicBezTo>
                  <a:cubicBezTo>
                    <a:pt x="387" y="659"/>
                    <a:pt x="406" y="619"/>
                    <a:pt x="417" y="621"/>
                  </a:cubicBezTo>
                  <a:cubicBezTo>
                    <a:pt x="428" y="622"/>
                    <a:pt x="559" y="521"/>
                    <a:pt x="588" y="514"/>
                  </a:cubicBezTo>
                  <a:cubicBezTo>
                    <a:pt x="618" y="507"/>
                    <a:pt x="634" y="464"/>
                    <a:pt x="641" y="464"/>
                  </a:cubicBezTo>
                  <a:cubicBezTo>
                    <a:pt x="649" y="464"/>
                    <a:pt x="759" y="514"/>
                    <a:pt x="777" y="514"/>
                  </a:cubicBezTo>
                  <a:cubicBezTo>
                    <a:pt x="777" y="514"/>
                    <a:pt x="809" y="543"/>
                    <a:pt x="818" y="542"/>
                  </a:cubicBezTo>
                  <a:cubicBezTo>
                    <a:pt x="827" y="540"/>
                    <a:pt x="889" y="470"/>
                    <a:pt x="877" y="424"/>
                  </a:cubicBezTo>
                  <a:cubicBezTo>
                    <a:pt x="877" y="424"/>
                    <a:pt x="799" y="389"/>
                    <a:pt x="792" y="371"/>
                  </a:cubicBezTo>
                  <a:cubicBezTo>
                    <a:pt x="785" y="352"/>
                    <a:pt x="610" y="163"/>
                    <a:pt x="594" y="161"/>
                  </a:cubicBezTo>
                  <a:cubicBezTo>
                    <a:pt x="581" y="161"/>
                    <a:pt x="581" y="161"/>
                    <a:pt x="581" y="161"/>
                  </a:cubicBezTo>
                  <a:cubicBezTo>
                    <a:pt x="581" y="161"/>
                    <a:pt x="539" y="125"/>
                    <a:pt x="526" y="117"/>
                  </a:cubicBezTo>
                  <a:cubicBezTo>
                    <a:pt x="526" y="117"/>
                    <a:pt x="493" y="97"/>
                    <a:pt x="469" y="97"/>
                  </a:cubicBezTo>
                  <a:cubicBezTo>
                    <a:pt x="469" y="97"/>
                    <a:pt x="428" y="84"/>
                    <a:pt x="409" y="79"/>
                  </a:cubicBezTo>
                  <a:cubicBezTo>
                    <a:pt x="409" y="79"/>
                    <a:pt x="299" y="29"/>
                    <a:pt x="258" y="38"/>
                  </a:cubicBezTo>
                  <a:cubicBezTo>
                    <a:pt x="252" y="40"/>
                    <a:pt x="250" y="38"/>
                    <a:pt x="250" y="38"/>
                  </a:cubicBezTo>
                  <a:cubicBezTo>
                    <a:pt x="250" y="38"/>
                    <a:pt x="219" y="9"/>
                    <a:pt x="197" y="22"/>
                  </a:cubicBezTo>
                  <a:cubicBezTo>
                    <a:pt x="197" y="22"/>
                    <a:pt x="177" y="0"/>
                    <a:pt x="138" y="2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3" y="38"/>
                    <a:pt x="63" y="90"/>
                    <a:pt x="122" y="187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76" y="172"/>
                    <a:pt x="169" y="200"/>
                    <a:pt x="176" y="204"/>
                  </a:cubicBezTo>
                  <a:cubicBezTo>
                    <a:pt x="182" y="207"/>
                    <a:pt x="250" y="220"/>
                    <a:pt x="250" y="231"/>
                  </a:cubicBezTo>
                  <a:cubicBezTo>
                    <a:pt x="250" y="242"/>
                    <a:pt x="24" y="398"/>
                    <a:pt x="10" y="446"/>
                  </a:cubicBezTo>
                  <a:cubicBezTo>
                    <a:pt x="10" y="446"/>
                    <a:pt x="0" y="496"/>
                    <a:pt x="41" y="501"/>
                  </a:cubicBezTo>
                  <a:cubicBezTo>
                    <a:pt x="81" y="507"/>
                    <a:pt x="120" y="542"/>
                    <a:pt x="120" y="542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8" name="Freeform 130"/>
            <p:cNvSpPr/>
            <p:nvPr/>
          </p:nvSpPr>
          <p:spPr bwMode="auto">
            <a:xfrm>
              <a:off x="3479800" y="131762"/>
              <a:ext cx="992188" cy="1292225"/>
            </a:xfrm>
            <a:custGeom>
              <a:avLst/>
              <a:gdLst>
                <a:gd name="T0" fmla="*/ 0 w 264"/>
                <a:gd name="T1" fmla="*/ 1735660878 h 344"/>
                <a:gd name="T2" fmla="*/ 466117798 w 264"/>
                <a:gd name="T3" fmla="*/ 2147483647 h 344"/>
                <a:gd name="T4" fmla="*/ 1031105064 w 264"/>
                <a:gd name="T5" fmla="*/ 2147483647 h 344"/>
                <a:gd name="T6" fmla="*/ 2118708444 w 264"/>
                <a:gd name="T7" fmla="*/ 2147483647 h 344"/>
                <a:gd name="T8" fmla="*/ 2147483647 w 264"/>
                <a:gd name="T9" fmla="*/ 2147483647 h 344"/>
                <a:gd name="T10" fmla="*/ 2147483647 w 264"/>
                <a:gd name="T11" fmla="*/ 2147483647 h 344"/>
                <a:gd name="T12" fmla="*/ 2147483647 w 264"/>
                <a:gd name="T13" fmla="*/ 2147483647 h 344"/>
                <a:gd name="T14" fmla="*/ 2147483647 w 264"/>
                <a:gd name="T15" fmla="*/ 2147483647 h 344"/>
                <a:gd name="T16" fmla="*/ 2147483647 w 264"/>
                <a:gd name="T17" fmla="*/ 2147483647 h 344"/>
                <a:gd name="T18" fmla="*/ 2147483647 w 264"/>
                <a:gd name="T19" fmla="*/ 2147483647 h 344"/>
                <a:gd name="T20" fmla="*/ 2147483647 w 264"/>
                <a:gd name="T21" fmla="*/ 2147483647 h 344"/>
                <a:gd name="T22" fmla="*/ 2147483647 w 264"/>
                <a:gd name="T23" fmla="*/ 1284107286 h 344"/>
                <a:gd name="T24" fmla="*/ 748609493 w 264"/>
                <a:gd name="T25" fmla="*/ 790218081 h 344"/>
                <a:gd name="T26" fmla="*/ 338993769 w 264"/>
                <a:gd name="T27" fmla="*/ 1679216209 h 344"/>
                <a:gd name="T28" fmla="*/ 0 w 264"/>
                <a:gd name="T29" fmla="*/ 1735660878 h 3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4"/>
                <a:gd name="T46" fmla="*/ 0 h 344"/>
                <a:gd name="T47" fmla="*/ 264 w 264"/>
                <a:gd name="T48" fmla="*/ 344 h 3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4" h="344">
                  <a:moveTo>
                    <a:pt x="0" y="123"/>
                  </a:moveTo>
                  <a:cubicBezTo>
                    <a:pt x="0" y="123"/>
                    <a:pt x="9" y="273"/>
                    <a:pt x="33" y="301"/>
                  </a:cubicBezTo>
                  <a:cubicBezTo>
                    <a:pt x="33" y="301"/>
                    <a:pt x="59" y="299"/>
                    <a:pt x="73" y="301"/>
                  </a:cubicBezTo>
                  <a:cubicBezTo>
                    <a:pt x="88" y="305"/>
                    <a:pt x="119" y="344"/>
                    <a:pt x="150" y="330"/>
                  </a:cubicBezTo>
                  <a:cubicBezTo>
                    <a:pt x="167" y="310"/>
                    <a:pt x="167" y="310"/>
                    <a:pt x="167" y="310"/>
                  </a:cubicBezTo>
                  <a:cubicBezTo>
                    <a:pt x="184" y="301"/>
                    <a:pt x="184" y="301"/>
                    <a:pt x="184" y="301"/>
                  </a:cubicBezTo>
                  <a:cubicBezTo>
                    <a:pt x="171" y="282"/>
                    <a:pt x="171" y="282"/>
                    <a:pt x="171" y="282"/>
                  </a:cubicBezTo>
                  <a:cubicBezTo>
                    <a:pt x="171" y="282"/>
                    <a:pt x="188" y="286"/>
                    <a:pt x="193" y="279"/>
                  </a:cubicBezTo>
                  <a:cubicBezTo>
                    <a:pt x="200" y="268"/>
                    <a:pt x="220" y="279"/>
                    <a:pt x="224" y="273"/>
                  </a:cubicBezTo>
                  <a:cubicBezTo>
                    <a:pt x="228" y="268"/>
                    <a:pt x="224" y="220"/>
                    <a:pt x="224" y="207"/>
                  </a:cubicBezTo>
                  <a:cubicBezTo>
                    <a:pt x="224" y="194"/>
                    <a:pt x="250" y="183"/>
                    <a:pt x="250" y="183"/>
                  </a:cubicBezTo>
                  <a:cubicBezTo>
                    <a:pt x="250" y="183"/>
                    <a:pt x="264" y="137"/>
                    <a:pt x="229" y="91"/>
                  </a:cubicBezTo>
                  <a:cubicBezTo>
                    <a:pt x="195" y="46"/>
                    <a:pt x="116" y="0"/>
                    <a:pt x="53" y="56"/>
                  </a:cubicBezTo>
                  <a:cubicBezTo>
                    <a:pt x="53" y="56"/>
                    <a:pt x="22" y="66"/>
                    <a:pt x="24" y="119"/>
                  </a:cubicBezTo>
                  <a:lnTo>
                    <a:pt x="0" y="123"/>
                  </a:lnTo>
                  <a:close/>
                </a:path>
              </a:pathLst>
            </a:custGeom>
            <a:solidFill>
              <a:srgbClr val="EEAC8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09" name="Freeform 131"/>
            <p:cNvSpPr/>
            <p:nvPr/>
          </p:nvSpPr>
          <p:spPr bwMode="auto">
            <a:xfrm>
              <a:off x="1119188" y="3768725"/>
              <a:ext cx="646113" cy="1089025"/>
            </a:xfrm>
            <a:custGeom>
              <a:avLst/>
              <a:gdLst>
                <a:gd name="T0" fmla="*/ 0 w 172"/>
                <a:gd name="T1" fmla="*/ 126916481 h 290"/>
                <a:gd name="T2" fmla="*/ 239888207 w 172"/>
                <a:gd name="T3" fmla="*/ 1649928979 h 290"/>
                <a:gd name="T4" fmla="*/ 381000046 w 172"/>
                <a:gd name="T5" fmla="*/ 1649928979 h 290"/>
                <a:gd name="T6" fmla="*/ 1735662221 w 172"/>
                <a:gd name="T7" fmla="*/ 2147483647 h 290"/>
                <a:gd name="T8" fmla="*/ 2017882495 w 172"/>
                <a:gd name="T9" fmla="*/ 2147483647 h 290"/>
                <a:gd name="T10" fmla="*/ 1650995153 w 172"/>
                <a:gd name="T11" fmla="*/ 2147483647 h 290"/>
                <a:gd name="T12" fmla="*/ 2147483647 w 172"/>
                <a:gd name="T13" fmla="*/ 1396096134 h 290"/>
                <a:gd name="T14" fmla="*/ 1001884719 w 172"/>
                <a:gd name="T15" fmla="*/ 126916481 h 290"/>
                <a:gd name="T16" fmla="*/ 0 w 172"/>
                <a:gd name="T17" fmla="*/ 126916481 h 2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2"/>
                <a:gd name="T28" fmla="*/ 0 h 290"/>
                <a:gd name="T29" fmla="*/ 172 w 172"/>
                <a:gd name="T30" fmla="*/ 290 h 2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2" h="290">
                  <a:moveTo>
                    <a:pt x="0" y="9"/>
                  </a:moveTo>
                  <a:cubicBezTo>
                    <a:pt x="0" y="9"/>
                    <a:pt x="3" y="82"/>
                    <a:pt x="1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33" y="231"/>
                    <a:pt x="123" y="290"/>
                  </a:cubicBezTo>
                  <a:cubicBezTo>
                    <a:pt x="123" y="290"/>
                    <a:pt x="143" y="283"/>
                    <a:pt x="143" y="268"/>
                  </a:cubicBezTo>
                  <a:cubicBezTo>
                    <a:pt x="143" y="253"/>
                    <a:pt x="113" y="191"/>
                    <a:pt x="117" y="178"/>
                  </a:cubicBezTo>
                  <a:cubicBezTo>
                    <a:pt x="121" y="165"/>
                    <a:pt x="172" y="120"/>
                    <a:pt x="165" y="99"/>
                  </a:cubicBezTo>
                  <a:cubicBezTo>
                    <a:pt x="158" y="78"/>
                    <a:pt x="71" y="9"/>
                    <a:pt x="71" y="9"/>
                  </a:cubicBezTo>
                  <a:cubicBezTo>
                    <a:pt x="71" y="9"/>
                    <a:pt x="42" y="0"/>
                    <a:pt x="0" y="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0" name="Freeform 132"/>
            <p:cNvSpPr/>
            <p:nvPr/>
          </p:nvSpPr>
          <p:spPr bwMode="auto">
            <a:xfrm>
              <a:off x="3517900" y="473075"/>
              <a:ext cx="811213" cy="879475"/>
            </a:xfrm>
            <a:custGeom>
              <a:avLst/>
              <a:gdLst>
                <a:gd name="T0" fmla="*/ 2147483647 w 216"/>
                <a:gd name="T1" fmla="*/ 1469091664 h 234"/>
                <a:gd name="T2" fmla="*/ 2147483647 w 216"/>
                <a:gd name="T3" fmla="*/ 889930983 h 234"/>
                <a:gd name="T4" fmla="*/ 2147483647 w 216"/>
                <a:gd name="T5" fmla="*/ 98880806 h 234"/>
                <a:gd name="T6" fmla="*/ 1791289714 w 216"/>
                <a:gd name="T7" fmla="*/ 1101816986 h 234"/>
                <a:gd name="T8" fmla="*/ 1269417009 w 216"/>
                <a:gd name="T9" fmla="*/ 762798019 h 234"/>
                <a:gd name="T10" fmla="*/ 1354046030 w 216"/>
                <a:gd name="T11" fmla="*/ 1695105404 h 234"/>
                <a:gd name="T12" fmla="*/ 1029639790 w 216"/>
                <a:gd name="T13" fmla="*/ 1652729003 h 234"/>
                <a:gd name="T14" fmla="*/ 874487602 w 216"/>
                <a:gd name="T15" fmla="*/ 2104756954 h 234"/>
                <a:gd name="T16" fmla="*/ 0 w 216"/>
                <a:gd name="T17" fmla="*/ 1850490556 h 234"/>
                <a:gd name="T18" fmla="*/ 14106092 w 216"/>
                <a:gd name="T19" fmla="*/ 1892866958 h 234"/>
                <a:gd name="T20" fmla="*/ 719335648 w 216"/>
                <a:gd name="T21" fmla="*/ 2147483647 h 234"/>
                <a:gd name="T22" fmla="*/ 1847710313 w 216"/>
                <a:gd name="T23" fmla="*/ 2147483647 h 234"/>
                <a:gd name="T24" fmla="*/ 1974650559 w 216"/>
                <a:gd name="T25" fmla="*/ 2147483647 h 234"/>
                <a:gd name="T26" fmla="*/ 2129802512 w 216"/>
                <a:gd name="T27" fmla="*/ 2147483647 h 234"/>
                <a:gd name="T28" fmla="*/ 2147483647 w 216"/>
                <a:gd name="T29" fmla="*/ 2147483647 h 234"/>
                <a:gd name="T30" fmla="*/ 2147483647 w 216"/>
                <a:gd name="T31" fmla="*/ 2147483647 h 234"/>
                <a:gd name="T32" fmla="*/ 2147483647 w 216"/>
                <a:gd name="T33" fmla="*/ 1836362583 h 234"/>
                <a:gd name="T34" fmla="*/ 2147483647 w 216"/>
                <a:gd name="T35" fmla="*/ 1836362583 h 234"/>
                <a:gd name="T36" fmla="*/ 2147483647 w 216"/>
                <a:gd name="T37" fmla="*/ 1469091664 h 2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6"/>
                <a:gd name="T58" fmla="*/ 0 h 234"/>
                <a:gd name="T59" fmla="*/ 216 w 216"/>
                <a:gd name="T60" fmla="*/ 234 h 2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6" h="234">
                  <a:moveTo>
                    <a:pt x="188" y="104"/>
                  </a:moveTo>
                  <a:cubicBezTo>
                    <a:pt x="192" y="95"/>
                    <a:pt x="211" y="63"/>
                    <a:pt x="211" y="63"/>
                  </a:cubicBezTo>
                  <a:cubicBezTo>
                    <a:pt x="211" y="63"/>
                    <a:pt x="201" y="15"/>
                    <a:pt x="175" y="7"/>
                  </a:cubicBezTo>
                  <a:cubicBezTo>
                    <a:pt x="149" y="0"/>
                    <a:pt x="127" y="78"/>
                    <a:pt x="127" y="78"/>
                  </a:cubicBezTo>
                  <a:cubicBezTo>
                    <a:pt x="127" y="78"/>
                    <a:pt x="112" y="43"/>
                    <a:pt x="90" y="54"/>
                  </a:cubicBezTo>
                  <a:cubicBezTo>
                    <a:pt x="90" y="54"/>
                    <a:pt x="51" y="92"/>
                    <a:pt x="96" y="120"/>
                  </a:cubicBezTo>
                  <a:cubicBezTo>
                    <a:pt x="96" y="120"/>
                    <a:pt x="84" y="123"/>
                    <a:pt x="73" y="117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62" y="149"/>
                    <a:pt x="27" y="144"/>
                    <a:pt x="0" y="131"/>
                  </a:cubicBezTo>
                  <a:cubicBezTo>
                    <a:pt x="0" y="132"/>
                    <a:pt x="1" y="133"/>
                    <a:pt x="1" y="134"/>
                  </a:cubicBezTo>
                  <a:cubicBezTo>
                    <a:pt x="15" y="146"/>
                    <a:pt x="33" y="161"/>
                    <a:pt x="51" y="171"/>
                  </a:cubicBezTo>
                  <a:cubicBezTo>
                    <a:pt x="86" y="191"/>
                    <a:pt x="105" y="234"/>
                    <a:pt x="131" y="227"/>
                  </a:cubicBezTo>
                  <a:cubicBezTo>
                    <a:pt x="140" y="189"/>
                    <a:pt x="140" y="189"/>
                    <a:pt x="140" y="189"/>
                  </a:cubicBezTo>
                  <a:cubicBezTo>
                    <a:pt x="151" y="180"/>
                    <a:pt x="151" y="180"/>
                    <a:pt x="151" y="180"/>
                  </a:cubicBezTo>
                  <a:cubicBezTo>
                    <a:pt x="151" y="180"/>
                    <a:pt x="179" y="167"/>
                    <a:pt x="185" y="158"/>
                  </a:cubicBezTo>
                  <a:cubicBezTo>
                    <a:pt x="185" y="158"/>
                    <a:pt x="202" y="168"/>
                    <a:pt x="215" y="179"/>
                  </a:cubicBezTo>
                  <a:cubicBezTo>
                    <a:pt x="216" y="170"/>
                    <a:pt x="215" y="146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30"/>
                    <a:pt x="185" y="113"/>
                    <a:pt x="188" y="104"/>
                  </a:cubicBezTo>
                  <a:close/>
                </a:path>
              </a:pathLst>
            </a:custGeom>
            <a:solidFill>
              <a:srgbClr val="F8C29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1" name="Freeform 133"/>
            <p:cNvSpPr/>
            <p:nvPr/>
          </p:nvSpPr>
          <p:spPr bwMode="auto">
            <a:xfrm>
              <a:off x="1366838" y="3224212"/>
              <a:ext cx="1557338" cy="1006475"/>
            </a:xfrm>
            <a:custGeom>
              <a:avLst/>
              <a:gdLst>
                <a:gd name="T0" fmla="*/ 1683884852 w 414"/>
                <a:gd name="T1" fmla="*/ 1424484919 h 268"/>
                <a:gd name="T2" fmla="*/ 1584832166 w 414"/>
                <a:gd name="T3" fmla="*/ 1424484919 h 268"/>
                <a:gd name="T4" fmla="*/ 693365277 w 414"/>
                <a:gd name="T5" fmla="*/ 1621937949 h 268"/>
                <a:gd name="T6" fmla="*/ 0 w 414"/>
                <a:gd name="T7" fmla="*/ 2115572870 h 268"/>
                <a:gd name="T8" fmla="*/ 2122542920 w 414"/>
                <a:gd name="T9" fmla="*/ 2147483647 h 268"/>
                <a:gd name="T10" fmla="*/ 2147483647 w 414"/>
                <a:gd name="T11" fmla="*/ 2147483647 h 268"/>
                <a:gd name="T12" fmla="*/ 948068961 w 414"/>
                <a:gd name="T13" fmla="*/ 2115572870 h 268"/>
                <a:gd name="T14" fmla="*/ 2147483647 w 414"/>
                <a:gd name="T15" fmla="*/ 2147483647 h 268"/>
                <a:gd name="T16" fmla="*/ 1415029710 w 414"/>
                <a:gd name="T17" fmla="*/ 1946326947 h 268"/>
                <a:gd name="T18" fmla="*/ 1415029710 w 414"/>
                <a:gd name="T19" fmla="*/ 1748870161 h 268"/>
                <a:gd name="T20" fmla="*/ 2147483647 w 414"/>
                <a:gd name="T21" fmla="*/ 733397202 h 268"/>
                <a:gd name="T22" fmla="*/ 2147483647 w 414"/>
                <a:gd name="T23" fmla="*/ 155143603 h 268"/>
                <a:gd name="T24" fmla="*/ 2147483647 w 414"/>
                <a:gd name="T25" fmla="*/ 0 h 268"/>
                <a:gd name="T26" fmla="*/ 1683884852 w 414"/>
                <a:gd name="T27" fmla="*/ 1424484919 h 2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4"/>
                <a:gd name="T43" fmla="*/ 0 h 268"/>
                <a:gd name="T44" fmla="*/ 414 w 414"/>
                <a:gd name="T45" fmla="*/ 268 h 26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4" h="268">
                  <a:moveTo>
                    <a:pt x="119" y="101"/>
                  </a:moveTo>
                  <a:cubicBezTo>
                    <a:pt x="84" y="117"/>
                    <a:pt x="112" y="101"/>
                    <a:pt x="112" y="101"/>
                  </a:cubicBezTo>
                  <a:cubicBezTo>
                    <a:pt x="112" y="101"/>
                    <a:pt x="66" y="104"/>
                    <a:pt x="49" y="115"/>
                  </a:cubicBezTo>
                  <a:cubicBezTo>
                    <a:pt x="33" y="126"/>
                    <a:pt x="0" y="150"/>
                    <a:pt x="0" y="150"/>
                  </a:cubicBezTo>
                  <a:cubicBezTo>
                    <a:pt x="0" y="150"/>
                    <a:pt x="25" y="268"/>
                    <a:pt x="150" y="242"/>
                  </a:cubicBezTo>
                  <a:cubicBezTo>
                    <a:pt x="150" y="242"/>
                    <a:pt x="175" y="219"/>
                    <a:pt x="196" y="202"/>
                  </a:cubicBezTo>
                  <a:cubicBezTo>
                    <a:pt x="142" y="197"/>
                    <a:pt x="75" y="185"/>
                    <a:pt x="67" y="150"/>
                  </a:cubicBezTo>
                  <a:cubicBezTo>
                    <a:pt x="67" y="150"/>
                    <a:pt x="130" y="182"/>
                    <a:pt x="167" y="169"/>
                  </a:cubicBezTo>
                  <a:cubicBezTo>
                    <a:pt x="167" y="169"/>
                    <a:pt x="100" y="150"/>
                    <a:pt x="100" y="138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24"/>
                    <a:pt x="202" y="54"/>
                    <a:pt x="267" y="52"/>
                  </a:cubicBezTo>
                  <a:cubicBezTo>
                    <a:pt x="332" y="50"/>
                    <a:pt x="414" y="11"/>
                    <a:pt x="414" y="11"/>
                  </a:cubicBezTo>
                  <a:cubicBezTo>
                    <a:pt x="414" y="11"/>
                    <a:pt x="298" y="9"/>
                    <a:pt x="240" y="0"/>
                  </a:cubicBezTo>
                  <a:cubicBezTo>
                    <a:pt x="235" y="5"/>
                    <a:pt x="153" y="85"/>
                    <a:pt x="119" y="101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2" name="Freeform 134"/>
            <p:cNvSpPr/>
            <p:nvPr/>
          </p:nvSpPr>
          <p:spPr bwMode="auto">
            <a:xfrm>
              <a:off x="882650" y="1979612"/>
              <a:ext cx="1868488" cy="1201738"/>
            </a:xfrm>
            <a:custGeom>
              <a:avLst/>
              <a:gdLst>
                <a:gd name="T0" fmla="*/ 1795030510 w 497"/>
                <a:gd name="T1" fmla="*/ 2147483647 h 320"/>
                <a:gd name="T2" fmla="*/ 2147483647 w 497"/>
                <a:gd name="T3" fmla="*/ 2147483647 h 320"/>
                <a:gd name="T4" fmla="*/ 2147483647 w 497"/>
                <a:gd name="T5" fmla="*/ 2147483647 h 320"/>
                <a:gd name="T6" fmla="*/ 2147483647 w 497"/>
                <a:gd name="T7" fmla="*/ 2147483647 h 320"/>
                <a:gd name="T8" fmla="*/ 2147483647 w 497"/>
                <a:gd name="T9" fmla="*/ 2147483647 h 320"/>
                <a:gd name="T10" fmla="*/ 2147483647 w 497"/>
                <a:gd name="T11" fmla="*/ 2147483647 h 320"/>
                <a:gd name="T12" fmla="*/ 2147483647 w 497"/>
                <a:gd name="T13" fmla="*/ 2147483647 h 320"/>
                <a:gd name="T14" fmla="*/ 2147483647 w 497"/>
                <a:gd name="T15" fmla="*/ 2147483647 h 320"/>
                <a:gd name="T16" fmla="*/ 2147483647 w 497"/>
                <a:gd name="T17" fmla="*/ 2147483647 h 320"/>
                <a:gd name="T18" fmla="*/ 2147483647 w 497"/>
                <a:gd name="T19" fmla="*/ 1692392428 h 320"/>
                <a:gd name="T20" fmla="*/ 2147483647 w 497"/>
                <a:gd name="T21" fmla="*/ 987227860 h 320"/>
                <a:gd name="T22" fmla="*/ 1088324911 w 497"/>
                <a:gd name="T23" fmla="*/ 1142364666 h 320"/>
                <a:gd name="T24" fmla="*/ 2147483647 w 497"/>
                <a:gd name="T25" fmla="*/ 592336669 h 320"/>
                <a:gd name="T26" fmla="*/ 890449214 w 497"/>
                <a:gd name="T27" fmla="*/ 846196214 h 320"/>
                <a:gd name="T28" fmla="*/ 1724358822 w 497"/>
                <a:gd name="T29" fmla="*/ 225652570 h 320"/>
                <a:gd name="T30" fmla="*/ 494694530 w 497"/>
                <a:gd name="T31" fmla="*/ 0 h 320"/>
                <a:gd name="T32" fmla="*/ 1795030510 w 497"/>
                <a:gd name="T33" fmla="*/ 2147483647 h 3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7"/>
                <a:gd name="T52" fmla="*/ 0 h 320"/>
                <a:gd name="T53" fmla="*/ 497 w 497"/>
                <a:gd name="T54" fmla="*/ 320 h 3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7" h="320">
                  <a:moveTo>
                    <a:pt x="127" y="252"/>
                  </a:moveTo>
                  <a:cubicBezTo>
                    <a:pt x="127" y="252"/>
                    <a:pt x="256" y="318"/>
                    <a:pt x="328" y="307"/>
                  </a:cubicBezTo>
                  <a:cubicBezTo>
                    <a:pt x="328" y="307"/>
                    <a:pt x="347" y="312"/>
                    <a:pt x="359" y="320"/>
                  </a:cubicBezTo>
                  <a:cubicBezTo>
                    <a:pt x="394" y="313"/>
                    <a:pt x="471" y="297"/>
                    <a:pt x="497" y="296"/>
                  </a:cubicBezTo>
                  <a:cubicBezTo>
                    <a:pt x="497" y="296"/>
                    <a:pt x="398" y="205"/>
                    <a:pt x="346" y="198"/>
                  </a:cubicBezTo>
                  <a:cubicBezTo>
                    <a:pt x="294" y="190"/>
                    <a:pt x="189" y="250"/>
                    <a:pt x="189" y="250"/>
                  </a:cubicBezTo>
                  <a:cubicBezTo>
                    <a:pt x="189" y="250"/>
                    <a:pt x="270" y="174"/>
                    <a:pt x="342" y="166"/>
                  </a:cubicBezTo>
                  <a:cubicBezTo>
                    <a:pt x="415" y="159"/>
                    <a:pt x="328" y="166"/>
                    <a:pt x="328" y="166"/>
                  </a:cubicBezTo>
                  <a:cubicBezTo>
                    <a:pt x="328" y="166"/>
                    <a:pt x="216" y="146"/>
                    <a:pt x="153" y="172"/>
                  </a:cubicBezTo>
                  <a:cubicBezTo>
                    <a:pt x="153" y="172"/>
                    <a:pt x="218" y="140"/>
                    <a:pt x="244" y="120"/>
                  </a:cubicBezTo>
                  <a:cubicBezTo>
                    <a:pt x="270" y="99"/>
                    <a:pt x="272" y="70"/>
                    <a:pt x="272" y="70"/>
                  </a:cubicBezTo>
                  <a:cubicBezTo>
                    <a:pt x="272" y="70"/>
                    <a:pt x="102" y="77"/>
                    <a:pt x="77" y="81"/>
                  </a:cubicBezTo>
                  <a:cubicBezTo>
                    <a:pt x="77" y="81"/>
                    <a:pt x="166" y="55"/>
                    <a:pt x="175" y="42"/>
                  </a:cubicBezTo>
                  <a:cubicBezTo>
                    <a:pt x="185" y="29"/>
                    <a:pt x="63" y="60"/>
                    <a:pt x="63" y="60"/>
                  </a:cubicBezTo>
                  <a:cubicBezTo>
                    <a:pt x="63" y="60"/>
                    <a:pt x="146" y="25"/>
                    <a:pt x="122" y="16"/>
                  </a:cubicBezTo>
                  <a:cubicBezTo>
                    <a:pt x="105" y="10"/>
                    <a:pt x="66" y="0"/>
                    <a:pt x="35" y="0"/>
                  </a:cubicBezTo>
                  <a:cubicBezTo>
                    <a:pt x="18" y="58"/>
                    <a:pt x="0" y="180"/>
                    <a:pt x="127" y="252"/>
                  </a:cubicBezTo>
                  <a:close/>
                </a:path>
              </a:pathLst>
            </a:custGeom>
            <a:solidFill>
              <a:srgbClr val="4C494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3" name="Freeform 135"/>
            <p:cNvSpPr/>
            <p:nvPr/>
          </p:nvSpPr>
          <p:spPr bwMode="auto">
            <a:xfrm>
              <a:off x="1503363" y="173037"/>
              <a:ext cx="1116013" cy="984250"/>
            </a:xfrm>
            <a:custGeom>
              <a:avLst/>
              <a:gdLst>
                <a:gd name="T0" fmla="*/ 1750843781 w 297"/>
                <a:gd name="T1" fmla="*/ 2145120221 h 262"/>
                <a:gd name="T2" fmla="*/ 2147483647 w 297"/>
                <a:gd name="T3" fmla="*/ 1637066668 h 262"/>
                <a:gd name="T4" fmla="*/ 1482568645 w 297"/>
                <a:gd name="T5" fmla="*/ 1764079939 h 262"/>
                <a:gd name="T6" fmla="*/ 1623764899 w 297"/>
                <a:gd name="T7" fmla="*/ 959658564 h 262"/>
                <a:gd name="T8" fmla="*/ 1341372392 w 297"/>
                <a:gd name="T9" fmla="*/ 1227799179 h 262"/>
                <a:gd name="T10" fmla="*/ 564789006 w 297"/>
                <a:gd name="T11" fmla="*/ 0 h 262"/>
                <a:gd name="T12" fmla="*/ 903662269 w 297"/>
                <a:gd name="T13" fmla="*/ 1411264045 h 262"/>
                <a:gd name="T14" fmla="*/ 0 w 297"/>
                <a:gd name="T15" fmla="*/ 1749966101 h 262"/>
                <a:gd name="T16" fmla="*/ 141196312 w 297"/>
                <a:gd name="T17" fmla="*/ 1989883031 h 262"/>
                <a:gd name="T18" fmla="*/ 903662269 w 297"/>
                <a:gd name="T19" fmla="*/ 1778193777 h 262"/>
                <a:gd name="T20" fmla="*/ 903662269 w 297"/>
                <a:gd name="T21" fmla="*/ 2147483647 h 262"/>
                <a:gd name="T22" fmla="*/ 1948517033 w 297"/>
                <a:gd name="T23" fmla="*/ 2147483647 h 262"/>
                <a:gd name="T24" fmla="*/ 1567287900 w 297"/>
                <a:gd name="T25" fmla="*/ 2147483647 h 262"/>
                <a:gd name="T26" fmla="*/ 2061475257 w 297"/>
                <a:gd name="T27" fmla="*/ 2147483647 h 262"/>
                <a:gd name="T28" fmla="*/ 2147483647 w 297"/>
                <a:gd name="T29" fmla="*/ 2147483647 h 262"/>
                <a:gd name="T30" fmla="*/ 1750843781 w 297"/>
                <a:gd name="T31" fmla="*/ 2145120221 h 26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7"/>
                <a:gd name="T49" fmla="*/ 0 h 262"/>
                <a:gd name="T50" fmla="*/ 297 w 297"/>
                <a:gd name="T51" fmla="*/ 262 h 26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7" h="262">
                  <a:moveTo>
                    <a:pt x="124" y="152"/>
                  </a:moveTo>
                  <a:cubicBezTo>
                    <a:pt x="198" y="116"/>
                    <a:pt x="198" y="116"/>
                    <a:pt x="198" y="116"/>
                  </a:cubicBezTo>
                  <a:cubicBezTo>
                    <a:pt x="198" y="116"/>
                    <a:pt x="114" y="136"/>
                    <a:pt x="105" y="125"/>
                  </a:cubicBezTo>
                  <a:cubicBezTo>
                    <a:pt x="100" y="119"/>
                    <a:pt x="107" y="93"/>
                    <a:pt x="115" y="68"/>
                  </a:cubicBezTo>
                  <a:cubicBezTo>
                    <a:pt x="109" y="79"/>
                    <a:pt x="102" y="87"/>
                    <a:pt x="95" y="87"/>
                  </a:cubicBezTo>
                  <a:cubicBezTo>
                    <a:pt x="73" y="86"/>
                    <a:pt x="40" y="0"/>
                    <a:pt x="40" y="0"/>
                  </a:cubicBezTo>
                  <a:cubicBezTo>
                    <a:pt x="40" y="0"/>
                    <a:pt x="68" y="93"/>
                    <a:pt x="64" y="100"/>
                  </a:cubicBezTo>
                  <a:cubicBezTo>
                    <a:pt x="62" y="105"/>
                    <a:pt x="26" y="116"/>
                    <a:pt x="0" y="124"/>
                  </a:cubicBezTo>
                  <a:cubicBezTo>
                    <a:pt x="3" y="129"/>
                    <a:pt x="6" y="135"/>
                    <a:pt x="10" y="141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4" y="126"/>
                    <a:pt x="57" y="154"/>
                    <a:pt x="64" y="158"/>
                  </a:cubicBezTo>
                  <a:cubicBezTo>
                    <a:pt x="70" y="161"/>
                    <a:pt x="138" y="174"/>
                    <a:pt x="138" y="185"/>
                  </a:cubicBezTo>
                  <a:cubicBezTo>
                    <a:pt x="138" y="188"/>
                    <a:pt x="127" y="197"/>
                    <a:pt x="111" y="210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57" y="194"/>
                    <a:pt x="297" y="262"/>
                    <a:pt x="297" y="262"/>
                  </a:cubicBezTo>
                  <a:lnTo>
                    <a:pt x="124" y="152"/>
                  </a:lnTo>
                  <a:close/>
                </a:path>
              </a:pathLst>
            </a:custGeom>
            <a:solidFill>
              <a:srgbClr val="D2DBE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4" name="Freeform 136"/>
            <p:cNvSpPr/>
            <p:nvPr/>
          </p:nvSpPr>
          <p:spPr bwMode="auto">
            <a:xfrm>
              <a:off x="1935163" y="244475"/>
              <a:ext cx="60325" cy="184150"/>
            </a:xfrm>
            <a:custGeom>
              <a:avLst/>
              <a:gdLst>
                <a:gd name="T0" fmla="*/ 0 w 16"/>
                <a:gd name="T1" fmla="*/ 692065785 h 49"/>
                <a:gd name="T2" fmla="*/ 227444052 w 16"/>
                <a:gd name="T3" fmla="*/ 0 h 49"/>
                <a:gd name="T4" fmla="*/ 0 w 16"/>
                <a:gd name="T5" fmla="*/ 692065785 h 49"/>
                <a:gd name="T6" fmla="*/ 0 60000 65536"/>
                <a:gd name="T7" fmla="*/ 0 60000 65536"/>
                <a:gd name="T8" fmla="*/ 0 60000 65536"/>
                <a:gd name="T9" fmla="*/ 0 w 16"/>
                <a:gd name="T10" fmla="*/ 0 h 49"/>
                <a:gd name="T11" fmla="*/ 16 w 16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" h="49">
                  <a:moveTo>
                    <a:pt x="0" y="49"/>
                  </a:moveTo>
                  <a:cubicBezTo>
                    <a:pt x="10" y="29"/>
                    <a:pt x="16" y="0"/>
                    <a:pt x="16" y="0"/>
                  </a:cubicBezTo>
                  <a:cubicBezTo>
                    <a:pt x="16" y="0"/>
                    <a:pt x="7" y="24"/>
                    <a:pt x="0" y="49"/>
                  </a:cubicBezTo>
                  <a:close/>
                </a:path>
              </a:pathLst>
            </a:custGeom>
            <a:solidFill>
              <a:srgbClr val="D2DBE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5" name="Freeform 137"/>
            <p:cNvSpPr/>
            <p:nvPr/>
          </p:nvSpPr>
          <p:spPr bwMode="auto">
            <a:xfrm>
              <a:off x="2108200" y="280987"/>
              <a:ext cx="2066925" cy="2217738"/>
            </a:xfrm>
            <a:custGeom>
              <a:avLst/>
              <a:gdLst>
                <a:gd name="T0" fmla="*/ 2147483647 w 550"/>
                <a:gd name="T1" fmla="*/ 2147483647 h 590"/>
                <a:gd name="T2" fmla="*/ 2147483647 w 550"/>
                <a:gd name="T3" fmla="*/ 2147483647 h 590"/>
                <a:gd name="T4" fmla="*/ 2147483647 w 550"/>
                <a:gd name="T5" fmla="*/ 2147483647 h 590"/>
                <a:gd name="T6" fmla="*/ 2147483647 w 550"/>
                <a:gd name="T7" fmla="*/ 2147483647 h 590"/>
                <a:gd name="T8" fmla="*/ 2147483647 w 550"/>
                <a:gd name="T9" fmla="*/ 2147483647 h 590"/>
                <a:gd name="T10" fmla="*/ 2147483647 w 550"/>
                <a:gd name="T11" fmla="*/ 2147483647 h 590"/>
                <a:gd name="T12" fmla="*/ 2147483647 w 550"/>
                <a:gd name="T13" fmla="*/ 2147483647 h 590"/>
                <a:gd name="T14" fmla="*/ 2147483647 w 550"/>
                <a:gd name="T15" fmla="*/ 1328143066 h 590"/>
                <a:gd name="T16" fmla="*/ 2147483647 w 550"/>
                <a:gd name="T17" fmla="*/ 1299883834 h 590"/>
                <a:gd name="T18" fmla="*/ 2147483647 w 550"/>
                <a:gd name="T19" fmla="*/ 2147483647 h 590"/>
                <a:gd name="T20" fmla="*/ 2147483647 w 550"/>
                <a:gd name="T21" fmla="*/ 2147483647 h 590"/>
                <a:gd name="T22" fmla="*/ 2147483647 w 550"/>
                <a:gd name="T23" fmla="*/ 2147483647 h 590"/>
                <a:gd name="T24" fmla="*/ 2147483647 w 550"/>
                <a:gd name="T25" fmla="*/ 2147483647 h 590"/>
                <a:gd name="T26" fmla="*/ 1821855001 w 550"/>
                <a:gd name="T27" fmla="*/ 14129620 h 590"/>
                <a:gd name="T28" fmla="*/ 1779486815 w 550"/>
                <a:gd name="T29" fmla="*/ 0 h 590"/>
                <a:gd name="T30" fmla="*/ 2147483647 w 550"/>
                <a:gd name="T31" fmla="*/ 2147483647 h 590"/>
                <a:gd name="T32" fmla="*/ 2147483647 w 550"/>
                <a:gd name="T33" fmla="*/ 2147483647 h 590"/>
                <a:gd name="T34" fmla="*/ 2147483647 w 550"/>
                <a:gd name="T35" fmla="*/ 2147483647 h 590"/>
                <a:gd name="T36" fmla="*/ 2147483647 w 550"/>
                <a:gd name="T37" fmla="*/ 2147483647 h 590"/>
                <a:gd name="T38" fmla="*/ 1200447429 w 550"/>
                <a:gd name="T39" fmla="*/ 2147483647 h 590"/>
                <a:gd name="T40" fmla="*/ 861497951 w 550"/>
                <a:gd name="T41" fmla="*/ 2147483647 h 590"/>
                <a:gd name="T42" fmla="*/ 522548707 w 550"/>
                <a:gd name="T43" fmla="*/ 2147483647 h 590"/>
                <a:gd name="T44" fmla="*/ 550794164 w 550"/>
                <a:gd name="T45" fmla="*/ 2147483647 h 590"/>
                <a:gd name="T46" fmla="*/ 70613672 w 550"/>
                <a:gd name="T47" fmla="*/ 2147483647 h 590"/>
                <a:gd name="T48" fmla="*/ 903866136 w 550"/>
                <a:gd name="T49" fmla="*/ 2147483647 h 590"/>
                <a:gd name="T50" fmla="*/ 1610010315 w 550"/>
                <a:gd name="T51" fmla="*/ 2147483647 h 590"/>
                <a:gd name="T52" fmla="*/ 2033700157 w 550"/>
                <a:gd name="T53" fmla="*/ 2147483647 h 590"/>
                <a:gd name="T54" fmla="*/ 2147483647 w 550"/>
                <a:gd name="T55" fmla="*/ 2147483647 h 590"/>
                <a:gd name="T56" fmla="*/ 2147483647 w 550"/>
                <a:gd name="T57" fmla="*/ 2147483647 h 590"/>
                <a:gd name="T58" fmla="*/ 2147483647 w 550"/>
                <a:gd name="T59" fmla="*/ 2147483647 h 590"/>
                <a:gd name="T60" fmla="*/ 2147483647 w 550"/>
                <a:gd name="T61" fmla="*/ 2147483647 h 590"/>
                <a:gd name="T62" fmla="*/ 2147483647 w 550"/>
                <a:gd name="T63" fmla="*/ 2147483647 h 590"/>
                <a:gd name="T64" fmla="*/ 2147483647 w 550"/>
                <a:gd name="T65" fmla="*/ 2147483647 h 5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50"/>
                <a:gd name="T100" fmla="*/ 0 h 590"/>
                <a:gd name="T101" fmla="*/ 550 w 550"/>
                <a:gd name="T102" fmla="*/ 590 h 5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50" h="590">
                  <a:moveTo>
                    <a:pt x="467" y="383"/>
                  </a:moveTo>
                  <a:cubicBezTo>
                    <a:pt x="446" y="374"/>
                    <a:pt x="439" y="351"/>
                    <a:pt x="439" y="351"/>
                  </a:cubicBezTo>
                  <a:cubicBezTo>
                    <a:pt x="467" y="307"/>
                    <a:pt x="467" y="307"/>
                    <a:pt x="467" y="307"/>
                  </a:cubicBezTo>
                  <a:cubicBezTo>
                    <a:pt x="411" y="359"/>
                    <a:pt x="391" y="338"/>
                    <a:pt x="385" y="329"/>
                  </a:cubicBezTo>
                  <a:cubicBezTo>
                    <a:pt x="387" y="328"/>
                    <a:pt x="390" y="328"/>
                    <a:pt x="392" y="325"/>
                  </a:cubicBezTo>
                  <a:cubicBezTo>
                    <a:pt x="460" y="250"/>
                    <a:pt x="398" y="261"/>
                    <a:pt x="398" y="261"/>
                  </a:cubicBezTo>
                  <a:cubicBezTo>
                    <a:pt x="364" y="212"/>
                    <a:pt x="364" y="212"/>
                    <a:pt x="364" y="212"/>
                  </a:cubicBezTo>
                  <a:cubicBezTo>
                    <a:pt x="332" y="94"/>
                    <a:pt x="332" y="94"/>
                    <a:pt x="332" y="94"/>
                  </a:cubicBezTo>
                  <a:cubicBezTo>
                    <a:pt x="331" y="93"/>
                    <a:pt x="331" y="93"/>
                    <a:pt x="330" y="92"/>
                  </a:cubicBezTo>
                  <a:cubicBezTo>
                    <a:pt x="305" y="122"/>
                    <a:pt x="322" y="200"/>
                    <a:pt x="322" y="200"/>
                  </a:cubicBezTo>
                  <a:cubicBezTo>
                    <a:pt x="280" y="160"/>
                    <a:pt x="280" y="160"/>
                    <a:pt x="280" y="160"/>
                  </a:cubicBezTo>
                  <a:cubicBezTo>
                    <a:pt x="315" y="222"/>
                    <a:pt x="315" y="222"/>
                    <a:pt x="315" y="222"/>
                  </a:cubicBezTo>
                  <a:cubicBezTo>
                    <a:pt x="319" y="239"/>
                    <a:pt x="272" y="261"/>
                    <a:pt x="272" y="261"/>
                  </a:cubicBezTo>
                  <a:cubicBezTo>
                    <a:pt x="101" y="195"/>
                    <a:pt x="116" y="55"/>
                    <a:pt x="129" y="1"/>
                  </a:cubicBezTo>
                  <a:cubicBezTo>
                    <a:pt x="128" y="1"/>
                    <a:pt x="127" y="0"/>
                    <a:pt x="126" y="0"/>
                  </a:cubicBezTo>
                  <a:cubicBezTo>
                    <a:pt x="40" y="190"/>
                    <a:pt x="231" y="264"/>
                    <a:pt x="259" y="270"/>
                  </a:cubicBezTo>
                  <a:cubicBezTo>
                    <a:pt x="289" y="276"/>
                    <a:pt x="308" y="270"/>
                    <a:pt x="308" y="270"/>
                  </a:cubicBezTo>
                  <a:cubicBezTo>
                    <a:pt x="308" y="270"/>
                    <a:pt x="330" y="294"/>
                    <a:pt x="340" y="318"/>
                  </a:cubicBezTo>
                  <a:cubicBezTo>
                    <a:pt x="350" y="342"/>
                    <a:pt x="218" y="414"/>
                    <a:pt x="191" y="442"/>
                  </a:cubicBezTo>
                  <a:cubicBezTo>
                    <a:pt x="163" y="470"/>
                    <a:pt x="85" y="496"/>
                    <a:pt x="85" y="496"/>
                  </a:cubicBezTo>
                  <a:cubicBezTo>
                    <a:pt x="126" y="335"/>
                    <a:pt x="61" y="278"/>
                    <a:pt x="61" y="278"/>
                  </a:cubicBezTo>
                  <a:cubicBezTo>
                    <a:pt x="112" y="379"/>
                    <a:pt x="37" y="468"/>
                    <a:pt x="37" y="468"/>
                  </a:cubicBezTo>
                  <a:cubicBezTo>
                    <a:pt x="0" y="431"/>
                    <a:pt x="39" y="318"/>
                    <a:pt x="39" y="318"/>
                  </a:cubicBezTo>
                  <a:cubicBezTo>
                    <a:pt x="6" y="354"/>
                    <a:pt x="3" y="448"/>
                    <a:pt x="5" y="515"/>
                  </a:cubicBezTo>
                  <a:cubicBezTo>
                    <a:pt x="29" y="524"/>
                    <a:pt x="52" y="536"/>
                    <a:pt x="64" y="552"/>
                  </a:cubicBezTo>
                  <a:cubicBezTo>
                    <a:pt x="93" y="590"/>
                    <a:pt x="114" y="584"/>
                    <a:pt x="114" y="584"/>
                  </a:cubicBezTo>
                  <a:cubicBezTo>
                    <a:pt x="114" y="584"/>
                    <a:pt x="133" y="544"/>
                    <a:pt x="144" y="546"/>
                  </a:cubicBezTo>
                  <a:cubicBezTo>
                    <a:pt x="155" y="547"/>
                    <a:pt x="286" y="446"/>
                    <a:pt x="315" y="439"/>
                  </a:cubicBezTo>
                  <a:cubicBezTo>
                    <a:pt x="345" y="432"/>
                    <a:pt x="361" y="389"/>
                    <a:pt x="368" y="389"/>
                  </a:cubicBezTo>
                  <a:cubicBezTo>
                    <a:pt x="376" y="389"/>
                    <a:pt x="486" y="439"/>
                    <a:pt x="504" y="439"/>
                  </a:cubicBezTo>
                  <a:cubicBezTo>
                    <a:pt x="504" y="439"/>
                    <a:pt x="505" y="439"/>
                    <a:pt x="505" y="440"/>
                  </a:cubicBezTo>
                  <a:cubicBezTo>
                    <a:pt x="530" y="423"/>
                    <a:pt x="550" y="400"/>
                    <a:pt x="550" y="400"/>
                  </a:cubicBezTo>
                  <a:cubicBezTo>
                    <a:pt x="550" y="400"/>
                    <a:pt x="487" y="392"/>
                    <a:pt x="467" y="383"/>
                  </a:cubicBezTo>
                  <a:close/>
                </a:path>
              </a:pathLst>
            </a:custGeom>
            <a:solidFill>
              <a:srgbClr val="D2DBE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6" name="Freeform 138"/>
            <p:cNvSpPr/>
            <p:nvPr/>
          </p:nvSpPr>
          <p:spPr bwMode="auto">
            <a:xfrm>
              <a:off x="3348038" y="560387"/>
              <a:ext cx="255588" cy="701675"/>
            </a:xfrm>
            <a:custGeom>
              <a:avLst/>
              <a:gdLst>
                <a:gd name="T0" fmla="*/ 254295029 w 68"/>
                <a:gd name="T1" fmla="*/ 2147483647 h 187"/>
                <a:gd name="T2" fmla="*/ 748752462 w 68"/>
                <a:gd name="T3" fmla="*/ 2147483647 h 187"/>
                <a:gd name="T4" fmla="*/ 960664888 w 68"/>
                <a:gd name="T5" fmla="*/ 2147483647 h 187"/>
                <a:gd name="T6" fmla="*/ 494461310 w 68"/>
                <a:gd name="T7" fmla="*/ 126714267 h 187"/>
                <a:gd name="T8" fmla="*/ 0 w 68"/>
                <a:gd name="T9" fmla="*/ 253432287 h 187"/>
                <a:gd name="T10" fmla="*/ 254295029 w 68"/>
                <a:gd name="T11" fmla="*/ 2147483647 h 1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8"/>
                <a:gd name="T19" fmla="*/ 0 h 187"/>
                <a:gd name="T20" fmla="*/ 68 w 68"/>
                <a:gd name="T21" fmla="*/ 187 h 1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8" h="187">
                  <a:moveTo>
                    <a:pt x="18" y="161"/>
                  </a:moveTo>
                  <a:cubicBezTo>
                    <a:pt x="18" y="161"/>
                    <a:pt x="48" y="173"/>
                    <a:pt x="53" y="187"/>
                  </a:cubicBezTo>
                  <a:cubicBezTo>
                    <a:pt x="68" y="187"/>
                    <a:pt x="68" y="187"/>
                    <a:pt x="68" y="187"/>
                  </a:cubicBezTo>
                  <a:cubicBezTo>
                    <a:pt x="68" y="187"/>
                    <a:pt x="50" y="51"/>
                    <a:pt x="35" y="9"/>
                  </a:cubicBezTo>
                  <a:cubicBezTo>
                    <a:pt x="35" y="9"/>
                    <a:pt x="22" y="0"/>
                    <a:pt x="0" y="18"/>
                  </a:cubicBezTo>
                  <a:cubicBezTo>
                    <a:pt x="0" y="18"/>
                    <a:pt x="0" y="123"/>
                    <a:pt x="18" y="161"/>
                  </a:cubicBezTo>
                  <a:close/>
                </a:path>
              </a:pathLst>
            </a:custGeom>
            <a:solidFill>
              <a:srgbClr val="EFEFE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7" name="Freeform 139"/>
            <p:cNvSpPr/>
            <p:nvPr/>
          </p:nvSpPr>
          <p:spPr bwMode="auto">
            <a:xfrm>
              <a:off x="3257550" y="1600200"/>
              <a:ext cx="222250" cy="1285875"/>
            </a:xfrm>
            <a:custGeom>
              <a:avLst/>
              <a:gdLst>
                <a:gd name="T0" fmla="*/ 156087324 w 59"/>
                <a:gd name="T1" fmla="*/ 2147483647 h 342"/>
                <a:gd name="T2" fmla="*/ 595976641 w 59"/>
                <a:gd name="T3" fmla="*/ 2147483647 h 342"/>
                <a:gd name="T4" fmla="*/ 837204468 w 59"/>
                <a:gd name="T5" fmla="*/ 0 h 342"/>
                <a:gd name="T6" fmla="*/ 624356828 w 59"/>
                <a:gd name="T7" fmla="*/ 311005043 h 342"/>
                <a:gd name="T8" fmla="*/ 156087324 w 59"/>
                <a:gd name="T9" fmla="*/ 2147483647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"/>
                <a:gd name="T16" fmla="*/ 0 h 342"/>
                <a:gd name="T17" fmla="*/ 59 w 59"/>
                <a:gd name="T18" fmla="*/ 342 h 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" h="342">
                  <a:moveTo>
                    <a:pt x="11" y="342"/>
                  </a:moveTo>
                  <a:cubicBezTo>
                    <a:pt x="42" y="319"/>
                    <a:pt x="42" y="319"/>
                    <a:pt x="42" y="319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2"/>
                    <a:pt x="0" y="314"/>
                    <a:pt x="11" y="342"/>
                  </a:cubicBez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8" name="Freeform 140"/>
            <p:cNvSpPr/>
            <p:nvPr/>
          </p:nvSpPr>
          <p:spPr bwMode="auto">
            <a:xfrm>
              <a:off x="3273425" y="1212850"/>
              <a:ext cx="333375" cy="2052638"/>
            </a:xfrm>
            <a:custGeom>
              <a:avLst/>
              <a:gdLst>
                <a:gd name="T0" fmla="*/ 350774175 w 89"/>
                <a:gd name="T1" fmla="*/ 2147483647 h 546"/>
                <a:gd name="T2" fmla="*/ 687516639 w 89"/>
                <a:gd name="T3" fmla="*/ 2147483647 h 546"/>
                <a:gd name="T4" fmla="*/ 1150533386 w 89"/>
                <a:gd name="T5" fmla="*/ 989322671 h 546"/>
                <a:gd name="T6" fmla="*/ 1150533386 w 89"/>
                <a:gd name="T7" fmla="*/ 183729875 h 546"/>
                <a:gd name="T8" fmla="*/ 771699416 w 89"/>
                <a:gd name="T9" fmla="*/ 0 h 546"/>
                <a:gd name="T10" fmla="*/ 673484927 w 89"/>
                <a:gd name="T11" fmla="*/ 635990662 h 546"/>
                <a:gd name="T12" fmla="*/ 771699416 w 89"/>
                <a:gd name="T13" fmla="*/ 1116518501 h 546"/>
                <a:gd name="T14" fmla="*/ 0 w 89"/>
                <a:gd name="T15" fmla="*/ 2147483647 h 546"/>
                <a:gd name="T16" fmla="*/ 350774175 w 89"/>
                <a:gd name="T17" fmla="*/ 2147483647 h 5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546"/>
                <a:gd name="T29" fmla="*/ 89 w 89"/>
                <a:gd name="T30" fmla="*/ 546 h 5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546">
                  <a:moveTo>
                    <a:pt x="25" y="546"/>
                  </a:moveTo>
                  <a:cubicBezTo>
                    <a:pt x="49" y="492"/>
                    <a:pt x="49" y="492"/>
                    <a:pt x="49" y="492"/>
                  </a:cubicBezTo>
                  <a:cubicBezTo>
                    <a:pt x="49" y="492"/>
                    <a:pt x="84" y="112"/>
                    <a:pt x="82" y="70"/>
                  </a:cubicBezTo>
                  <a:cubicBezTo>
                    <a:pt x="82" y="70"/>
                    <a:pt x="89" y="25"/>
                    <a:pt x="82" y="13"/>
                  </a:cubicBezTo>
                  <a:cubicBezTo>
                    <a:pt x="76" y="2"/>
                    <a:pt x="55" y="0"/>
                    <a:pt x="55" y="0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8" y="45"/>
                    <a:pt x="61" y="55"/>
                    <a:pt x="55" y="79"/>
                  </a:cubicBezTo>
                  <a:cubicBezTo>
                    <a:pt x="49" y="103"/>
                    <a:pt x="5" y="459"/>
                    <a:pt x="0" y="503"/>
                  </a:cubicBezTo>
                  <a:lnTo>
                    <a:pt x="25" y="546"/>
                  </a:lnTo>
                  <a:close/>
                </a:path>
              </a:pathLst>
            </a:custGeom>
            <a:solidFill>
              <a:srgbClr val="05050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19" name="Freeform 141"/>
            <p:cNvSpPr/>
            <p:nvPr/>
          </p:nvSpPr>
          <p:spPr bwMode="auto">
            <a:xfrm>
              <a:off x="3457575" y="131762"/>
              <a:ext cx="1033463" cy="849313"/>
            </a:xfrm>
            <a:custGeom>
              <a:avLst/>
              <a:gdLst>
                <a:gd name="T0" fmla="*/ 1963086994 w 275"/>
                <a:gd name="T1" fmla="*/ 2147483647 h 226"/>
                <a:gd name="T2" fmla="*/ 2118437553 w 275"/>
                <a:gd name="T3" fmla="*/ 2147483647 h 226"/>
                <a:gd name="T4" fmla="*/ 2147483647 w 275"/>
                <a:gd name="T5" fmla="*/ 2147483647 h 226"/>
                <a:gd name="T6" fmla="*/ 2147483647 w 275"/>
                <a:gd name="T7" fmla="*/ 1850078020 h 226"/>
                <a:gd name="T8" fmla="*/ 2147483647 w 275"/>
                <a:gd name="T9" fmla="*/ 1920691236 h 226"/>
                <a:gd name="T10" fmla="*/ 2147483647 w 275"/>
                <a:gd name="T11" fmla="*/ 1708851586 h 226"/>
                <a:gd name="T12" fmla="*/ 2118437553 w 275"/>
                <a:gd name="T13" fmla="*/ 70613246 h 226"/>
                <a:gd name="T14" fmla="*/ 1751242205 w 275"/>
                <a:gd name="T15" fmla="*/ 70613246 h 226"/>
                <a:gd name="T16" fmla="*/ 1327552628 w 275"/>
                <a:gd name="T17" fmla="*/ 70613246 h 226"/>
                <a:gd name="T18" fmla="*/ 0 w 275"/>
                <a:gd name="T19" fmla="*/ 1708851586 h 226"/>
                <a:gd name="T20" fmla="*/ 395440466 w 275"/>
                <a:gd name="T21" fmla="*/ 2147483647 h 226"/>
                <a:gd name="T22" fmla="*/ 550794431 w 275"/>
                <a:gd name="T23" fmla="*/ 2147483647 h 226"/>
                <a:gd name="T24" fmla="*/ 1228693480 w 275"/>
                <a:gd name="T25" fmla="*/ 2147483647 h 226"/>
                <a:gd name="T26" fmla="*/ 1256938951 w 275"/>
                <a:gd name="T27" fmla="*/ 2147483647 h 226"/>
                <a:gd name="T28" fmla="*/ 1751242205 w 275"/>
                <a:gd name="T29" fmla="*/ 1920691236 h 226"/>
                <a:gd name="T30" fmla="*/ 2019578405 w 275"/>
                <a:gd name="T31" fmla="*/ 2147483647 h 226"/>
                <a:gd name="T32" fmla="*/ 1963086994 w 275"/>
                <a:gd name="T33" fmla="*/ 2147483647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5"/>
                <a:gd name="T52" fmla="*/ 0 h 226"/>
                <a:gd name="T53" fmla="*/ 275 w 275"/>
                <a:gd name="T54" fmla="*/ 226 h 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5" h="226">
                  <a:moveTo>
                    <a:pt x="139" y="200"/>
                  </a:moveTo>
                  <a:cubicBezTo>
                    <a:pt x="150" y="200"/>
                    <a:pt x="150" y="200"/>
                    <a:pt x="150" y="200"/>
                  </a:cubicBezTo>
                  <a:cubicBezTo>
                    <a:pt x="150" y="200"/>
                    <a:pt x="149" y="166"/>
                    <a:pt x="164" y="157"/>
                  </a:cubicBezTo>
                  <a:cubicBezTo>
                    <a:pt x="179" y="148"/>
                    <a:pt x="196" y="129"/>
                    <a:pt x="220" y="131"/>
                  </a:cubicBezTo>
                  <a:cubicBezTo>
                    <a:pt x="220" y="131"/>
                    <a:pt x="254" y="138"/>
                    <a:pt x="259" y="136"/>
                  </a:cubicBezTo>
                  <a:cubicBezTo>
                    <a:pt x="264" y="134"/>
                    <a:pt x="275" y="121"/>
                    <a:pt x="275" y="121"/>
                  </a:cubicBezTo>
                  <a:cubicBezTo>
                    <a:pt x="275" y="121"/>
                    <a:pt x="241" y="35"/>
                    <a:pt x="150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97" y="0"/>
                    <a:pt x="94" y="5"/>
                  </a:cubicBezTo>
                  <a:cubicBezTo>
                    <a:pt x="91" y="10"/>
                    <a:pt x="0" y="46"/>
                    <a:pt x="0" y="121"/>
                  </a:cubicBezTo>
                  <a:cubicBezTo>
                    <a:pt x="0" y="185"/>
                    <a:pt x="28" y="226"/>
                    <a:pt x="28" y="226"/>
                  </a:cubicBezTo>
                  <a:cubicBezTo>
                    <a:pt x="36" y="215"/>
                    <a:pt x="36" y="222"/>
                    <a:pt x="39" y="205"/>
                  </a:cubicBezTo>
                  <a:cubicBezTo>
                    <a:pt x="52" y="193"/>
                    <a:pt x="87" y="196"/>
                    <a:pt x="87" y="196"/>
                  </a:cubicBezTo>
                  <a:cubicBezTo>
                    <a:pt x="87" y="196"/>
                    <a:pt x="80" y="181"/>
                    <a:pt x="89" y="163"/>
                  </a:cubicBezTo>
                  <a:cubicBezTo>
                    <a:pt x="98" y="145"/>
                    <a:pt x="109" y="132"/>
                    <a:pt x="124" y="136"/>
                  </a:cubicBezTo>
                  <a:cubicBezTo>
                    <a:pt x="124" y="136"/>
                    <a:pt x="143" y="151"/>
                    <a:pt x="143" y="169"/>
                  </a:cubicBezTo>
                  <a:lnTo>
                    <a:pt x="139" y="2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0493" name="图片 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8788" y="2382838"/>
            <a:ext cx="808037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7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508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pic>
        <p:nvPicPr>
          <p:cNvPr id="21509" name="图片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08663" y="2565400"/>
            <a:ext cx="1981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96225" y="2565400"/>
            <a:ext cx="1981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83788" y="2565400"/>
            <a:ext cx="19812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矩形 10"/>
          <p:cNvSpPr>
            <a:spLocks noChangeArrowheads="1"/>
          </p:cNvSpPr>
          <p:nvPr/>
        </p:nvSpPr>
        <p:spPr bwMode="auto">
          <a:xfrm>
            <a:off x="5743575" y="4292600"/>
            <a:ext cx="6286500" cy="1939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让您的每一次亮相都信心澎湃。专业的团队，完善的售后，热情的服务，科学严谨的逻辑，一丝不苟的工作态度，定能使您的发展如虎添翼！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除了模板的发布与定制，我们还为您准备了使用教程，希望能够能够更好的使用该作品，授人以鱼不如授人以渔，希望您在下班之余，能够和我们一起进步，共同感受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的巨大魅力与价值。我们诚祝您在工作中事事顺心，步步高升！最后让我们谨记：最重要的不是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，是你。</a:t>
            </a:r>
            <a:endParaRPr 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513" name="图片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74775" y="1082675"/>
            <a:ext cx="40338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4"/>
          <p:cNvSpPr>
            <a:spLocks noChangeArrowheads="1"/>
          </p:cNvSpPr>
          <p:nvPr/>
        </p:nvSpPr>
        <p:spPr bwMode="auto">
          <a:xfrm>
            <a:off x="0" y="0"/>
            <a:ext cx="12192000" cy="5373688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2531" name="组合 8"/>
          <p:cNvGrpSpPr/>
          <p:nvPr/>
        </p:nvGrpSpPr>
        <p:grpSpPr bwMode="auto">
          <a:xfrm>
            <a:off x="1109663" y="1344613"/>
            <a:ext cx="4135437" cy="1503362"/>
            <a:chOff x="0" y="0"/>
            <a:chExt cx="4134988" cy="1502356"/>
          </a:xfrm>
        </p:grpSpPr>
        <p:sp>
          <p:nvSpPr>
            <p:cNvPr id="22547" name="文本框 9"/>
            <p:cNvSpPr txBox="1">
              <a:spLocks noChangeArrowheads="1"/>
            </p:cNvSpPr>
            <p:nvPr/>
          </p:nvSpPr>
          <p:spPr bwMode="auto">
            <a:xfrm>
              <a:off x="0" y="0"/>
              <a:ext cx="288376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4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</a:p>
          </p:txBody>
        </p:sp>
        <p:cxnSp>
          <p:nvCxnSpPr>
            <p:cNvPr id="22548" name="直接连接符 10"/>
            <p:cNvCxnSpPr>
              <a:cxnSpLocks noChangeShapeType="1"/>
            </p:cNvCxnSpPr>
            <p:nvPr/>
          </p:nvCxnSpPr>
          <p:spPr bwMode="auto">
            <a:xfrm>
              <a:off x="88664" y="612788"/>
              <a:ext cx="3882853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</a:ln>
          </p:spPr>
        </p:cxnSp>
        <p:sp>
          <p:nvSpPr>
            <p:cNvPr id="22549" name="矩形 11"/>
            <p:cNvSpPr>
              <a:spLocks noChangeArrowheads="1"/>
            </p:cNvSpPr>
            <p:nvPr/>
          </p:nvSpPr>
          <p:spPr bwMode="auto">
            <a:xfrm>
              <a:off x="0" y="763692"/>
              <a:ext cx="4134988" cy="7386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个性定制服务。专业的团队，完善的售后，热情的服务</a:t>
              </a:r>
              <a:endParaRPr 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2532" name="直接连接符 12"/>
          <p:cNvCxnSpPr>
            <a:cxnSpLocks noChangeShapeType="1"/>
          </p:cNvCxnSpPr>
          <p:nvPr/>
        </p:nvCxnSpPr>
        <p:spPr bwMode="auto">
          <a:xfrm flipV="1">
            <a:off x="0" y="4572000"/>
            <a:ext cx="955675" cy="477838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3" name="直接连接符 13"/>
          <p:cNvCxnSpPr>
            <a:cxnSpLocks noChangeShapeType="1"/>
          </p:cNvCxnSpPr>
          <p:nvPr/>
        </p:nvCxnSpPr>
        <p:spPr bwMode="auto">
          <a:xfrm>
            <a:off x="955675" y="4557713"/>
            <a:ext cx="1127125" cy="815975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4" name="直接连接符 14"/>
          <p:cNvCxnSpPr>
            <a:cxnSpLocks noChangeShapeType="1"/>
          </p:cNvCxnSpPr>
          <p:nvPr/>
        </p:nvCxnSpPr>
        <p:spPr bwMode="auto">
          <a:xfrm flipV="1">
            <a:off x="2082800" y="4276725"/>
            <a:ext cx="1644650" cy="1096963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5" name="直接连接符 15"/>
          <p:cNvCxnSpPr>
            <a:cxnSpLocks noChangeShapeType="1"/>
          </p:cNvCxnSpPr>
          <p:nvPr/>
        </p:nvCxnSpPr>
        <p:spPr bwMode="auto">
          <a:xfrm flipV="1">
            <a:off x="3713163" y="3741738"/>
            <a:ext cx="2954337" cy="520700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cxnSp>
        <p:nvCxnSpPr>
          <p:cNvPr id="22536" name="直接连接符 16"/>
          <p:cNvCxnSpPr>
            <a:cxnSpLocks noChangeShapeType="1"/>
          </p:cNvCxnSpPr>
          <p:nvPr/>
        </p:nvCxnSpPr>
        <p:spPr bwMode="auto">
          <a:xfrm flipV="1">
            <a:off x="6667500" y="1770063"/>
            <a:ext cx="1744663" cy="1957387"/>
          </a:xfrm>
          <a:prstGeom prst="line">
            <a:avLst/>
          </a:prstGeom>
          <a:noFill/>
          <a:ln w="76200">
            <a:solidFill>
              <a:srgbClr val="FACF2A"/>
            </a:solidFill>
            <a:round/>
          </a:ln>
        </p:spPr>
      </p:cxnSp>
      <p:sp>
        <p:nvSpPr>
          <p:cNvPr id="22537" name="下箭头 17"/>
          <p:cNvSpPr>
            <a:spLocks noChangeArrowheads="1"/>
          </p:cNvSpPr>
          <p:nvPr/>
        </p:nvSpPr>
        <p:spPr bwMode="auto">
          <a:xfrm rot="-8438651">
            <a:off x="8194675" y="1201738"/>
            <a:ext cx="646113" cy="1030287"/>
          </a:xfrm>
          <a:prstGeom prst="downArrow">
            <a:avLst>
              <a:gd name="adj1" fmla="val 0"/>
              <a:gd name="adj2" fmla="val 102401"/>
            </a:avLst>
          </a:prstGeom>
          <a:solidFill>
            <a:srgbClr val="F9D02B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8" name="椭圆 18"/>
          <p:cNvSpPr>
            <a:spLocks noChangeArrowheads="1"/>
          </p:cNvSpPr>
          <p:nvPr/>
        </p:nvSpPr>
        <p:spPr bwMode="auto">
          <a:xfrm>
            <a:off x="868363" y="4452938"/>
            <a:ext cx="239712" cy="238125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39" name="椭圆 19"/>
          <p:cNvSpPr>
            <a:spLocks noChangeArrowheads="1"/>
          </p:cNvSpPr>
          <p:nvPr/>
        </p:nvSpPr>
        <p:spPr bwMode="auto">
          <a:xfrm>
            <a:off x="1962150" y="5194300"/>
            <a:ext cx="239713" cy="238125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40" name="椭圆 20"/>
          <p:cNvSpPr>
            <a:spLocks noChangeArrowheads="1"/>
          </p:cNvSpPr>
          <p:nvPr/>
        </p:nvSpPr>
        <p:spPr bwMode="auto">
          <a:xfrm>
            <a:off x="3630613" y="4157663"/>
            <a:ext cx="239712" cy="238125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541" name="椭圆 21"/>
          <p:cNvSpPr>
            <a:spLocks noChangeArrowheads="1"/>
          </p:cNvSpPr>
          <p:nvPr/>
        </p:nvSpPr>
        <p:spPr bwMode="auto">
          <a:xfrm>
            <a:off x="6548438" y="3621088"/>
            <a:ext cx="239712" cy="239712"/>
          </a:xfrm>
          <a:prstGeom prst="ellipse">
            <a:avLst/>
          </a:prstGeom>
          <a:solidFill>
            <a:srgbClr val="E86E45"/>
          </a:solidFill>
          <a:ln w="9525">
            <a:noFill/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542" name="图片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488" y="1430338"/>
            <a:ext cx="194627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文本框 23"/>
          <p:cNvSpPr txBox="1">
            <a:spLocks noChangeArrowheads="1"/>
          </p:cNvSpPr>
          <p:nvPr/>
        </p:nvSpPr>
        <p:spPr bwMode="auto">
          <a:xfrm>
            <a:off x="693738" y="4064000"/>
            <a:ext cx="969962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22544" name="文本框 24"/>
          <p:cNvSpPr txBox="1">
            <a:spLocks noChangeArrowheads="1"/>
          </p:cNvSpPr>
          <p:nvPr/>
        </p:nvSpPr>
        <p:spPr bwMode="auto">
          <a:xfrm>
            <a:off x="1747838" y="4762500"/>
            <a:ext cx="9699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22545" name="文本框 25"/>
          <p:cNvSpPr txBox="1">
            <a:spLocks noChangeArrowheads="1"/>
          </p:cNvSpPr>
          <p:nvPr/>
        </p:nvSpPr>
        <p:spPr bwMode="auto">
          <a:xfrm>
            <a:off x="3468688" y="3771900"/>
            <a:ext cx="9715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  <p:sp>
        <p:nvSpPr>
          <p:cNvPr id="22546" name="文本框 26"/>
          <p:cNvSpPr txBox="1">
            <a:spLocks noChangeArrowheads="1"/>
          </p:cNvSpPr>
          <p:nvPr/>
        </p:nvSpPr>
        <p:spPr bwMode="auto">
          <a:xfrm>
            <a:off x="6302375" y="3219450"/>
            <a:ext cx="9715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0" y="238125"/>
            <a:ext cx="352425" cy="400050"/>
          </a:xfrm>
          <a:prstGeom prst="rect">
            <a:avLst/>
          </a:prstGeom>
          <a:solidFill>
            <a:srgbClr val="3CBBCE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5" name="矩形 6"/>
          <p:cNvSpPr>
            <a:spLocks noChangeArrowheads="1"/>
          </p:cNvSpPr>
          <p:nvPr/>
        </p:nvSpPr>
        <p:spPr bwMode="auto">
          <a:xfrm>
            <a:off x="419100" y="238125"/>
            <a:ext cx="123825" cy="400050"/>
          </a:xfrm>
          <a:prstGeom prst="rect">
            <a:avLst/>
          </a:prstGeom>
          <a:solidFill>
            <a:srgbClr val="7F7F7F"/>
          </a:solidFill>
          <a:ln w="9525">
            <a:noFill/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609600" y="207963"/>
            <a:ext cx="26939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400" b="1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23557" name="组合 4"/>
          <p:cNvGrpSpPr/>
          <p:nvPr/>
        </p:nvGrpSpPr>
        <p:grpSpPr bwMode="auto">
          <a:xfrm>
            <a:off x="2524125" y="1222375"/>
            <a:ext cx="7489825" cy="1368425"/>
            <a:chOff x="0" y="0"/>
            <a:chExt cx="7488832" cy="1368152"/>
          </a:xfrm>
        </p:grpSpPr>
        <p:sp>
          <p:nvSpPr>
            <p:cNvPr id="23574" name="矩形 8"/>
            <p:cNvSpPr>
              <a:spLocks noChangeArrowheads="1"/>
            </p:cNvSpPr>
            <p:nvPr/>
          </p:nvSpPr>
          <p:spPr bwMode="auto">
            <a:xfrm>
              <a:off x="1008112" y="252028"/>
              <a:ext cx="5040560" cy="648072"/>
            </a:xfrm>
            <a:prstGeom prst="rect">
              <a:avLst/>
            </a:prstGeom>
            <a:solidFill>
              <a:srgbClr val="7E7E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5" name="椭圆 9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76" name="文本框 10"/>
            <p:cNvSpPr txBox="1">
              <a:spLocks noChangeArrowheads="1"/>
            </p:cNvSpPr>
            <p:nvPr/>
          </p:nvSpPr>
          <p:spPr bwMode="auto">
            <a:xfrm>
              <a:off x="1520264" y="373976"/>
              <a:ext cx="3368183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一、单击此处添加标题</a:t>
              </a:r>
            </a:p>
          </p:txBody>
        </p:sp>
        <p:cxnSp>
          <p:nvCxnSpPr>
            <p:cNvPr id="23577" name="直接连接符 11"/>
            <p:cNvCxnSpPr>
              <a:cxnSpLocks noChangeShapeType="1"/>
            </p:cNvCxnSpPr>
            <p:nvPr/>
          </p:nvCxnSpPr>
          <p:spPr bwMode="auto">
            <a:xfrm>
              <a:off x="1800200" y="900100"/>
              <a:ext cx="0" cy="468052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cxnSp>
          <p:nvCxnSpPr>
            <p:cNvPr id="23578" name="直接连接符 12"/>
            <p:cNvCxnSpPr>
              <a:cxnSpLocks noChangeShapeType="1"/>
            </p:cNvCxnSpPr>
            <p:nvPr/>
          </p:nvCxnSpPr>
          <p:spPr bwMode="auto">
            <a:xfrm flipH="1">
              <a:off x="1800201" y="1368152"/>
              <a:ext cx="3456383" cy="0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sp>
          <p:nvSpPr>
            <p:cNvPr id="23579" name="文本框 13"/>
            <p:cNvSpPr txBox="1">
              <a:spLocks noChangeArrowheads="1"/>
            </p:cNvSpPr>
            <p:nvPr/>
          </p:nvSpPr>
          <p:spPr bwMode="auto">
            <a:xfrm>
              <a:off x="1944216" y="964849"/>
              <a:ext cx="5544616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此处可以对上级标题进行补充，如果不需要可以自行删除</a:t>
              </a:r>
            </a:p>
          </p:txBody>
        </p:sp>
        <p:pic>
          <p:nvPicPr>
            <p:cNvPr id="23580" name="图片 1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40213" y="307379"/>
              <a:ext cx="500843" cy="50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8" name="组合 15"/>
          <p:cNvGrpSpPr/>
          <p:nvPr/>
        </p:nvGrpSpPr>
        <p:grpSpPr bwMode="auto">
          <a:xfrm>
            <a:off x="3028950" y="2867025"/>
            <a:ext cx="7561263" cy="1368425"/>
            <a:chOff x="0" y="0"/>
            <a:chExt cx="7560840" cy="1368152"/>
          </a:xfrm>
        </p:grpSpPr>
        <p:sp>
          <p:nvSpPr>
            <p:cNvPr id="23567" name="矩形 16"/>
            <p:cNvSpPr>
              <a:spLocks noChangeArrowheads="1"/>
            </p:cNvSpPr>
            <p:nvPr/>
          </p:nvSpPr>
          <p:spPr bwMode="auto">
            <a:xfrm>
              <a:off x="1008112" y="252028"/>
              <a:ext cx="5112568" cy="648072"/>
            </a:xfrm>
            <a:prstGeom prst="rect">
              <a:avLst/>
            </a:prstGeom>
            <a:solidFill>
              <a:srgbClr val="7E7E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68" name="椭圆 17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69" name="文本框 18"/>
            <p:cNvSpPr txBox="1">
              <a:spLocks noChangeArrowheads="1"/>
            </p:cNvSpPr>
            <p:nvPr/>
          </p:nvSpPr>
          <p:spPr bwMode="auto">
            <a:xfrm>
              <a:off x="1520264" y="373976"/>
              <a:ext cx="3368183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二、单击此处添加标题</a:t>
              </a:r>
            </a:p>
          </p:txBody>
        </p:sp>
        <p:cxnSp>
          <p:nvCxnSpPr>
            <p:cNvPr id="23570" name="直接连接符 19"/>
            <p:cNvCxnSpPr>
              <a:cxnSpLocks noChangeShapeType="1"/>
            </p:cNvCxnSpPr>
            <p:nvPr/>
          </p:nvCxnSpPr>
          <p:spPr bwMode="auto">
            <a:xfrm>
              <a:off x="1800200" y="900100"/>
              <a:ext cx="0" cy="468052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cxnSp>
          <p:nvCxnSpPr>
            <p:cNvPr id="23571" name="直接连接符 20"/>
            <p:cNvCxnSpPr>
              <a:cxnSpLocks noChangeShapeType="1"/>
            </p:cNvCxnSpPr>
            <p:nvPr/>
          </p:nvCxnSpPr>
          <p:spPr bwMode="auto">
            <a:xfrm flipH="1">
              <a:off x="1800201" y="1368152"/>
              <a:ext cx="3456383" cy="0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sp>
          <p:nvSpPr>
            <p:cNvPr id="23572" name="文本框 21"/>
            <p:cNvSpPr txBox="1">
              <a:spLocks noChangeArrowheads="1"/>
            </p:cNvSpPr>
            <p:nvPr/>
          </p:nvSpPr>
          <p:spPr bwMode="auto">
            <a:xfrm>
              <a:off x="1944216" y="964849"/>
              <a:ext cx="561662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此处可以对上级标题进行补充，如果不需要可以自行删除</a:t>
              </a:r>
            </a:p>
          </p:txBody>
        </p:sp>
        <p:pic>
          <p:nvPicPr>
            <p:cNvPr id="23573" name="图片 2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77474" y="314027"/>
              <a:ext cx="546570" cy="546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59" name="组合 23"/>
          <p:cNvGrpSpPr/>
          <p:nvPr/>
        </p:nvGrpSpPr>
        <p:grpSpPr bwMode="auto">
          <a:xfrm>
            <a:off x="2524125" y="4548188"/>
            <a:ext cx="7993063" cy="1368425"/>
            <a:chOff x="0" y="0"/>
            <a:chExt cx="7992888" cy="1368152"/>
          </a:xfrm>
        </p:grpSpPr>
        <p:sp>
          <p:nvSpPr>
            <p:cNvPr id="23560" name="矩形 24"/>
            <p:cNvSpPr>
              <a:spLocks noChangeArrowheads="1"/>
            </p:cNvSpPr>
            <p:nvPr/>
          </p:nvSpPr>
          <p:spPr bwMode="auto">
            <a:xfrm>
              <a:off x="1008112" y="252028"/>
              <a:ext cx="5040560" cy="648072"/>
            </a:xfrm>
            <a:prstGeom prst="rect">
              <a:avLst/>
            </a:prstGeom>
            <a:solidFill>
              <a:srgbClr val="7E7E7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61" name="椭圆 25"/>
            <p:cNvSpPr>
              <a:spLocks noChangeArrowheads="1"/>
            </p:cNvSpPr>
            <p:nvPr/>
          </p:nvSpPr>
          <p:spPr bwMode="auto">
            <a:xfrm>
              <a:off x="0" y="0"/>
              <a:ext cx="1152128" cy="1152128"/>
            </a:xfrm>
            <a:prstGeom prst="ellipse">
              <a:avLst/>
            </a:prstGeom>
            <a:solidFill>
              <a:srgbClr val="3CBBC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62" name="文本框 26"/>
            <p:cNvSpPr txBox="1">
              <a:spLocks noChangeArrowheads="1"/>
            </p:cNvSpPr>
            <p:nvPr/>
          </p:nvSpPr>
          <p:spPr bwMode="auto">
            <a:xfrm>
              <a:off x="1520264" y="373976"/>
              <a:ext cx="3368183" cy="4001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20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三、单击此处添加标题</a:t>
              </a:r>
            </a:p>
          </p:txBody>
        </p:sp>
        <p:cxnSp>
          <p:nvCxnSpPr>
            <p:cNvPr id="23563" name="直接连接符 27"/>
            <p:cNvCxnSpPr>
              <a:cxnSpLocks noChangeShapeType="1"/>
            </p:cNvCxnSpPr>
            <p:nvPr/>
          </p:nvCxnSpPr>
          <p:spPr bwMode="auto">
            <a:xfrm>
              <a:off x="1800200" y="900100"/>
              <a:ext cx="0" cy="468052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cxnSp>
          <p:nvCxnSpPr>
            <p:cNvPr id="23564" name="直接连接符 28"/>
            <p:cNvCxnSpPr>
              <a:cxnSpLocks noChangeShapeType="1"/>
            </p:cNvCxnSpPr>
            <p:nvPr/>
          </p:nvCxnSpPr>
          <p:spPr bwMode="auto">
            <a:xfrm flipH="1">
              <a:off x="1800201" y="1368152"/>
              <a:ext cx="3456383" cy="0"/>
            </a:xfrm>
            <a:prstGeom prst="line">
              <a:avLst/>
            </a:prstGeom>
            <a:noFill/>
            <a:ln w="6350">
              <a:solidFill>
                <a:srgbClr val="404040"/>
              </a:solidFill>
              <a:round/>
            </a:ln>
          </p:spPr>
        </p:cxnSp>
        <p:sp>
          <p:nvSpPr>
            <p:cNvPr id="23565" name="文本框 29"/>
            <p:cNvSpPr txBox="1">
              <a:spLocks noChangeArrowheads="1"/>
            </p:cNvSpPr>
            <p:nvPr/>
          </p:nvSpPr>
          <p:spPr bwMode="auto">
            <a:xfrm>
              <a:off x="1944216" y="964849"/>
              <a:ext cx="6048672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此处可以对上级标题进行补充，如果不需要可以自行删除</a:t>
              </a:r>
            </a:p>
          </p:txBody>
        </p:sp>
        <p:pic>
          <p:nvPicPr>
            <p:cNvPr id="23566" name="图片 30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7052" y="294163"/>
              <a:ext cx="578024" cy="578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2197</Words>
  <Application>Microsoft Office PowerPoint</Application>
  <PresentationFormat>宽屏</PresentationFormat>
  <Paragraphs>232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13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Gulim</vt:lpstr>
      <vt:lpstr>宋体</vt:lpstr>
      <vt:lpstr>微软雅黑</vt:lpstr>
      <vt:lpstr>Arial</vt:lpstr>
      <vt:lpstr>Calibri</vt:lpstr>
      <vt:lpstr>Calibri Light</vt:lpstr>
      <vt:lpstr>Impact</vt:lpstr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81</cp:revision>
  <dcterms:created xsi:type="dcterms:W3CDTF">2015-03-23T00:46:00Z</dcterms:created>
  <dcterms:modified xsi:type="dcterms:W3CDTF">2021-01-05T00:02:02Z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