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3" r:id="rId5"/>
    <p:sldId id="267" r:id="rId6"/>
    <p:sldId id="268" r:id="rId7"/>
    <p:sldId id="269" r:id="rId8"/>
    <p:sldId id="281" r:id="rId9"/>
    <p:sldId id="275" r:id="rId10"/>
    <p:sldId id="264" r:id="rId11"/>
    <p:sldId id="270" r:id="rId12"/>
    <p:sldId id="276" r:id="rId13"/>
    <p:sldId id="282" r:id="rId14"/>
    <p:sldId id="277" r:id="rId15"/>
    <p:sldId id="271" r:id="rId16"/>
    <p:sldId id="272" r:id="rId17"/>
    <p:sldId id="273" r:id="rId18"/>
    <p:sldId id="283" r:id="rId19"/>
    <p:sldId id="274" r:id="rId20"/>
    <p:sldId id="278" r:id="rId21"/>
    <p:sldId id="279" r:id="rId22"/>
    <p:sldId id="280" r:id="rId23"/>
    <p:sldId id="28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C522-997A-4158-8833-CA5F497EB1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E59FC-3769-462D-91FB-FFA04D772E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5400000">
            <a:off x="2666999" y="-2667000"/>
            <a:ext cx="6858000" cy="12192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矩形 4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4237650" y="2163306"/>
            <a:ext cx="369980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>
                <a:solidFill>
                  <a:schemeClr val="bg1"/>
                </a:solidFill>
                <a:latin typeface="+mj-ea"/>
                <a:ea typeface="+mj-ea"/>
              </a:rPr>
              <a:t>2020</a:t>
            </a:r>
            <a:endParaRPr lang="en-US" altLang="zh-CN" sz="96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dist"/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BUSINESS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094933" y="2049977"/>
            <a:ext cx="3160721" cy="3163204"/>
            <a:chOff x="5634707" y="1727201"/>
            <a:chExt cx="2020888" cy="2022475"/>
          </a:xfrm>
        </p:grpSpPr>
        <p:sp>
          <p:nvSpPr>
            <p:cNvPr id="62" name="Freeform 5"/>
            <p:cNvSpPr/>
            <p:nvPr/>
          </p:nvSpPr>
          <p:spPr bwMode="auto">
            <a:xfrm>
              <a:off x="6660232" y="3121026"/>
              <a:ext cx="692150" cy="628650"/>
            </a:xfrm>
            <a:custGeom>
              <a:avLst/>
              <a:gdLst>
                <a:gd name="T0" fmla="*/ 184 w 184"/>
                <a:gd name="T1" fmla="*/ 91 h 167"/>
                <a:gd name="T2" fmla="*/ 0 w 184"/>
                <a:gd name="T3" fmla="*/ 167 h 167"/>
                <a:gd name="T4" fmla="*/ 0 w 184"/>
                <a:gd name="T5" fmla="*/ 38 h 167"/>
                <a:gd name="T6" fmla="*/ 92 w 184"/>
                <a:gd name="T7" fmla="*/ 0 h 167"/>
                <a:gd name="T8" fmla="*/ 184 w 184"/>
                <a:gd name="T9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67">
                  <a:moveTo>
                    <a:pt x="184" y="91"/>
                  </a:moveTo>
                  <a:cubicBezTo>
                    <a:pt x="134" y="138"/>
                    <a:pt x="69" y="166"/>
                    <a:pt x="0" y="16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7"/>
                    <a:pt x="68" y="23"/>
                    <a:pt x="92" y="0"/>
                  </a:cubicBezTo>
                  <a:lnTo>
                    <a:pt x="184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6660232" y="1727201"/>
              <a:ext cx="995363" cy="996950"/>
            </a:xfrm>
            <a:custGeom>
              <a:avLst/>
              <a:gdLst>
                <a:gd name="T0" fmla="*/ 0 w 265"/>
                <a:gd name="T1" fmla="*/ 0 h 265"/>
                <a:gd name="T2" fmla="*/ 265 w 265"/>
                <a:gd name="T3" fmla="*/ 265 h 265"/>
                <a:gd name="T4" fmla="*/ 136 w 265"/>
                <a:gd name="T5" fmla="*/ 265 h 265"/>
                <a:gd name="T6" fmla="*/ 0 w 265"/>
                <a:gd name="T7" fmla="*/ 129 h 265"/>
                <a:gd name="T8" fmla="*/ 0 w 265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0" y="0"/>
                  </a:moveTo>
                  <a:cubicBezTo>
                    <a:pt x="146" y="2"/>
                    <a:pt x="263" y="119"/>
                    <a:pt x="265" y="26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4" y="190"/>
                    <a:pt x="74" y="131"/>
                    <a:pt x="0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7160294" y="2752726"/>
              <a:ext cx="495300" cy="230188"/>
            </a:xfrm>
            <a:custGeom>
              <a:avLst/>
              <a:gdLst>
                <a:gd name="T0" fmla="*/ 132 w 132"/>
                <a:gd name="T1" fmla="*/ 0 h 61"/>
                <a:gd name="T2" fmla="*/ 124 w 132"/>
                <a:gd name="T3" fmla="*/ 61 h 61"/>
                <a:gd name="T4" fmla="*/ 0 w 132"/>
                <a:gd name="T5" fmla="*/ 28 h 61"/>
                <a:gd name="T6" fmla="*/ 3 w 132"/>
                <a:gd name="T7" fmla="*/ 0 h 61"/>
                <a:gd name="T8" fmla="*/ 132 w 13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61">
                  <a:moveTo>
                    <a:pt x="132" y="0"/>
                  </a:moveTo>
                  <a:cubicBezTo>
                    <a:pt x="132" y="21"/>
                    <a:pt x="129" y="41"/>
                    <a:pt x="124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9"/>
                    <a:pt x="3" y="9"/>
                    <a:pt x="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7028532" y="2889251"/>
              <a:ext cx="590550" cy="552450"/>
            </a:xfrm>
            <a:custGeom>
              <a:avLst/>
              <a:gdLst>
                <a:gd name="T0" fmla="*/ 157 w 157"/>
                <a:gd name="T1" fmla="*/ 33 h 147"/>
                <a:gd name="T2" fmla="*/ 91 w 157"/>
                <a:gd name="T3" fmla="*/ 147 h 147"/>
                <a:gd name="T4" fmla="*/ 0 w 157"/>
                <a:gd name="T5" fmla="*/ 56 h 147"/>
                <a:gd name="T6" fmla="*/ 33 w 157"/>
                <a:gd name="T7" fmla="*/ 0 h 147"/>
                <a:gd name="T8" fmla="*/ 157 w 157"/>
                <a:gd name="T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47">
                  <a:moveTo>
                    <a:pt x="157" y="33"/>
                  </a:moveTo>
                  <a:cubicBezTo>
                    <a:pt x="145" y="76"/>
                    <a:pt x="122" y="115"/>
                    <a:pt x="91" y="1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40"/>
                    <a:pt x="26" y="21"/>
                    <a:pt x="33" y="0"/>
                  </a:cubicBezTo>
                  <a:lnTo>
                    <a:pt x="157" y="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5758532" y="2997201"/>
              <a:ext cx="871538" cy="752475"/>
            </a:xfrm>
            <a:custGeom>
              <a:avLst/>
              <a:gdLst>
                <a:gd name="T0" fmla="*/ 232 w 232"/>
                <a:gd name="T1" fmla="*/ 200 h 200"/>
                <a:gd name="T2" fmla="*/ 46 w 232"/>
                <a:gd name="T3" fmla="*/ 121 h 200"/>
                <a:gd name="T4" fmla="*/ 0 w 232"/>
                <a:gd name="T5" fmla="*/ 60 h 200"/>
                <a:gd name="T6" fmla="*/ 114 w 232"/>
                <a:gd name="T7" fmla="*/ 0 h 200"/>
                <a:gd name="T8" fmla="*/ 232 w 232"/>
                <a:gd name="T9" fmla="*/ 71 h 200"/>
                <a:gd name="T10" fmla="*/ 232 w 232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00">
                  <a:moveTo>
                    <a:pt x="232" y="200"/>
                  </a:moveTo>
                  <a:cubicBezTo>
                    <a:pt x="162" y="199"/>
                    <a:pt x="95" y="170"/>
                    <a:pt x="46" y="121"/>
                  </a:cubicBezTo>
                  <a:cubicBezTo>
                    <a:pt x="28" y="103"/>
                    <a:pt x="13" y="83"/>
                    <a:pt x="0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8" y="41"/>
                    <a:pt x="182" y="69"/>
                    <a:pt x="232" y="71"/>
                  </a:cubicBezTo>
                  <a:lnTo>
                    <a:pt x="23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5634707" y="1727201"/>
              <a:ext cx="995363" cy="1470025"/>
            </a:xfrm>
            <a:custGeom>
              <a:avLst/>
              <a:gdLst>
                <a:gd name="T0" fmla="*/ 30 w 265"/>
                <a:gd name="T1" fmla="*/ 391 h 391"/>
                <a:gd name="T2" fmla="*/ 0 w 265"/>
                <a:gd name="T3" fmla="*/ 269 h 391"/>
                <a:gd name="T4" fmla="*/ 265 w 265"/>
                <a:gd name="T5" fmla="*/ 0 h 391"/>
                <a:gd name="T6" fmla="*/ 265 w 265"/>
                <a:gd name="T7" fmla="*/ 129 h 391"/>
                <a:gd name="T8" fmla="*/ 129 w 265"/>
                <a:gd name="T9" fmla="*/ 269 h 391"/>
                <a:gd name="T10" fmla="*/ 143 w 265"/>
                <a:gd name="T11" fmla="*/ 331 h 391"/>
                <a:gd name="T12" fmla="*/ 30 w 265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91">
                  <a:moveTo>
                    <a:pt x="30" y="391"/>
                  </a:moveTo>
                  <a:cubicBezTo>
                    <a:pt x="10" y="353"/>
                    <a:pt x="0" y="311"/>
                    <a:pt x="0" y="269"/>
                  </a:cubicBezTo>
                  <a:cubicBezTo>
                    <a:pt x="0" y="121"/>
                    <a:pt x="118" y="2"/>
                    <a:pt x="265" y="0"/>
                  </a:cubicBezTo>
                  <a:cubicBezTo>
                    <a:pt x="265" y="129"/>
                    <a:pt x="265" y="129"/>
                    <a:pt x="265" y="129"/>
                  </a:cubicBezTo>
                  <a:cubicBezTo>
                    <a:pt x="190" y="131"/>
                    <a:pt x="129" y="193"/>
                    <a:pt x="129" y="269"/>
                  </a:cubicBezTo>
                  <a:cubicBezTo>
                    <a:pt x="129" y="291"/>
                    <a:pt x="134" y="312"/>
                    <a:pt x="143" y="331"/>
                  </a:cubicBezTo>
                  <a:lnTo>
                    <a:pt x="30" y="39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148" y="2220869"/>
            <a:ext cx="3626808" cy="719895"/>
            <a:chOff x="750909" y="1869441"/>
            <a:chExt cx="3058278" cy="607046"/>
          </a:xfrm>
          <a:solidFill>
            <a:schemeClr val="bg1">
              <a:lumMod val="75000"/>
            </a:schemeClr>
          </a:solidFill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5090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035222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314924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59769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878937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161712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442952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2725727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3005429" y="1869441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3289741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auto">
            <a:xfrm>
              <a:off x="3574053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8148" y="4643253"/>
            <a:ext cx="3291466" cy="719895"/>
            <a:chOff x="750909" y="2510297"/>
            <a:chExt cx="2775503" cy="607046"/>
          </a:xfrm>
        </p:grpSpPr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5090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1035222" y="2510297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1314924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159769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1878937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2161712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2442952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2725727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3005429" y="2510297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3289741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149" y="3478374"/>
            <a:ext cx="4627370" cy="719895"/>
            <a:chOff x="750909" y="3149615"/>
            <a:chExt cx="3901994" cy="607046"/>
          </a:xfrm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75090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035222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14924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59769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878937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2161712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442952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2725727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3005429" y="3149615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289741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3574053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3853755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4136530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4417769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175"/>
          <p:cNvSpPr txBox="1"/>
          <p:nvPr/>
        </p:nvSpPr>
        <p:spPr>
          <a:xfrm>
            <a:off x="4395667" y="2244986"/>
            <a:ext cx="923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68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3863589" y="464998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60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5225710" y="356454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72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9547193" y="1967504"/>
            <a:ext cx="510795" cy="659777"/>
          </a:xfrm>
          <a:custGeom>
            <a:avLst/>
            <a:gdLst>
              <a:gd name="connsiteX0" fmla="*/ 0 w 365760"/>
              <a:gd name="connsiteY0" fmla="*/ 472440 h 472440"/>
              <a:gd name="connsiteX1" fmla="*/ 365760 w 365760"/>
              <a:gd name="connsiteY1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472440">
                <a:moveTo>
                  <a:pt x="0" y="472440"/>
                </a:moveTo>
                <a:lnTo>
                  <a:pt x="36576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0068630" y="3819137"/>
            <a:ext cx="670419" cy="138340"/>
          </a:xfrm>
          <a:custGeom>
            <a:avLst/>
            <a:gdLst>
              <a:gd name="connsiteX0" fmla="*/ 0 w 480060"/>
              <a:gd name="connsiteY0" fmla="*/ 0 h 99060"/>
              <a:gd name="connsiteX1" fmla="*/ 480060 w 480060"/>
              <a:gd name="connsiteY1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0060" h="99060">
                <a:moveTo>
                  <a:pt x="0" y="0"/>
                </a:moveTo>
                <a:lnTo>
                  <a:pt x="480060" y="990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791950" y="4319291"/>
            <a:ext cx="691702" cy="457588"/>
          </a:xfrm>
          <a:custGeom>
            <a:avLst/>
            <a:gdLst>
              <a:gd name="connsiteX0" fmla="*/ 0 w 495300"/>
              <a:gd name="connsiteY0" fmla="*/ 0 h 327660"/>
              <a:gd name="connsiteX1" fmla="*/ 495300 w 495300"/>
              <a:gd name="connsiteY1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327660">
                <a:moveTo>
                  <a:pt x="0" y="0"/>
                </a:moveTo>
                <a:lnTo>
                  <a:pt x="495300" y="3276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196022" y="4787520"/>
            <a:ext cx="383097" cy="883250"/>
          </a:xfrm>
          <a:custGeom>
            <a:avLst/>
            <a:gdLst>
              <a:gd name="connsiteX0" fmla="*/ 0 w 274320"/>
              <a:gd name="connsiteY0" fmla="*/ 0 h 632460"/>
              <a:gd name="connsiteX1" fmla="*/ 274320 w 274320"/>
              <a:gd name="connsiteY1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" h="632460">
                <a:moveTo>
                  <a:pt x="0" y="0"/>
                </a:moveTo>
                <a:lnTo>
                  <a:pt x="274320" y="6324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7557220" y="4659821"/>
            <a:ext cx="457588" cy="659777"/>
          </a:xfrm>
          <a:custGeom>
            <a:avLst/>
            <a:gdLst>
              <a:gd name="connsiteX0" fmla="*/ 327660 w 327660"/>
              <a:gd name="connsiteY0" fmla="*/ 0 h 472440"/>
              <a:gd name="connsiteX1" fmla="*/ 0 w 32766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472440">
                <a:moveTo>
                  <a:pt x="327660" y="0"/>
                </a:moveTo>
                <a:lnTo>
                  <a:pt x="0" y="47244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929367" y="2286751"/>
            <a:ext cx="766193" cy="574645"/>
          </a:xfrm>
          <a:custGeom>
            <a:avLst/>
            <a:gdLst>
              <a:gd name="connsiteX0" fmla="*/ 548640 w 548640"/>
              <a:gd name="connsiteY0" fmla="*/ 411480 h 411480"/>
              <a:gd name="connsiteX1" fmla="*/ 0 w 548640"/>
              <a:gd name="connsiteY1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11480">
                <a:moveTo>
                  <a:pt x="548640" y="41148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25273" y="17990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9954219" y="15155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0382518" y="40322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10178125" y="48742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9017760" y="57910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6621125" y="54978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8053294" y="3342087"/>
            <a:ext cx="119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211595" y="4310954"/>
            <a:ext cx="774359" cy="2547045"/>
            <a:chOff x="4211595" y="4310954"/>
            <a:chExt cx="774359" cy="2547045"/>
          </a:xfrm>
        </p:grpSpPr>
        <p:sp>
          <p:nvSpPr>
            <p:cNvPr id="6" name="Freeform 6"/>
            <p:cNvSpPr/>
            <p:nvPr/>
          </p:nvSpPr>
          <p:spPr bwMode="auto">
            <a:xfrm>
              <a:off x="4211595" y="4310954"/>
              <a:ext cx="774359" cy="2547045"/>
            </a:xfrm>
            <a:custGeom>
              <a:avLst/>
              <a:gdLst>
                <a:gd name="T0" fmla="*/ 325 w 325"/>
                <a:gd name="T1" fmla="*/ 1069 h 1069"/>
                <a:gd name="T2" fmla="*/ 0 w 325"/>
                <a:gd name="T3" fmla="*/ 1069 h 1069"/>
                <a:gd name="T4" fmla="*/ 163 w 325"/>
                <a:gd name="T5" fmla="*/ 0 h 1069"/>
                <a:gd name="T6" fmla="*/ 325 w 325"/>
                <a:gd name="T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069">
                  <a:moveTo>
                    <a:pt x="325" y="1069"/>
                  </a:moveTo>
                  <a:lnTo>
                    <a:pt x="0" y="1069"/>
                  </a:lnTo>
                  <a:lnTo>
                    <a:pt x="163" y="0"/>
                  </a:lnTo>
                  <a:lnTo>
                    <a:pt x="325" y="10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文本框 62"/>
            <p:cNvSpPr txBox="1"/>
            <p:nvPr/>
          </p:nvSpPr>
          <p:spPr>
            <a:xfrm>
              <a:off x="427999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84762" y="1985961"/>
            <a:ext cx="769594" cy="4872038"/>
            <a:chOff x="4984762" y="1985961"/>
            <a:chExt cx="769594" cy="4872038"/>
          </a:xfrm>
        </p:grpSpPr>
        <p:sp>
          <p:nvSpPr>
            <p:cNvPr id="7" name="Freeform 7"/>
            <p:cNvSpPr/>
            <p:nvPr/>
          </p:nvSpPr>
          <p:spPr bwMode="auto">
            <a:xfrm>
              <a:off x="4984762" y="1985961"/>
              <a:ext cx="769594" cy="4872038"/>
            </a:xfrm>
            <a:custGeom>
              <a:avLst/>
              <a:gdLst>
                <a:gd name="T0" fmla="*/ 323 w 323"/>
                <a:gd name="T1" fmla="*/ 1386 h 1386"/>
                <a:gd name="T2" fmla="*/ 0 w 323"/>
                <a:gd name="T3" fmla="*/ 1386 h 1386"/>
                <a:gd name="T4" fmla="*/ 162 w 323"/>
                <a:gd name="T5" fmla="*/ 0 h 1386"/>
                <a:gd name="T6" fmla="*/ 323 w 323"/>
                <a:gd name="T7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386">
                  <a:moveTo>
                    <a:pt x="323" y="1386"/>
                  </a:moveTo>
                  <a:lnTo>
                    <a:pt x="0" y="1386"/>
                  </a:lnTo>
                  <a:lnTo>
                    <a:pt x="162" y="0"/>
                  </a:lnTo>
                  <a:lnTo>
                    <a:pt x="323" y="13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文本框 63"/>
            <p:cNvSpPr txBox="1"/>
            <p:nvPr/>
          </p:nvSpPr>
          <p:spPr>
            <a:xfrm>
              <a:off x="503048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38942" y="2662634"/>
            <a:ext cx="769594" cy="4195366"/>
            <a:chOff x="5738942" y="2662634"/>
            <a:chExt cx="769594" cy="4195366"/>
          </a:xfrm>
        </p:grpSpPr>
        <p:sp>
          <p:nvSpPr>
            <p:cNvPr id="9" name="Freeform 9"/>
            <p:cNvSpPr/>
            <p:nvPr/>
          </p:nvSpPr>
          <p:spPr bwMode="auto">
            <a:xfrm>
              <a:off x="5738942" y="2662634"/>
              <a:ext cx="769594" cy="4195366"/>
            </a:xfrm>
            <a:custGeom>
              <a:avLst/>
              <a:gdLst>
                <a:gd name="T0" fmla="*/ 323 w 323"/>
                <a:gd name="T1" fmla="*/ 1705 h 1705"/>
                <a:gd name="T2" fmla="*/ 0 w 323"/>
                <a:gd name="T3" fmla="*/ 1705 h 1705"/>
                <a:gd name="T4" fmla="*/ 160 w 323"/>
                <a:gd name="T5" fmla="*/ 0 h 1705"/>
                <a:gd name="T6" fmla="*/ 323 w 323"/>
                <a:gd name="T7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705">
                  <a:moveTo>
                    <a:pt x="323" y="1705"/>
                  </a:moveTo>
                  <a:lnTo>
                    <a:pt x="0" y="1705"/>
                  </a:lnTo>
                  <a:lnTo>
                    <a:pt x="160" y="0"/>
                  </a:lnTo>
                  <a:lnTo>
                    <a:pt x="323" y="1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文本框 64"/>
            <p:cNvSpPr txBox="1"/>
            <p:nvPr/>
          </p:nvSpPr>
          <p:spPr>
            <a:xfrm>
              <a:off x="5805577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42558" y="3228576"/>
            <a:ext cx="769594" cy="3629421"/>
            <a:chOff x="6442558" y="3228576"/>
            <a:chExt cx="769594" cy="3629421"/>
          </a:xfrm>
        </p:grpSpPr>
        <p:sp>
          <p:nvSpPr>
            <p:cNvPr id="8" name="Freeform 8"/>
            <p:cNvSpPr/>
            <p:nvPr/>
          </p:nvSpPr>
          <p:spPr bwMode="auto">
            <a:xfrm>
              <a:off x="6442558" y="3228576"/>
              <a:ext cx="769594" cy="3629421"/>
            </a:xfrm>
            <a:custGeom>
              <a:avLst/>
              <a:gdLst>
                <a:gd name="T0" fmla="*/ 323 w 323"/>
                <a:gd name="T1" fmla="*/ 2137 h 2137"/>
                <a:gd name="T2" fmla="*/ 0 w 323"/>
                <a:gd name="T3" fmla="*/ 2137 h 2137"/>
                <a:gd name="T4" fmla="*/ 163 w 323"/>
                <a:gd name="T5" fmla="*/ 0 h 2137"/>
                <a:gd name="T6" fmla="*/ 323 w 323"/>
                <a:gd name="T7" fmla="*/ 2137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2137">
                  <a:moveTo>
                    <a:pt x="323" y="2137"/>
                  </a:moveTo>
                  <a:lnTo>
                    <a:pt x="0" y="2137"/>
                  </a:lnTo>
                  <a:lnTo>
                    <a:pt x="163" y="0"/>
                  </a:lnTo>
                  <a:lnTo>
                    <a:pt x="323" y="2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文本框 65"/>
            <p:cNvSpPr txBox="1"/>
            <p:nvPr/>
          </p:nvSpPr>
          <p:spPr>
            <a:xfrm>
              <a:off x="6506855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58477" y="4825604"/>
            <a:ext cx="769594" cy="2032394"/>
            <a:chOff x="7158477" y="4825604"/>
            <a:chExt cx="769594" cy="2032394"/>
          </a:xfrm>
        </p:grpSpPr>
        <p:sp>
          <p:nvSpPr>
            <p:cNvPr id="5" name="Freeform 5"/>
            <p:cNvSpPr/>
            <p:nvPr/>
          </p:nvSpPr>
          <p:spPr bwMode="auto">
            <a:xfrm>
              <a:off x="7158477" y="4825604"/>
              <a:ext cx="769594" cy="2032394"/>
            </a:xfrm>
            <a:custGeom>
              <a:avLst/>
              <a:gdLst>
                <a:gd name="T0" fmla="*/ 323 w 323"/>
                <a:gd name="T1" fmla="*/ 853 h 853"/>
                <a:gd name="T2" fmla="*/ 0 w 323"/>
                <a:gd name="T3" fmla="*/ 853 h 853"/>
                <a:gd name="T4" fmla="*/ 163 w 323"/>
                <a:gd name="T5" fmla="*/ 0 h 853"/>
                <a:gd name="T6" fmla="*/ 323 w 323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853">
                  <a:moveTo>
                    <a:pt x="323" y="853"/>
                  </a:moveTo>
                  <a:lnTo>
                    <a:pt x="0" y="853"/>
                  </a:lnTo>
                  <a:lnTo>
                    <a:pt x="163" y="0"/>
                  </a:lnTo>
                  <a:lnTo>
                    <a:pt x="323" y="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文本框 66"/>
            <p:cNvSpPr txBox="1"/>
            <p:nvPr/>
          </p:nvSpPr>
          <p:spPr>
            <a:xfrm>
              <a:off x="7245042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7561026" y="4508101"/>
            <a:ext cx="996553" cy="971947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0536" y="2601117"/>
            <a:ext cx="1783953" cy="1550193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-1" fmla="*/ 0 w 1495425"/>
              <a:gd name="connsiteY0-2" fmla="*/ 962025 h 962025"/>
              <a:gd name="connsiteX1-3" fmla="*/ 1495425 w 1495425"/>
              <a:gd name="connsiteY1-4" fmla="*/ 0 h 962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485246" y="2404267"/>
            <a:ext cx="1587103" cy="1304131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26880" y="3819126"/>
            <a:ext cx="1131887" cy="959644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943908" y="5049438"/>
            <a:ext cx="615156" cy="553641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616937" y="2114195"/>
            <a:ext cx="3020603" cy="1220179"/>
            <a:chOff x="8616937" y="2114195"/>
            <a:chExt cx="3020603" cy="1220179"/>
          </a:xfrm>
        </p:grpSpPr>
        <p:sp>
          <p:nvSpPr>
            <p:cNvPr id="35" name="矩形 34"/>
            <p:cNvSpPr/>
            <p:nvPr/>
          </p:nvSpPr>
          <p:spPr>
            <a:xfrm>
              <a:off x="8616937" y="211419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616937" y="2521844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16937" y="3995458"/>
            <a:ext cx="3020603" cy="1220179"/>
            <a:chOff x="8616937" y="3995458"/>
            <a:chExt cx="3020603" cy="1220179"/>
          </a:xfrm>
        </p:grpSpPr>
        <p:sp>
          <p:nvSpPr>
            <p:cNvPr id="37" name="矩形 36"/>
            <p:cNvSpPr/>
            <p:nvPr/>
          </p:nvSpPr>
          <p:spPr>
            <a:xfrm>
              <a:off x="8616937" y="399545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616937" y="440310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36496" y="2055090"/>
            <a:ext cx="3020603" cy="1183832"/>
            <a:chOff x="1436496" y="2055090"/>
            <a:chExt cx="3020603" cy="1183832"/>
          </a:xfrm>
        </p:grpSpPr>
        <p:sp>
          <p:nvSpPr>
            <p:cNvPr id="39" name="矩形 38"/>
            <p:cNvSpPr/>
            <p:nvPr/>
          </p:nvSpPr>
          <p:spPr>
            <a:xfrm>
              <a:off x="2887439" y="205509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36496" y="242639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95549" y="3309183"/>
            <a:ext cx="3020603" cy="1169084"/>
            <a:chOff x="1095549" y="3309183"/>
            <a:chExt cx="3020603" cy="1169084"/>
          </a:xfrm>
        </p:grpSpPr>
        <p:sp>
          <p:nvSpPr>
            <p:cNvPr id="41" name="矩形 40"/>
            <p:cNvSpPr/>
            <p:nvPr/>
          </p:nvSpPr>
          <p:spPr>
            <a:xfrm>
              <a:off x="2546492" y="330918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95549" y="366573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6136" y="4548528"/>
            <a:ext cx="3020603" cy="1169084"/>
            <a:chOff x="816136" y="4548528"/>
            <a:chExt cx="3020603" cy="1169084"/>
          </a:xfrm>
        </p:grpSpPr>
        <p:sp>
          <p:nvSpPr>
            <p:cNvPr id="43" name="矩形 42"/>
            <p:cNvSpPr/>
            <p:nvPr/>
          </p:nvSpPr>
          <p:spPr>
            <a:xfrm>
              <a:off x="2267079" y="454852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16136" y="490508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2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2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11064" y="1317926"/>
            <a:ext cx="7459420" cy="3920252"/>
            <a:chOff x="2011363" y="1371600"/>
            <a:chExt cx="4987926" cy="27225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237289" y="3811588"/>
              <a:ext cx="55563" cy="539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062664" y="3117850"/>
              <a:ext cx="258763" cy="158750"/>
            </a:xfrm>
            <a:custGeom>
              <a:avLst/>
              <a:gdLst>
                <a:gd name="T0" fmla="*/ 163 w 163"/>
                <a:gd name="T1" fmla="*/ 100 h 100"/>
                <a:gd name="T2" fmla="*/ 131 w 163"/>
                <a:gd name="T3" fmla="*/ 49 h 100"/>
                <a:gd name="T4" fmla="*/ 51 w 163"/>
                <a:gd name="T5" fmla="*/ 10 h 100"/>
                <a:gd name="T6" fmla="*/ 35 w 163"/>
                <a:gd name="T7" fmla="*/ 24 h 100"/>
                <a:gd name="T8" fmla="*/ 23 w 163"/>
                <a:gd name="T9" fmla="*/ 0 h 100"/>
                <a:gd name="T10" fmla="*/ 0 w 163"/>
                <a:gd name="T11" fmla="*/ 0 h 100"/>
                <a:gd name="T12" fmla="*/ 9 w 163"/>
                <a:gd name="T13" fmla="*/ 13 h 100"/>
                <a:gd name="T14" fmla="*/ 18 w 163"/>
                <a:gd name="T15" fmla="*/ 16 h 100"/>
                <a:gd name="T16" fmla="*/ 7 w 163"/>
                <a:gd name="T17" fmla="*/ 21 h 100"/>
                <a:gd name="T18" fmla="*/ 18 w 163"/>
                <a:gd name="T19" fmla="*/ 30 h 100"/>
                <a:gd name="T20" fmla="*/ 53 w 163"/>
                <a:gd name="T21" fmla="*/ 38 h 100"/>
                <a:gd name="T22" fmla="*/ 63 w 163"/>
                <a:gd name="T23" fmla="*/ 70 h 100"/>
                <a:gd name="T24" fmla="*/ 85 w 163"/>
                <a:gd name="T25" fmla="*/ 88 h 100"/>
                <a:gd name="T26" fmla="*/ 104 w 163"/>
                <a:gd name="T27" fmla="*/ 77 h 100"/>
                <a:gd name="T28" fmla="*/ 122 w 163"/>
                <a:gd name="T29" fmla="*/ 77 h 100"/>
                <a:gd name="T30" fmla="*/ 141 w 163"/>
                <a:gd name="T31" fmla="*/ 98 h 100"/>
                <a:gd name="T32" fmla="*/ 163 w 163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00">
                  <a:moveTo>
                    <a:pt x="163" y="100"/>
                  </a:moveTo>
                  <a:lnTo>
                    <a:pt x="131" y="49"/>
                  </a:lnTo>
                  <a:lnTo>
                    <a:pt x="51" y="10"/>
                  </a:lnTo>
                  <a:lnTo>
                    <a:pt x="35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8" y="16"/>
                  </a:lnTo>
                  <a:lnTo>
                    <a:pt x="7" y="21"/>
                  </a:lnTo>
                  <a:lnTo>
                    <a:pt x="18" y="30"/>
                  </a:lnTo>
                  <a:lnTo>
                    <a:pt x="53" y="38"/>
                  </a:lnTo>
                  <a:lnTo>
                    <a:pt x="63" y="70"/>
                  </a:lnTo>
                  <a:lnTo>
                    <a:pt x="85" y="88"/>
                  </a:lnTo>
                  <a:lnTo>
                    <a:pt x="104" y="77"/>
                  </a:lnTo>
                  <a:lnTo>
                    <a:pt x="122" y="77"/>
                  </a:lnTo>
                  <a:lnTo>
                    <a:pt x="141" y="98"/>
                  </a:lnTo>
                  <a:lnTo>
                    <a:pt x="163" y="10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299201" y="3144838"/>
              <a:ext cx="50800" cy="66675"/>
            </a:xfrm>
            <a:custGeom>
              <a:avLst/>
              <a:gdLst>
                <a:gd name="T0" fmla="*/ 0 w 32"/>
                <a:gd name="T1" fmla="*/ 29 h 42"/>
                <a:gd name="T2" fmla="*/ 11 w 32"/>
                <a:gd name="T3" fmla="*/ 42 h 42"/>
                <a:gd name="T4" fmla="*/ 32 w 32"/>
                <a:gd name="T5" fmla="*/ 26 h 42"/>
                <a:gd name="T6" fmla="*/ 27 w 32"/>
                <a:gd name="T7" fmla="*/ 7 h 42"/>
                <a:gd name="T8" fmla="*/ 9 w 32"/>
                <a:gd name="T9" fmla="*/ 0 h 42"/>
                <a:gd name="T10" fmla="*/ 25 w 32"/>
                <a:gd name="T11" fmla="*/ 15 h 42"/>
                <a:gd name="T12" fmla="*/ 18 w 32"/>
                <a:gd name="T13" fmla="*/ 29 h 42"/>
                <a:gd name="T14" fmla="*/ 0 w 32"/>
                <a:gd name="T1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0" y="29"/>
                  </a:moveTo>
                  <a:lnTo>
                    <a:pt x="11" y="42"/>
                  </a:lnTo>
                  <a:lnTo>
                    <a:pt x="32" y="26"/>
                  </a:lnTo>
                  <a:lnTo>
                    <a:pt x="27" y="7"/>
                  </a:lnTo>
                  <a:lnTo>
                    <a:pt x="9" y="0"/>
                  </a:lnTo>
                  <a:lnTo>
                    <a:pt x="25" y="15"/>
                  </a:lnTo>
                  <a:lnTo>
                    <a:pt x="1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764214" y="2982913"/>
              <a:ext cx="139700" cy="176213"/>
            </a:xfrm>
            <a:custGeom>
              <a:avLst/>
              <a:gdLst>
                <a:gd name="T0" fmla="*/ 72 w 88"/>
                <a:gd name="T1" fmla="*/ 0 h 111"/>
                <a:gd name="T2" fmla="*/ 88 w 88"/>
                <a:gd name="T3" fmla="*/ 17 h 111"/>
                <a:gd name="T4" fmla="*/ 67 w 88"/>
                <a:gd name="T5" fmla="*/ 34 h 111"/>
                <a:gd name="T6" fmla="*/ 82 w 88"/>
                <a:gd name="T7" fmla="*/ 63 h 111"/>
                <a:gd name="T8" fmla="*/ 65 w 88"/>
                <a:gd name="T9" fmla="*/ 111 h 111"/>
                <a:gd name="T10" fmla="*/ 19 w 88"/>
                <a:gd name="T11" fmla="*/ 104 h 111"/>
                <a:gd name="T12" fmla="*/ 0 w 88"/>
                <a:gd name="T13" fmla="*/ 62 h 111"/>
                <a:gd name="T14" fmla="*/ 20 w 88"/>
                <a:gd name="T15" fmla="*/ 54 h 111"/>
                <a:gd name="T16" fmla="*/ 32 w 88"/>
                <a:gd name="T17" fmla="*/ 41 h 111"/>
                <a:gd name="T18" fmla="*/ 41 w 88"/>
                <a:gd name="T19" fmla="*/ 40 h 111"/>
                <a:gd name="T20" fmla="*/ 55 w 88"/>
                <a:gd name="T21" fmla="*/ 20 h 111"/>
                <a:gd name="T22" fmla="*/ 72 w 88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1">
                  <a:moveTo>
                    <a:pt x="72" y="0"/>
                  </a:moveTo>
                  <a:lnTo>
                    <a:pt x="88" y="17"/>
                  </a:lnTo>
                  <a:lnTo>
                    <a:pt x="67" y="34"/>
                  </a:lnTo>
                  <a:lnTo>
                    <a:pt x="82" y="63"/>
                  </a:lnTo>
                  <a:lnTo>
                    <a:pt x="65" y="111"/>
                  </a:lnTo>
                  <a:lnTo>
                    <a:pt x="19" y="104"/>
                  </a:lnTo>
                  <a:lnTo>
                    <a:pt x="0" y="62"/>
                  </a:lnTo>
                  <a:lnTo>
                    <a:pt x="20" y="54"/>
                  </a:lnTo>
                  <a:lnTo>
                    <a:pt x="32" y="41"/>
                  </a:lnTo>
                  <a:lnTo>
                    <a:pt x="41" y="40"/>
                  </a:lnTo>
                  <a:lnTo>
                    <a:pt x="55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899151" y="3071813"/>
              <a:ext cx="88900" cy="119063"/>
            </a:xfrm>
            <a:custGeom>
              <a:avLst/>
              <a:gdLst>
                <a:gd name="T0" fmla="*/ 56 w 56"/>
                <a:gd name="T1" fmla="*/ 0 h 75"/>
                <a:gd name="T2" fmla="*/ 7 w 56"/>
                <a:gd name="T3" fmla="*/ 7 h 75"/>
                <a:gd name="T4" fmla="*/ 0 w 56"/>
                <a:gd name="T5" fmla="*/ 57 h 75"/>
                <a:gd name="T6" fmla="*/ 3 w 56"/>
                <a:gd name="T7" fmla="*/ 75 h 75"/>
                <a:gd name="T8" fmla="*/ 13 w 56"/>
                <a:gd name="T9" fmla="*/ 72 h 75"/>
                <a:gd name="T10" fmla="*/ 10 w 56"/>
                <a:gd name="T11" fmla="*/ 48 h 75"/>
                <a:gd name="T12" fmla="*/ 17 w 56"/>
                <a:gd name="T13" fmla="*/ 48 h 75"/>
                <a:gd name="T14" fmla="*/ 21 w 56"/>
                <a:gd name="T15" fmla="*/ 73 h 75"/>
                <a:gd name="T16" fmla="*/ 34 w 56"/>
                <a:gd name="T17" fmla="*/ 65 h 75"/>
                <a:gd name="T18" fmla="*/ 21 w 56"/>
                <a:gd name="T19" fmla="*/ 40 h 75"/>
                <a:gd name="T20" fmla="*/ 39 w 56"/>
                <a:gd name="T21" fmla="*/ 28 h 75"/>
                <a:gd name="T22" fmla="*/ 20 w 56"/>
                <a:gd name="T23" fmla="*/ 30 h 75"/>
                <a:gd name="T24" fmla="*/ 11 w 56"/>
                <a:gd name="T25" fmla="*/ 13 h 75"/>
                <a:gd name="T26" fmla="*/ 43 w 56"/>
                <a:gd name="T27" fmla="*/ 17 h 75"/>
                <a:gd name="T28" fmla="*/ 56 w 56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5">
                  <a:moveTo>
                    <a:pt x="56" y="0"/>
                  </a:moveTo>
                  <a:lnTo>
                    <a:pt x="7" y="7"/>
                  </a:lnTo>
                  <a:lnTo>
                    <a:pt x="0" y="57"/>
                  </a:lnTo>
                  <a:lnTo>
                    <a:pt x="3" y="75"/>
                  </a:lnTo>
                  <a:lnTo>
                    <a:pt x="13" y="72"/>
                  </a:lnTo>
                  <a:lnTo>
                    <a:pt x="10" y="48"/>
                  </a:lnTo>
                  <a:lnTo>
                    <a:pt x="17" y="48"/>
                  </a:lnTo>
                  <a:lnTo>
                    <a:pt x="21" y="73"/>
                  </a:lnTo>
                  <a:lnTo>
                    <a:pt x="34" y="65"/>
                  </a:lnTo>
                  <a:lnTo>
                    <a:pt x="21" y="40"/>
                  </a:lnTo>
                  <a:lnTo>
                    <a:pt x="39" y="28"/>
                  </a:lnTo>
                  <a:lnTo>
                    <a:pt x="20" y="30"/>
                  </a:lnTo>
                  <a:lnTo>
                    <a:pt x="11" y="13"/>
                  </a:lnTo>
                  <a:lnTo>
                    <a:pt x="43" y="1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946776" y="2936875"/>
              <a:ext cx="53975" cy="65088"/>
            </a:xfrm>
            <a:custGeom>
              <a:avLst/>
              <a:gdLst>
                <a:gd name="T0" fmla="*/ 0 w 34"/>
                <a:gd name="T1" fmla="*/ 11 h 41"/>
                <a:gd name="T2" fmla="*/ 0 w 34"/>
                <a:gd name="T3" fmla="*/ 28 h 41"/>
                <a:gd name="T4" fmla="*/ 26 w 34"/>
                <a:gd name="T5" fmla="*/ 41 h 41"/>
                <a:gd name="T6" fmla="*/ 34 w 34"/>
                <a:gd name="T7" fmla="*/ 0 h 41"/>
                <a:gd name="T8" fmla="*/ 0 w 34"/>
                <a:gd name="T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0" y="11"/>
                  </a:moveTo>
                  <a:lnTo>
                    <a:pt x="0" y="28"/>
                  </a:lnTo>
                  <a:lnTo>
                    <a:pt x="26" y="41"/>
                  </a:lnTo>
                  <a:lnTo>
                    <a:pt x="3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5948364" y="3241675"/>
              <a:ext cx="61913" cy="47625"/>
            </a:xfrm>
            <a:custGeom>
              <a:avLst/>
              <a:gdLst>
                <a:gd name="T0" fmla="*/ 39 w 39"/>
                <a:gd name="T1" fmla="*/ 0 h 30"/>
                <a:gd name="T2" fmla="*/ 39 w 39"/>
                <a:gd name="T3" fmla="*/ 10 h 30"/>
                <a:gd name="T4" fmla="*/ 0 w 39"/>
                <a:gd name="T5" fmla="*/ 30 h 30"/>
                <a:gd name="T6" fmla="*/ 39 w 3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0">
                  <a:moveTo>
                    <a:pt x="39" y="0"/>
                  </a:moveTo>
                  <a:lnTo>
                    <a:pt x="39" y="10"/>
                  </a:lnTo>
                  <a:lnTo>
                    <a:pt x="0" y="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715001" y="3187700"/>
              <a:ext cx="134938" cy="60325"/>
            </a:xfrm>
            <a:custGeom>
              <a:avLst/>
              <a:gdLst>
                <a:gd name="T0" fmla="*/ 85 w 85"/>
                <a:gd name="T1" fmla="*/ 38 h 38"/>
                <a:gd name="T2" fmla="*/ 71 w 85"/>
                <a:gd name="T3" fmla="*/ 10 h 38"/>
                <a:gd name="T4" fmla="*/ 9 w 85"/>
                <a:gd name="T5" fmla="*/ 0 h 38"/>
                <a:gd name="T6" fmla="*/ 0 w 85"/>
                <a:gd name="T7" fmla="*/ 13 h 38"/>
                <a:gd name="T8" fmla="*/ 83 w 85"/>
                <a:gd name="T9" fmla="*/ 38 h 38"/>
                <a:gd name="T10" fmla="*/ 85 w 8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38">
                  <a:moveTo>
                    <a:pt x="85" y="38"/>
                  </a:moveTo>
                  <a:lnTo>
                    <a:pt x="71" y="1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83" y="38"/>
                  </a:lnTo>
                  <a:lnTo>
                    <a:pt x="85" y="38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583239" y="3000375"/>
              <a:ext cx="152400" cy="195263"/>
            </a:xfrm>
            <a:custGeom>
              <a:avLst/>
              <a:gdLst>
                <a:gd name="T0" fmla="*/ 92 w 96"/>
                <a:gd name="T1" fmla="*/ 111 h 123"/>
                <a:gd name="T2" fmla="*/ 96 w 96"/>
                <a:gd name="T3" fmla="*/ 90 h 123"/>
                <a:gd name="T4" fmla="*/ 48 w 96"/>
                <a:gd name="T5" fmla="*/ 30 h 123"/>
                <a:gd name="T6" fmla="*/ 0 w 96"/>
                <a:gd name="T7" fmla="*/ 0 h 123"/>
                <a:gd name="T8" fmla="*/ 10 w 96"/>
                <a:gd name="T9" fmla="*/ 21 h 123"/>
                <a:gd name="T10" fmla="*/ 55 w 96"/>
                <a:gd name="T11" fmla="*/ 93 h 123"/>
                <a:gd name="T12" fmla="*/ 75 w 96"/>
                <a:gd name="T13" fmla="*/ 123 h 123"/>
                <a:gd name="T14" fmla="*/ 92 w 96"/>
                <a:gd name="T15" fmla="*/ 1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3">
                  <a:moveTo>
                    <a:pt x="92" y="111"/>
                  </a:moveTo>
                  <a:lnTo>
                    <a:pt x="96" y="90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55" y="93"/>
                  </a:lnTo>
                  <a:lnTo>
                    <a:pt x="75" y="123"/>
                  </a:lnTo>
                  <a:lnTo>
                    <a:pt x="92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762626" y="2763838"/>
              <a:ext cx="44450" cy="476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915026" y="2679700"/>
              <a:ext cx="46038" cy="444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045201" y="2395538"/>
              <a:ext cx="158750" cy="171450"/>
            </a:xfrm>
            <a:custGeom>
              <a:avLst/>
              <a:gdLst>
                <a:gd name="T0" fmla="*/ 0 w 100"/>
                <a:gd name="T1" fmla="*/ 82 h 108"/>
                <a:gd name="T2" fmla="*/ 7 w 100"/>
                <a:gd name="T3" fmla="*/ 108 h 108"/>
                <a:gd name="T4" fmla="*/ 96 w 100"/>
                <a:gd name="T5" fmla="*/ 63 h 108"/>
                <a:gd name="T6" fmla="*/ 100 w 100"/>
                <a:gd name="T7" fmla="*/ 0 h 108"/>
                <a:gd name="T8" fmla="*/ 87 w 100"/>
                <a:gd name="T9" fmla="*/ 0 h 108"/>
                <a:gd name="T10" fmla="*/ 75 w 100"/>
                <a:gd name="T11" fmla="*/ 41 h 108"/>
                <a:gd name="T12" fmla="*/ 0 w 100"/>
                <a:gd name="T13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8">
                  <a:moveTo>
                    <a:pt x="0" y="82"/>
                  </a:moveTo>
                  <a:lnTo>
                    <a:pt x="7" y="108"/>
                  </a:lnTo>
                  <a:lnTo>
                    <a:pt x="96" y="63"/>
                  </a:lnTo>
                  <a:lnTo>
                    <a:pt x="100" y="0"/>
                  </a:lnTo>
                  <a:lnTo>
                    <a:pt x="87" y="0"/>
                  </a:lnTo>
                  <a:lnTo>
                    <a:pt x="75" y="4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194426" y="2306638"/>
              <a:ext cx="84138" cy="52388"/>
            </a:xfrm>
            <a:custGeom>
              <a:avLst/>
              <a:gdLst>
                <a:gd name="T0" fmla="*/ 7 w 53"/>
                <a:gd name="T1" fmla="*/ 0 h 33"/>
                <a:gd name="T2" fmla="*/ 0 w 53"/>
                <a:gd name="T3" fmla="*/ 33 h 33"/>
                <a:gd name="T4" fmla="*/ 53 w 53"/>
                <a:gd name="T5" fmla="*/ 15 h 33"/>
                <a:gd name="T6" fmla="*/ 7 w 5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3">
                  <a:moveTo>
                    <a:pt x="7" y="0"/>
                  </a:moveTo>
                  <a:lnTo>
                    <a:pt x="0" y="33"/>
                  </a:lnTo>
                  <a:lnTo>
                    <a:pt x="53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6205539" y="2133600"/>
              <a:ext cx="26988" cy="160338"/>
            </a:xfrm>
            <a:custGeom>
              <a:avLst/>
              <a:gdLst>
                <a:gd name="T0" fmla="*/ 7 w 17"/>
                <a:gd name="T1" fmla="*/ 6 h 101"/>
                <a:gd name="T2" fmla="*/ 17 w 17"/>
                <a:gd name="T3" fmla="*/ 0 h 101"/>
                <a:gd name="T4" fmla="*/ 17 w 17"/>
                <a:gd name="T5" fmla="*/ 93 h 101"/>
                <a:gd name="T6" fmla="*/ 0 w 17"/>
                <a:gd name="T7" fmla="*/ 101 h 101"/>
                <a:gd name="T8" fmla="*/ 7 w 17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1">
                  <a:moveTo>
                    <a:pt x="7" y="6"/>
                  </a:moveTo>
                  <a:lnTo>
                    <a:pt x="17" y="0"/>
                  </a:lnTo>
                  <a:lnTo>
                    <a:pt x="17" y="93"/>
                  </a:lnTo>
                  <a:lnTo>
                    <a:pt x="0" y="10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6146801" y="1598613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6229351" y="1614488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6289676" y="1608138"/>
              <a:ext cx="42863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6202364" y="16589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965826" y="1655763"/>
              <a:ext cx="33338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887914" y="1454150"/>
              <a:ext cx="36513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4949826" y="1466850"/>
              <a:ext cx="33338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006976" y="1574800"/>
              <a:ext cx="220663" cy="180975"/>
            </a:xfrm>
            <a:custGeom>
              <a:avLst/>
              <a:gdLst>
                <a:gd name="T0" fmla="*/ 139 w 139"/>
                <a:gd name="T1" fmla="*/ 1 h 114"/>
                <a:gd name="T2" fmla="*/ 139 w 139"/>
                <a:gd name="T3" fmla="*/ 16 h 114"/>
                <a:gd name="T4" fmla="*/ 71 w 139"/>
                <a:gd name="T5" fmla="*/ 33 h 114"/>
                <a:gd name="T6" fmla="*/ 47 w 139"/>
                <a:gd name="T7" fmla="*/ 46 h 114"/>
                <a:gd name="T8" fmla="*/ 30 w 139"/>
                <a:gd name="T9" fmla="*/ 74 h 114"/>
                <a:gd name="T10" fmla="*/ 50 w 139"/>
                <a:gd name="T11" fmla="*/ 107 h 114"/>
                <a:gd name="T12" fmla="*/ 13 w 139"/>
                <a:gd name="T13" fmla="*/ 114 h 114"/>
                <a:gd name="T14" fmla="*/ 0 w 139"/>
                <a:gd name="T15" fmla="*/ 81 h 114"/>
                <a:gd name="T16" fmla="*/ 16 w 139"/>
                <a:gd name="T17" fmla="*/ 57 h 114"/>
                <a:gd name="T18" fmla="*/ 14 w 139"/>
                <a:gd name="T19" fmla="*/ 37 h 114"/>
                <a:gd name="T20" fmla="*/ 135 w 139"/>
                <a:gd name="T21" fmla="*/ 0 h 114"/>
                <a:gd name="T22" fmla="*/ 139 w 139"/>
                <a:gd name="T23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14">
                  <a:moveTo>
                    <a:pt x="139" y="1"/>
                  </a:moveTo>
                  <a:lnTo>
                    <a:pt x="139" y="16"/>
                  </a:lnTo>
                  <a:lnTo>
                    <a:pt x="71" y="33"/>
                  </a:lnTo>
                  <a:lnTo>
                    <a:pt x="47" y="46"/>
                  </a:lnTo>
                  <a:lnTo>
                    <a:pt x="30" y="74"/>
                  </a:lnTo>
                  <a:lnTo>
                    <a:pt x="50" y="107"/>
                  </a:lnTo>
                  <a:lnTo>
                    <a:pt x="13" y="114"/>
                  </a:lnTo>
                  <a:lnTo>
                    <a:pt x="0" y="81"/>
                  </a:lnTo>
                  <a:lnTo>
                    <a:pt x="16" y="57"/>
                  </a:lnTo>
                  <a:lnTo>
                    <a:pt x="14" y="37"/>
                  </a:lnTo>
                  <a:lnTo>
                    <a:pt x="135" y="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4587876" y="1471613"/>
              <a:ext cx="92075" cy="889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4464051" y="1492250"/>
              <a:ext cx="101600" cy="1000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586289" y="1539875"/>
              <a:ext cx="28575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4610101" y="1570038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3994151" y="1831975"/>
              <a:ext cx="111125" cy="1095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4167189" y="2100263"/>
              <a:ext cx="73025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4208464" y="2014538"/>
              <a:ext cx="76200" cy="746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244976" y="2116138"/>
              <a:ext cx="79375" cy="762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4632326" y="2484438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745039" y="2489200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4354514" y="2406650"/>
              <a:ext cx="28575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4413251" y="2387600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4422776" y="2354263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4879976" y="3300413"/>
              <a:ext cx="103188" cy="225425"/>
            </a:xfrm>
            <a:custGeom>
              <a:avLst/>
              <a:gdLst>
                <a:gd name="T0" fmla="*/ 51 w 65"/>
                <a:gd name="T1" fmla="*/ 0 h 142"/>
                <a:gd name="T2" fmla="*/ 65 w 65"/>
                <a:gd name="T3" fmla="*/ 27 h 142"/>
                <a:gd name="T4" fmla="*/ 38 w 65"/>
                <a:gd name="T5" fmla="*/ 142 h 142"/>
                <a:gd name="T6" fmla="*/ 14 w 65"/>
                <a:gd name="T7" fmla="*/ 139 h 142"/>
                <a:gd name="T8" fmla="*/ 0 w 65"/>
                <a:gd name="T9" fmla="*/ 108 h 142"/>
                <a:gd name="T10" fmla="*/ 11 w 65"/>
                <a:gd name="T11" fmla="*/ 81 h 142"/>
                <a:gd name="T12" fmla="*/ 6 w 65"/>
                <a:gd name="T13" fmla="*/ 52 h 142"/>
                <a:gd name="T14" fmla="*/ 42 w 65"/>
                <a:gd name="T15" fmla="*/ 32 h 142"/>
                <a:gd name="T16" fmla="*/ 51 w 6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2">
                  <a:moveTo>
                    <a:pt x="51" y="0"/>
                  </a:moveTo>
                  <a:lnTo>
                    <a:pt x="65" y="27"/>
                  </a:lnTo>
                  <a:lnTo>
                    <a:pt x="38" y="142"/>
                  </a:lnTo>
                  <a:lnTo>
                    <a:pt x="14" y="139"/>
                  </a:lnTo>
                  <a:lnTo>
                    <a:pt x="0" y="108"/>
                  </a:lnTo>
                  <a:lnTo>
                    <a:pt x="11" y="81"/>
                  </a:lnTo>
                  <a:lnTo>
                    <a:pt x="6" y="52"/>
                  </a:lnTo>
                  <a:lnTo>
                    <a:pt x="42" y="3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5373689" y="2946400"/>
              <a:ext cx="61913" cy="635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Oval 59"/>
            <p:cNvSpPr>
              <a:spLocks noChangeArrowheads="1"/>
            </p:cNvSpPr>
            <p:nvPr/>
          </p:nvSpPr>
          <p:spPr bwMode="auto">
            <a:xfrm>
              <a:off x="6010276" y="306705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5895976" y="291623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5934076" y="2908300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Oval 62"/>
            <p:cNvSpPr>
              <a:spLocks noChangeArrowheads="1"/>
            </p:cNvSpPr>
            <p:nvPr/>
          </p:nvSpPr>
          <p:spPr bwMode="auto">
            <a:xfrm>
              <a:off x="5956301" y="29289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Oval 63"/>
            <p:cNvSpPr>
              <a:spLocks noChangeArrowheads="1"/>
            </p:cNvSpPr>
            <p:nvPr/>
          </p:nvSpPr>
          <p:spPr bwMode="auto">
            <a:xfrm>
              <a:off x="5978526" y="2898775"/>
              <a:ext cx="15875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5957889" y="2894013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5973764" y="2928938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748339" y="3025775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auto">
            <a:xfrm>
              <a:off x="5746751" y="3144838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Oval 68"/>
            <p:cNvSpPr>
              <a:spLocks noChangeArrowheads="1"/>
            </p:cNvSpPr>
            <p:nvPr/>
          </p:nvSpPr>
          <p:spPr bwMode="auto">
            <a:xfrm>
              <a:off x="5867401" y="3238500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5908676" y="32623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5921376" y="3238500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auto">
            <a:xfrm>
              <a:off x="5975351" y="3241675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auto">
            <a:xfrm>
              <a:off x="5992814" y="3230563"/>
              <a:ext cx="7938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auto">
            <a:xfrm>
              <a:off x="5994401" y="3148013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auto">
            <a:xfrm>
              <a:off x="6029326" y="3144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6057901" y="3222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6092826" y="31972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>
              <a:off x="5964239" y="3124200"/>
              <a:ext cx="14288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5988051" y="312420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auto">
            <a:xfrm>
              <a:off x="6054726" y="3098800"/>
              <a:ext cx="7938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auto">
            <a:xfrm>
              <a:off x="6259514" y="313055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auto">
            <a:xfrm>
              <a:off x="6369051" y="3187700"/>
              <a:ext cx="26988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auto">
            <a:xfrm>
              <a:off x="6405564" y="32162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6427789" y="3227388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6407151" y="32416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Oval 85"/>
            <p:cNvSpPr>
              <a:spLocks noChangeArrowheads="1"/>
            </p:cNvSpPr>
            <p:nvPr/>
          </p:nvSpPr>
          <p:spPr bwMode="auto">
            <a:xfrm>
              <a:off x="6453189" y="3251200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Oval 86"/>
            <p:cNvSpPr>
              <a:spLocks noChangeArrowheads="1"/>
            </p:cNvSpPr>
            <p:nvPr/>
          </p:nvSpPr>
          <p:spPr bwMode="auto">
            <a:xfrm>
              <a:off x="6442076" y="3262313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Oval 87"/>
            <p:cNvSpPr>
              <a:spLocks noChangeArrowheads="1"/>
            </p:cNvSpPr>
            <p:nvPr/>
          </p:nvSpPr>
          <p:spPr bwMode="auto">
            <a:xfrm>
              <a:off x="6472239" y="3275013"/>
              <a:ext cx="1111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Oval 88"/>
            <p:cNvSpPr>
              <a:spLocks noChangeArrowheads="1"/>
            </p:cNvSpPr>
            <p:nvPr/>
          </p:nvSpPr>
          <p:spPr bwMode="auto">
            <a:xfrm>
              <a:off x="6556376" y="33750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Oval 89"/>
            <p:cNvSpPr>
              <a:spLocks noChangeArrowheads="1"/>
            </p:cNvSpPr>
            <p:nvPr/>
          </p:nvSpPr>
          <p:spPr bwMode="auto">
            <a:xfrm>
              <a:off x="6565901" y="3395663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Oval 90"/>
            <p:cNvSpPr>
              <a:spLocks noChangeArrowheads="1"/>
            </p:cNvSpPr>
            <p:nvPr/>
          </p:nvSpPr>
          <p:spPr bwMode="auto">
            <a:xfrm>
              <a:off x="6688139" y="340518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6707189" y="3373438"/>
              <a:ext cx="20638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Oval 92"/>
            <p:cNvSpPr>
              <a:spLocks noChangeArrowheads="1"/>
            </p:cNvSpPr>
            <p:nvPr/>
          </p:nvSpPr>
          <p:spPr bwMode="auto">
            <a:xfrm>
              <a:off x="6280151" y="3790950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Oval 93"/>
            <p:cNvSpPr>
              <a:spLocks noChangeArrowheads="1"/>
            </p:cNvSpPr>
            <p:nvPr/>
          </p:nvSpPr>
          <p:spPr bwMode="auto">
            <a:xfrm>
              <a:off x="6234114" y="3778250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Oval 94"/>
            <p:cNvSpPr>
              <a:spLocks noChangeArrowheads="1"/>
            </p:cNvSpPr>
            <p:nvPr/>
          </p:nvSpPr>
          <p:spPr bwMode="auto">
            <a:xfrm>
              <a:off x="6132514" y="370998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4" name="Oval 95"/>
            <p:cNvSpPr>
              <a:spLocks noChangeArrowheads="1"/>
            </p:cNvSpPr>
            <p:nvPr/>
          </p:nvSpPr>
          <p:spPr bwMode="auto">
            <a:xfrm>
              <a:off x="5629276" y="3116263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Oval 96"/>
            <p:cNvSpPr>
              <a:spLocks noChangeArrowheads="1"/>
            </p:cNvSpPr>
            <p:nvPr/>
          </p:nvSpPr>
          <p:spPr bwMode="auto">
            <a:xfrm>
              <a:off x="5649914" y="3143250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97"/>
            <p:cNvSpPr>
              <a:spLocks noChangeArrowheads="1"/>
            </p:cNvSpPr>
            <p:nvPr/>
          </p:nvSpPr>
          <p:spPr bwMode="auto">
            <a:xfrm>
              <a:off x="5613401" y="30734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Oval 98"/>
            <p:cNvSpPr>
              <a:spLocks noChangeArrowheads="1"/>
            </p:cNvSpPr>
            <p:nvPr/>
          </p:nvSpPr>
          <p:spPr bwMode="auto">
            <a:xfrm>
              <a:off x="5589589" y="30511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5564189" y="2981325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Oval 100"/>
            <p:cNvSpPr>
              <a:spLocks noChangeArrowheads="1"/>
            </p:cNvSpPr>
            <p:nvPr/>
          </p:nvSpPr>
          <p:spPr bwMode="auto">
            <a:xfrm>
              <a:off x="5548314" y="2922588"/>
              <a:ext cx="6350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0" name="Oval 101"/>
            <p:cNvSpPr>
              <a:spLocks noChangeArrowheads="1"/>
            </p:cNvSpPr>
            <p:nvPr/>
          </p:nvSpPr>
          <p:spPr bwMode="auto">
            <a:xfrm>
              <a:off x="5557839" y="28892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Oval 102"/>
            <p:cNvSpPr>
              <a:spLocks noChangeArrowheads="1"/>
            </p:cNvSpPr>
            <p:nvPr/>
          </p:nvSpPr>
          <p:spPr bwMode="auto">
            <a:xfrm>
              <a:off x="5032376" y="2884488"/>
              <a:ext cx="17463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2" name="Oval 103"/>
            <p:cNvSpPr>
              <a:spLocks noChangeArrowheads="1"/>
            </p:cNvSpPr>
            <p:nvPr/>
          </p:nvSpPr>
          <p:spPr bwMode="auto">
            <a:xfrm>
              <a:off x="5072064" y="3427413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Oval 104"/>
            <p:cNvSpPr>
              <a:spLocks noChangeArrowheads="1"/>
            </p:cNvSpPr>
            <p:nvPr/>
          </p:nvSpPr>
          <p:spPr bwMode="auto">
            <a:xfrm>
              <a:off x="5048251" y="34496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4" name="Oval 105"/>
            <p:cNvSpPr>
              <a:spLocks noChangeArrowheads="1"/>
            </p:cNvSpPr>
            <p:nvPr/>
          </p:nvSpPr>
          <p:spPr bwMode="auto">
            <a:xfrm>
              <a:off x="4418014" y="3033713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Oval 106"/>
            <p:cNvSpPr>
              <a:spLocks noChangeArrowheads="1"/>
            </p:cNvSpPr>
            <p:nvPr/>
          </p:nvSpPr>
          <p:spPr bwMode="auto">
            <a:xfrm>
              <a:off x="4084639" y="2616200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6" name="Oval 107"/>
            <p:cNvSpPr>
              <a:spLocks noChangeArrowheads="1"/>
            </p:cNvSpPr>
            <p:nvPr/>
          </p:nvSpPr>
          <p:spPr bwMode="auto">
            <a:xfrm>
              <a:off x="4098926" y="26193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4117976" y="2608263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8" name="Oval 109"/>
            <p:cNvSpPr>
              <a:spLocks noChangeArrowheads="1"/>
            </p:cNvSpPr>
            <p:nvPr/>
          </p:nvSpPr>
          <p:spPr bwMode="auto">
            <a:xfrm>
              <a:off x="4287839" y="19796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Oval 110"/>
            <p:cNvSpPr>
              <a:spLocks noChangeArrowheads="1"/>
            </p:cNvSpPr>
            <p:nvPr/>
          </p:nvSpPr>
          <p:spPr bwMode="auto">
            <a:xfrm>
              <a:off x="4557714" y="204470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0" name="Oval 111"/>
            <p:cNvSpPr>
              <a:spLocks noChangeArrowheads="1"/>
            </p:cNvSpPr>
            <p:nvPr/>
          </p:nvSpPr>
          <p:spPr bwMode="auto">
            <a:xfrm>
              <a:off x="4595814" y="202723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Oval 112"/>
            <p:cNvSpPr>
              <a:spLocks noChangeArrowheads="1"/>
            </p:cNvSpPr>
            <p:nvPr/>
          </p:nvSpPr>
          <p:spPr bwMode="auto">
            <a:xfrm>
              <a:off x="4611689" y="2014538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2" name="Oval 113"/>
            <p:cNvSpPr>
              <a:spLocks noChangeArrowheads="1"/>
            </p:cNvSpPr>
            <p:nvPr/>
          </p:nvSpPr>
          <p:spPr bwMode="auto">
            <a:xfrm>
              <a:off x="4575176" y="198596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Oval 114"/>
            <p:cNvSpPr>
              <a:spLocks noChangeArrowheads="1"/>
            </p:cNvSpPr>
            <p:nvPr/>
          </p:nvSpPr>
          <p:spPr bwMode="auto">
            <a:xfrm>
              <a:off x="4506914" y="2101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Oval 115"/>
            <p:cNvSpPr>
              <a:spLocks noChangeArrowheads="1"/>
            </p:cNvSpPr>
            <p:nvPr/>
          </p:nvSpPr>
          <p:spPr bwMode="auto">
            <a:xfrm>
              <a:off x="4464051" y="20843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Oval 116"/>
            <p:cNvSpPr>
              <a:spLocks noChangeArrowheads="1"/>
            </p:cNvSpPr>
            <p:nvPr/>
          </p:nvSpPr>
          <p:spPr bwMode="auto">
            <a:xfrm>
              <a:off x="4470401" y="2112963"/>
              <a:ext cx="14288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Oval 117"/>
            <p:cNvSpPr>
              <a:spLocks noChangeArrowheads="1"/>
            </p:cNvSpPr>
            <p:nvPr/>
          </p:nvSpPr>
          <p:spPr bwMode="auto">
            <a:xfrm>
              <a:off x="4964114" y="1770063"/>
              <a:ext cx="26988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Oval 124"/>
            <p:cNvSpPr>
              <a:spLocks noChangeArrowheads="1"/>
            </p:cNvSpPr>
            <p:nvPr/>
          </p:nvSpPr>
          <p:spPr bwMode="auto">
            <a:xfrm>
              <a:off x="5016501" y="147478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auto">
            <a:xfrm>
              <a:off x="4994276" y="14938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Oval 126"/>
            <p:cNvSpPr>
              <a:spLocks noChangeArrowheads="1"/>
            </p:cNvSpPr>
            <p:nvPr/>
          </p:nvSpPr>
          <p:spPr bwMode="auto">
            <a:xfrm>
              <a:off x="6710364" y="1727200"/>
              <a:ext cx="36513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Oval 127"/>
            <p:cNvSpPr>
              <a:spLocks noChangeArrowheads="1"/>
            </p:cNvSpPr>
            <p:nvPr/>
          </p:nvSpPr>
          <p:spPr bwMode="auto">
            <a:xfrm>
              <a:off x="6840539" y="1912938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Oval 128"/>
            <p:cNvSpPr>
              <a:spLocks noChangeArrowheads="1"/>
            </p:cNvSpPr>
            <p:nvPr/>
          </p:nvSpPr>
          <p:spPr bwMode="auto">
            <a:xfrm>
              <a:off x="6811964" y="198120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Oval 129"/>
            <p:cNvSpPr>
              <a:spLocks noChangeArrowheads="1"/>
            </p:cNvSpPr>
            <p:nvPr/>
          </p:nvSpPr>
          <p:spPr bwMode="auto">
            <a:xfrm>
              <a:off x="6892926" y="19907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Oval 130"/>
            <p:cNvSpPr>
              <a:spLocks noChangeArrowheads="1"/>
            </p:cNvSpPr>
            <p:nvPr/>
          </p:nvSpPr>
          <p:spPr bwMode="auto">
            <a:xfrm>
              <a:off x="6969126" y="2089150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Oval 131"/>
            <p:cNvSpPr>
              <a:spLocks noChangeArrowheads="1"/>
            </p:cNvSpPr>
            <p:nvPr/>
          </p:nvSpPr>
          <p:spPr bwMode="auto">
            <a:xfrm>
              <a:off x="6924676" y="210820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Oval 132"/>
            <p:cNvSpPr>
              <a:spLocks noChangeArrowheads="1"/>
            </p:cNvSpPr>
            <p:nvPr/>
          </p:nvSpPr>
          <p:spPr bwMode="auto">
            <a:xfrm>
              <a:off x="6886576" y="213995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Oval 133"/>
            <p:cNvSpPr>
              <a:spLocks noChangeArrowheads="1"/>
            </p:cNvSpPr>
            <p:nvPr/>
          </p:nvSpPr>
          <p:spPr bwMode="auto">
            <a:xfrm>
              <a:off x="6862764" y="2151063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Oval 134"/>
            <p:cNvSpPr>
              <a:spLocks noChangeArrowheads="1"/>
            </p:cNvSpPr>
            <p:nvPr/>
          </p:nvSpPr>
          <p:spPr bwMode="auto">
            <a:xfrm>
              <a:off x="6838951" y="2159000"/>
              <a:ext cx="4763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8" name="Oval 135"/>
            <p:cNvSpPr>
              <a:spLocks noChangeArrowheads="1"/>
            </p:cNvSpPr>
            <p:nvPr/>
          </p:nvSpPr>
          <p:spPr bwMode="auto">
            <a:xfrm>
              <a:off x="6781801" y="21590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6748464" y="2170113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6699251" y="2179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6683376" y="21685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6599239" y="21494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399214" y="2200275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6373814" y="222091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6330951" y="22637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6318251" y="228917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6292851" y="23018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6278564" y="2314575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6056314" y="257810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6037264" y="2609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6021389" y="2636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2" name="Oval 149"/>
            <p:cNvSpPr>
              <a:spLocks noChangeArrowheads="1"/>
            </p:cNvSpPr>
            <p:nvPr/>
          </p:nvSpPr>
          <p:spPr bwMode="auto">
            <a:xfrm>
              <a:off x="6008689" y="2641600"/>
              <a:ext cx="4763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3" name="Oval 150"/>
            <p:cNvSpPr>
              <a:spLocks noChangeArrowheads="1"/>
            </p:cNvSpPr>
            <p:nvPr/>
          </p:nvSpPr>
          <p:spPr bwMode="auto">
            <a:xfrm>
              <a:off x="5997576" y="2530475"/>
              <a:ext cx="7938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4" name="Freeform 151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5" name="Freeform 152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6" name="Freeform 153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7" name="Freeform 154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Freeform 155"/>
            <p:cNvSpPr/>
            <p:nvPr/>
          </p:nvSpPr>
          <p:spPr bwMode="auto">
            <a:xfrm>
              <a:off x="3105151" y="1647825"/>
              <a:ext cx="382588" cy="290513"/>
            </a:xfrm>
            <a:custGeom>
              <a:avLst/>
              <a:gdLst>
                <a:gd name="T0" fmla="*/ 241 w 241"/>
                <a:gd name="T1" fmla="*/ 111 h 183"/>
                <a:gd name="T2" fmla="*/ 222 w 241"/>
                <a:gd name="T3" fmla="*/ 146 h 183"/>
                <a:gd name="T4" fmla="*/ 193 w 241"/>
                <a:gd name="T5" fmla="*/ 124 h 183"/>
                <a:gd name="T6" fmla="*/ 189 w 241"/>
                <a:gd name="T7" fmla="*/ 140 h 183"/>
                <a:gd name="T8" fmla="*/ 213 w 241"/>
                <a:gd name="T9" fmla="*/ 165 h 183"/>
                <a:gd name="T10" fmla="*/ 200 w 241"/>
                <a:gd name="T11" fmla="*/ 170 h 183"/>
                <a:gd name="T12" fmla="*/ 182 w 241"/>
                <a:gd name="T13" fmla="*/ 165 h 183"/>
                <a:gd name="T14" fmla="*/ 200 w 241"/>
                <a:gd name="T15" fmla="*/ 183 h 183"/>
                <a:gd name="T16" fmla="*/ 159 w 241"/>
                <a:gd name="T17" fmla="*/ 183 h 183"/>
                <a:gd name="T18" fmla="*/ 144 w 241"/>
                <a:gd name="T19" fmla="*/ 160 h 183"/>
                <a:gd name="T20" fmla="*/ 99 w 241"/>
                <a:gd name="T21" fmla="*/ 159 h 183"/>
                <a:gd name="T22" fmla="*/ 120 w 241"/>
                <a:gd name="T23" fmla="*/ 149 h 183"/>
                <a:gd name="T24" fmla="*/ 147 w 241"/>
                <a:gd name="T25" fmla="*/ 142 h 183"/>
                <a:gd name="T26" fmla="*/ 138 w 241"/>
                <a:gd name="T27" fmla="*/ 128 h 183"/>
                <a:gd name="T28" fmla="*/ 149 w 241"/>
                <a:gd name="T29" fmla="*/ 112 h 183"/>
                <a:gd name="T30" fmla="*/ 149 w 241"/>
                <a:gd name="T31" fmla="*/ 88 h 183"/>
                <a:gd name="T32" fmla="*/ 125 w 241"/>
                <a:gd name="T33" fmla="*/ 80 h 183"/>
                <a:gd name="T34" fmla="*/ 93 w 241"/>
                <a:gd name="T35" fmla="*/ 56 h 183"/>
                <a:gd name="T36" fmla="*/ 65 w 241"/>
                <a:gd name="T37" fmla="*/ 67 h 183"/>
                <a:gd name="T38" fmla="*/ 25 w 241"/>
                <a:gd name="T39" fmla="*/ 62 h 183"/>
                <a:gd name="T40" fmla="*/ 0 w 241"/>
                <a:gd name="T41" fmla="*/ 27 h 183"/>
                <a:gd name="T42" fmla="*/ 20 w 241"/>
                <a:gd name="T43" fmla="*/ 4 h 183"/>
                <a:gd name="T44" fmla="*/ 42 w 241"/>
                <a:gd name="T45" fmla="*/ 2 h 183"/>
                <a:gd name="T46" fmla="*/ 27 w 241"/>
                <a:gd name="T47" fmla="*/ 49 h 183"/>
                <a:gd name="T48" fmla="*/ 54 w 241"/>
                <a:gd name="T49" fmla="*/ 3 h 183"/>
                <a:gd name="T50" fmla="*/ 78 w 241"/>
                <a:gd name="T51" fmla="*/ 3 h 183"/>
                <a:gd name="T52" fmla="*/ 78 w 241"/>
                <a:gd name="T53" fmla="*/ 28 h 183"/>
                <a:gd name="T54" fmla="*/ 95 w 241"/>
                <a:gd name="T55" fmla="*/ 0 h 183"/>
                <a:gd name="T56" fmla="*/ 111 w 241"/>
                <a:gd name="T57" fmla="*/ 8 h 183"/>
                <a:gd name="T58" fmla="*/ 99 w 241"/>
                <a:gd name="T59" fmla="*/ 21 h 183"/>
                <a:gd name="T60" fmla="*/ 111 w 241"/>
                <a:gd name="T61" fmla="*/ 26 h 183"/>
                <a:gd name="T62" fmla="*/ 132 w 241"/>
                <a:gd name="T63" fmla="*/ 28 h 183"/>
                <a:gd name="T64" fmla="*/ 136 w 241"/>
                <a:gd name="T65" fmla="*/ 39 h 183"/>
                <a:gd name="T66" fmla="*/ 162 w 241"/>
                <a:gd name="T67" fmla="*/ 43 h 183"/>
                <a:gd name="T68" fmla="*/ 191 w 241"/>
                <a:gd name="T69" fmla="*/ 61 h 183"/>
                <a:gd name="T70" fmla="*/ 192 w 241"/>
                <a:gd name="T71" fmla="*/ 80 h 183"/>
                <a:gd name="T72" fmla="*/ 184 w 241"/>
                <a:gd name="T73" fmla="*/ 87 h 183"/>
                <a:gd name="T74" fmla="*/ 241 w 241"/>
                <a:gd name="T75" fmla="*/ 1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83">
                  <a:moveTo>
                    <a:pt x="241" y="111"/>
                  </a:moveTo>
                  <a:lnTo>
                    <a:pt x="222" y="146"/>
                  </a:lnTo>
                  <a:lnTo>
                    <a:pt x="193" y="124"/>
                  </a:lnTo>
                  <a:lnTo>
                    <a:pt x="189" y="140"/>
                  </a:lnTo>
                  <a:lnTo>
                    <a:pt x="213" y="165"/>
                  </a:lnTo>
                  <a:lnTo>
                    <a:pt x="200" y="170"/>
                  </a:lnTo>
                  <a:lnTo>
                    <a:pt x="182" y="165"/>
                  </a:lnTo>
                  <a:lnTo>
                    <a:pt x="200" y="183"/>
                  </a:lnTo>
                  <a:lnTo>
                    <a:pt x="159" y="183"/>
                  </a:lnTo>
                  <a:lnTo>
                    <a:pt x="144" y="160"/>
                  </a:lnTo>
                  <a:lnTo>
                    <a:pt x="99" y="159"/>
                  </a:lnTo>
                  <a:lnTo>
                    <a:pt x="120" y="149"/>
                  </a:lnTo>
                  <a:lnTo>
                    <a:pt x="147" y="142"/>
                  </a:lnTo>
                  <a:lnTo>
                    <a:pt x="138" y="128"/>
                  </a:lnTo>
                  <a:lnTo>
                    <a:pt x="149" y="112"/>
                  </a:lnTo>
                  <a:lnTo>
                    <a:pt x="149" y="88"/>
                  </a:lnTo>
                  <a:lnTo>
                    <a:pt x="125" y="80"/>
                  </a:lnTo>
                  <a:lnTo>
                    <a:pt x="93" y="56"/>
                  </a:lnTo>
                  <a:lnTo>
                    <a:pt x="65" y="67"/>
                  </a:lnTo>
                  <a:lnTo>
                    <a:pt x="25" y="62"/>
                  </a:lnTo>
                  <a:lnTo>
                    <a:pt x="0" y="27"/>
                  </a:lnTo>
                  <a:lnTo>
                    <a:pt x="20" y="4"/>
                  </a:lnTo>
                  <a:lnTo>
                    <a:pt x="42" y="2"/>
                  </a:lnTo>
                  <a:lnTo>
                    <a:pt x="27" y="49"/>
                  </a:lnTo>
                  <a:lnTo>
                    <a:pt x="54" y="3"/>
                  </a:lnTo>
                  <a:lnTo>
                    <a:pt x="78" y="3"/>
                  </a:lnTo>
                  <a:lnTo>
                    <a:pt x="78" y="28"/>
                  </a:lnTo>
                  <a:lnTo>
                    <a:pt x="95" y="0"/>
                  </a:lnTo>
                  <a:lnTo>
                    <a:pt x="111" y="8"/>
                  </a:lnTo>
                  <a:lnTo>
                    <a:pt x="99" y="21"/>
                  </a:lnTo>
                  <a:lnTo>
                    <a:pt x="111" y="26"/>
                  </a:lnTo>
                  <a:lnTo>
                    <a:pt x="132" y="28"/>
                  </a:lnTo>
                  <a:lnTo>
                    <a:pt x="136" y="39"/>
                  </a:lnTo>
                  <a:lnTo>
                    <a:pt x="162" y="43"/>
                  </a:lnTo>
                  <a:lnTo>
                    <a:pt x="191" y="61"/>
                  </a:lnTo>
                  <a:lnTo>
                    <a:pt x="192" y="80"/>
                  </a:lnTo>
                  <a:lnTo>
                    <a:pt x="184" y="87"/>
                  </a:lnTo>
                  <a:lnTo>
                    <a:pt x="241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Freeform 156"/>
            <p:cNvSpPr/>
            <p:nvPr/>
          </p:nvSpPr>
          <p:spPr bwMode="auto">
            <a:xfrm>
              <a:off x="3030539" y="1393825"/>
              <a:ext cx="460375" cy="206375"/>
            </a:xfrm>
            <a:custGeom>
              <a:avLst/>
              <a:gdLst>
                <a:gd name="T0" fmla="*/ 290 w 290"/>
                <a:gd name="T1" fmla="*/ 14 h 130"/>
                <a:gd name="T2" fmla="*/ 184 w 290"/>
                <a:gd name="T3" fmla="*/ 72 h 130"/>
                <a:gd name="T4" fmla="*/ 158 w 290"/>
                <a:gd name="T5" fmla="*/ 62 h 130"/>
                <a:gd name="T6" fmla="*/ 175 w 290"/>
                <a:gd name="T7" fmla="*/ 92 h 130"/>
                <a:gd name="T8" fmla="*/ 134 w 290"/>
                <a:gd name="T9" fmla="*/ 104 h 130"/>
                <a:gd name="T10" fmla="*/ 142 w 290"/>
                <a:gd name="T11" fmla="*/ 115 h 130"/>
                <a:gd name="T12" fmla="*/ 134 w 290"/>
                <a:gd name="T13" fmla="*/ 130 h 130"/>
                <a:gd name="T14" fmla="*/ 111 w 290"/>
                <a:gd name="T15" fmla="*/ 117 h 130"/>
                <a:gd name="T16" fmla="*/ 58 w 290"/>
                <a:gd name="T17" fmla="*/ 117 h 130"/>
                <a:gd name="T18" fmla="*/ 79 w 290"/>
                <a:gd name="T19" fmla="*/ 97 h 130"/>
                <a:gd name="T20" fmla="*/ 102 w 290"/>
                <a:gd name="T21" fmla="*/ 103 h 130"/>
                <a:gd name="T22" fmla="*/ 69 w 290"/>
                <a:gd name="T23" fmla="*/ 85 h 130"/>
                <a:gd name="T24" fmla="*/ 106 w 290"/>
                <a:gd name="T25" fmla="*/ 78 h 130"/>
                <a:gd name="T26" fmla="*/ 39 w 290"/>
                <a:gd name="T27" fmla="*/ 80 h 130"/>
                <a:gd name="T28" fmla="*/ 17 w 290"/>
                <a:gd name="T29" fmla="*/ 79 h 130"/>
                <a:gd name="T30" fmla="*/ 0 w 290"/>
                <a:gd name="T31" fmla="*/ 51 h 130"/>
                <a:gd name="T32" fmla="*/ 1 w 290"/>
                <a:gd name="T33" fmla="*/ 34 h 130"/>
                <a:gd name="T34" fmla="*/ 48 w 290"/>
                <a:gd name="T35" fmla="*/ 46 h 130"/>
                <a:gd name="T36" fmla="*/ 145 w 290"/>
                <a:gd name="T37" fmla="*/ 56 h 130"/>
                <a:gd name="T38" fmla="*/ 159 w 290"/>
                <a:gd name="T39" fmla="*/ 37 h 130"/>
                <a:gd name="T40" fmla="*/ 47 w 290"/>
                <a:gd name="T41" fmla="*/ 40 h 130"/>
                <a:gd name="T42" fmla="*/ 43 w 290"/>
                <a:gd name="T43" fmla="*/ 29 h 130"/>
                <a:gd name="T44" fmla="*/ 102 w 290"/>
                <a:gd name="T45" fmla="*/ 12 h 130"/>
                <a:gd name="T46" fmla="*/ 168 w 290"/>
                <a:gd name="T47" fmla="*/ 7 h 130"/>
                <a:gd name="T48" fmla="*/ 244 w 290"/>
                <a:gd name="T49" fmla="*/ 0 h 130"/>
                <a:gd name="T50" fmla="*/ 290 w 290"/>
                <a:gd name="T51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130">
                  <a:moveTo>
                    <a:pt x="290" y="14"/>
                  </a:moveTo>
                  <a:lnTo>
                    <a:pt x="184" y="72"/>
                  </a:lnTo>
                  <a:lnTo>
                    <a:pt x="158" y="62"/>
                  </a:lnTo>
                  <a:lnTo>
                    <a:pt x="175" y="92"/>
                  </a:lnTo>
                  <a:lnTo>
                    <a:pt x="134" y="104"/>
                  </a:lnTo>
                  <a:lnTo>
                    <a:pt x="142" y="115"/>
                  </a:lnTo>
                  <a:lnTo>
                    <a:pt x="134" y="130"/>
                  </a:lnTo>
                  <a:lnTo>
                    <a:pt x="111" y="117"/>
                  </a:lnTo>
                  <a:lnTo>
                    <a:pt x="58" y="117"/>
                  </a:lnTo>
                  <a:lnTo>
                    <a:pt x="79" y="97"/>
                  </a:lnTo>
                  <a:lnTo>
                    <a:pt x="102" y="103"/>
                  </a:lnTo>
                  <a:lnTo>
                    <a:pt x="69" y="85"/>
                  </a:lnTo>
                  <a:lnTo>
                    <a:pt x="106" y="78"/>
                  </a:lnTo>
                  <a:lnTo>
                    <a:pt x="39" y="80"/>
                  </a:lnTo>
                  <a:lnTo>
                    <a:pt x="17" y="79"/>
                  </a:lnTo>
                  <a:lnTo>
                    <a:pt x="0" y="51"/>
                  </a:lnTo>
                  <a:lnTo>
                    <a:pt x="1" y="34"/>
                  </a:lnTo>
                  <a:lnTo>
                    <a:pt x="48" y="46"/>
                  </a:lnTo>
                  <a:lnTo>
                    <a:pt x="145" y="56"/>
                  </a:lnTo>
                  <a:lnTo>
                    <a:pt x="159" y="37"/>
                  </a:lnTo>
                  <a:lnTo>
                    <a:pt x="47" y="40"/>
                  </a:lnTo>
                  <a:lnTo>
                    <a:pt x="43" y="29"/>
                  </a:lnTo>
                  <a:lnTo>
                    <a:pt x="102" y="12"/>
                  </a:lnTo>
                  <a:lnTo>
                    <a:pt x="168" y="7"/>
                  </a:lnTo>
                  <a:lnTo>
                    <a:pt x="244" y="0"/>
                  </a:lnTo>
                  <a:lnTo>
                    <a:pt x="290" y="14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Oval 157"/>
            <p:cNvSpPr>
              <a:spLocks noChangeArrowheads="1"/>
            </p:cNvSpPr>
            <p:nvPr/>
          </p:nvSpPr>
          <p:spPr bwMode="auto">
            <a:xfrm>
              <a:off x="2638426" y="1647825"/>
              <a:ext cx="80963" cy="777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Oval 158"/>
            <p:cNvSpPr>
              <a:spLocks noChangeArrowheads="1"/>
            </p:cNvSpPr>
            <p:nvPr/>
          </p:nvSpPr>
          <p:spPr bwMode="auto">
            <a:xfrm>
              <a:off x="2654301" y="1530350"/>
              <a:ext cx="65088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2" name="Oval 159"/>
            <p:cNvSpPr>
              <a:spLocks noChangeArrowheads="1"/>
            </p:cNvSpPr>
            <p:nvPr/>
          </p:nvSpPr>
          <p:spPr bwMode="auto">
            <a:xfrm>
              <a:off x="2752726" y="1544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3" name="Oval 160"/>
            <p:cNvSpPr>
              <a:spLocks noChangeArrowheads="1"/>
            </p:cNvSpPr>
            <p:nvPr/>
          </p:nvSpPr>
          <p:spPr bwMode="auto">
            <a:xfrm>
              <a:off x="2792414" y="1530350"/>
              <a:ext cx="25400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4" name="Oval 161"/>
            <p:cNvSpPr>
              <a:spLocks noChangeArrowheads="1"/>
            </p:cNvSpPr>
            <p:nvPr/>
          </p:nvSpPr>
          <p:spPr bwMode="auto">
            <a:xfrm>
              <a:off x="2835276" y="1516063"/>
              <a:ext cx="26988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5" name="Oval 162"/>
            <p:cNvSpPr>
              <a:spLocks noChangeArrowheads="1"/>
            </p:cNvSpPr>
            <p:nvPr/>
          </p:nvSpPr>
          <p:spPr bwMode="auto">
            <a:xfrm>
              <a:off x="2749551" y="1587500"/>
              <a:ext cx="34925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6" name="Oval 163"/>
            <p:cNvSpPr>
              <a:spLocks noChangeArrowheads="1"/>
            </p:cNvSpPr>
            <p:nvPr/>
          </p:nvSpPr>
          <p:spPr bwMode="auto">
            <a:xfrm>
              <a:off x="2836864" y="1579563"/>
              <a:ext cx="57150" cy="587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7" name="Oval 164"/>
            <p:cNvSpPr>
              <a:spLocks noChangeArrowheads="1"/>
            </p:cNvSpPr>
            <p:nvPr/>
          </p:nvSpPr>
          <p:spPr bwMode="auto">
            <a:xfrm>
              <a:off x="2897189" y="150812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2978151" y="1535113"/>
              <a:ext cx="33338" cy="349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3000376" y="1528763"/>
              <a:ext cx="22225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3036889" y="1568450"/>
              <a:ext cx="39688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3106739" y="160337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3165476" y="1600200"/>
              <a:ext cx="47625" cy="508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3046414" y="1641475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2949576" y="1662113"/>
              <a:ext cx="41275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2751139" y="1673225"/>
              <a:ext cx="112713" cy="1111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2867026" y="167005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2882901" y="1704975"/>
              <a:ext cx="69850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8" name="Oval 175"/>
            <p:cNvSpPr>
              <a:spLocks noChangeArrowheads="1"/>
            </p:cNvSpPr>
            <p:nvPr/>
          </p:nvSpPr>
          <p:spPr bwMode="auto">
            <a:xfrm>
              <a:off x="2911476" y="1570038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9" name="Oval 176"/>
            <p:cNvSpPr>
              <a:spLocks noChangeArrowheads="1"/>
            </p:cNvSpPr>
            <p:nvPr/>
          </p:nvSpPr>
          <p:spPr bwMode="auto">
            <a:xfrm>
              <a:off x="2962276" y="1592263"/>
              <a:ext cx="49213" cy="492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0" name="Oval 177"/>
            <p:cNvSpPr>
              <a:spLocks noChangeArrowheads="1"/>
            </p:cNvSpPr>
            <p:nvPr/>
          </p:nvSpPr>
          <p:spPr bwMode="auto">
            <a:xfrm>
              <a:off x="3001964" y="1685925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1" name="Oval 178"/>
            <p:cNvSpPr>
              <a:spLocks noChangeArrowheads="1"/>
            </p:cNvSpPr>
            <p:nvPr/>
          </p:nvSpPr>
          <p:spPr bwMode="auto">
            <a:xfrm>
              <a:off x="3097214" y="15462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2" name="Oval 179"/>
            <p:cNvSpPr>
              <a:spLocks noChangeArrowheads="1"/>
            </p:cNvSpPr>
            <p:nvPr/>
          </p:nvSpPr>
          <p:spPr bwMode="auto">
            <a:xfrm>
              <a:off x="3157539" y="1881188"/>
              <a:ext cx="44450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3" name="Oval 180"/>
            <p:cNvSpPr>
              <a:spLocks noChangeArrowheads="1"/>
            </p:cNvSpPr>
            <p:nvPr/>
          </p:nvSpPr>
          <p:spPr bwMode="auto">
            <a:xfrm>
              <a:off x="3290889" y="1800225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4" name="Oval 181"/>
            <p:cNvSpPr>
              <a:spLocks noChangeArrowheads="1"/>
            </p:cNvSpPr>
            <p:nvPr/>
          </p:nvSpPr>
          <p:spPr bwMode="auto">
            <a:xfrm>
              <a:off x="3254376" y="177958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5" name="Oval 182"/>
            <p:cNvSpPr>
              <a:spLocks noChangeArrowheads="1"/>
            </p:cNvSpPr>
            <p:nvPr/>
          </p:nvSpPr>
          <p:spPr bwMode="auto">
            <a:xfrm>
              <a:off x="3197226" y="1925638"/>
              <a:ext cx="12700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6" name="Oval 183"/>
            <p:cNvSpPr>
              <a:spLocks noChangeArrowheads="1"/>
            </p:cNvSpPr>
            <p:nvPr/>
          </p:nvSpPr>
          <p:spPr bwMode="auto">
            <a:xfrm>
              <a:off x="3224214" y="19319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Oval 184"/>
            <p:cNvSpPr>
              <a:spLocks noChangeArrowheads="1"/>
            </p:cNvSpPr>
            <p:nvPr/>
          </p:nvSpPr>
          <p:spPr bwMode="auto">
            <a:xfrm>
              <a:off x="3541714" y="2190750"/>
              <a:ext cx="71438" cy="714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Oval 185"/>
            <p:cNvSpPr>
              <a:spLocks noChangeArrowheads="1"/>
            </p:cNvSpPr>
            <p:nvPr/>
          </p:nvSpPr>
          <p:spPr bwMode="auto">
            <a:xfrm>
              <a:off x="3460751" y="2212975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Oval 186"/>
            <p:cNvSpPr>
              <a:spLocks noChangeArrowheads="1"/>
            </p:cNvSpPr>
            <p:nvPr/>
          </p:nvSpPr>
          <p:spPr bwMode="auto">
            <a:xfrm>
              <a:off x="3249614" y="2670175"/>
              <a:ext cx="19050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Oval 187"/>
            <p:cNvSpPr>
              <a:spLocks noChangeArrowheads="1"/>
            </p:cNvSpPr>
            <p:nvPr/>
          </p:nvSpPr>
          <p:spPr bwMode="auto">
            <a:xfrm>
              <a:off x="3192464" y="2697163"/>
              <a:ext cx="31750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1" name="Oval 188"/>
            <p:cNvSpPr>
              <a:spLocks noChangeArrowheads="1"/>
            </p:cNvSpPr>
            <p:nvPr/>
          </p:nvSpPr>
          <p:spPr bwMode="auto">
            <a:xfrm>
              <a:off x="3248026" y="2709863"/>
              <a:ext cx="36513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2" name="Oval 189"/>
            <p:cNvSpPr>
              <a:spLocks noChangeArrowheads="1"/>
            </p:cNvSpPr>
            <p:nvPr/>
          </p:nvSpPr>
          <p:spPr bwMode="auto">
            <a:xfrm>
              <a:off x="3300414" y="2740025"/>
              <a:ext cx="15875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3" name="Oval 190"/>
            <p:cNvSpPr>
              <a:spLocks noChangeArrowheads="1"/>
            </p:cNvSpPr>
            <p:nvPr/>
          </p:nvSpPr>
          <p:spPr bwMode="auto">
            <a:xfrm>
              <a:off x="3263901" y="277018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4" name="Oval 191"/>
            <p:cNvSpPr>
              <a:spLocks noChangeArrowheads="1"/>
            </p:cNvSpPr>
            <p:nvPr/>
          </p:nvSpPr>
          <p:spPr bwMode="auto">
            <a:xfrm>
              <a:off x="3328989" y="2743200"/>
              <a:ext cx="68263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5" name="Oval 192"/>
            <p:cNvSpPr>
              <a:spLocks noChangeArrowheads="1"/>
            </p:cNvSpPr>
            <p:nvPr/>
          </p:nvSpPr>
          <p:spPr bwMode="auto">
            <a:xfrm>
              <a:off x="3421064" y="2771775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6" name="Oval 193"/>
            <p:cNvSpPr>
              <a:spLocks noChangeArrowheads="1"/>
            </p:cNvSpPr>
            <p:nvPr/>
          </p:nvSpPr>
          <p:spPr bwMode="auto">
            <a:xfrm>
              <a:off x="3484564" y="28162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7" name="Oval 194"/>
            <p:cNvSpPr>
              <a:spLocks noChangeArrowheads="1"/>
            </p:cNvSpPr>
            <p:nvPr/>
          </p:nvSpPr>
          <p:spPr bwMode="auto">
            <a:xfrm>
              <a:off x="3495676" y="4002088"/>
              <a:ext cx="47625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8" name="Oval 209"/>
            <p:cNvSpPr>
              <a:spLocks noChangeArrowheads="1"/>
            </p:cNvSpPr>
            <p:nvPr/>
          </p:nvSpPr>
          <p:spPr bwMode="auto">
            <a:xfrm>
              <a:off x="3062288" y="3095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9" name="Oval 210"/>
            <p:cNvSpPr>
              <a:spLocks noChangeArrowheads="1"/>
            </p:cNvSpPr>
            <p:nvPr/>
          </p:nvSpPr>
          <p:spPr bwMode="auto">
            <a:xfrm>
              <a:off x="2201863" y="27543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0" name="Oval 211"/>
            <p:cNvSpPr>
              <a:spLocks noChangeArrowheads="1"/>
            </p:cNvSpPr>
            <p:nvPr/>
          </p:nvSpPr>
          <p:spPr bwMode="auto">
            <a:xfrm>
              <a:off x="2239963" y="2032000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1" name="Oval 212"/>
            <p:cNvSpPr>
              <a:spLocks noChangeArrowheads="1"/>
            </p:cNvSpPr>
            <p:nvPr/>
          </p:nvSpPr>
          <p:spPr bwMode="auto">
            <a:xfrm>
              <a:off x="2254251" y="20145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2" name="Oval 213"/>
            <p:cNvSpPr>
              <a:spLocks noChangeArrowheads="1"/>
            </p:cNvSpPr>
            <p:nvPr/>
          </p:nvSpPr>
          <p:spPr bwMode="auto">
            <a:xfrm>
              <a:off x="2520951" y="2100263"/>
              <a:ext cx="38100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3" name="Oval 214"/>
            <p:cNvSpPr>
              <a:spLocks noChangeArrowheads="1"/>
            </p:cNvSpPr>
            <p:nvPr/>
          </p:nvSpPr>
          <p:spPr bwMode="auto">
            <a:xfrm>
              <a:off x="2533651" y="2149475"/>
              <a:ext cx="6350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4" name="Oval 215"/>
            <p:cNvSpPr>
              <a:spLocks noChangeArrowheads="1"/>
            </p:cNvSpPr>
            <p:nvPr/>
          </p:nvSpPr>
          <p:spPr bwMode="auto">
            <a:xfrm>
              <a:off x="2097088" y="21066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5" name="Oval 216"/>
            <p:cNvSpPr>
              <a:spLocks noChangeArrowheads="1"/>
            </p:cNvSpPr>
            <p:nvPr/>
          </p:nvSpPr>
          <p:spPr bwMode="auto">
            <a:xfrm>
              <a:off x="2063751" y="1971675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6" name="Oval 217"/>
            <p:cNvSpPr>
              <a:spLocks noChangeArrowheads="1"/>
            </p:cNvSpPr>
            <p:nvPr/>
          </p:nvSpPr>
          <p:spPr bwMode="auto">
            <a:xfrm>
              <a:off x="2011363" y="1898650"/>
              <a:ext cx="26988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7" name="Freeform 218"/>
            <p:cNvSpPr>
              <a:spLocks noEditPoints="1"/>
            </p:cNvSpPr>
            <p:nvPr/>
          </p:nvSpPr>
          <p:spPr bwMode="auto">
            <a:xfrm>
              <a:off x="4073526" y="1555750"/>
              <a:ext cx="2774950" cy="2124075"/>
            </a:xfrm>
            <a:custGeom>
              <a:avLst/>
              <a:gdLst>
                <a:gd name="T0" fmla="*/ 1281 w 1482"/>
                <a:gd name="T1" fmla="*/ 115 h 1134"/>
                <a:gd name="T2" fmla="*/ 1171 w 1482"/>
                <a:gd name="T3" fmla="*/ 95 h 1134"/>
                <a:gd name="T4" fmla="*/ 1068 w 1482"/>
                <a:gd name="T5" fmla="*/ 104 h 1134"/>
                <a:gd name="T6" fmla="*/ 922 w 1482"/>
                <a:gd name="T7" fmla="*/ 57 h 1134"/>
                <a:gd name="T8" fmla="*/ 881 w 1482"/>
                <a:gd name="T9" fmla="*/ 0 h 1134"/>
                <a:gd name="T10" fmla="*/ 748 w 1482"/>
                <a:gd name="T11" fmla="*/ 61 h 1134"/>
                <a:gd name="T12" fmla="*/ 710 w 1482"/>
                <a:gd name="T13" fmla="*/ 112 h 1134"/>
                <a:gd name="T14" fmla="*/ 661 w 1482"/>
                <a:gd name="T15" fmla="*/ 122 h 1134"/>
                <a:gd name="T16" fmla="*/ 656 w 1482"/>
                <a:gd name="T17" fmla="*/ 160 h 1134"/>
                <a:gd name="T18" fmla="*/ 606 w 1482"/>
                <a:gd name="T19" fmla="*/ 94 h 1134"/>
                <a:gd name="T20" fmla="*/ 552 w 1482"/>
                <a:gd name="T21" fmla="*/ 134 h 1134"/>
                <a:gd name="T22" fmla="*/ 468 w 1482"/>
                <a:gd name="T23" fmla="*/ 138 h 1134"/>
                <a:gd name="T24" fmla="*/ 401 w 1482"/>
                <a:gd name="T25" fmla="*/ 172 h 1134"/>
                <a:gd name="T26" fmla="*/ 396 w 1482"/>
                <a:gd name="T27" fmla="*/ 123 h 1134"/>
                <a:gd name="T28" fmla="*/ 251 w 1482"/>
                <a:gd name="T29" fmla="*/ 120 h 1134"/>
                <a:gd name="T30" fmla="*/ 179 w 1482"/>
                <a:gd name="T31" fmla="*/ 260 h 1134"/>
                <a:gd name="T32" fmla="*/ 253 w 1482"/>
                <a:gd name="T33" fmla="*/ 250 h 1134"/>
                <a:gd name="T34" fmla="*/ 311 w 1482"/>
                <a:gd name="T35" fmla="*/ 162 h 1134"/>
                <a:gd name="T36" fmla="*/ 304 w 1482"/>
                <a:gd name="T37" fmla="*/ 269 h 1134"/>
                <a:gd name="T38" fmla="*/ 190 w 1482"/>
                <a:gd name="T39" fmla="*/ 266 h 1134"/>
                <a:gd name="T40" fmla="*/ 136 w 1482"/>
                <a:gd name="T41" fmla="*/ 350 h 1134"/>
                <a:gd name="T42" fmla="*/ 105 w 1482"/>
                <a:gd name="T43" fmla="*/ 483 h 1134"/>
                <a:gd name="T44" fmla="*/ 220 w 1482"/>
                <a:gd name="T45" fmla="*/ 445 h 1134"/>
                <a:gd name="T46" fmla="*/ 254 w 1482"/>
                <a:gd name="T47" fmla="*/ 454 h 1134"/>
                <a:gd name="T48" fmla="*/ 276 w 1482"/>
                <a:gd name="T49" fmla="*/ 479 h 1134"/>
                <a:gd name="T50" fmla="*/ 337 w 1482"/>
                <a:gd name="T51" fmla="*/ 443 h 1134"/>
                <a:gd name="T52" fmla="*/ 374 w 1482"/>
                <a:gd name="T53" fmla="*/ 545 h 1134"/>
                <a:gd name="T54" fmla="*/ 202 w 1482"/>
                <a:gd name="T55" fmla="*/ 518 h 1134"/>
                <a:gd name="T56" fmla="*/ 53 w 1482"/>
                <a:gd name="T57" fmla="*/ 527 h 1134"/>
                <a:gd name="T58" fmla="*/ 13 w 1482"/>
                <a:gd name="T59" fmla="*/ 722 h 1134"/>
                <a:gd name="T60" fmla="*/ 191 w 1482"/>
                <a:gd name="T61" fmla="*/ 784 h 1134"/>
                <a:gd name="T62" fmla="*/ 212 w 1482"/>
                <a:gd name="T63" fmla="*/ 967 h 1134"/>
                <a:gd name="T64" fmla="*/ 256 w 1482"/>
                <a:gd name="T65" fmla="*/ 1134 h 1134"/>
                <a:gd name="T66" fmla="*/ 418 w 1482"/>
                <a:gd name="T67" fmla="*/ 964 h 1134"/>
                <a:gd name="T68" fmla="*/ 453 w 1482"/>
                <a:gd name="T69" fmla="*/ 728 h 1134"/>
                <a:gd name="T70" fmla="*/ 379 w 1482"/>
                <a:gd name="T71" fmla="*/ 568 h 1134"/>
                <a:gd name="T72" fmla="*/ 543 w 1482"/>
                <a:gd name="T73" fmla="*/ 643 h 1134"/>
                <a:gd name="T74" fmla="*/ 477 w 1482"/>
                <a:gd name="T75" fmla="*/ 550 h 1134"/>
                <a:gd name="T76" fmla="*/ 620 w 1482"/>
                <a:gd name="T77" fmla="*/ 624 h 1134"/>
                <a:gd name="T78" fmla="*/ 698 w 1482"/>
                <a:gd name="T79" fmla="*/ 731 h 1134"/>
                <a:gd name="T80" fmla="*/ 819 w 1482"/>
                <a:gd name="T81" fmla="*/ 671 h 1134"/>
                <a:gd name="T82" fmla="*/ 874 w 1482"/>
                <a:gd name="T83" fmla="*/ 809 h 1134"/>
                <a:gd name="T84" fmla="*/ 884 w 1482"/>
                <a:gd name="T85" fmla="*/ 729 h 1134"/>
                <a:gd name="T86" fmla="*/ 966 w 1482"/>
                <a:gd name="T87" fmla="*/ 616 h 1134"/>
                <a:gd name="T88" fmla="*/ 1004 w 1482"/>
                <a:gd name="T89" fmla="*/ 449 h 1134"/>
                <a:gd name="T90" fmla="*/ 1030 w 1482"/>
                <a:gd name="T91" fmla="*/ 515 h 1134"/>
                <a:gd name="T92" fmla="*/ 1132 w 1482"/>
                <a:gd name="T93" fmla="*/ 360 h 1134"/>
                <a:gd name="T94" fmla="*/ 1215 w 1482"/>
                <a:gd name="T95" fmla="*/ 249 h 1134"/>
                <a:gd name="T96" fmla="*/ 1258 w 1482"/>
                <a:gd name="T97" fmla="*/ 263 h 1134"/>
                <a:gd name="T98" fmla="*/ 1291 w 1482"/>
                <a:gd name="T99" fmla="*/ 252 h 1134"/>
                <a:gd name="T100" fmla="*/ 1444 w 1482"/>
                <a:gd name="T101" fmla="*/ 175 h 1134"/>
                <a:gd name="T102" fmla="*/ 380 w 1482"/>
                <a:gd name="T103" fmla="*/ 437 h 1134"/>
                <a:gd name="T104" fmla="*/ 363 w 1482"/>
                <a:gd name="T105" fmla="*/ 403 h 1134"/>
                <a:gd name="T106" fmla="*/ 393 w 1482"/>
                <a:gd name="T107" fmla="*/ 403 h 1134"/>
                <a:gd name="T108" fmla="*/ 513 w 1482"/>
                <a:gd name="T109" fmla="*/ 463 h 1134"/>
                <a:gd name="T110" fmla="*/ 466 w 1482"/>
                <a:gd name="T111" fmla="*/ 391 h 1134"/>
                <a:gd name="T112" fmla="*/ 502 w 1482"/>
                <a:gd name="T113" fmla="*/ 439 h 1134"/>
                <a:gd name="T114" fmla="*/ 564 w 1482"/>
                <a:gd name="T115" fmla="*/ 42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1134">
                  <a:moveTo>
                    <a:pt x="1455" y="153"/>
                  </a:moveTo>
                  <a:cubicBezTo>
                    <a:pt x="1402" y="115"/>
                    <a:pt x="1402" y="115"/>
                    <a:pt x="1402" y="115"/>
                  </a:cubicBezTo>
                  <a:cubicBezTo>
                    <a:pt x="1348" y="105"/>
                    <a:pt x="1348" y="105"/>
                    <a:pt x="1348" y="105"/>
                  </a:cubicBezTo>
                  <a:cubicBezTo>
                    <a:pt x="1350" y="120"/>
                    <a:pt x="1350" y="120"/>
                    <a:pt x="1350" y="120"/>
                  </a:cubicBezTo>
                  <a:cubicBezTo>
                    <a:pt x="1341" y="127"/>
                    <a:pt x="1341" y="127"/>
                    <a:pt x="1341" y="127"/>
                  </a:cubicBezTo>
                  <a:cubicBezTo>
                    <a:pt x="1332" y="114"/>
                    <a:pt x="1332" y="114"/>
                    <a:pt x="1332" y="114"/>
                  </a:cubicBezTo>
                  <a:cubicBezTo>
                    <a:pt x="1281" y="115"/>
                    <a:pt x="1281" y="115"/>
                    <a:pt x="1281" y="115"/>
                  </a:cubicBezTo>
                  <a:cubicBezTo>
                    <a:pt x="1278" y="125"/>
                    <a:pt x="1278" y="125"/>
                    <a:pt x="1278" y="125"/>
                  </a:cubicBezTo>
                  <a:cubicBezTo>
                    <a:pt x="1274" y="104"/>
                    <a:pt x="1274" y="104"/>
                    <a:pt x="1274" y="104"/>
                  </a:cubicBezTo>
                  <a:cubicBezTo>
                    <a:pt x="1254" y="94"/>
                    <a:pt x="1254" y="94"/>
                    <a:pt x="1254" y="94"/>
                  </a:cubicBezTo>
                  <a:cubicBezTo>
                    <a:pt x="1197" y="103"/>
                    <a:pt x="1197" y="103"/>
                    <a:pt x="1197" y="103"/>
                  </a:cubicBezTo>
                  <a:cubicBezTo>
                    <a:pt x="1201" y="82"/>
                    <a:pt x="1201" y="82"/>
                    <a:pt x="1201" y="82"/>
                  </a:cubicBezTo>
                  <a:cubicBezTo>
                    <a:pt x="1179" y="81"/>
                    <a:pt x="1179" y="81"/>
                    <a:pt x="1179" y="81"/>
                  </a:cubicBezTo>
                  <a:cubicBezTo>
                    <a:pt x="1171" y="95"/>
                    <a:pt x="1171" y="95"/>
                    <a:pt x="1171" y="95"/>
                  </a:cubicBezTo>
                  <a:cubicBezTo>
                    <a:pt x="1170" y="81"/>
                    <a:pt x="1170" y="81"/>
                    <a:pt x="1170" y="81"/>
                  </a:cubicBezTo>
                  <a:cubicBezTo>
                    <a:pt x="1130" y="71"/>
                    <a:pt x="1130" y="71"/>
                    <a:pt x="1130" y="71"/>
                  </a:cubicBezTo>
                  <a:cubicBezTo>
                    <a:pt x="1126" y="92"/>
                    <a:pt x="1126" y="92"/>
                    <a:pt x="1126" y="92"/>
                  </a:cubicBezTo>
                  <a:cubicBezTo>
                    <a:pt x="1120" y="87"/>
                    <a:pt x="1120" y="87"/>
                    <a:pt x="1120" y="87"/>
                  </a:cubicBezTo>
                  <a:cubicBezTo>
                    <a:pt x="1110" y="97"/>
                    <a:pt x="1110" y="97"/>
                    <a:pt x="1110" y="97"/>
                  </a:cubicBezTo>
                  <a:cubicBezTo>
                    <a:pt x="1080" y="82"/>
                    <a:pt x="1080" y="82"/>
                    <a:pt x="1080" y="82"/>
                  </a:cubicBezTo>
                  <a:cubicBezTo>
                    <a:pt x="1068" y="104"/>
                    <a:pt x="1068" y="104"/>
                    <a:pt x="1068" y="104"/>
                  </a:cubicBezTo>
                  <a:cubicBezTo>
                    <a:pt x="1040" y="84"/>
                    <a:pt x="1040" y="84"/>
                    <a:pt x="1040" y="84"/>
                  </a:cubicBezTo>
                  <a:cubicBezTo>
                    <a:pt x="1023" y="78"/>
                    <a:pt x="1023" y="78"/>
                    <a:pt x="1023" y="78"/>
                  </a:cubicBezTo>
                  <a:cubicBezTo>
                    <a:pt x="1004" y="69"/>
                    <a:pt x="1004" y="69"/>
                    <a:pt x="1004" y="69"/>
                  </a:cubicBezTo>
                  <a:cubicBezTo>
                    <a:pt x="971" y="65"/>
                    <a:pt x="971" y="65"/>
                    <a:pt x="971" y="65"/>
                  </a:cubicBezTo>
                  <a:cubicBezTo>
                    <a:pt x="971" y="60"/>
                    <a:pt x="971" y="60"/>
                    <a:pt x="971" y="60"/>
                  </a:cubicBezTo>
                  <a:cubicBezTo>
                    <a:pt x="949" y="59"/>
                    <a:pt x="949" y="59"/>
                    <a:pt x="949" y="59"/>
                  </a:cubicBezTo>
                  <a:cubicBezTo>
                    <a:pt x="922" y="57"/>
                    <a:pt x="922" y="57"/>
                    <a:pt x="922" y="57"/>
                  </a:cubicBezTo>
                  <a:cubicBezTo>
                    <a:pt x="885" y="79"/>
                    <a:pt x="885" y="79"/>
                    <a:pt x="885" y="79"/>
                  </a:cubicBezTo>
                  <a:cubicBezTo>
                    <a:pt x="914" y="52"/>
                    <a:pt x="914" y="52"/>
                    <a:pt x="914" y="52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894" y="19"/>
                    <a:pt x="894" y="19"/>
                    <a:pt x="894" y="19"/>
                  </a:cubicBezTo>
                  <a:cubicBezTo>
                    <a:pt x="881" y="0"/>
                    <a:pt x="881" y="0"/>
                    <a:pt x="881" y="0"/>
                  </a:cubicBezTo>
                  <a:cubicBezTo>
                    <a:pt x="852" y="7"/>
                    <a:pt x="852" y="7"/>
                    <a:pt x="852" y="7"/>
                  </a:cubicBezTo>
                  <a:cubicBezTo>
                    <a:pt x="860" y="19"/>
                    <a:pt x="860" y="19"/>
                    <a:pt x="860" y="19"/>
                  </a:cubicBezTo>
                  <a:cubicBezTo>
                    <a:pt x="828" y="28"/>
                    <a:pt x="828" y="28"/>
                    <a:pt x="828" y="28"/>
                  </a:cubicBezTo>
                  <a:cubicBezTo>
                    <a:pt x="825" y="19"/>
                    <a:pt x="825" y="19"/>
                    <a:pt x="825" y="19"/>
                  </a:cubicBezTo>
                  <a:cubicBezTo>
                    <a:pt x="755" y="34"/>
                    <a:pt x="755" y="34"/>
                    <a:pt x="755" y="34"/>
                  </a:cubicBezTo>
                  <a:cubicBezTo>
                    <a:pt x="755" y="59"/>
                    <a:pt x="755" y="59"/>
                    <a:pt x="755" y="59"/>
                  </a:cubicBezTo>
                  <a:cubicBezTo>
                    <a:pt x="748" y="61"/>
                    <a:pt x="748" y="61"/>
                    <a:pt x="748" y="61"/>
                  </a:cubicBezTo>
                  <a:cubicBezTo>
                    <a:pt x="748" y="55"/>
                    <a:pt x="748" y="55"/>
                    <a:pt x="748" y="55"/>
                  </a:cubicBezTo>
                  <a:cubicBezTo>
                    <a:pt x="711" y="59"/>
                    <a:pt x="711" y="59"/>
                    <a:pt x="711" y="59"/>
                  </a:cubicBezTo>
                  <a:cubicBezTo>
                    <a:pt x="711" y="76"/>
                    <a:pt x="711" y="76"/>
                    <a:pt x="711" y="76"/>
                  </a:cubicBezTo>
                  <a:cubicBezTo>
                    <a:pt x="729" y="87"/>
                    <a:pt x="729" y="87"/>
                    <a:pt x="729" y="87"/>
                  </a:cubicBezTo>
                  <a:cubicBezTo>
                    <a:pt x="724" y="109"/>
                    <a:pt x="724" y="109"/>
                    <a:pt x="724" y="109"/>
                  </a:cubicBezTo>
                  <a:cubicBezTo>
                    <a:pt x="746" y="119"/>
                    <a:pt x="746" y="119"/>
                    <a:pt x="746" y="119"/>
                  </a:cubicBezTo>
                  <a:cubicBezTo>
                    <a:pt x="710" y="112"/>
                    <a:pt x="710" y="112"/>
                    <a:pt x="710" y="112"/>
                  </a:cubicBezTo>
                  <a:cubicBezTo>
                    <a:pt x="718" y="88"/>
                    <a:pt x="718" y="88"/>
                    <a:pt x="718" y="88"/>
                  </a:cubicBezTo>
                  <a:cubicBezTo>
                    <a:pt x="696" y="77"/>
                    <a:pt x="696" y="77"/>
                    <a:pt x="696" y="77"/>
                  </a:cubicBezTo>
                  <a:cubicBezTo>
                    <a:pt x="682" y="96"/>
                    <a:pt x="682" y="96"/>
                    <a:pt x="682" y="96"/>
                  </a:cubicBezTo>
                  <a:cubicBezTo>
                    <a:pt x="672" y="94"/>
                    <a:pt x="672" y="94"/>
                    <a:pt x="672" y="94"/>
                  </a:cubicBezTo>
                  <a:cubicBezTo>
                    <a:pt x="664" y="71"/>
                    <a:pt x="664" y="71"/>
                    <a:pt x="664" y="71"/>
                  </a:cubicBezTo>
                  <a:cubicBezTo>
                    <a:pt x="656" y="100"/>
                    <a:pt x="656" y="100"/>
                    <a:pt x="656" y="100"/>
                  </a:cubicBezTo>
                  <a:cubicBezTo>
                    <a:pt x="661" y="122"/>
                    <a:pt x="661" y="122"/>
                    <a:pt x="661" y="122"/>
                  </a:cubicBezTo>
                  <a:cubicBezTo>
                    <a:pt x="677" y="120"/>
                    <a:pt x="677" y="120"/>
                    <a:pt x="677" y="120"/>
                  </a:cubicBezTo>
                  <a:cubicBezTo>
                    <a:pt x="690" y="131"/>
                    <a:pt x="690" y="131"/>
                    <a:pt x="690" y="131"/>
                  </a:cubicBezTo>
                  <a:cubicBezTo>
                    <a:pt x="687" y="152"/>
                    <a:pt x="687" y="152"/>
                    <a:pt x="687" y="152"/>
                  </a:cubicBezTo>
                  <a:cubicBezTo>
                    <a:pt x="681" y="131"/>
                    <a:pt x="681" y="131"/>
                    <a:pt x="681" y="131"/>
                  </a:cubicBezTo>
                  <a:cubicBezTo>
                    <a:pt x="671" y="125"/>
                    <a:pt x="671" y="125"/>
                    <a:pt x="671" y="125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56" y="160"/>
                    <a:pt x="656" y="160"/>
                    <a:pt x="656" y="160"/>
                  </a:cubicBezTo>
                  <a:cubicBezTo>
                    <a:pt x="630" y="161"/>
                    <a:pt x="630" y="161"/>
                    <a:pt x="630" y="161"/>
                  </a:cubicBezTo>
                  <a:cubicBezTo>
                    <a:pt x="651" y="150"/>
                    <a:pt x="651" y="150"/>
                    <a:pt x="651" y="150"/>
                  </a:cubicBezTo>
                  <a:cubicBezTo>
                    <a:pt x="653" y="128"/>
                    <a:pt x="653" y="128"/>
                    <a:pt x="653" y="128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29" y="69"/>
                    <a:pt x="629" y="69"/>
                    <a:pt x="629" y="6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11" y="117"/>
                    <a:pt x="611" y="117"/>
                    <a:pt x="611" y="117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61" y="118"/>
                    <a:pt x="561" y="118"/>
                    <a:pt x="561" y="11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52" y="134"/>
                    <a:pt x="552" y="134"/>
                    <a:pt x="552" y="134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08" y="131"/>
                    <a:pt x="508" y="131"/>
                    <a:pt x="508" y="131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55" y="160"/>
                    <a:pt x="455" y="160"/>
                    <a:pt x="455" y="160"/>
                  </a:cubicBezTo>
                  <a:cubicBezTo>
                    <a:pt x="460" y="143"/>
                    <a:pt x="460" y="143"/>
                    <a:pt x="460" y="143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44" y="124"/>
                    <a:pt x="444" y="124"/>
                    <a:pt x="444" y="124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0" y="160"/>
                    <a:pt x="440" y="160"/>
                    <a:pt x="440" y="160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2" y="165"/>
                    <a:pt x="412" y="165"/>
                    <a:pt x="412" y="165"/>
                  </a:cubicBezTo>
                  <a:cubicBezTo>
                    <a:pt x="417" y="179"/>
                    <a:pt x="417" y="179"/>
                    <a:pt x="417" y="179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6" y="189"/>
                    <a:pt x="406" y="189"/>
                    <a:pt x="406" y="189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62" y="148"/>
                    <a:pt x="362" y="148"/>
                    <a:pt x="362" y="148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24" y="148"/>
                    <a:pt x="424" y="148"/>
                    <a:pt x="424" y="148"/>
                  </a:cubicBezTo>
                  <a:cubicBezTo>
                    <a:pt x="396" y="123"/>
                    <a:pt x="396" y="123"/>
                    <a:pt x="396" y="123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66" y="119"/>
                    <a:pt x="266" y="119"/>
                    <a:pt x="266" y="119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21" y="276"/>
                    <a:pt x="221" y="276"/>
                    <a:pt x="221" y="276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3" y="250"/>
                    <a:pt x="253" y="250"/>
                    <a:pt x="253" y="250"/>
                  </a:cubicBezTo>
                  <a:cubicBezTo>
                    <a:pt x="266" y="240"/>
                    <a:pt x="266" y="240"/>
                    <a:pt x="266" y="240"/>
                  </a:cubicBezTo>
                  <a:cubicBezTo>
                    <a:pt x="262" y="227"/>
                    <a:pt x="262" y="227"/>
                    <a:pt x="262" y="227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5" y="199"/>
                    <a:pt x="255" y="199"/>
                    <a:pt x="255" y="19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311" y="162"/>
                    <a:pt x="311" y="162"/>
                    <a:pt x="311" y="162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90" y="223"/>
                    <a:pt x="290" y="223"/>
                    <a:pt x="290" y="223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33" y="222"/>
                    <a:pt x="333" y="222"/>
                    <a:pt x="333" y="222"/>
                  </a:cubicBezTo>
                  <a:cubicBezTo>
                    <a:pt x="345" y="237"/>
                    <a:pt x="345" y="237"/>
                    <a:pt x="345" y="237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69"/>
                    <a:pt x="304" y="269"/>
                    <a:pt x="304" y="269"/>
                  </a:cubicBezTo>
                  <a:cubicBezTo>
                    <a:pt x="285" y="264"/>
                    <a:pt x="285" y="264"/>
                    <a:pt x="285" y="264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13" y="305"/>
                    <a:pt x="213" y="305"/>
                    <a:pt x="213" y="305"/>
                  </a:cubicBezTo>
                  <a:cubicBezTo>
                    <a:pt x="200" y="304"/>
                    <a:pt x="200" y="304"/>
                    <a:pt x="200" y="30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88"/>
                    <a:pt x="189" y="288"/>
                    <a:pt x="189" y="288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65" y="314"/>
                    <a:pt x="165" y="314"/>
                    <a:pt x="165" y="314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36" y="350"/>
                    <a:pt x="136" y="350"/>
                    <a:pt x="136" y="350"/>
                  </a:cubicBezTo>
                  <a:cubicBezTo>
                    <a:pt x="124" y="355"/>
                    <a:pt x="124" y="355"/>
                    <a:pt x="124" y="355"/>
                  </a:cubicBezTo>
                  <a:cubicBezTo>
                    <a:pt x="94" y="366"/>
                    <a:pt x="94" y="366"/>
                    <a:pt x="94" y="366"/>
                  </a:cubicBezTo>
                  <a:cubicBezTo>
                    <a:pt x="119" y="396"/>
                    <a:pt x="119" y="396"/>
                    <a:pt x="119" y="396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58" y="411"/>
                    <a:pt x="58" y="411"/>
                    <a:pt x="58" y="411"/>
                  </a:cubicBezTo>
                  <a:cubicBezTo>
                    <a:pt x="59" y="480"/>
                    <a:pt x="59" y="480"/>
                    <a:pt x="59" y="480"/>
                  </a:cubicBezTo>
                  <a:cubicBezTo>
                    <a:pt x="105" y="483"/>
                    <a:pt x="105" y="483"/>
                    <a:pt x="105" y="483"/>
                  </a:cubicBezTo>
                  <a:cubicBezTo>
                    <a:pt x="129" y="457"/>
                    <a:pt x="129" y="457"/>
                    <a:pt x="129" y="457"/>
                  </a:cubicBezTo>
                  <a:cubicBezTo>
                    <a:pt x="152" y="432"/>
                    <a:pt x="152" y="432"/>
                    <a:pt x="152" y="432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57" y="417"/>
                    <a:pt x="157" y="417"/>
                    <a:pt x="157" y="417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93" y="411"/>
                    <a:pt x="193" y="411"/>
                    <a:pt x="193" y="411"/>
                  </a:cubicBezTo>
                  <a:cubicBezTo>
                    <a:pt x="220" y="445"/>
                    <a:pt x="220" y="445"/>
                    <a:pt x="220" y="445"/>
                  </a:cubicBezTo>
                  <a:cubicBezTo>
                    <a:pt x="241" y="462"/>
                    <a:pt x="241" y="462"/>
                    <a:pt x="241" y="462"/>
                  </a:cubicBezTo>
                  <a:cubicBezTo>
                    <a:pt x="236" y="475"/>
                    <a:pt x="236" y="475"/>
                    <a:pt x="236" y="475"/>
                  </a:cubicBezTo>
                  <a:cubicBezTo>
                    <a:pt x="242" y="476"/>
                    <a:pt x="242" y="476"/>
                    <a:pt x="242" y="476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6" y="449"/>
                    <a:pt x="246" y="449"/>
                    <a:pt x="246" y="449"/>
                  </a:cubicBezTo>
                  <a:cubicBezTo>
                    <a:pt x="254" y="454"/>
                    <a:pt x="254" y="454"/>
                    <a:pt x="254" y="454"/>
                  </a:cubicBezTo>
                  <a:cubicBezTo>
                    <a:pt x="257" y="451"/>
                    <a:pt x="257" y="451"/>
                    <a:pt x="257" y="451"/>
                  </a:cubicBezTo>
                  <a:cubicBezTo>
                    <a:pt x="209" y="413"/>
                    <a:pt x="209" y="413"/>
                    <a:pt x="209" y="413"/>
                  </a:cubicBezTo>
                  <a:cubicBezTo>
                    <a:pt x="221" y="397"/>
                    <a:pt x="221" y="397"/>
                    <a:pt x="221" y="397"/>
                  </a:cubicBezTo>
                  <a:cubicBezTo>
                    <a:pt x="267" y="436"/>
                    <a:pt x="267" y="436"/>
                    <a:pt x="267" y="436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6" y="479"/>
                    <a:pt x="276" y="479"/>
                    <a:pt x="276" y="479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306" y="479"/>
                    <a:pt x="306" y="479"/>
                    <a:pt x="306" y="479"/>
                  </a:cubicBezTo>
                  <a:cubicBezTo>
                    <a:pt x="291" y="462"/>
                    <a:pt x="291" y="462"/>
                    <a:pt x="291" y="462"/>
                  </a:cubicBezTo>
                  <a:cubicBezTo>
                    <a:pt x="299" y="450"/>
                    <a:pt x="299" y="450"/>
                    <a:pt x="299" y="450"/>
                  </a:cubicBezTo>
                  <a:cubicBezTo>
                    <a:pt x="316" y="445"/>
                    <a:pt x="316" y="445"/>
                    <a:pt x="316" y="445"/>
                  </a:cubicBezTo>
                  <a:cubicBezTo>
                    <a:pt x="322" y="452"/>
                    <a:pt x="322" y="452"/>
                    <a:pt x="322" y="452"/>
                  </a:cubicBezTo>
                  <a:cubicBezTo>
                    <a:pt x="337" y="443"/>
                    <a:pt x="337" y="443"/>
                    <a:pt x="337" y="443"/>
                  </a:cubicBezTo>
                  <a:cubicBezTo>
                    <a:pt x="340" y="446"/>
                    <a:pt x="340" y="446"/>
                    <a:pt x="340" y="446"/>
                  </a:cubicBezTo>
                  <a:cubicBezTo>
                    <a:pt x="318" y="457"/>
                    <a:pt x="318" y="457"/>
                    <a:pt x="318" y="457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42" y="492"/>
                    <a:pt x="342" y="492"/>
                    <a:pt x="342" y="492"/>
                  </a:cubicBezTo>
                  <a:cubicBezTo>
                    <a:pt x="386" y="483"/>
                    <a:pt x="386" y="483"/>
                    <a:pt x="386" y="483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374" y="545"/>
                    <a:pt x="374" y="545"/>
                    <a:pt x="374" y="545"/>
                  </a:cubicBezTo>
                  <a:cubicBezTo>
                    <a:pt x="340" y="541"/>
                    <a:pt x="340" y="541"/>
                    <a:pt x="340" y="541"/>
                  </a:cubicBezTo>
                  <a:cubicBezTo>
                    <a:pt x="283" y="524"/>
                    <a:pt x="283" y="524"/>
                    <a:pt x="283" y="524"/>
                  </a:cubicBezTo>
                  <a:cubicBezTo>
                    <a:pt x="267" y="533"/>
                    <a:pt x="267" y="533"/>
                    <a:pt x="267" y="533"/>
                  </a:cubicBezTo>
                  <a:cubicBezTo>
                    <a:pt x="273" y="546"/>
                    <a:pt x="273" y="546"/>
                    <a:pt x="273" y="546"/>
                  </a:cubicBezTo>
                  <a:cubicBezTo>
                    <a:pt x="262" y="549"/>
                    <a:pt x="262" y="549"/>
                    <a:pt x="262" y="549"/>
                  </a:cubicBezTo>
                  <a:cubicBezTo>
                    <a:pt x="225" y="526"/>
                    <a:pt x="225" y="526"/>
                    <a:pt x="225" y="526"/>
                  </a:cubicBezTo>
                  <a:cubicBezTo>
                    <a:pt x="202" y="518"/>
                    <a:pt x="202" y="518"/>
                    <a:pt x="202" y="518"/>
                  </a:cubicBezTo>
                  <a:cubicBezTo>
                    <a:pt x="205" y="501"/>
                    <a:pt x="205" y="501"/>
                    <a:pt x="205" y="501"/>
                  </a:cubicBezTo>
                  <a:cubicBezTo>
                    <a:pt x="205" y="487"/>
                    <a:pt x="205" y="487"/>
                    <a:pt x="205" y="487"/>
                  </a:cubicBezTo>
                  <a:cubicBezTo>
                    <a:pt x="167" y="484"/>
                    <a:pt x="167" y="484"/>
                    <a:pt x="167" y="484"/>
                  </a:cubicBezTo>
                  <a:cubicBezTo>
                    <a:pt x="109" y="498"/>
                    <a:pt x="109" y="498"/>
                    <a:pt x="109" y="498"/>
                  </a:cubicBezTo>
                  <a:cubicBezTo>
                    <a:pt x="86" y="495"/>
                    <a:pt x="86" y="495"/>
                    <a:pt x="86" y="495"/>
                  </a:cubicBezTo>
                  <a:cubicBezTo>
                    <a:pt x="75" y="512"/>
                    <a:pt x="75" y="512"/>
                    <a:pt x="75" y="512"/>
                  </a:cubicBezTo>
                  <a:cubicBezTo>
                    <a:pt x="53" y="527"/>
                    <a:pt x="53" y="527"/>
                    <a:pt x="53" y="527"/>
                  </a:cubicBezTo>
                  <a:cubicBezTo>
                    <a:pt x="58" y="551"/>
                    <a:pt x="58" y="551"/>
                    <a:pt x="58" y="551"/>
                  </a:cubicBezTo>
                  <a:cubicBezTo>
                    <a:pt x="42" y="572"/>
                    <a:pt x="42" y="572"/>
                    <a:pt x="42" y="572"/>
                  </a:cubicBezTo>
                  <a:cubicBezTo>
                    <a:pt x="29" y="575"/>
                    <a:pt x="29" y="575"/>
                    <a:pt x="29" y="575"/>
                  </a:cubicBezTo>
                  <a:cubicBezTo>
                    <a:pt x="6" y="628"/>
                    <a:pt x="6" y="628"/>
                    <a:pt x="6" y="628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3" y="722"/>
                    <a:pt x="13" y="722"/>
                    <a:pt x="13" y="722"/>
                  </a:cubicBezTo>
                  <a:cubicBezTo>
                    <a:pt x="36" y="755"/>
                    <a:pt x="36" y="755"/>
                    <a:pt x="36" y="755"/>
                  </a:cubicBezTo>
                  <a:cubicBezTo>
                    <a:pt x="68" y="782"/>
                    <a:pt x="68" y="782"/>
                    <a:pt x="68" y="782"/>
                  </a:cubicBezTo>
                  <a:cubicBezTo>
                    <a:pt x="84" y="779"/>
                    <a:pt x="84" y="779"/>
                    <a:pt x="84" y="779"/>
                  </a:cubicBezTo>
                  <a:cubicBezTo>
                    <a:pt x="104" y="781"/>
                    <a:pt x="104" y="781"/>
                    <a:pt x="104" y="781"/>
                  </a:cubicBezTo>
                  <a:cubicBezTo>
                    <a:pt x="153" y="762"/>
                    <a:pt x="153" y="762"/>
                    <a:pt x="153" y="762"/>
                  </a:cubicBezTo>
                  <a:cubicBezTo>
                    <a:pt x="170" y="782"/>
                    <a:pt x="170" y="782"/>
                    <a:pt x="170" y="782"/>
                  </a:cubicBezTo>
                  <a:cubicBezTo>
                    <a:pt x="191" y="784"/>
                    <a:pt x="191" y="784"/>
                    <a:pt x="191" y="784"/>
                  </a:cubicBezTo>
                  <a:cubicBezTo>
                    <a:pt x="200" y="798"/>
                    <a:pt x="200" y="798"/>
                    <a:pt x="200" y="798"/>
                  </a:cubicBezTo>
                  <a:cubicBezTo>
                    <a:pt x="193" y="836"/>
                    <a:pt x="193" y="836"/>
                    <a:pt x="193" y="836"/>
                  </a:cubicBezTo>
                  <a:cubicBezTo>
                    <a:pt x="214" y="864"/>
                    <a:pt x="214" y="864"/>
                    <a:pt x="214" y="864"/>
                  </a:cubicBezTo>
                  <a:cubicBezTo>
                    <a:pt x="218" y="895"/>
                    <a:pt x="218" y="895"/>
                    <a:pt x="218" y="895"/>
                  </a:cubicBezTo>
                  <a:cubicBezTo>
                    <a:pt x="219" y="908"/>
                    <a:pt x="219" y="908"/>
                    <a:pt x="219" y="908"/>
                  </a:cubicBezTo>
                  <a:cubicBezTo>
                    <a:pt x="227" y="926"/>
                    <a:pt x="227" y="926"/>
                    <a:pt x="227" y="926"/>
                  </a:cubicBezTo>
                  <a:cubicBezTo>
                    <a:pt x="212" y="967"/>
                    <a:pt x="212" y="967"/>
                    <a:pt x="212" y="967"/>
                  </a:cubicBezTo>
                  <a:cubicBezTo>
                    <a:pt x="215" y="999"/>
                    <a:pt x="215" y="999"/>
                    <a:pt x="215" y="999"/>
                  </a:cubicBezTo>
                  <a:cubicBezTo>
                    <a:pt x="231" y="1028"/>
                    <a:pt x="231" y="1028"/>
                    <a:pt x="231" y="1028"/>
                  </a:cubicBezTo>
                  <a:cubicBezTo>
                    <a:pt x="236" y="1077"/>
                    <a:pt x="236" y="1077"/>
                    <a:pt x="236" y="1077"/>
                  </a:cubicBezTo>
                  <a:cubicBezTo>
                    <a:pt x="244" y="1082"/>
                    <a:pt x="244" y="1082"/>
                    <a:pt x="244" y="1082"/>
                  </a:cubicBezTo>
                  <a:cubicBezTo>
                    <a:pt x="256" y="1112"/>
                    <a:pt x="256" y="1112"/>
                    <a:pt x="256" y="1112"/>
                  </a:cubicBezTo>
                  <a:cubicBezTo>
                    <a:pt x="251" y="1122"/>
                    <a:pt x="251" y="1122"/>
                    <a:pt x="251" y="1122"/>
                  </a:cubicBezTo>
                  <a:cubicBezTo>
                    <a:pt x="256" y="1134"/>
                    <a:pt x="256" y="1134"/>
                    <a:pt x="256" y="1134"/>
                  </a:cubicBezTo>
                  <a:cubicBezTo>
                    <a:pt x="316" y="1134"/>
                    <a:pt x="316" y="1134"/>
                    <a:pt x="316" y="1134"/>
                  </a:cubicBezTo>
                  <a:cubicBezTo>
                    <a:pt x="358" y="1083"/>
                    <a:pt x="358" y="1083"/>
                    <a:pt x="358" y="1083"/>
                  </a:cubicBezTo>
                  <a:cubicBezTo>
                    <a:pt x="360" y="1053"/>
                    <a:pt x="360" y="1053"/>
                    <a:pt x="360" y="1053"/>
                  </a:cubicBezTo>
                  <a:cubicBezTo>
                    <a:pt x="377" y="1042"/>
                    <a:pt x="377" y="1042"/>
                    <a:pt x="377" y="1042"/>
                  </a:cubicBezTo>
                  <a:cubicBezTo>
                    <a:pt x="375" y="997"/>
                    <a:pt x="375" y="997"/>
                    <a:pt x="375" y="997"/>
                  </a:cubicBezTo>
                  <a:cubicBezTo>
                    <a:pt x="385" y="983"/>
                    <a:pt x="385" y="983"/>
                    <a:pt x="385" y="983"/>
                  </a:cubicBezTo>
                  <a:cubicBezTo>
                    <a:pt x="418" y="964"/>
                    <a:pt x="418" y="964"/>
                    <a:pt x="418" y="964"/>
                  </a:cubicBezTo>
                  <a:cubicBezTo>
                    <a:pt x="418" y="926"/>
                    <a:pt x="418" y="926"/>
                    <a:pt x="418" y="926"/>
                  </a:cubicBezTo>
                  <a:cubicBezTo>
                    <a:pt x="404" y="874"/>
                    <a:pt x="404" y="874"/>
                    <a:pt x="404" y="874"/>
                  </a:cubicBezTo>
                  <a:cubicBezTo>
                    <a:pt x="428" y="830"/>
                    <a:pt x="428" y="830"/>
                    <a:pt x="428" y="830"/>
                  </a:cubicBezTo>
                  <a:cubicBezTo>
                    <a:pt x="475" y="781"/>
                    <a:pt x="475" y="781"/>
                    <a:pt x="475" y="781"/>
                  </a:cubicBezTo>
                  <a:cubicBezTo>
                    <a:pt x="493" y="729"/>
                    <a:pt x="493" y="729"/>
                    <a:pt x="493" y="729"/>
                  </a:cubicBezTo>
                  <a:cubicBezTo>
                    <a:pt x="494" y="718"/>
                    <a:pt x="494" y="718"/>
                    <a:pt x="494" y="718"/>
                  </a:cubicBezTo>
                  <a:cubicBezTo>
                    <a:pt x="453" y="728"/>
                    <a:pt x="453" y="728"/>
                    <a:pt x="453" y="728"/>
                  </a:cubicBezTo>
                  <a:cubicBezTo>
                    <a:pt x="436" y="722"/>
                    <a:pt x="436" y="722"/>
                    <a:pt x="436" y="722"/>
                  </a:cubicBezTo>
                  <a:cubicBezTo>
                    <a:pt x="436" y="710"/>
                    <a:pt x="436" y="710"/>
                    <a:pt x="436" y="710"/>
                  </a:cubicBezTo>
                  <a:cubicBezTo>
                    <a:pt x="407" y="673"/>
                    <a:pt x="407" y="673"/>
                    <a:pt x="407" y="673"/>
                  </a:cubicBezTo>
                  <a:cubicBezTo>
                    <a:pt x="396" y="648"/>
                    <a:pt x="396" y="648"/>
                    <a:pt x="396" y="648"/>
                  </a:cubicBezTo>
                  <a:cubicBezTo>
                    <a:pt x="380" y="601"/>
                    <a:pt x="380" y="601"/>
                    <a:pt x="380" y="601"/>
                  </a:cubicBezTo>
                  <a:cubicBezTo>
                    <a:pt x="364" y="558"/>
                    <a:pt x="364" y="558"/>
                    <a:pt x="364" y="558"/>
                  </a:cubicBezTo>
                  <a:cubicBezTo>
                    <a:pt x="379" y="568"/>
                    <a:pt x="379" y="568"/>
                    <a:pt x="379" y="568"/>
                  </a:cubicBezTo>
                  <a:cubicBezTo>
                    <a:pt x="408" y="613"/>
                    <a:pt x="408" y="613"/>
                    <a:pt x="408" y="613"/>
                  </a:cubicBezTo>
                  <a:cubicBezTo>
                    <a:pt x="404" y="630"/>
                    <a:pt x="404" y="630"/>
                    <a:pt x="404" y="630"/>
                  </a:cubicBezTo>
                  <a:cubicBezTo>
                    <a:pt x="434" y="673"/>
                    <a:pt x="434" y="673"/>
                    <a:pt x="434" y="673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48" y="707"/>
                    <a:pt x="448" y="707"/>
                    <a:pt x="448" y="707"/>
                  </a:cubicBezTo>
                  <a:cubicBezTo>
                    <a:pt x="503" y="686"/>
                    <a:pt x="503" y="686"/>
                    <a:pt x="503" y="686"/>
                  </a:cubicBezTo>
                  <a:cubicBezTo>
                    <a:pt x="543" y="643"/>
                    <a:pt x="543" y="643"/>
                    <a:pt x="543" y="643"/>
                  </a:cubicBezTo>
                  <a:cubicBezTo>
                    <a:pt x="554" y="619"/>
                    <a:pt x="554" y="619"/>
                    <a:pt x="554" y="619"/>
                  </a:cubicBezTo>
                  <a:cubicBezTo>
                    <a:pt x="529" y="585"/>
                    <a:pt x="529" y="585"/>
                    <a:pt x="529" y="585"/>
                  </a:cubicBezTo>
                  <a:cubicBezTo>
                    <a:pt x="514" y="607"/>
                    <a:pt x="514" y="607"/>
                    <a:pt x="514" y="607"/>
                  </a:cubicBezTo>
                  <a:cubicBezTo>
                    <a:pt x="496" y="601"/>
                    <a:pt x="496" y="601"/>
                    <a:pt x="496" y="601"/>
                  </a:cubicBezTo>
                  <a:cubicBezTo>
                    <a:pt x="496" y="591"/>
                    <a:pt x="496" y="591"/>
                    <a:pt x="496" y="591"/>
                  </a:cubicBezTo>
                  <a:cubicBezTo>
                    <a:pt x="469" y="555"/>
                    <a:pt x="469" y="555"/>
                    <a:pt x="469" y="555"/>
                  </a:cubicBezTo>
                  <a:cubicBezTo>
                    <a:pt x="477" y="550"/>
                    <a:pt x="477" y="550"/>
                    <a:pt x="477" y="550"/>
                  </a:cubicBezTo>
                  <a:cubicBezTo>
                    <a:pt x="498" y="570"/>
                    <a:pt x="498" y="570"/>
                    <a:pt x="498" y="570"/>
                  </a:cubicBezTo>
                  <a:cubicBezTo>
                    <a:pt x="517" y="585"/>
                    <a:pt x="517" y="585"/>
                    <a:pt x="517" y="585"/>
                  </a:cubicBezTo>
                  <a:cubicBezTo>
                    <a:pt x="535" y="576"/>
                    <a:pt x="535" y="576"/>
                    <a:pt x="535" y="576"/>
                  </a:cubicBezTo>
                  <a:cubicBezTo>
                    <a:pt x="541" y="596"/>
                    <a:pt x="541" y="596"/>
                    <a:pt x="541" y="596"/>
                  </a:cubicBezTo>
                  <a:cubicBezTo>
                    <a:pt x="598" y="595"/>
                    <a:pt x="598" y="595"/>
                    <a:pt x="598" y="595"/>
                  </a:cubicBezTo>
                  <a:cubicBezTo>
                    <a:pt x="628" y="618"/>
                    <a:pt x="628" y="618"/>
                    <a:pt x="628" y="618"/>
                  </a:cubicBezTo>
                  <a:cubicBezTo>
                    <a:pt x="620" y="624"/>
                    <a:pt x="620" y="624"/>
                    <a:pt x="620" y="624"/>
                  </a:cubicBezTo>
                  <a:cubicBezTo>
                    <a:pt x="638" y="643"/>
                    <a:pt x="638" y="643"/>
                    <a:pt x="638" y="643"/>
                  </a:cubicBezTo>
                  <a:cubicBezTo>
                    <a:pt x="647" y="621"/>
                    <a:pt x="647" y="621"/>
                    <a:pt x="647" y="621"/>
                  </a:cubicBezTo>
                  <a:cubicBezTo>
                    <a:pt x="654" y="671"/>
                    <a:pt x="654" y="671"/>
                    <a:pt x="654" y="671"/>
                  </a:cubicBezTo>
                  <a:cubicBezTo>
                    <a:pt x="668" y="734"/>
                    <a:pt x="668" y="734"/>
                    <a:pt x="668" y="734"/>
                  </a:cubicBezTo>
                  <a:cubicBezTo>
                    <a:pt x="677" y="750"/>
                    <a:pt x="677" y="750"/>
                    <a:pt x="677" y="750"/>
                  </a:cubicBezTo>
                  <a:cubicBezTo>
                    <a:pt x="687" y="747"/>
                    <a:pt x="687" y="747"/>
                    <a:pt x="687" y="747"/>
                  </a:cubicBezTo>
                  <a:cubicBezTo>
                    <a:pt x="698" y="731"/>
                    <a:pt x="698" y="731"/>
                    <a:pt x="698" y="73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78" y="620"/>
                    <a:pt x="778" y="620"/>
                    <a:pt x="778" y="620"/>
                  </a:cubicBezTo>
                  <a:cubicBezTo>
                    <a:pt x="793" y="647"/>
                    <a:pt x="793" y="647"/>
                    <a:pt x="793" y="647"/>
                  </a:cubicBezTo>
                  <a:cubicBezTo>
                    <a:pt x="802" y="657"/>
                    <a:pt x="802" y="657"/>
                    <a:pt x="802" y="657"/>
                  </a:cubicBezTo>
                  <a:cubicBezTo>
                    <a:pt x="803" y="680"/>
                    <a:pt x="803" y="680"/>
                    <a:pt x="803" y="680"/>
                  </a:cubicBezTo>
                  <a:cubicBezTo>
                    <a:pt x="813" y="683"/>
                    <a:pt x="813" y="683"/>
                    <a:pt x="813" y="683"/>
                  </a:cubicBezTo>
                  <a:cubicBezTo>
                    <a:pt x="819" y="671"/>
                    <a:pt x="819" y="671"/>
                    <a:pt x="819" y="671"/>
                  </a:cubicBezTo>
                  <a:cubicBezTo>
                    <a:pt x="829" y="703"/>
                    <a:pt x="829" y="703"/>
                    <a:pt x="829" y="703"/>
                  </a:cubicBezTo>
                  <a:cubicBezTo>
                    <a:pt x="833" y="732"/>
                    <a:pt x="833" y="732"/>
                    <a:pt x="833" y="732"/>
                  </a:cubicBezTo>
                  <a:cubicBezTo>
                    <a:pt x="833" y="749"/>
                    <a:pt x="833" y="749"/>
                    <a:pt x="833" y="749"/>
                  </a:cubicBezTo>
                  <a:cubicBezTo>
                    <a:pt x="845" y="761"/>
                    <a:pt x="845" y="761"/>
                    <a:pt x="845" y="761"/>
                  </a:cubicBezTo>
                  <a:cubicBezTo>
                    <a:pt x="851" y="792"/>
                    <a:pt x="851" y="792"/>
                    <a:pt x="851" y="792"/>
                  </a:cubicBezTo>
                  <a:cubicBezTo>
                    <a:pt x="865" y="814"/>
                    <a:pt x="865" y="814"/>
                    <a:pt x="865" y="814"/>
                  </a:cubicBezTo>
                  <a:cubicBezTo>
                    <a:pt x="874" y="809"/>
                    <a:pt x="874" y="809"/>
                    <a:pt x="874" y="809"/>
                  </a:cubicBezTo>
                  <a:cubicBezTo>
                    <a:pt x="869" y="783"/>
                    <a:pt x="869" y="783"/>
                    <a:pt x="869" y="783"/>
                  </a:cubicBezTo>
                  <a:cubicBezTo>
                    <a:pt x="839" y="739"/>
                    <a:pt x="839" y="739"/>
                    <a:pt x="839" y="739"/>
                  </a:cubicBezTo>
                  <a:cubicBezTo>
                    <a:pt x="847" y="701"/>
                    <a:pt x="847" y="701"/>
                    <a:pt x="847" y="701"/>
                  </a:cubicBezTo>
                  <a:cubicBezTo>
                    <a:pt x="874" y="737"/>
                    <a:pt x="874" y="737"/>
                    <a:pt x="874" y="737"/>
                  </a:cubicBezTo>
                  <a:cubicBezTo>
                    <a:pt x="874" y="750"/>
                    <a:pt x="874" y="750"/>
                    <a:pt x="874" y="750"/>
                  </a:cubicBezTo>
                  <a:cubicBezTo>
                    <a:pt x="890" y="749"/>
                    <a:pt x="890" y="749"/>
                    <a:pt x="890" y="749"/>
                  </a:cubicBezTo>
                  <a:cubicBezTo>
                    <a:pt x="884" y="729"/>
                    <a:pt x="884" y="729"/>
                    <a:pt x="884" y="729"/>
                  </a:cubicBezTo>
                  <a:cubicBezTo>
                    <a:pt x="899" y="732"/>
                    <a:pt x="899" y="732"/>
                    <a:pt x="899" y="732"/>
                  </a:cubicBezTo>
                  <a:cubicBezTo>
                    <a:pt x="918" y="716"/>
                    <a:pt x="918" y="716"/>
                    <a:pt x="918" y="716"/>
                  </a:cubicBezTo>
                  <a:cubicBezTo>
                    <a:pt x="879" y="656"/>
                    <a:pt x="879" y="656"/>
                    <a:pt x="879" y="656"/>
                  </a:cubicBezTo>
                  <a:cubicBezTo>
                    <a:pt x="907" y="631"/>
                    <a:pt x="907" y="631"/>
                    <a:pt x="907" y="631"/>
                  </a:cubicBezTo>
                  <a:cubicBezTo>
                    <a:pt x="921" y="638"/>
                    <a:pt x="921" y="638"/>
                    <a:pt x="921" y="638"/>
                  </a:cubicBezTo>
                  <a:cubicBezTo>
                    <a:pt x="928" y="631"/>
                    <a:pt x="928" y="631"/>
                    <a:pt x="928" y="631"/>
                  </a:cubicBezTo>
                  <a:cubicBezTo>
                    <a:pt x="966" y="616"/>
                    <a:pt x="966" y="616"/>
                    <a:pt x="966" y="616"/>
                  </a:cubicBezTo>
                  <a:cubicBezTo>
                    <a:pt x="997" y="554"/>
                    <a:pt x="997" y="554"/>
                    <a:pt x="997" y="554"/>
                  </a:cubicBezTo>
                  <a:cubicBezTo>
                    <a:pt x="980" y="500"/>
                    <a:pt x="980" y="500"/>
                    <a:pt x="980" y="500"/>
                  </a:cubicBezTo>
                  <a:cubicBezTo>
                    <a:pt x="1012" y="480"/>
                    <a:pt x="1012" y="480"/>
                    <a:pt x="1012" y="480"/>
                  </a:cubicBezTo>
                  <a:cubicBezTo>
                    <a:pt x="979" y="478"/>
                    <a:pt x="979" y="478"/>
                    <a:pt x="979" y="478"/>
                  </a:cubicBezTo>
                  <a:cubicBezTo>
                    <a:pt x="967" y="467"/>
                    <a:pt x="967" y="467"/>
                    <a:pt x="967" y="467"/>
                  </a:cubicBezTo>
                  <a:cubicBezTo>
                    <a:pt x="997" y="445"/>
                    <a:pt x="997" y="445"/>
                    <a:pt x="997" y="445"/>
                  </a:cubicBezTo>
                  <a:cubicBezTo>
                    <a:pt x="1004" y="449"/>
                    <a:pt x="1004" y="449"/>
                    <a:pt x="1004" y="449"/>
                  </a:cubicBezTo>
                  <a:cubicBezTo>
                    <a:pt x="993" y="463"/>
                    <a:pt x="993" y="463"/>
                    <a:pt x="993" y="463"/>
                  </a:cubicBezTo>
                  <a:cubicBezTo>
                    <a:pt x="1020" y="457"/>
                    <a:pt x="1020" y="457"/>
                    <a:pt x="1020" y="457"/>
                  </a:cubicBezTo>
                  <a:cubicBezTo>
                    <a:pt x="1028" y="466"/>
                    <a:pt x="1028" y="466"/>
                    <a:pt x="1028" y="466"/>
                  </a:cubicBezTo>
                  <a:cubicBezTo>
                    <a:pt x="1020" y="472"/>
                    <a:pt x="1020" y="472"/>
                    <a:pt x="1020" y="472"/>
                  </a:cubicBezTo>
                  <a:cubicBezTo>
                    <a:pt x="1025" y="479"/>
                    <a:pt x="1025" y="479"/>
                    <a:pt x="1025" y="479"/>
                  </a:cubicBezTo>
                  <a:cubicBezTo>
                    <a:pt x="1035" y="479"/>
                    <a:pt x="1035" y="479"/>
                    <a:pt x="1035" y="479"/>
                  </a:cubicBezTo>
                  <a:cubicBezTo>
                    <a:pt x="1030" y="515"/>
                    <a:pt x="1030" y="515"/>
                    <a:pt x="1030" y="515"/>
                  </a:cubicBezTo>
                  <a:cubicBezTo>
                    <a:pt x="1054" y="500"/>
                    <a:pt x="1054" y="500"/>
                    <a:pt x="1054" y="500"/>
                  </a:cubicBezTo>
                  <a:cubicBezTo>
                    <a:pt x="1041" y="457"/>
                    <a:pt x="1041" y="457"/>
                    <a:pt x="1041" y="457"/>
                  </a:cubicBezTo>
                  <a:cubicBezTo>
                    <a:pt x="1055" y="440"/>
                    <a:pt x="1055" y="440"/>
                    <a:pt x="1055" y="440"/>
                  </a:cubicBezTo>
                  <a:cubicBezTo>
                    <a:pt x="1056" y="431"/>
                    <a:pt x="1056" y="431"/>
                    <a:pt x="1056" y="431"/>
                  </a:cubicBezTo>
                  <a:cubicBezTo>
                    <a:pt x="1073" y="418"/>
                    <a:pt x="1073" y="418"/>
                    <a:pt x="1073" y="418"/>
                  </a:cubicBezTo>
                  <a:cubicBezTo>
                    <a:pt x="1084" y="426"/>
                    <a:pt x="1084" y="426"/>
                    <a:pt x="1084" y="426"/>
                  </a:cubicBezTo>
                  <a:cubicBezTo>
                    <a:pt x="1132" y="360"/>
                    <a:pt x="1132" y="360"/>
                    <a:pt x="1132" y="360"/>
                  </a:cubicBezTo>
                  <a:cubicBezTo>
                    <a:pt x="1137" y="322"/>
                    <a:pt x="1137" y="322"/>
                    <a:pt x="1137" y="322"/>
                  </a:cubicBezTo>
                  <a:cubicBezTo>
                    <a:pt x="1117" y="309"/>
                    <a:pt x="1117" y="309"/>
                    <a:pt x="1117" y="309"/>
                  </a:cubicBezTo>
                  <a:cubicBezTo>
                    <a:pt x="1111" y="314"/>
                    <a:pt x="1111" y="314"/>
                    <a:pt x="1111" y="314"/>
                  </a:cubicBezTo>
                  <a:cubicBezTo>
                    <a:pt x="1092" y="303"/>
                    <a:pt x="1092" y="303"/>
                    <a:pt x="1092" y="303"/>
                  </a:cubicBezTo>
                  <a:cubicBezTo>
                    <a:pt x="1145" y="241"/>
                    <a:pt x="1145" y="241"/>
                    <a:pt x="1145" y="241"/>
                  </a:cubicBezTo>
                  <a:cubicBezTo>
                    <a:pt x="1218" y="240"/>
                    <a:pt x="1218" y="240"/>
                    <a:pt x="1218" y="240"/>
                  </a:cubicBezTo>
                  <a:cubicBezTo>
                    <a:pt x="1215" y="249"/>
                    <a:pt x="1215" y="249"/>
                    <a:pt x="1215" y="249"/>
                  </a:cubicBezTo>
                  <a:cubicBezTo>
                    <a:pt x="1236" y="245"/>
                    <a:pt x="1236" y="245"/>
                    <a:pt x="1236" y="245"/>
                  </a:cubicBezTo>
                  <a:cubicBezTo>
                    <a:pt x="1234" y="235"/>
                    <a:pt x="1234" y="235"/>
                    <a:pt x="1234" y="235"/>
                  </a:cubicBezTo>
                  <a:cubicBezTo>
                    <a:pt x="1268" y="207"/>
                    <a:pt x="1268" y="207"/>
                    <a:pt x="1268" y="207"/>
                  </a:cubicBezTo>
                  <a:cubicBezTo>
                    <a:pt x="1272" y="231"/>
                    <a:pt x="1272" y="231"/>
                    <a:pt x="1272" y="231"/>
                  </a:cubicBezTo>
                  <a:cubicBezTo>
                    <a:pt x="1311" y="205"/>
                    <a:pt x="1311" y="205"/>
                    <a:pt x="1311" y="205"/>
                  </a:cubicBezTo>
                  <a:cubicBezTo>
                    <a:pt x="1294" y="232"/>
                    <a:pt x="1294" y="232"/>
                    <a:pt x="1294" y="232"/>
                  </a:cubicBezTo>
                  <a:cubicBezTo>
                    <a:pt x="1258" y="263"/>
                    <a:pt x="1258" y="263"/>
                    <a:pt x="1258" y="263"/>
                  </a:cubicBezTo>
                  <a:cubicBezTo>
                    <a:pt x="1241" y="284"/>
                    <a:pt x="1241" y="284"/>
                    <a:pt x="1241" y="284"/>
                  </a:cubicBezTo>
                  <a:cubicBezTo>
                    <a:pt x="1248" y="341"/>
                    <a:pt x="1248" y="341"/>
                    <a:pt x="1248" y="341"/>
                  </a:cubicBezTo>
                  <a:cubicBezTo>
                    <a:pt x="1287" y="299"/>
                    <a:pt x="1287" y="299"/>
                    <a:pt x="1287" y="299"/>
                  </a:cubicBezTo>
                  <a:cubicBezTo>
                    <a:pt x="1285" y="281"/>
                    <a:pt x="1285" y="281"/>
                    <a:pt x="1285" y="281"/>
                  </a:cubicBezTo>
                  <a:cubicBezTo>
                    <a:pt x="1299" y="281"/>
                    <a:pt x="1299" y="281"/>
                    <a:pt x="1299" y="281"/>
                  </a:cubicBezTo>
                  <a:cubicBezTo>
                    <a:pt x="1293" y="265"/>
                    <a:pt x="1293" y="265"/>
                    <a:pt x="1293" y="265"/>
                  </a:cubicBezTo>
                  <a:cubicBezTo>
                    <a:pt x="1291" y="252"/>
                    <a:pt x="1291" y="252"/>
                    <a:pt x="1291" y="252"/>
                  </a:cubicBezTo>
                  <a:cubicBezTo>
                    <a:pt x="1305" y="235"/>
                    <a:pt x="1305" y="235"/>
                    <a:pt x="1305" y="235"/>
                  </a:cubicBezTo>
                  <a:cubicBezTo>
                    <a:pt x="1344" y="234"/>
                    <a:pt x="1344" y="234"/>
                    <a:pt x="1344" y="234"/>
                  </a:cubicBezTo>
                  <a:cubicBezTo>
                    <a:pt x="1408" y="207"/>
                    <a:pt x="1408" y="207"/>
                    <a:pt x="1408" y="207"/>
                  </a:cubicBezTo>
                  <a:cubicBezTo>
                    <a:pt x="1390" y="180"/>
                    <a:pt x="1390" y="180"/>
                    <a:pt x="1390" y="180"/>
                  </a:cubicBezTo>
                  <a:cubicBezTo>
                    <a:pt x="1427" y="179"/>
                    <a:pt x="1427" y="179"/>
                    <a:pt x="1427" y="179"/>
                  </a:cubicBezTo>
                  <a:cubicBezTo>
                    <a:pt x="1416" y="157"/>
                    <a:pt x="1416" y="157"/>
                    <a:pt x="1416" y="157"/>
                  </a:cubicBezTo>
                  <a:cubicBezTo>
                    <a:pt x="1444" y="175"/>
                    <a:pt x="1444" y="175"/>
                    <a:pt x="1444" y="175"/>
                  </a:cubicBezTo>
                  <a:cubicBezTo>
                    <a:pt x="1449" y="184"/>
                    <a:pt x="1449" y="184"/>
                    <a:pt x="1449" y="184"/>
                  </a:cubicBezTo>
                  <a:cubicBezTo>
                    <a:pt x="1465" y="188"/>
                    <a:pt x="1465" y="188"/>
                    <a:pt x="1465" y="188"/>
                  </a:cubicBezTo>
                  <a:cubicBezTo>
                    <a:pt x="1482" y="167"/>
                    <a:pt x="1482" y="167"/>
                    <a:pt x="1482" y="167"/>
                  </a:cubicBezTo>
                  <a:cubicBezTo>
                    <a:pt x="1455" y="153"/>
                    <a:pt x="1455" y="153"/>
                    <a:pt x="1455" y="153"/>
                  </a:cubicBezTo>
                  <a:moveTo>
                    <a:pt x="423" y="442"/>
                  </a:moveTo>
                  <a:cubicBezTo>
                    <a:pt x="410" y="445"/>
                    <a:pt x="410" y="445"/>
                    <a:pt x="410" y="445"/>
                  </a:cubicBezTo>
                  <a:cubicBezTo>
                    <a:pt x="380" y="437"/>
                    <a:pt x="380" y="437"/>
                    <a:pt x="380" y="437"/>
                  </a:cubicBezTo>
                  <a:cubicBezTo>
                    <a:pt x="358" y="435"/>
                    <a:pt x="358" y="435"/>
                    <a:pt x="358" y="435"/>
                  </a:cubicBezTo>
                  <a:cubicBezTo>
                    <a:pt x="348" y="442"/>
                    <a:pt x="348" y="442"/>
                    <a:pt x="348" y="442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6" y="432"/>
                    <a:pt x="326" y="432"/>
                    <a:pt x="326" y="432"/>
                  </a:cubicBezTo>
                  <a:cubicBezTo>
                    <a:pt x="348" y="386"/>
                    <a:pt x="348" y="386"/>
                    <a:pt x="348" y="386"/>
                  </a:cubicBezTo>
                  <a:cubicBezTo>
                    <a:pt x="363" y="393"/>
                    <a:pt x="363" y="393"/>
                    <a:pt x="363" y="393"/>
                  </a:cubicBezTo>
                  <a:cubicBezTo>
                    <a:pt x="363" y="403"/>
                    <a:pt x="363" y="403"/>
                    <a:pt x="363" y="403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76" y="390"/>
                    <a:pt x="376" y="390"/>
                    <a:pt x="376" y="390"/>
                  </a:cubicBezTo>
                  <a:cubicBezTo>
                    <a:pt x="408" y="380"/>
                    <a:pt x="408" y="380"/>
                    <a:pt x="408" y="380"/>
                  </a:cubicBezTo>
                  <a:cubicBezTo>
                    <a:pt x="396" y="390"/>
                    <a:pt x="396" y="390"/>
                    <a:pt x="396" y="390"/>
                  </a:cubicBezTo>
                  <a:cubicBezTo>
                    <a:pt x="402" y="395"/>
                    <a:pt x="402" y="395"/>
                    <a:pt x="402" y="395"/>
                  </a:cubicBezTo>
                  <a:cubicBezTo>
                    <a:pt x="393" y="403"/>
                    <a:pt x="393" y="403"/>
                    <a:pt x="393" y="403"/>
                  </a:cubicBezTo>
                  <a:cubicBezTo>
                    <a:pt x="420" y="424"/>
                    <a:pt x="420" y="424"/>
                    <a:pt x="420" y="424"/>
                  </a:cubicBezTo>
                  <a:cubicBezTo>
                    <a:pt x="426" y="433"/>
                    <a:pt x="426" y="433"/>
                    <a:pt x="426" y="433"/>
                  </a:cubicBezTo>
                  <a:cubicBezTo>
                    <a:pt x="423" y="442"/>
                    <a:pt x="423" y="442"/>
                    <a:pt x="423" y="442"/>
                  </a:cubicBezTo>
                  <a:moveTo>
                    <a:pt x="519" y="448"/>
                  </a:moveTo>
                  <a:cubicBezTo>
                    <a:pt x="509" y="445"/>
                    <a:pt x="509" y="445"/>
                    <a:pt x="509" y="445"/>
                  </a:cubicBezTo>
                  <a:cubicBezTo>
                    <a:pt x="505" y="458"/>
                    <a:pt x="505" y="458"/>
                    <a:pt x="505" y="458"/>
                  </a:cubicBezTo>
                  <a:cubicBezTo>
                    <a:pt x="513" y="463"/>
                    <a:pt x="513" y="463"/>
                    <a:pt x="513" y="463"/>
                  </a:cubicBezTo>
                  <a:cubicBezTo>
                    <a:pt x="514" y="483"/>
                    <a:pt x="514" y="483"/>
                    <a:pt x="514" y="483"/>
                  </a:cubicBezTo>
                  <a:cubicBezTo>
                    <a:pt x="503" y="488"/>
                    <a:pt x="503" y="488"/>
                    <a:pt x="503" y="488"/>
                  </a:cubicBezTo>
                  <a:cubicBezTo>
                    <a:pt x="479" y="480"/>
                    <a:pt x="479" y="480"/>
                    <a:pt x="479" y="480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72" y="429"/>
                    <a:pt x="472" y="429"/>
                    <a:pt x="472" y="429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66" y="391"/>
                    <a:pt x="466" y="391"/>
                    <a:pt x="466" y="391"/>
                  </a:cubicBezTo>
                  <a:cubicBezTo>
                    <a:pt x="491" y="377"/>
                    <a:pt x="491" y="377"/>
                    <a:pt x="491" y="377"/>
                  </a:cubicBezTo>
                  <a:cubicBezTo>
                    <a:pt x="517" y="400"/>
                    <a:pt x="517" y="400"/>
                    <a:pt x="517" y="400"/>
                  </a:cubicBezTo>
                  <a:cubicBezTo>
                    <a:pt x="503" y="408"/>
                    <a:pt x="503" y="408"/>
                    <a:pt x="503" y="408"/>
                  </a:cubicBezTo>
                  <a:cubicBezTo>
                    <a:pt x="503" y="399"/>
                    <a:pt x="503" y="399"/>
                    <a:pt x="503" y="399"/>
                  </a:cubicBezTo>
                  <a:cubicBezTo>
                    <a:pt x="488" y="413"/>
                    <a:pt x="488" y="413"/>
                    <a:pt x="488" y="413"/>
                  </a:cubicBezTo>
                  <a:cubicBezTo>
                    <a:pt x="504" y="429"/>
                    <a:pt x="504" y="429"/>
                    <a:pt x="504" y="429"/>
                  </a:cubicBezTo>
                  <a:cubicBezTo>
                    <a:pt x="502" y="439"/>
                    <a:pt x="502" y="439"/>
                    <a:pt x="502" y="439"/>
                  </a:cubicBezTo>
                  <a:cubicBezTo>
                    <a:pt x="519" y="437"/>
                    <a:pt x="519" y="437"/>
                    <a:pt x="519" y="437"/>
                  </a:cubicBezTo>
                  <a:cubicBezTo>
                    <a:pt x="519" y="448"/>
                    <a:pt x="519" y="448"/>
                    <a:pt x="519" y="448"/>
                  </a:cubicBezTo>
                  <a:moveTo>
                    <a:pt x="564" y="421"/>
                  </a:moveTo>
                  <a:cubicBezTo>
                    <a:pt x="554" y="421"/>
                    <a:pt x="547" y="414"/>
                    <a:pt x="547" y="405"/>
                  </a:cubicBezTo>
                  <a:cubicBezTo>
                    <a:pt x="547" y="396"/>
                    <a:pt x="554" y="388"/>
                    <a:pt x="564" y="388"/>
                  </a:cubicBezTo>
                  <a:cubicBezTo>
                    <a:pt x="573" y="388"/>
                    <a:pt x="580" y="396"/>
                    <a:pt x="580" y="405"/>
                  </a:cubicBezTo>
                  <a:cubicBezTo>
                    <a:pt x="580" y="414"/>
                    <a:pt x="573" y="421"/>
                    <a:pt x="564" y="421"/>
                  </a:cubicBezTo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8" name="Freeform 220"/>
            <p:cNvSpPr>
              <a:spLocks noEditPoints="1"/>
            </p:cNvSpPr>
            <p:nvPr/>
          </p:nvSpPr>
          <p:spPr bwMode="auto">
            <a:xfrm>
              <a:off x="6496051" y="2262188"/>
              <a:ext cx="492125" cy="496888"/>
            </a:xfrm>
            <a:custGeom>
              <a:avLst/>
              <a:gdLst>
                <a:gd name="T0" fmla="*/ 109 w 263"/>
                <a:gd name="T1" fmla="*/ 223 h 265"/>
                <a:gd name="T2" fmla="*/ 125 w 263"/>
                <a:gd name="T3" fmla="*/ 193 h 265"/>
                <a:gd name="T4" fmla="*/ 135 w 263"/>
                <a:gd name="T5" fmla="*/ 163 h 265"/>
                <a:gd name="T6" fmla="*/ 136 w 263"/>
                <a:gd name="T7" fmla="*/ 132 h 265"/>
                <a:gd name="T8" fmla="*/ 135 w 263"/>
                <a:gd name="T9" fmla="*/ 163 h 265"/>
                <a:gd name="T10" fmla="*/ 144 w 263"/>
                <a:gd name="T11" fmla="*/ 101 h 265"/>
                <a:gd name="T12" fmla="*/ 156 w 263"/>
                <a:gd name="T13" fmla="*/ 70 h 265"/>
                <a:gd name="T14" fmla="*/ 161 w 263"/>
                <a:gd name="T15" fmla="*/ 40 h 265"/>
                <a:gd name="T16" fmla="*/ 157 w 263"/>
                <a:gd name="T17" fmla="*/ 9 h 265"/>
                <a:gd name="T18" fmla="*/ 161 w 263"/>
                <a:gd name="T19" fmla="*/ 40 h 265"/>
                <a:gd name="T20" fmla="*/ 171 w 263"/>
                <a:gd name="T21" fmla="*/ 0 h 265"/>
                <a:gd name="T22" fmla="*/ 136 w 263"/>
                <a:gd name="T23" fmla="*/ 75 h 265"/>
                <a:gd name="T24" fmla="*/ 104 w 263"/>
                <a:gd name="T25" fmla="*/ 77 h 265"/>
                <a:gd name="T26" fmla="*/ 84 w 263"/>
                <a:gd name="T27" fmla="*/ 87 h 265"/>
                <a:gd name="T28" fmla="*/ 61 w 263"/>
                <a:gd name="T29" fmla="*/ 86 h 265"/>
                <a:gd name="T30" fmla="*/ 41 w 263"/>
                <a:gd name="T31" fmla="*/ 96 h 265"/>
                <a:gd name="T32" fmla="*/ 33 w 263"/>
                <a:gd name="T33" fmla="*/ 117 h 265"/>
                <a:gd name="T34" fmla="*/ 4 w 263"/>
                <a:gd name="T35" fmla="*/ 107 h 265"/>
                <a:gd name="T36" fmla="*/ 83 w 263"/>
                <a:gd name="T37" fmla="*/ 116 h 265"/>
                <a:gd name="T38" fmla="*/ 119 w 263"/>
                <a:gd name="T39" fmla="*/ 137 h 265"/>
                <a:gd name="T40" fmla="*/ 59 w 263"/>
                <a:gd name="T41" fmla="*/ 228 h 265"/>
                <a:gd name="T42" fmla="*/ 105 w 263"/>
                <a:gd name="T43" fmla="*/ 237 h 265"/>
                <a:gd name="T44" fmla="*/ 104 w 263"/>
                <a:gd name="T45" fmla="*/ 254 h 265"/>
                <a:gd name="T46" fmla="*/ 103 w 263"/>
                <a:gd name="T47" fmla="*/ 261 h 265"/>
                <a:gd name="T48" fmla="*/ 150 w 263"/>
                <a:gd name="T49" fmla="*/ 265 h 265"/>
                <a:gd name="T50" fmla="*/ 122 w 263"/>
                <a:gd name="T51" fmla="*/ 214 h 265"/>
                <a:gd name="T52" fmla="*/ 151 w 263"/>
                <a:gd name="T53" fmla="*/ 135 h 265"/>
                <a:gd name="T54" fmla="*/ 259 w 263"/>
                <a:gd name="T55" fmla="*/ 191 h 265"/>
                <a:gd name="T56" fmla="*/ 236 w 263"/>
                <a:gd name="T57" fmla="*/ 151 h 265"/>
                <a:gd name="T58" fmla="*/ 224 w 263"/>
                <a:gd name="T59" fmla="*/ 130 h 265"/>
                <a:gd name="T60" fmla="*/ 203 w 263"/>
                <a:gd name="T61" fmla="*/ 119 h 265"/>
                <a:gd name="T62" fmla="*/ 191 w 263"/>
                <a:gd name="T63" fmla="*/ 100 h 265"/>
                <a:gd name="T64" fmla="*/ 165 w 263"/>
                <a:gd name="T65" fmla="*/ 83 h 265"/>
                <a:gd name="T66" fmla="*/ 172 w 263"/>
                <a:gd name="T67" fmla="*/ 0 h 265"/>
                <a:gd name="T68" fmla="*/ 172 w 263"/>
                <a:gd name="T6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65">
                  <a:moveTo>
                    <a:pt x="115" y="224"/>
                  </a:moveTo>
                  <a:cubicBezTo>
                    <a:pt x="109" y="223"/>
                    <a:pt x="109" y="223"/>
                    <a:pt x="109" y="223"/>
                  </a:cubicBezTo>
                  <a:cubicBezTo>
                    <a:pt x="112" y="213"/>
                    <a:pt x="116" y="203"/>
                    <a:pt x="119" y="193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2" y="204"/>
                    <a:pt x="119" y="214"/>
                    <a:pt x="115" y="224"/>
                  </a:cubicBezTo>
                  <a:moveTo>
                    <a:pt x="135" y="163"/>
                  </a:moveTo>
                  <a:cubicBezTo>
                    <a:pt x="128" y="162"/>
                    <a:pt x="128" y="162"/>
                    <a:pt x="128" y="162"/>
                  </a:cubicBezTo>
                  <a:cubicBezTo>
                    <a:pt x="131" y="152"/>
                    <a:pt x="134" y="142"/>
                    <a:pt x="136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0" y="142"/>
                    <a:pt x="138" y="153"/>
                    <a:pt x="135" y="163"/>
                  </a:cubicBezTo>
                  <a:moveTo>
                    <a:pt x="150" y="101"/>
                  </a:moveTo>
                  <a:cubicBezTo>
                    <a:pt x="144" y="101"/>
                    <a:pt x="144" y="101"/>
                    <a:pt x="144" y="101"/>
                  </a:cubicBezTo>
                  <a:cubicBezTo>
                    <a:pt x="146" y="91"/>
                    <a:pt x="148" y="80"/>
                    <a:pt x="150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5" y="81"/>
                    <a:pt x="153" y="91"/>
                    <a:pt x="150" y="101"/>
                  </a:cubicBezTo>
                  <a:moveTo>
                    <a:pt x="161" y="40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56" y="29"/>
                    <a:pt x="157" y="19"/>
                    <a:pt x="157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3" y="19"/>
                    <a:pt x="162" y="29"/>
                    <a:pt x="161" y="40"/>
                  </a:cubicBezTo>
                  <a:moveTo>
                    <a:pt x="17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67" y="0"/>
                    <a:pt x="155" y="2"/>
                    <a:pt x="149" y="24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0" y="103"/>
                    <a:pt x="39" y="111"/>
                    <a:pt x="38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111"/>
                    <a:pt x="35" y="105"/>
                    <a:pt x="36" y="9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0" y="133"/>
                    <a:pt x="119" y="137"/>
                    <a:pt x="119" y="137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59" y="228"/>
                    <a:pt x="59" y="228"/>
                    <a:pt x="59" y="228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3" y="256"/>
                    <a:pt x="102" y="258"/>
                    <a:pt x="102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9" y="238"/>
                    <a:pt x="109" y="238"/>
                    <a:pt x="109" y="238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9" y="141"/>
                    <a:pt x="151" y="135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5" y="10"/>
                    <a:pt x="176" y="2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9" name="Freeform 221"/>
            <p:cNvSpPr>
              <a:spLocks noEditPoints="1"/>
            </p:cNvSpPr>
            <p:nvPr/>
          </p:nvSpPr>
          <p:spPr bwMode="auto">
            <a:xfrm>
              <a:off x="2395538" y="2665413"/>
              <a:ext cx="877888" cy="1055688"/>
            </a:xfrm>
            <a:custGeom>
              <a:avLst/>
              <a:gdLst>
                <a:gd name="T0" fmla="*/ 469 w 469"/>
                <a:gd name="T1" fmla="*/ 564 h 564"/>
                <a:gd name="T2" fmla="*/ 408 w 469"/>
                <a:gd name="T3" fmla="*/ 556 h 564"/>
                <a:gd name="T4" fmla="*/ 428 w 469"/>
                <a:gd name="T5" fmla="*/ 558 h 564"/>
                <a:gd name="T6" fmla="*/ 368 w 469"/>
                <a:gd name="T7" fmla="*/ 555 h 564"/>
                <a:gd name="T8" fmla="*/ 388 w 469"/>
                <a:gd name="T9" fmla="*/ 554 h 564"/>
                <a:gd name="T10" fmla="*/ 327 w 469"/>
                <a:gd name="T11" fmla="*/ 547 h 564"/>
                <a:gd name="T12" fmla="*/ 328 w 469"/>
                <a:gd name="T13" fmla="*/ 544 h 564"/>
                <a:gd name="T14" fmla="*/ 308 w 469"/>
                <a:gd name="T15" fmla="*/ 543 h 564"/>
                <a:gd name="T16" fmla="*/ 250 w 469"/>
                <a:gd name="T17" fmla="*/ 523 h 564"/>
                <a:gd name="T18" fmla="*/ 269 w 469"/>
                <a:gd name="T19" fmla="*/ 529 h 564"/>
                <a:gd name="T20" fmla="*/ 210 w 469"/>
                <a:gd name="T21" fmla="*/ 512 h 564"/>
                <a:gd name="T22" fmla="*/ 230 w 469"/>
                <a:gd name="T23" fmla="*/ 516 h 564"/>
                <a:gd name="T24" fmla="*/ 173 w 469"/>
                <a:gd name="T25" fmla="*/ 494 h 564"/>
                <a:gd name="T26" fmla="*/ 175 w 469"/>
                <a:gd name="T27" fmla="*/ 491 h 564"/>
                <a:gd name="T28" fmla="*/ 155 w 469"/>
                <a:gd name="T29" fmla="*/ 483 h 564"/>
                <a:gd name="T30" fmla="*/ 107 w 469"/>
                <a:gd name="T31" fmla="*/ 444 h 564"/>
                <a:gd name="T32" fmla="*/ 123 w 469"/>
                <a:gd name="T33" fmla="*/ 457 h 564"/>
                <a:gd name="T34" fmla="*/ 76 w 469"/>
                <a:gd name="T35" fmla="*/ 417 h 564"/>
                <a:gd name="T36" fmla="*/ 79 w 469"/>
                <a:gd name="T37" fmla="*/ 415 h 564"/>
                <a:gd name="T38" fmla="*/ 63 w 469"/>
                <a:gd name="T39" fmla="*/ 401 h 564"/>
                <a:gd name="T40" fmla="*/ 34 w 469"/>
                <a:gd name="T41" fmla="*/ 346 h 564"/>
                <a:gd name="T42" fmla="*/ 44 w 469"/>
                <a:gd name="T43" fmla="*/ 365 h 564"/>
                <a:gd name="T44" fmla="*/ 17 w 469"/>
                <a:gd name="T45" fmla="*/ 309 h 564"/>
                <a:gd name="T46" fmla="*/ 20 w 469"/>
                <a:gd name="T47" fmla="*/ 308 h 564"/>
                <a:gd name="T48" fmla="*/ 12 w 469"/>
                <a:gd name="T49" fmla="*/ 289 h 564"/>
                <a:gd name="T50" fmla="*/ 11 w 469"/>
                <a:gd name="T51" fmla="*/ 268 h 564"/>
                <a:gd name="T52" fmla="*/ 4 w 469"/>
                <a:gd name="T53" fmla="*/ 248 h 564"/>
                <a:gd name="T54" fmla="*/ 1 w 469"/>
                <a:gd name="T55" fmla="*/ 186 h 564"/>
                <a:gd name="T56" fmla="*/ 4 w 469"/>
                <a:gd name="T57" fmla="*/ 186 h 564"/>
                <a:gd name="T58" fmla="*/ 3 w 469"/>
                <a:gd name="T59" fmla="*/ 166 h 564"/>
                <a:gd name="T60" fmla="*/ 6 w 469"/>
                <a:gd name="T61" fmla="*/ 145 h 564"/>
                <a:gd name="T62" fmla="*/ 15 w 469"/>
                <a:gd name="T63" fmla="*/ 127 h 564"/>
                <a:gd name="T64" fmla="*/ 42 w 469"/>
                <a:gd name="T65" fmla="*/ 72 h 564"/>
                <a:gd name="T66" fmla="*/ 44 w 469"/>
                <a:gd name="T67" fmla="*/ 75 h 564"/>
                <a:gd name="T68" fmla="*/ 55 w 469"/>
                <a:gd name="T69" fmla="*/ 58 h 564"/>
                <a:gd name="T70" fmla="*/ 73 w 469"/>
                <a:gd name="T71" fmla="*/ 47 h 564"/>
                <a:gd name="T72" fmla="*/ 88 w 469"/>
                <a:gd name="T73" fmla="*/ 33 h 564"/>
                <a:gd name="T74" fmla="*/ 107 w 469"/>
                <a:gd name="T75" fmla="*/ 27 h 564"/>
                <a:gd name="T76" fmla="*/ 124 w 469"/>
                <a:gd name="T77" fmla="*/ 16 h 564"/>
                <a:gd name="T78" fmla="*/ 144 w 469"/>
                <a:gd name="T79" fmla="*/ 10 h 564"/>
                <a:gd name="T80" fmla="*/ 163 w 469"/>
                <a:gd name="T81" fmla="*/ 5 h 564"/>
                <a:gd name="T82" fmla="*/ 179 w 469"/>
                <a:gd name="T83" fmla="*/ 6 h 564"/>
                <a:gd name="T84" fmla="*/ 209 w 469"/>
                <a:gd name="T85" fmla="*/ 0 h 564"/>
                <a:gd name="T86" fmla="*/ 208 w 469"/>
                <a:gd name="T87" fmla="*/ 4 h 564"/>
                <a:gd name="T88" fmla="*/ 209 w 469"/>
                <a:gd name="T8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9" h="564">
                  <a:moveTo>
                    <a:pt x="449" y="560"/>
                  </a:moveTo>
                  <a:cubicBezTo>
                    <a:pt x="449" y="563"/>
                    <a:pt x="449" y="563"/>
                    <a:pt x="449" y="563"/>
                  </a:cubicBezTo>
                  <a:cubicBezTo>
                    <a:pt x="456" y="563"/>
                    <a:pt x="462" y="564"/>
                    <a:pt x="469" y="564"/>
                  </a:cubicBezTo>
                  <a:cubicBezTo>
                    <a:pt x="469" y="560"/>
                    <a:pt x="469" y="560"/>
                    <a:pt x="469" y="560"/>
                  </a:cubicBezTo>
                  <a:cubicBezTo>
                    <a:pt x="462" y="560"/>
                    <a:pt x="456" y="560"/>
                    <a:pt x="449" y="560"/>
                  </a:cubicBezTo>
                  <a:moveTo>
                    <a:pt x="408" y="556"/>
                  </a:moveTo>
                  <a:cubicBezTo>
                    <a:pt x="408" y="560"/>
                    <a:pt x="408" y="560"/>
                    <a:pt x="408" y="560"/>
                  </a:cubicBezTo>
                  <a:cubicBezTo>
                    <a:pt x="415" y="560"/>
                    <a:pt x="422" y="561"/>
                    <a:pt x="428" y="562"/>
                  </a:cubicBezTo>
                  <a:cubicBezTo>
                    <a:pt x="428" y="558"/>
                    <a:pt x="428" y="558"/>
                    <a:pt x="428" y="558"/>
                  </a:cubicBezTo>
                  <a:cubicBezTo>
                    <a:pt x="422" y="558"/>
                    <a:pt x="415" y="557"/>
                    <a:pt x="408" y="556"/>
                  </a:cubicBezTo>
                  <a:moveTo>
                    <a:pt x="368" y="551"/>
                  </a:moveTo>
                  <a:cubicBezTo>
                    <a:pt x="368" y="555"/>
                    <a:pt x="368" y="555"/>
                    <a:pt x="368" y="555"/>
                  </a:cubicBezTo>
                  <a:cubicBezTo>
                    <a:pt x="374" y="556"/>
                    <a:pt x="381" y="556"/>
                    <a:pt x="388" y="557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2" y="553"/>
                    <a:pt x="375" y="552"/>
                    <a:pt x="368" y="551"/>
                  </a:cubicBezTo>
                  <a:moveTo>
                    <a:pt x="328" y="544"/>
                  </a:moveTo>
                  <a:cubicBezTo>
                    <a:pt x="327" y="547"/>
                    <a:pt x="327" y="547"/>
                    <a:pt x="327" y="547"/>
                  </a:cubicBezTo>
                  <a:cubicBezTo>
                    <a:pt x="334" y="549"/>
                    <a:pt x="341" y="550"/>
                    <a:pt x="348" y="551"/>
                  </a:cubicBezTo>
                  <a:cubicBezTo>
                    <a:pt x="348" y="548"/>
                    <a:pt x="348" y="548"/>
                    <a:pt x="348" y="548"/>
                  </a:cubicBezTo>
                  <a:cubicBezTo>
                    <a:pt x="341" y="547"/>
                    <a:pt x="335" y="545"/>
                    <a:pt x="328" y="544"/>
                  </a:cubicBezTo>
                  <a:moveTo>
                    <a:pt x="288" y="535"/>
                  </a:moveTo>
                  <a:cubicBezTo>
                    <a:pt x="288" y="538"/>
                    <a:pt x="288" y="538"/>
                    <a:pt x="288" y="538"/>
                  </a:cubicBezTo>
                  <a:cubicBezTo>
                    <a:pt x="294" y="540"/>
                    <a:pt x="301" y="541"/>
                    <a:pt x="308" y="543"/>
                  </a:cubicBezTo>
                  <a:cubicBezTo>
                    <a:pt x="308" y="540"/>
                    <a:pt x="308" y="540"/>
                    <a:pt x="308" y="540"/>
                  </a:cubicBezTo>
                  <a:cubicBezTo>
                    <a:pt x="302" y="538"/>
                    <a:pt x="295" y="537"/>
                    <a:pt x="288" y="535"/>
                  </a:cubicBezTo>
                  <a:moveTo>
                    <a:pt x="250" y="523"/>
                  </a:moveTo>
                  <a:cubicBezTo>
                    <a:pt x="249" y="526"/>
                    <a:pt x="249" y="526"/>
                    <a:pt x="249" y="526"/>
                  </a:cubicBezTo>
                  <a:cubicBezTo>
                    <a:pt x="255" y="528"/>
                    <a:pt x="262" y="531"/>
                    <a:pt x="268" y="532"/>
                  </a:cubicBezTo>
                  <a:cubicBezTo>
                    <a:pt x="269" y="529"/>
                    <a:pt x="269" y="529"/>
                    <a:pt x="269" y="529"/>
                  </a:cubicBezTo>
                  <a:cubicBezTo>
                    <a:pt x="262" y="527"/>
                    <a:pt x="256" y="525"/>
                    <a:pt x="250" y="523"/>
                  </a:cubicBezTo>
                  <a:moveTo>
                    <a:pt x="212" y="508"/>
                  </a:moveTo>
                  <a:cubicBezTo>
                    <a:pt x="210" y="512"/>
                    <a:pt x="210" y="512"/>
                    <a:pt x="210" y="512"/>
                  </a:cubicBezTo>
                  <a:cubicBezTo>
                    <a:pt x="217" y="514"/>
                    <a:pt x="223" y="517"/>
                    <a:pt x="229" y="519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24" y="514"/>
                    <a:pt x="218" y="511"/>
                    <a:pt x="212" y="508"/>
                  </a:cubicBezTo>
                  <a:moveTo>
                    <a:pt x="175" y="491"/>
                  </a:moveTo>
                  <a:cubicBezTo>
                    <a:pt x="173" y="494"/>
                    <a:pt x="173" y="494"/>
                    <a:pt x="173" y="494"/>
                  </a:cubicBezTo>
                  <a:cubicBezTo>
                    <a:pt x="179" y="497"/>
                    <a:pt x="185" y="500"/>
                    <a:pt x="192" y="503"/>
                  </a:cubicBezTo>
                  <a:cubicBezTo>
                    <a:pt x="193" y="500"/>
                    <a:pt x="193" y="500"/>
                    <a:pt x="193" y="500"/>
                  </a:cubicBezTo>
                  <a:cubicBezTo>
                    <a:pt x="187" y="497"/>
                    <a:pt x="181" y="494"/>
                    <a:pt x="175" y="491"/>
                  </a:cubicBezTo>
                  <a:moveTo>
                    <a:pt x="140" y="469"/>
                  </a:moveTo>
                  <a:cubicBezTo>
                    <a:pt x="138" y="472"/>
                    <a:pt x="138" y="472"/>
                    <a:pt x="138" y="472"/>
                  </a:cubicBezTo>
                  <a:cubicBezTo>
                    <a:pt x="144" y="476"/>
                    <a:pt x="149" y="480"/>
                    <a:pt x="155" y="483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51" y="477"/>
                    <a:pt x="145" y="473"/>
                    <a:pt x="140" y="469"/>
                  </a:cubicBezTo>
                  <a:moveTo>
                    <a:pt x="107" y="444"/>
                  </a:moveTo>
                  <a:cubicBezTo>
                    <a:pt x="105" y="447"/>
                    <a:pt x="105" y="447"/>
                    <a:pt x="105" y="447"/>
                  </a:cubicBezTo>
                  <a:cubicBezTo>
                    <a:pt x="110" y="451"/>
                    <a:pt x="116" y="456"/>
                    <a:pt x="121" y="460"/>
                  </a:cubicBezTo>
                  <a:cubicBezTo>
                    <a:pt x="123" y="457"/>
                    <a:pt x="123" y="457"/>
                    <a:pt x="123" y="457"/>
                  </a:cubicBezTo>
                  <a:cubicBezTo>
                    <a:pt x="118" y="453"/>
                    <a:pt x="113" y="449"/>
                    <a:pt x="107" y="444"/>
                  </a:cubicBezTo>
                  <a:moveTo>
                    <a:pt x="79" y="415"/>
                  </a:moveTo>
                  <a:cubicBezTo>
                    <a:pt x="76" y="417"/>
                    <a:pt x="76" y="417"/>
                    <a:pt x="76" y="417"/>
                  </a:cubicBezTo>
                  <a:cubicBezTo>
                    <a:pt x="81" y="423"/>
                    <a:pt x="85" y="428"/>
                    <a:pt x="90" y="433"/>
                  </a:cubicBezTo>
                  <a:cubicBezTo>
                    <a:pt x="92" y="430"/>
                    <a:pt x="92" y="430"/>
                    <a:pt x="92" y="430"/>
                  </a:cubicBezTo>
                  <a:cubicBezTo>
                    <a:pt x="88" y="425"/>
                    <a:pt x="83" y="420"/>
                    <a:pt x="79" y="415"/>
                  </a:cubicBezTo>
                  <a:moveTo>
                    <a:pt x="54" y="382"/>
                  </a:moveTo>
                  <a:cubicBezTo>
                    <a:pt x="51" y="384"/>
                    <a:pt x="51" y="384"/>
                    <a:pt x="51" y="384"/>
                  </a:cubicBezTo>
                  <a:cubicBezTo>
                    <a:pt x="55" y="390"/>
                    <a:pt x="59" y="396"/>
                    <a:pt x="63" y="401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2" y="394"/>
                    <a:pt x="58" y="388"/>
                    <a:pt x="54" y="382"/>
                  </a:cubicBezTo>
                  <a:moveTo>
                    <a:pt x="34" y="346"/>
                  </a:moveTo>
                  <a:cubicBezTo>
                    <a:pt x="31" y="348"/>
                    <a:pt x="31" y="348"/>
                    <a:pt x="31" y="348"/>
                  </a:cubicBezTo>
                  <a:cubicBezTo>
                    <a:pt x="34" y="354"/>
                    <a:pt x="37" y="360"/>
                    <a:pt x="41" y="366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0" y="359"/>
                    <a:pt x="37" y="353"/>
                    <a:pt x="34" y="346"/>
                  </a:cubicBezTo>
                  <a:moveTo>
                    <a:pt x="20" y="308"/>
                  </a:moveTo>
                  <a:cubicBezTo>
                    <a:pt x="17" y="309"/>
                    <a:pt x="17" y="309"/>
                    <a:pt x="17" y="309"/>
                  </a:cubicBezTo>
                  <a:cubicBezTo>
                    <a:pt x="19" y="315"/>
                    <a:pt x="21" y="322"/>
                    <a:pt x="23" y="328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24" y="321"/>
                    <a:pt x="22" y="314"/>
                    <a:pt x="20" y="308"/>
                  </a:cubicBezTo>
                  <a:moveTo>
                    <a:pt x="11" y="268"/>
                  </a:moveTo>
                  <a:cubicBezTo>
                    <a:pt x="7" y="268"/>
                    <a:pt x="7" y="268"/>
                    <a:pt x="7" y="268"/>
                  </a:cubicBezTo>
                  <a:cubicBezTo>
                    <a:pt x="9" y="275"/>
                    <a:pt x="10" y="282"/>
                    <a:pt x="12" y="289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3" y="281"/>
                    <a:pt x="12" y="274"/>
                    <a:pt x="11" y="268"/>
                  </a:cubicBezTo>
                  <a:moveTo>
                    <a:pt x="5" y="227"/>
                  </a:moveTo>
                  <a:cubicBezTo>
                    <a:pt x="2" y="227"/>
                    <a:pt x="2" y="227"/>
                    <a:pt x="2" y="227"/>
                  </a:cubicBezTo>
                  <a:cubicBezTo>
                    <a:pt x="2" y="234"/>
                    <a:pt x="3" y="241"/>
                    <a:pt x="4" y="248"/>
                  </a:cubicBezTo>
                  <a:cubicBezTo>
                    <a:pt x="7" y="247"/>
                    <a:pt x="7" y="247"/>
                    <a:pt x="7" y="247"/>
                  </a:cubicBezTo>
                  <a:cubicBezTo>
                    <a:pt x="6" y="240"/>
                    <a:pt x="6" y="234"/>
                    <a:pt x="5" y="227"/>
                  </a:cubicBezTo>
                  <a:moveTo>
                    <a:pt x="1" y="186"/>
                  </a:moveTo>
                  <a:cubicBezTo>
                    <a:pt x="0" y="193"/>
                    <a:pt x="0" y="200"/>
                    <a:pt x="0" y="207"/>
                  </a:cubicBezTo>
                  <a:cubicBezTo>
                    <a:pt x="4" y="207"/>
                    <a:pt x="4" y="207"/>
                    <a:pt x="4" y="207"/>
                  </a:cubicBezTo>
                  <a:cubicBezTo>
                    <a:pt x="4" y="200"/>
                    <a:pt x="4" y="193"/>
                    <a:pt x="4" y="186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6" y="145"/>
                  </a:moveTo>
                  <a:cubicBezTo>
                    <a:pt x="5" y="152"/>
                    <a:pt x="4" y="158"/>
                    <a:pt x="3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59"/>
                    <a:pt x="8" y="152"/>
                    <a:pt x="10" y="146"/>
                  </a:cubicBezTo>
                  <a:cubicBezTo>
                    <a:pt x="6" y="145"/>
                    <a:pt x="6" y="145"/>
                    <a:pt x="6" y="145"/>
                  </a:cubicBezTo>
                  <a:moveTo>
                    <a:pt x="20" y="107"/>
                  </a:moveTo>
                  <a:cubicBezTo>
                    <a:pt x="17" y="113"/>
                    <a:pt x="14" y="119"/>
                    <a:pt x="12" y="126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7" y="120"/>
                    <a:pt x="20" y="114"/>
                    <a:pt x="23" y="108"/>
                  </a:cubicBezTo>
                  <a:cubicBezTo>
                    <a:pt x="20" y="107"/>
                    <a:pt x="20" y="107"/>
                    <a:pt x="20" y="107"/>
                  </a:cubicBezTo>
                  <a:moveTo>
                    <a:pt x="42" y="72"/>
                  </a:moveTo>
                  <a:cubicBezTo>
                    <a:pt x="37" y="78"/>
                    <a:pt x="33" y="83"/>
                    <a:pt x="30" y="89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6" y="85"/>
                    <a:pt x="40" y="80"/>
                    <a:pt x="44" y="75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71" y="45"/>
                  </a:moveTo>
                  <a:cubicBezTo>
                    <a:pt x="66" y="49"/>
                    <a:pt x="60" y="53"/>
                    <a:pt x="55" y="58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56"/>
                    <a:pt x="68" y="51"/>
                    <a:pt x="73" y="47"/>
                  </a:cubicBezTo>
                  <a:cubicBezTo>
                    <a:pt x="71" y="45"/>
                    <a:pt x="71" y="45"/>
                    <a:pt x="71" y="45"/>
                  </a:cubicBezTo>
                  <a:moveTo>
                    <a:pt x="106" y="24"/>
                  </a:moveTo>
                  <a:cubicBezTo>
                    <a:pt x="100" y="27"/>
                    <a:pt x="94" y="30"/>
                    <a:pt x="88" y="33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3"/>
                    <a:pt x="101" y="30"/>
                    <a:pt x="107" y="27"/>
                  </a:cubicBezTo>
                  <a:cubicBezTo>
                    <a:pt x="106" y="24"/>
                    <a:pt x="106" y="24"/>
                    <a:pt x="106" y="24"/>
                  </a:cubicBezTo>
                  <a:moveTo>
                    <a:pt x="144" y="10"/>
                  </a:moveTo>
                  <a:cubicBezTo>
                    <a:pt x="137" y="12"/>
                    <a:pt x="131" y="14"/>
                    <a:pt x="124" y="16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7"/>
                    <a:pt x="138" y="15"/>
                    <a:pt x="145" y="13"/>
                  </a:cubicBezTo>
                  <a:cubicBezTo>
                    <a:pt x="144" y="10"/>
                    <a:pt x="144" y="10"/>
                    <a:pt x="144" y="10"/>
                  </a:cubicBezTo>
                  <a:moveTo>
                    <a:pt x="183" y="2"/>
                  </a:moveTo>
                  <a:cubicBezTo>
                    <a:pt x="182" y="2"/>
                    <a:pt x="180" y="2"/>
                    <a:pt x="178" y="3"/>
                  </a:cubicBezTo>
                  <a:cubicBezTo>
                    <a:pt x="173" y="3"/>
                    <a:pt x="169" y="4"/>
                    <a:pt x="163" y="5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9" y="8"/>
                    <a:pt x="174" y="7"/>
                    <a:pt x="179" y="6"/>
                  </a:cubicBezTo>
                  <a:cubicBezTo>
                    <a:pt x="180" y="6"/>
                    <a:pt x="182" y="6"/>
                    <a:pt x="184" y="5"/>
                  </a:cubicBezTo>
                  <a:cubicBezTo>
                    <a:pt x="183" y="2"/>
                    <a:pt x="183" y="2"/>
                    <a:pt x="183" y="2"/>
                  </a:cubicBezTo>
                  <a:moveTo>
                    <a:pt x="209" y="0"/>
                  </a:moveTo>
                  <a:cubicBezTo>
                    <a:pt x="208" y="0"/>
                    <a:pt x="206" y="0"/>
                    <a:pt x="204" y="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6" y="4"/>
                    <a:pt x="208" y="4"/>
                    <a:pt x="208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222"/>
            <p:cNvSpPr/>
            <p:nvPr/>
          </p:nvSpPr>
          <p:spPr bwMode="auto">
            <a:xfrm>
              <a:off x="3387726" y="3714750"/>
              <a:ext cx="38100" cy="6350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0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20 w 2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20" y="0"/>
                    <a:pt x="13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223"/>
            <p:cNvSpPr/>
            <p:nvPr/>
          </p:nvSpPr>
          <p:spPr bwMode="auto">
            <a:xfrm>
              <a:off x="3311526" y="3716338"/>
              <a:ext cx="12700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3 h 4"/>
                <a:gd name="T4" fmla="*/ 7 w 7"/>
                <a:gd name="T5" fmla="*/ 4 h 4"/>
                <a:gd name="T6" fmla="*/ 7 w 7"/>
                <a:gd name="T7" fmla="*/ 0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224"/>
            <p:cNvSpPr/>
            <p:nvPr/>
          </p:nvSpPr>
          <p:spPr bwMode="auto">
            <a:xfrm>
              <a:off x="3324226" y="3716338"/>
              <a:ext cx="25400" cy="6350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4 h 4"/>
                <a:gd name="T4" fmla="*/ 8 w 14"/>
                <a:gd name="T5" fmla="*/ 4 h 4"/>
                <a:gd name="T6" fmla="*/ 14 w 14"/>
                <a:gd name="T7" fmla="*/ 4 h 4"/>
                <a:gd name="T8" fmla="*/ 13 w 14"/>
                <a:gd name="T9" fmla="*/ 0 h 4"/>
                <a:gd name="T10" fmla="*/ 8 w 14"/>
                <a:gd name="T11" fmla="*/ 0 h 4"/>
                <a:gd name="T12" fmla="*/ 0 w 1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8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225"/>
            <p:cNvSpPr>
              <a:spLocks noEditPoints="1"/>
            </p:cNvSpPr>
            <p:nvPr/>
          </p:nvSpPr>
          <p:spPr bwMode="auto">
            <a:xfrm>
              <a:off x="2311401" y="2671763"/>
              <a:ext cx="1114425" cy="1050925"/>
            </a:xfrm>
            <a:custGeom>
              <a:avLst/>
              <a:gdLst>
                <a:gd name="T0" fmla="*/ 595 w 595"/>
                <a:gd name="T1" fmla="*/ 556 h 561"/>
                <a:gd name="T2" fmla="*/ 573 w 595"/>
                <a:gd name="T3" fmla="*/ 560 h 561"/>
                <a:gd name="T4" fmla="*/ 551 w 595"/>
                <a:gd name="T5" fmla="*/ 558 h 561"/>
                <a:gd name="T6" fmla="*/ 484 w 595"/>
                <a:gd name="T7" fmla="*/ 560 h 561"/>
                <a:gd name="T8" fmla="*/ 506 w 595"/>
                <a:gd name="T9" fmla="*/ 561 h 561"/>
                <a:gd name="T10" fmla="*/ 440 w 595"/>
                <a:gd name="T11" fmla="*/ 554 h 561"/>
                <a:gd name="T12" fmla="*/ 440 w 595"/>
                <a:gd name="T13" fmla="*/ 558 h 561"/>
                <a:gd name="T14" fmla="*/ 418 w 595"/>
                <a:gd name="T15" fmla="*/ 552 h 561"/>
                <a:gd name="T16" fmla="*/ 396 w 595"/>
                <a:gd name="T17" fmla="*/ 553 h 561"/>
                <a:gd name="T18" fmla="*/ 374 w 595"/>
                <a:gd name="T19" fmla="*/ 547 h 561"/>
                <a:gd name="T20" fmla="*/ 309 w 595"/>
                <a:gd name="T21" fmla="*/ 538 h 561"/>
                <a:gd name="T22" fmla="*/ 330 w 595"/>
                <a:gd name="T23" fmla="*/ 542 h 561"/>
                <a:gd name="T24" fmla="*/ 267 w 595"/>
                <a:gd name="T25" fmla="*/ 523 h 561"/>
                <a:gd name="T26" fmla="*/ 266 w 595"/>
                <a:gd name="T27" fmla="*/ 526 h 561"/>
                <a:gd name="T28" fmla="*/ 246 w 595"/>
                <a:gd name="T29" fmla="*/ 516 h 561"/>
                <a:gd name="T30" fmla="*/ 224 w 595"/>
                <a:gd name="T31" fmla="*/ 512 h 561"/>
                <a:gd name="T32" fmla="*/ 206 w 595"/>
                <a:gd name="T33" fmla="*/ 501 h 561"/>
                <a:gd name="T34" fmla="*/ 146 w 595"/>
                <a:gd name="T35" fmla="*/ 474 h 561"/>
                <a:gd name="T36" fmla="*/ 165 w 595"/>
                <a:gd name="T37" fmla="*/ 485 h 561"/>
                <a:gd name="T38" fmla="*/ 113 w 595"/>
                <a:gd name="T39" fmla="*/ 446 h 561"/>
                <a:gd name="T40" fmla="*/ 111 w 595"/>
                <a:gd name="T41" fmla="*/ 449 h 561"/>
                <a:gd name="T42" fmla="*/ 97 w 595"/>
                <a:gd name="T43" fmla="*/ 432 h 561"/>
                <a:gd name="T44" fmla="*/ 52 w 595"/>
                <a:gd name="T45" fmla="*/ 387 h 561"/>
                <a:gd name="T46" fmla="*/ 65 w 595"/>
                <a:gd name="T47" fmla="*/ 404 h 561"/>
                <a:gd name="T48" fmla="*/ 35 w 595"/>
                <a:gd name="T49" fmla="*/ 349 h 561"/>
                <a:gd name="T50" fmla="*/ 31 w 595"/>
                <a:gd name="T51" fmla="*/ 350 h 561"/>
                <a:gd name="T52" fmla="*/ 27 w 595"/>
                <a:gd name="T53" fmla="*/ 330 h 561"/>
                <a:gd name="T54" fmla="*/ 6 w 595"/>
                <a:gd name="T55" fmla="*/ 271 h 561"/>
                <a:gd name="T56" fmla="*/ 14 w 595"/>
                <a:gd name="T57" fmla="*/ 290 h 561"/>
                <a:gd name="T58" fmla="*/ 3 w 595"/>
                <a:gd name="T59" fmla="*/ 251 h 561"/>
                <a:gd name="T60" fmla="*/ 7 w 595"/>
                <a:gd name="T61" fmla="*/ 250 h 561"/>
                <a:gd name="T62" fmla="*/ 0 w 595"/>
                <a:gd name="T63" fmla="*/ 189 h 561"/>
                <a:gd name="T64" fmla="*/ 0 w 595"/>
                <a:gd name="T65" fmla="*/ 209 h 561"/>
                <a:gd name="T66" fmla="*/ 11 w 595"/>
                <a:gd name="T67" fmla="*/ 149 h 561"/>
                <a:gd name="T68" fmla="*/ 14 w 595"/>
                <a:gd name="T69" fmla="*/ 128 h 561"/>
                <a:gd name="T70" fmla="*/ 17 w 595"/>
                <a:gd name="T71" fmla="*/ 129 h 561"/>
                <a:gd name="T72" fmla="*/ 47 w 595"/>
                <a:gd name="T73" fmla="*/ 74 h 561"/>
                <a:gd name="T74" fmla="*/ 33 w 595"/>
                <a:gd name="T75" fmla="*/ 91 h 561"/>
                <a:gd name="T76" fmla="*/ 79 w 595"/>
                <a:gd name="T77" fmla="*/ 46 h 561"/>
                <a:gd name="T78" fmla="*/ 98 w 595"/>
                <a:gd name="T79" fmla="*/ 34 h 561"/>
                <a:gd name="T80" fmla="*/ 100 w 595"/>
                <a:gd name="T81" fmla="*/ 37 h 561"/>
                <a:gd name="T82" fmla="*/ 138 w 595"/>
                <a:gd name="T83" fmla="*/ 17 h 561"/>
                <a:gd name="T84" fmla="*/ 139 w 595"/>
                <a:gd name="T85" fmla="*/ 20 h 561"/>
                <a:gd name="T86" fmla="*/ 225 w 595"/>
                <a:gd name="T87" fmla="*/ 0 h 561"/>
                <a:gd name="T88" fmla="*/ 225 w 595"/>
                <a:gd name="T89" fmla="*/ 3 h 561"/>
                <a:gd name="T90" fmla="*/ 203 w 595"/>
                <a:gd name="T91" fmla="*/ 2 h 561"/>
                <a:gd name="T92" fmla="*/ 182 w 595"/>
                <a:gd name="T93" fmla="*/ 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5" h="561">
                  <a:moveTo>
                    <a:pt x="573" y="560"/>
                  </a:moveTo>
                  <a:cubicBezTo>
                    <a:pt x="573" y="557"/>
                    <a:pt x="573" y="557"/>
                    <a:pt x="573" y="557"/>
                  </a:cubicBezTo>
                  <a:cubicBezTo>
                    <a:pt x="587" y="556"/>
                    <a:pt x="595" y="556"/>
                    <a:pt x="595" y="556"/>
                  </a:cubicBezTo>
                  <a:cubicBezTo>
                    <a:pt x="595" y="556"/>
                    <a:pt x="595" y="556"/>
                    <a:pt x="595" y="55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595" y="559"/>
                    <a:pt x="587" y="560"/>
                    <a:pt x="573" y="560"/>
                  </a:cubicBezTo>
                  <a:close/>
                  <a:moveTo>
                    <a:pt x="528" y="561"/>
                  </a:moveTo>
                  <a:cubicBezTo>
                    <a:pt x="528" y="558"/>
                    <a:pt x="528" y="558"/>
                    <a:pt x="528" y="558"/>
                  </a:cubicBezTo>
                  <a:cubicBezTo>
                    <a:pt x="536" y="558"/>
                    <a:pt x="544" y="558"/>
                    <a:pt x="551" y="558"/>
                  </a:cubicBezTo>
                  <a:cubicBezTo>
                    <a:pt x="551" y="561"/>
                    <a:pt x="551" y="561"/>
                    <a:pt x="551" y="561"/>
                  </a:cubicBezTo>
                  <a:cubicBezTo>
                    <a:pt x="544" y="561"/>
                    <a:pt x="536" y="561"/>
                    <a:pt x="528" y="561"/>
                  </a:cubicBezTo>
                  <a:close/>
                  <a:moveTo>
                    <a:pt x="484" y="560"/>
                  </a:moveTo>
                  <a:cubicBezTo>
                    <a:pt x="484" y="557"/>
                    <a:pt x="484" y="557"/>
                    <a:pt x="484" y="557"/>
                  </a:cubicBezTo>
                  <a:cubicBezTo>
                    <a:pt x="492" y="557"/>
                    <a:pt x="499" y="557"/>
                    <a:pt x="506" y="558"/>
                  </a:cubicBezTo>
                  <a:cubicBezTo>
                    <a:pt x="506" y="561"/>
                    <a:pt x="506" y="561"/>
                    <a:pt x="506" y="561"/>
                  </a:cubicBezTo>
                  <a:cubicBezTo>
                    <a:pt x="499" y="561"/>
                    <a:pt x="492" y="561"/>
                    <a:pt x="484" y="560"/>
                  </a:cubicBezTo>
                  <a:close/>
                  <a:moveTo>
                    <a:pt x="440" y="558"/>
                  </a:moveTo>
                  <a:cubicBezTo>
                    <a:pt x="440" y="554"/>
                    <a:pt x="440" y="554"/>
                    <a:pt x="440" y="554"/>
                  </a:cubicBezTo>
                  <a:cubicBezTo>
                    <a:pt x="448" y="555"/>
                    <a:pt x="455" y="555"/>
                    <a:pt x="462" y="556"/>
                  </a:cubicBezTo>
                  <a:cubicBezTo>
                    <a:pt x="462" y="559"/>
                    <a:pt x="462" y="559"/>
                    <a:pt x="462" y="559"/>
                  </a:cubicBezTo>
                  <a:cubicBezTo>
                    <a:pt x="455" y="559"/>
                    <a:pt x="447" y="558"/>
                    <a:pt x="440" y="558"/>
                  </a:cubicBezTo>
                  <a:close/>
                  <a:moveTo>
                    <a:pt x="396" y="553"/>
                  </a:moveTo>
                  <a:cubicBezTo>
                    <a:pt x="396" y="550"/>
                    <a:pt x="396" y="550"/>
                    <a:pt x="396" y="550"/>
                  </a:cubicBezTo>
                  <a:cubicBezTo>
                    <a:pt x="404" y="551"/>
                    <a:pt x="411" y="551"/>
                    <a:pt x="418" y="552"/>
                  </a:cubicBezTo>
                  <a:cubicBezTo>
                    <a:pt x="418" y="552"/>
                    <a:pt x="418" y="552"/>
                    <a:pt x="418" y="552"/>
                  </a:cubicBezTo>
                  <a:cubicBezTo>
                    <a:pt x="418" y="556"/>
                    <a:pt x="418" y="556"/>
                    <a:pt x="418" y="556"/>
                  </a:cubicBezTo>
                  <a:cubicBezTo>
                    <a:pt x="411" y="555"/>
                    <a:pt x="403" y="554"/>
                    <a:pt x="396" y="553"/>
                  </a:cubicBezTo>
                  <a:close/>
                  <a:moveTo>
                    <a:pt x="352" y="546"/>
                  </a:moveTo>
                  <a:cubicBezTo>
                    <a:pt x="353" y="543"/>
                    <a:pt x="353" y="543"/>
                    <a:pt x="353" y="543"/>
                  </a:cubicBezTo>
                  <a:cubicBezTo>
                    <a:pt x="360" y="544"/>
                    <a:pt x="367" y="546"/>
                    <a:pt x="374" y="547"/>
                  </a:cubicBezTo>
                  <a:cubicBezTo>
                    <a:pt x="374" y="550"/>
                    <a:pt x="374" y="550"/>
                    <a:pt x="374" y="550"/>
                  </a:cubicBezTo>
                  <a:cubicBezTo>
                    <a:pt x="367" y="549"/>
                    <a:pt x="359" y="548"/>
                    <a:pt x="352" y="546"/>
                  </a:cubicBezTo>
                  <a:close/>
                  <a:moveTo>
                    <a:pt x="309" y="538"/>
                  </a:moveTo>
                  <a:cubicBezTo>
                    <a:pt x="310" y="534"/>
                    <a:pt x="310" y="534"/>
                    <a:pt x="310" y="534"/>
                  </a:cubicBezTo>
                  <a:cubicBezTo>
                    <a:pt x="317" y="536"/>
                    <a:pt x="324" y="537"/>
                    <a:pt x="331" y="539"/>
                  </a:cubicBezTo>
                  <a:cubicBezTo>
                    <a:pt x="330" y="542"/>
                    <a:pt x="330" y="542"/>
                    <a:pt x="330" y="542"/>
                  </a:cubicBezTo>
                  <a:cubicBezTo>
                    <a:pt x="323" y="541"/>
                    <a:pt x="316" y="539"/>
                    <a:pt x="309" y="538"/>
                  </a:cubicBezTo>
                  <a:close/>
                  <a:moveTo>
                    <a:pt x="266" y="526"/>
                  </a:moveTo>
                  <a:cubicBezTo>
                    <a:pt x="267" y="523"/>
                    <a:pt x="267" y="523"/>
                    <a:pt x="267" y="523"/>
                  </a:cubicBezTo>
                  <a:cubicBezTo>
                    <a:pt x="274" y="525"/>
                    <a:pt x="281" y="527"/>
                    <a:pt x="288" y="529"/>
                  </a:cubicBezTo>
                  <a:cubicBezTo>
                    <a:pt x="287" y="532"/>
                    <a:pt x="287" y="532"/>
                    <a:pt x="287" y="532"/>
                  </a:cubicBezTo>
                  <a:cubicBezTo>
                    <a:pt x="280" y="530"/>
                    <a:pt x="273" y="528"/>
                    <a:pt x="266" y="526"/>
                  </a:cubicBezTo>
                  <a:close/>
                  <a:moveTo>
                    <a:pt x="224" y="512"/>
                  </a:moveTo>
                  <a:cubicBezTo>
                    <a:pt x="226" y="509"/>
                    <a:pt x="226" y="509"/>
                    <a:pt x="226" y="509"/>
                  </a:cubicBezTo>
                  <a:cubicBezTo>
                    <a:pt x="233" y="512"/>
                    <a:pt x="239" y="514"/>
                    <a:pt x="246" y="516"/>
                  </a:cubicBezTo>
                  <a:cubicBezTo>
                    <a:pt x="246" y="516"/>
                    <a:pt x="246" y="516"/>
                    <a:pt x="246" y="516"/>
                  </a:cubicBezTo>
                  <a:cubicBezTo>
                    <a:pt x="245" y="520"/>
                    <a:pt x="245" y="520"/>
                    <a:pt x="245" y="520"/>
                  </a:cubicBezTo>
                  <a:cubicBezTo>
                    <a:pt x="238" y="517"/>
                    <a:pt x="231" y="515"/>
                    <a:pt x="224" y="512"/>
                  </a:cubicBezTo>
                  <a:close/>
                  <a:moveTo>
                    <a:pt x="184" y="495"/>
                  </a:moveTo>
                  <a:cubicBezTo>
                    <a:pt x="186" y="492"/>
                    <a:pt x="186" y="492"/>
                    <a:pt x="186" y="492"/>
                  </a:cubicBezTo>
                  <a:cubicBezTo>
                    <a:pt x="192" y="495"/>
                    <a:pt x="199" y="498"/>
                    <a:pt x="206" y="501"/>
                  </a:cubicBezTo>
                  <a:cubicBezTo>
                    <a:pt x="204" y="504"/>
                    <a:pt x="204" y="504"/>
                    <a:pt x="204" y="504"/>
                  </a:cubicBezTo>
                  <a:cubicBezTo>
                    <a:pt x="197" y="501"/>
                    <a:pt x="191" y="498"/>
                    <a:pt x="184" y="495"/>
                  </a:cubicBezTo>
                  <a:close/>
                  <a:moveTo>
                    <a:pt x="146" y="474"/>
                  </a:moveTo>
                  <a:cubicBezTo>
                    <a:pt x="148" y="471"/>
                    <a:pt x="148" y="471"/>
                    <a:pt x="148" y="471"/>
                  </a:cubicBezTo>
                  <a:cubicBezTo>
                    <a:pt x="154" y="475"/>
                    <a:pt x="160" y="478"/>
                    <a:pt x="167" y="482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58" y="481"/>
                    <a:pt x="152" y="477"/>
                    <a:pt x="146" y="474"/>
                  </a:cubicBezTo>
                  <a:close/>
                  <a:moveTo>
                    <a:pt x="111" y="449"/>
                  </a:moveTo>
                  <a:cubicBezTo>
                    <a:pt x="113" y="446"/>
                    <a:pt x="113" y="446"/>
                    <a:pt x="113" y="446"/>
                  </a:cubicBezTo>
                  <a:cubicBezTo>
                    <a:pt x="119" y="450"/>
                    <a:pt x="124" y="455"/>
                    <a:pt x="130" y="459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122" y="457"/>
                    <a:pt x="116" y="453"/>
                    <a:pt x="111" y="449"/>
                  </a:cubicBezTo>
                  <a:close/>
                  <a:moveTo>
                    <a:pt x="79" y="420"/>
                  </a:moveTo>
                  <a:cubicBezTo>
                    <a:pt x="82" y="417"/>
                    <a:pt x="82" y="417"/>
                    <a:pt x="82" y="417"/>
                  </a:cubicBezTo>
                  <a:cubicBezTo>
                    <a:pt x="87" y="422"/>
                    <a:pt x="92" y="427"/>
                    <a:pt x="97" y="432"/>
                  </a:cubicBezTo>
                  <a:cubicBezTo>
                    <a:pt x="94" y="435"/>
                    <a:pt x="94" y="435"/>
                    <a:pt x="94" y="435"/>
                  </a:cubicBezTo>
                  <a:cubicBezTo>
                    <a:pt x="89" y="430"/>
                    <a:pt x="84" y="425"/>
                    <a:pt x="79" y="420"/>
                  </a:cubicBezTo>
                  <a:close/>
                  <a:moveTo>
                    <a:pt x="52" y="387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9" y="390"/>
                    <a:pt x="64" y="396"/>
                    <a:pt x="68" y="401"/>
                  </a:cubicBezTo>
                  <a:cubicBezTo>
                    <a:pt x="65" y="404"/>
                    <a:pt x="65" y="404"/>
                    <a:pt x="65" y="404"/>
                  </a:cubicBezTo>
                  <a:cubicBezTo>
                    <a:pt x="61" y="398"/>
                    <a:pt x="56" y="392"/>
                    <a:pt x="52" y="387"/>
                  </a:cubicBezTo>
                  <a:close/>
                  <a:moveTo>
                    <a:pt x="31" y="350"/>
                  </a:moveTo>
                  <a:cubicBezTo>
                    <a:pt x="35" y="349"/>
                    <a:pt x="35" y="349"/>
                    <a:pt x="35" y="349"/>
                  </a:cubicBezTo>
                  <a:cubicBezTo>
                    <a:pt x="38" y="355"/>
                    <a:pt x="41" y="361"/>
                    <a:pt x="44" y="367"/>
                  </a:cubicBezTo>
                  <a:cubicBezTo>
                    <a:pt x="41" y="369"/>
                    <a:pt x="41" y="369"/>
                    <a:pt x="41" y="369"/>
                  </a:cubicBezTo>
                  <a:cubicBezTo>
                    <a:pt x="38" y="363"/>
                    <a:pt x="34" y="357"/>
                    <a:pt x="31" y="350"/>
                  </a:cubicBezTo>
                  <a:close/>
                  <a:moveTo>
                    <a:pt x="16" y="311"/>
                  </a:moveTo>
                  <a:cubicBezTo>
                    <a:pt x="20" y="310"/>
                    <a:pt x="20" y="310"/>
                    <a:pt x="20" y="310"/>
                  </a:cubicBezTo>
                  <a:cubicBezTo>
                    <a:pt x="22" y="317"/>
                    <a:pt x="24" y="324"/>
                    <a:pt x="27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1" y="325"/>
                    <a:pt x="18" y="318"/>
                    <a:pt x="16" y="311"/>
                  </a:cubicBezTo>
                  <a:close/>
                  <a:moveTo>
                    <a:pt x="6" y="271"/>
                  </a:moveTo>
                  <a:cubicBezTo>
                    <a:pt x="10" y="270"/>
                    <a:pt x="10" y="270"/>
                    <a:pt x="10" y="270"/>
                  </a:cubicBezTo>
                  <a:cubicBezTo>
                    <a:pt x="11" y="277"/>
                    <a:pt x="13" y="284"/>
                    <a:pt x="14" y="290"/>
                  </a:cubicBezTo>
                  <a:cubicBezTo>
                    <a:pt x="14" y="290"/>
                    <a:pt x="14" y="290"/>
                    <a:pt x="14" y="290"/>
                  </a:cubicBezTo>
                  <a:cubicBezTo>
                    <a:pt x="11" y="291"/>
                    <a:pt x="11" y="291"/>
                    <a:pt x="11" y="291"/>
                  </a:cubicBezTo>
                  <a:cubicBezTo>
                    <a:pt x="9" y="284"/>
                    <a:pt x="8" y="278"/>
                    <a:pt x="6" y="271"/>
                  </a:cubicBezTo>
                  <a:close/>
                  <a:moveTo>
                    <a:pt x="3" y="251"/>
                  </a:moveTo>
                  <a:cubicBezTo>
                    <a:pt x="2" y="244"/>
                    <a:pt x="1" y="237"/>
                    <a:pt x="1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5" y="236"/>
                    <a:pt x="6" y="243"/>
                    <a:pt x="7" y="250"/>
                  </a:cubicBezTo>
                  <a:lnTo>
                    <a:pt x="3" y="251"/>
                  </a:lnTo>
                  <a:close/>
                  <a:moveTo>
                    <a:pt x="0" y="209"/>
                  </a:moveTo>
                  <a:cubicBezTo>
                    <a:pt x="0" y="202"/>
                    <a:pt x="0" y="195"/>
                    <a:pt x="0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4" y="195"/>
                    <a:pt x="3" y="202"/>
                    <a:pt x="3" y="209"/>
                  </a:cubicBezTo>
                  <a:lnTo>
                    <a:pt x="0" y="209"/>
                  </a:lnTo>
                  <a:close/>
                  <a:moveTo>
                    <a:pt x="3" y="168"/>
                  </a:moveTo>
                  <a:cubicBezTo>
                    <a:pt x="4" y="161"/>
                    <a:pt x="5" y="154"/>
                    <a:pt x="7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55"/>
                    <a:pt x="8" y="162"/>
                    <a:pt x="6" y="169"/>
                  </a:cubicBezTo>
                  <a:lnTo>
                    <a:pt x="3" y="168"/>
                  </a:lnTo>
                  <a:close/>
                  <a:moveTo>
                    <a:pt x="14" y="128"/>
                  </a:moveTo>
                  <a:cubicBezTo>
                    <a:pt x="16" y="121"/>
                    <a:pt x="19" y="115"/>
                    <a:pt x="22" y="10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2" y="116"/>
                    <a:pt x="20" y="122"/>
                    <a:pt x="17" y="129"/>
                  </a:cubicBezTo>
                  <a:lnTo>
                    <a:pt x="14" y="128"/>
                  </a:lnTo>
                  <a:close/>
                  <a:moveTo>
                    <a:pt x="33" y="91"/>
                  </a:moveTo>
                  <a:cubicBezTo>
                    <a:pt x="38" y="85"/>
                    <a:pt x="42" y="79"/>
                    <a:pt x="47" y="74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5" y="82"/>
                    <a:pt x="41" y="87"/>
                    <a:pt x="37" y="93"/>
                  </a:cubicBezTo>
                  <a:lnTo>
                    <a:pt x="33" y="91"/>
                  </a:lnTo>
                  <a:close/>
                  <a:moveTo>
                    <a:pt x="65" y="6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8" y="54"/>
                    <a:pt x="74" y="50"/>
                    <a:pt x="79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76" y="53"/>
                    <a:pt x="70" y="57"/>
                    <a:pt x="65" y="62"/>
                  </a:cubicBezTo>
                  <a:close/>
                  <a:moveTo>
                    <a:pt x="98" y="34"/>
                  </a:moveTo>
                  <a:cubicBezTo>
                    <a:pt x="105" y="31"/>
                    <a:pt x="111" y="28"/>
                    <a:pt x="118" y="25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3" y="31"/>
                    <a:pt x="106" y="34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lnTo>
                    <a:pt x="98" y="34"/>
                  </a:lnTo>
                  <a:close/>
                  <a:moveTo>
                    <a:pt x="138" y="17"/>
                  </a:moveTo>
                  <a:cubicBezTo>
                    <a:pt x="145" y="14"/>
                    <a:pt x="152" y="12"/>
                    <a:pt x="159" y="10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4" y="15"/>
                    <a:pt x="147" y="18"/>
                    <a:pt x="139" y="20"/>
                  </a:cubicBezTo>
                  <a:lnTo>
                    <a:pt x="138" y="17"/>
                  </a:lnTo>
                  <a:close/>
                  <a:moveTo>
                    <a:pt x="225" y="3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9" y="0"/>
                    <a:pt x="231" y="0"/>
                    <a:pt x="231" y="0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31" y="3"/>
                    <a:pt x="229" y="3"/>
                    <a:pt x="225" y="3"/>
                  </a:cubicBezTo>
                  <a:close/>
                  <a:moveTo>
                    <a:pt x="181" y="5"/>
                  </a:moveTo>
                  <a:cubicBezTo>
                    <a:pt x="187" y="4"/>
                    <a:pt x="192" y="3"/>
                    <a:pt x="197" y="3"/>
                  </a:cubicBezTo>
                  <a:cubicBezTo>
                    <a:pt x="199" y="2"/>
                    <a:pt x="201" y="2"/>
                    <a:pt x="203" y="2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5"/>
                    <a:pt x="200" y="6"/>
                    <a:pt x="198" y="6"/>
                  </a:cubicBezTo>
                  <a:cubicBezTo>
                    <a:pt x="193" y="7"/>
                    <a:pt x="187" y="8"/>
                    <a:pt x="182" y="9"/>
                  </a:cubicBezTo>
                  <a:cubicBezTo>
                    <a:pt x="182" y="9"/>
                    <a:pt x="182" y="9"/>
                    <a:pt x="182" y="9"/>
                  </a:cubicBezTo>
                  <a:lnTo>
                    <a:pt x="181" y="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226"/>
            <p:cNvSpPr/>
            <p:nvPr/>
          </p:nvSpPr>
          <p:spPr bwMode="auto">
            <a:xfrm>
              <a:off x="6313488" y="1741488"/>
              <a:ext cx="7938" cy="6350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3 h 4"/>
                <a:gd name="T6" fmla="*/ 4 w 4"/>
                <a:gd name="T7" fmla="*/ 0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227"/>
            <p:cNvSpPr>
              <a:spLocks noEditPoints="1"/>
            </p:cNvSpPr>
            <p:nvPr/>
          </p:nvSpPr>
          <p:spPr bwMode="auto">
            <a:xfrm>
              <a:off x="6094413" y="1738313"/>
              <a:ext cx="227013" cy="17463"/>
            </a:xfrm>
            <a:custGeom>
              <a:avLst/>
              <a:gdLst>
                <a:gd name="T0" fmla="*/ 41 w 121"/>
                <a:gd name="T1" fmla="*/ 1 h 9"/>
                <a:gd name="T2" fmla="*/ 0 w 121"/>
                <a:gd name="T3" fmla="*/ 4 h 9"/>
                <a:gd name="T4" fmla="*/ 1 w 121"/>
                <a:gd name="T5" fmla="*/ 9 h 9"/>
                <a:gd name="T6" fmla="*/ 41 w 121"/>
                <a:gd name="T7" fmla="*/ 6 h 9"/>
                <a:gd name="T8" fmla="*/ 41 w 121"/>
                <a:gd name="T9" fmla="*/ 1 h 9"/>
                <a:gd name="T10" fmla="*/ 83 w 121"/>
                <a:gd name="T11" fmla="*/ 0 h 9"/>
                <a:gd name="T12" fmla="*/ 81 w 121"/>
                <a:gd name="T13" fmla="*/ 0 h 9"/>
                <a:gd name="T14" fmla="*/ 81 w 121"/>
                <a:gd name="T15" fmla="*/ 5 h 9"/>
                <a:gd name="T16" fmla="*/ 83 w 121"/>
                <a:gd name="T17" fmla="*/ 5 h 9"/>
                <a:gd name="T18" fmla="*/ 120 w 121"/>
                <a:gd name="T19" fmla="*/ 6 h 9"/>
                <a:gd name="T20" fmla="*/ 121 w 121"/>
                <a:gd name="T21" fmla="*/ 4 h 9"/>
                <a:gd name="T22" fmla="*/ 117 w 121"/>
                <a:gd name="T23" fmla="*/ 5 h 9"/>
                <a:gd name="T24" fmla="*/ 118 w 121"/>
                <a:gd name="T25" fmla="*/ 1 h 9"/>
                <a:gd name="T26" fmla="*/ 83 w 121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9">
                  <a:moveTo>
                    <a:pt x="41" y="1"/>
                  </a:moveTo>
                  <a:cubicBezTo>
                    <a:pt x="28" y="2"/>
                    <a:pt x="14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4" y="8"/>
                    <a:pt x="28" y="7"/>
                    <a:pt x="41" y="6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83" y="0"/>
                  </a:moveTo>
                  <a:cubicBezTo>
                    <a:pt x="82" y="0"/>
                    <a:pt x="82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2" y="5"/>
                    <a:pt x="83" y="5"/>
                  </a:cubicBezTo>
                  <a:cubicBezTo>
                    <a:pt x="96" y="5"/>
                    <a:pt x="108" y="5"/>
                    <a:pt x="120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6" y="0"/>
                    <a:pt x="95" y="0"/>
                    <a:pt x="83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228"/>
            <p:cNvSpPr/>
            <p:nvPr/>
          </p:nvSpPr>
          <p:spPr bwMode="auto">
            <a:xfrm>
              <a:off x="6459538" y="1758950"/>
              <a:ext cx="7938" cy="11113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6 h 6"/>
                <a:gd name="T4" fmla="*/ 2 w 4"/>
                <a:gd name="T5" fmla="*/ 6 h 6"/>
                <a:gd name="T6" fmla="*/ 4 w 4"/>
                <a:gd name="T7" fmla="*/ 1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229"/>
            <p:cNvSpPr>
              <a:spLocks noEditPoints="1"/>
            </p:cNvSpPr>
            <p:nvPr/>
          </p:nvSpPr>
          <p:spPr bwMode="auto">
            <a:xfrm>
              <a:off x="5799138" y="1747838"/>
              <a:ext cx="800100" cy="71438"/>
            </a:xfrm>
            <a:custGeom>
              <a:avLst/>
              <a:gdLst>
                <a:gd name="T0" fmla="*/ 394 w 427"/>
                <a:gd name="T1" fmla="*/ 19 h 38"/>
                <a:gd name="T2" fmla="*/ 390 w 427"/>
                <a:gd name="T3" fmla="*/ 23 h 38"/>
                <a:gd name="T4" fmla="*/ 423 w 427"/>
                <a:gd name="T5" fmla="*/ 38 h 38"/>
                <a:gd name="T6" fmla="*/ 427 w 427"/>
                <a:gd name="T7" fmla="*/ 34 h 38"/>
                <a:gd name="T8" fmla="*/ 394 w 427"/>
                <a:gd name="T9" fmla="*/ 19 h 38"/>
                <a:gd name="T10" fmla="*/ 38 w 427"/>
                <a:gd name="T11" fmla="*/ 18 h 38"/>
                <a:gd name="T12" fmla="*/ 38 w 427"/>
                <a:gd name="T13" fmla="*/ 18 h 38"/>
                <a:gd name="T14" fmla="*/ 29 w 427"/>
                <a:gd name="T15" fmla="*/ 20 h 38"/>
                <a:gd name="T16" fmla="*/ 30 w 427"/>
                <a:gd name="T17" fmla="*/ 24 h 38"/>
                <a:gd name="T18" fmla="*/ 0 w 427"/>
                <a:gd name="T19" fmla="*/ 31 h 38"/>
                <a:gd name="T20" fmla="*/ 0 w 427"/>
                <a:gd name="T21" fmla="*/ 31 h 38"/>
                <a:gd name="T22" fmla="*/ 39 w 427"/>
                <a:gd name="T23" fmla="*/ 23 h 38"/>
                <a:gd name="T24" fmla="*/ 38 w 427"/>
                <a:gd name="T25" fmla="*/ 18 h 38"/>
                <a:gd name="T26" fmla="*/ 118 w 427"/>
                <a:gd name="T27" fmla="*/ 4 h 38"/>
                <a:gd name="T28" fmla="*/ 107 w 427"/>
                <a:gd name="T29" fmla="*/ 5 h 38"/>
                <a:gd name="T30" fmla="*/ 89 w 427"/>
                <a:gd name="T31" fmla="*/ 8 h 38"/>
                <a:gd name="T32" fmla="*/ 90 w 427"/>
                <a:gd name="T33" fmla="*/ 13 h 38"/>
                <a:gd name="T34" fmla="*/ 82 w 427"/>
                <a:gd name="T35" fmla="*/ 14 h 38"/>
                <a:gd name="T36" fmla="*/ 79 w 427"/>
                <a:gd name="T37" fmla="*/ 15 h 38"/>
                <a:gd name="T38" fmla="*/ 79 w 427"/>
                <a:gd name="T39" fmla="*/ 15 h 38"/>
                <a:gd name="T40" fmla="*/ 108 w 427"/>
                <a:gd name="T41" fmla="*/ 11 h 38"/>
                <a:gd name="T42" fmla="*/ 119 w 427"/>
                <a:gd name="T43" fmla="*/ 9 h 38"/>
                <a:gd name="T44" fmla="*/ 118 w 427"/>
                <a:gd name="T45" fmla="*/ 4 h 38"/>
                <a:gd name="T46" fmla="*/ 319 w 427"/>
                <a:gd name="T47" fmla="*/ 0 h 38"/>
                <a:gd name="T48" fmla="*/ 317 w 427"/>
                <a:gd name="T49" fmla="*/ 5 h 38"/>
                <a:gd name="T50" fmla="*/ 354 w 427"/>
                <a:gd name="T51" fmla="*/ 12 h 38"/>
                <a:gd name="T52" fmla="*/ 353 w 427"/>
                <a:gd name="T53" fmla="*/ 6 h 38"/>
                <a:gd name="T54" fmla="*/ 319 w 427"/>
                <a:gd name="T5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38">
                  <a:moveTo>
                    <a:pt x="394" y="19"/>
                  </a:moveTo>
                  <a:cubicBezTo>
                    <a:pt x="390" y="23"/>
                    <a:pt x="390" y="23"/>
                    <a:pt x="390" y="23"/>
                  </a:cubicBezTo>
                  <a:cubicBezTo>
                    <a:pt x="402" y="28"/>
                    <a:pt x="413" y="33"/>
                    <a:pt x="423" y="38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17" y="28"/>
                    <a:pt x="406" y="23"/>
                    <a:pt x="394" y="19"/>
                  </a:cubicBezTo>
                  <a:moveTo>
                    <a:pt x="3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5" y="18"/>
                    <a:pt x="32" y="19"/>
                    <a:pt x="29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0" y="26"/>
                    <a:pt x="10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4" y="28"/>
                    <a:pt x="27" y="25"/>
                    <a:pt x="39" y="23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118" y="4"/>
                  </a:moveTo>
                  <a:cubicBezTo>
                    <a:pt x="115" y="4"/>
                    <a:pt x="111" y="5"/>
                    <a:pt x="107" y="5"/>
                  </a:cubicBezTo>
                  <a:cubicBezTo>
                    <a:pt x="101" y="6"/>
                    <a:pt x="95" y="7"/>
                    <a:pt x="89" y="8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7" y="14"/>
                    <a:pt x="84" y="14"/>
                    <a:pt x="82" y="14"/>
                  </a:cubicBezTo>
                  <a:cubicBezTo>
                    <a:pt x="81" y="15"/>
                    <a:pt x="80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9" y="14"/>
                    <a:pt x="99" y="12"/>
                    <a:pt x="108" y="11"/>
                  </a:cubicBezTo>
                  <a:cubicBezTo>
                    <a:pt x="112" y="10"/>
                    <a:pt x="115" y="9"/>
                    <a:pt x="119" y="9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319" y="0"/>
                  </a:moveTo>
                  <a:cubicBezTo>
                    <a:pt x="317" y="5"/>
                    <a:pt x="317" y="5"/>
                    <a:pt x="317" y="5"/>
                  </a:cubicBezTo>
                  <a:cubicBezTo>
                    <a:pt x="330" y="7"/>
                    <a:pt x="343" y="9"/>
                    <a:pt x="354" y="12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42" y="4"/>
                    <a:pt x="331" y="2"/>
                    <a:pt x="319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230"/>
            <p:cNvSpPr/>
            <p:nvPr/>
          </p:nvSpPr>
          <p:spPr bwMode="auto">
            <a:xfrm>
              <a:off x="6684963" y="1892300"/>
              <a:ext cx="14288" cy="6350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231"/>
            <p:cNvSpPr/>
            <p:nvPr/>
          </p:nvSpPr>
          <p:spPr bwMode="auto">
            <a:xfrm>
              <a:off x="6645276" y="1849438"/>
              <a:ext cx="53975" cy="42863"/>
            </a:xfrm>
            <a:custGeom>
              <a:avLst/>
              <a:gdLst>
                <a:gd name="T0" fmla="*/ 5 w 29"/>
                <a:gd name="T1" fmla="*/ 0 h 23"/>
                <a:gd name="T2" fmla="*/ 0 w 29"/>
                <a:gd name="T3" fmla="*/ 3 h 23"/>
                <a:gd name="T4" fmla="*/ 21 w 29"/>
                <a:gd name="T5" fmla="*/ 23 h 23"/>
                <a:gd name="T6" fmla="*/ 29 w 29"/>
                <a:gd name="T7" fmla="*/ 23 h 23"/>
                <a:gd name="T8" fmla="*/ 29 w 29"/>
                <a:gd name="T9" fmla="*/ 23 h 23"/>
                <a:gd name="T10" fmla="*/ 5 w 2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0"/>
                    <a:pt x="14" y="16"/>
                    <a:pt x="2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2" y="15"/>
                    <a:pt x="14" y="7"/>
                    <a:pt x="5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232"/>
            <p:cNvSpPr>
              <a:spLocks noEditPoints="1"/>
            </p:cNvSpPr>
            <p:nvPr/>
          </p:nvSpPr>
          <p:spPr bwMode="auto">
            <a:xfrm>
              <a:off x="6726238" y="1941513"/>
              <a:ext cx="77788" cy="279400"/>
            </a:xfrm>
            <a:custGeom>
              <a:avLst/>
              <a:gdLst>
                <a:gd name="T0" fmla="*/ 41 w 42"/>
                <a:gd name="T1" fmla="*/ 118 h 149"/>
                <a:gd name="T2" fmla="*/ 37 w 42"/>
                <a:gd name="T3" fmla="*/ 118 h 149"/>
                <a:gd name="T4" fmla="*/ 38 w 42"/>
                <a:gd name="T5" fmla="*/ 120 h 149"/>
                <a:gd name="T6" fmla="*/ 35 w 42"/>
                <a:gd name="T7" fmla="*/ 123 h 149"/>
                <a:gd name="T8" fmla="*/ 36 w 42"/>
                <a:gd name="T9" fmla="*/ 149 h 149"/>
                <a:gd name="T10" fmla="*/ 42 w 42"/>
                <a:gd name="T11" fmla="*/ 149 h 149"/>
                <a:gd name="T12" fmla="*/ 41 w 42"/>
                <a:gd name="T13" fmla="*/ 118 h 149"/>
                <a:gd name="T14" fmla="*/ 31 w 42"/>
                <a:gd name="T15" fmla="*/ 57 h 149"/>
                <a:gd name="T16" fmla="*/ 24 w 42"/>
                <a:gd name="T17" fmla="*/ 59 h 149"/>
                <a:gd name="T18" fmla="*/ 31 w 42"/>
                <a:gd name="T19" fmla="*/ 88 h 149"/>
                <a:gd name="T20" fmla="*/ 38 w 42"/>
                <a:gd name="T21" fmla="*/ 87 h 149"/>
                <a:gd name="T22" fmla="*/ 31 w 42"/>
                <a:gd name="T23" fmla="*/ 57 h 149"/>
                <a:gd name="T24" fmla="*/ 6 w 42"/>
                <a:gd name="T25" fmla="*/ 0 h 149"/>
                <a:gd name="T26" fmla="*/ 0 w 42"/>
                <a:gd name="T27" fmla="*/ 2 h 149"/>
                <a:gd name="T28" fmla="*/ 14 w 42"/>
                <a:gd name="T29" fmla="*/ 30 h 149"/>
                <a:gd name="T30" fmla="*/ 20 w 42"/>
                <a:gd name="T31" fmla="*/ 28 h 149"/>
                <a:gd name="T32" fmla="*/ 6 w 42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49">
                  <a:moveTo>
                    <a:pt x="41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9"/>
                    <a:pt x="38" y="119"/>
                    <a:pt x="38" y="120"/>
                  </a:cubicBezTo>
                  <a:cubicBezTo>
                    <a:pt x="38" y="122"/>
                    <a:pt x="36" y="123"/>
                    <a:pt x="35" y="123"/>
                  </a:cubicBezTo>
                  <a:cubicBezTo>
                    <a:pt x="35" y="132"/>
                    <a:pt x="36" y="140"/>
                    <a:pt x="36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38"/>
                    <a:pt x="42" y="128"/>
                    <a:pt x="41" y="118"/>
                  </a:cubicBezTo>
                  <a:moveTo>
                    <a:pt x="31" y="57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7" y="68"/>
                    <a:pt x="29" y="78"/>
                    <a:pt x="31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77"/>
                    <a:pt x="34" y="67"/>
                    <a:pt x="31" y="57"/>
                  </a:cubicBezTo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1"/>
                    <a:pt x="10" y="20"/>
                    <a:pt x="14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6" y="18"/>
                    <a:pt x="11" y="9"/>
                    <a:pt x="6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233"/>
            <p:cNvSpPr/>
            <p:nvPr/>
          </p:nvSpPr>
          <p:spPr bwMode="auto">
            <a:xfrm>
              <a:off x="6791326" y="2162175"/>
              <a:ext cx="6350" cy="9525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1 h 5"/>
                <a:gd name="T4" fmla="*/ 0 w 3"/>
                <a:gd name="T5" fmla="*/ 5 h 5"/>
                <a:gd name="T6" fmla="*/ 3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234"/>
            <p:cNvSpPr>
              <a:spLocks noEditPoints="1"/>
            </p:cNvSpPr>
            <p:nvPr/>
          </p:nvSpPr>
          <p:spPr bwMode="auto">
            <a:xfrm>
              <a:off x="6699251" y="2278063"/>
              <a:ext cx="103188" cy="403225"/>
            </a:xfrm>
            <a:custGeom>
              <a:avLst/>
              <a:gdLst>
                <a:gd name="T0" fmla="*/ 10 w 55"/>
                <a:gd name="T1" fmla="*/ 184 h 215"/>
                <a:gd name="T2" fmla="*/ 0 w 55"/>
                <a:gd name="T3" fmla="*/ 214 h 215"/>
                <a:gd name="T4" fmla="*/ 6 w 55"/>
                <a:gd name="T5" fmla="*/ 215 h 215"/>
                <a:gd name="T6" fmla="*/ 16 w 55"/>
                <a:gd name="T7" fmla="*/ 184 h 215"/>
                <a:gd name="T8" fmla="*/ 10 w 55"/>
                <a:gd name="T9" fmla="*/ 184 h 215"/>
                <a:gd name="T10" fmla="*/ 27 w 55"/>
                <a:gd name="T11" fmla="*/ 123 h 215"/>
                <a:gd name="T12" fmla="*/ 19 w 55"/>
                <a:gd name="T13" fmla="*/ 153 h 215"/>
                <a:gd name="T14" fmla="*/ 26 w 55"/>
                <a:gd name="T15" fmla="*/ 154 h 215"/>
                <a:gd name="T16" fmla="*/ 34 w 55"/>
                <a:gd name="T17" fmla="*/ 123 h 215"/>
                <a:gd name="T18" fmla="*/ 27 w 55"/>
                <a:gd name="T19" fmla="*/ 123 h 215"/>
                <a:gd name="T20" fmla="*/ 41 w 55"/>
                <a:gd name="T21" fmla="*/ 61 h 215"/>
                <a:gd name="T22" fmla="*/ 35 w 55"/>
                <a:gd name="T23" fmla="*/ 92 h 215"/>
                <a:gd name="T24" fmla="*/ 41 w 55"/>
                <a:gd name="T25" fmla="*/ 92 h 215"/>
                <a:gd name="T26" fmla="*/ 47 w 55"/>
                <a:gd name="T27" fmla="*/ 61 h 215"/>
                <a:gd name="T28" fmla="*/ 41 w 55"/>
                <a:gd name="T29" fmla="*/ 61 h 215"/>
                <a:gd name="T30" fmla="*/ 55 w 55"/>
                <a:gd name="T31" fmla="*/ 0 h 215"/>
                <a:gd name="T32" fmla="*/ 48 w 55"/>
                <a:gd name="T33" fmla="*/ 0 h 215"/>
                <a:gd name="T34" fmla="*/ 45 w 55"/>
                <a:gd name="T35" fmla="*/ 30 h 215"/>
                <a:gd name="T36" fmla="*/ 52 w 55"/>
                <a:gd name="T37" fmla="*/ 31 h 215"/>
                <a:gd name="T38" fmla="*/ 55 w 55"/>
                <a:gd name="T3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15">
                  <a:moveTo>
                    <a:pt x="10" y="184"/>
                  </a:moveTo>
                  <a:cubicBezTo>
                    <a:pt x="7" y="194"/>
                    <a:pt x="3" y="204"/>
                    <a:pt x="0" y="21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10" y="205"/>
                    <a:pt x="13" y="195"/>
                    <a:pt x="16" y="184"/>
                  </a:cubicBezTo>
                  <a:cubicBezTo>
                    <a:pt x="10" y="184"/>
                    <a:pt x="10" y="184"/>
                    <a:pt x="10" y="184"/>
                  </a:cubicBezTo>
                  <a:moveTo>
                    <a:pt x="27" y="123"/>
                  </a:moveTo>
                  <a:cubicBezTo>
                    <a:pt x="25" y="133"/>
                    <a:pt x="22" y="143"/>
                    <a:pt x="19" y="153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9" y="144"/>
                    <a:pt x="31" y="133"/>
                    <a:pt x="34" y="123"/>
                  </a:cubicBezTo>
                  <a:cubicBezTo>
                    <a:pt x="27" y="123"/>
                    <a:pt x="27" y="123"/>
                    <a:pt x="27" y="123"/>
                  </a:cubicBezTo>
                  <a:moveTo>
                    <a:pt x="41" y="61"/>
                  </a:moveTo>
                  <a:cubicBezTo>
                    <a:pt x="39" y="71"/>
                    <a:pt x="37" y="82"/>
                    <a:pt x="35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4" y="82"/>
                    <a:pt x="46" y="72"/>
                    <a:pt x="47" y="61"/>
                  </a:cubicBezTo>
                  <a:cubicBezTo>
                    <a:pt x="41" y="61"/>
                    <a:pt x="41" y="61"/>
                    <a:pt x="41" y="61"/>
                  </a:cubicBezTo>
                  <a:moveTo>
                    <a:pt x="5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7" y="20"/>
                    <a:pt x="45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20"/>
                    <a:pt x="54" y="10"/>
                    <a:pt x="55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235"/>
            <p:cNvSpPr/>
            <p:nvPr/>
          </p:nvSpPr>
          <p:spPr bwMode="auto">
            <a:xfrm>
              <a:off x="6656388" y="2735263"/>
              <a:ext cx="30163" cy="58738"/>
            </a:xfrm>
            <a:custGeom>
              <a:avLst/>
              <a:gdLst>
                <a:gd name="T0" fmla="*/ 12 w 16"/>
                <a:gd name="T1" fmla="*/ 0 h 31"/>
                <a:gd name="T2" fmla="*/ 0 w 16"/>
                <a:gd name="T3" fmla="*/ 30 h 31"/>
                <a:gd name="T4" fmla="*/ 6 w 16"/>
                <a:gd name="T5" fmla="*/ 31 h 31"/>
                <a:gd name="T6" fmla="*/ 16 w 16"/>
                <a:gd name="T7" fmla="*/ 8 h 31"/>
                <a:gd name="T8" fmla="*/ 13 w 16"/>
                <a:gd name="T9" fmla="*/ 7 h 31"/>
                <a:gd name="T10" fmla="*/ 15 w 16"/>
                <a:gd name="T11" fmla="*/ 1 h 31"/>
                <a:gd name="T12" fmla="*/ 12 w 1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2" y="0"/>
                  </a:moveTo>
                  <a:cubicBezTo>
                    <a:pt x="8" y="10"/>
                    <a:pt x="4" y="20"/>
                    <a:pt x="0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24"/>
                    <a:pt x="13" y="16"/>
                    <a:pt x="16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236"/>
            <p:cNvSpPr/>
            <p:nvPr/>
          </p:nvSpPr>
          <p:spPr bwMode="auto">
            <a:xfrm>
              <a:off x="6681788" y="2738438"/>
              <a:ext cx="9525" cy="12700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6 h 7"/>
                <a:gd name="T4" fmla="*/ 3 w 5"/>
                <a:gd name="T5" fmla="*/ 7 h 7"/>
                <a:gd name="T6" fmla="*/ 5 w 5"/>
                <a:gd name="T7" fmla="*/ 0 h 7"/>
                <a:gd name="T8" fmla="*/ 2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D4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237"/>
            <p:cNvSpPr>
              <a:spLocks noEditPoints="1"/>
            </p:cNvSpPr>
            <p:nvPr/>
          </p:nvSpPr>
          <p:spPr bwMode="auto">
            <a:xfrm>
              <a:off x="6318251" y="2847975"/>
              <a:ext cx="327025" cy="609600"/>
            </a:xfrm>
            <a:custGeom>
              <a:avLst/>
              <a:gdLst>
                <a:gd name="T0" fmla="*/ 17 w 175"/>
                <a:gd name="T1" fmla="*/ 295 h 325"/>
                <a:gd name="T2" fmla="*/ 0 w 175"/>
                <a:gd name="T3" fmla="*/ 324 h 325"/>
                <a:gd name="T4" fmla="*/ 6 w 175"/>
                <a:gd name="T5" fmla="*/ 325 h 325"/>
                <a:gd name="T6" fmla="*/ 23 w 175"/>
                <a:gd name="T7" fmla="*/ 297 h 325"/>
                <a:gd name="T8" fmla="*/ 17 w 175"/>
                <a:gd name="T9" fmla="*/ 295 h 325"/>
                <a:gd name="T10" fmla="*/ 51 w 175"/>
                <a:gd name="T11" fmla="*/ 237 h 325"/>
                <a:gd name="T12" fmla="*/ 34 w 175"/>
                <a:gd name="T13" fmla="*/ 266 h 325"/>
                <a:gd name="T14" fmla="*/ 40 w 175"/>
                <a:gd name="T15" fmla="*/ 268 h 325"/>
                <a:gd name="T16" fmla="*/ 57 w 175"/>
                <a:gd name="T17" fmla="*/ 238 h 325"/>
                <a:gd name="T18" fmla="*/ 51 w 175"/>
                <a:gd name="T19" fmla="*/ 237 h 325"/>
                <a:gd name="T20" fmla="*/ 83 w 175"/>
                <a:gd name="T21" fmla="*/ 178 h 325"/>
                <a:gd name="T22" fmla="*/ 67 w 175"/>
                <a:gd name="T23" fmla="*/ 208 h 325"/>
                <a:gd name="T24" fmla="*/ 73 w 175"/>
                <a:gd name="T25" fmla="*/ 209 h 325"/>
                <a:gd name="T26" fmla="*/ 89 w 175"/>
                <a:gd name="T27" fmla="*/ 180 h 325"/>
                <a:gd name="T28" fmla="*/ 83 w 175"/>
                <a:gd name="T29" fmla="*/ 178 h 325"/>
                <a:gd name="T30" fmla="*/ 114 w 175"/>
                <a:gd name="T31" fmla="*/ 119 h 325"/>
                <a:gd name="T32" fmla="*/ 99 w 175"/>
                <a:gd name="T33" fmla="*/ 149 h 325"/>
                <a:gd name="T34" fmla="*/ 105 w 175"/>
                <a:gd name="T35" fmla="*/ 150 h 325"/>
                <a:gd name="T36" fmla="*/ 105 w 175"/>
                <a:gd name="T37" fmla="*/ 150 h 325"/>
                <a:gd name="T38" fmla="*/ 105 w 175"/>
                <a:gd name="T39" fmla="*/ 150 h 325"/>
                <a:gd name="T40" fmla="*/ 105 w 175"/>
                <a:gd name="T41" fmla="*/ 150 h 325"/>
                <a:gd name="T42" fmla="*/ 120 w 175"/>
                <a:gd name="T43" fmla="*/ 121 h 325"/>
                <a:gd name="T44" fmla="*/ 114 w 175"/>
                <a:gd name="T45" fmla="*/ 119 h 325"/>
                <a:gd name="T46" fmla="*/ 142 w 175"/>
                <a:gd name="T47" fmla="*/ 60 h 325"/>
                <a:gd name="T48" fmla="*/ 128 w 175"/>
                <a:gd name="T49" fmla="*/ 90 h 325"/>
                <a:gd name="T50" fmla="*/ 134 w 175"/>
                <a:gd name="T51" fmla="*/ 91 h 325"/>
                <a:gd name="T52" fmla="*/ 148 w 175"/>
                <a:gd name="T53" fmla="*/ 61 h 325"/>
                <a:gd name="T54" fmla="*/ 142 w 175"/>
                <a:gd name="T55" fmla="*/ 60 h 325"/>
                <a:gd name="T56" fmla="*/ 169 w 175"/>
                <a:gd name="T57" fmla="*/ 0 h 325"/>
                <a:gd name="T58" fmla="*/ 156 w 175"/>
                <a:gd name="T59" fmla="*/ 30 h 325"/>
                <a:gd name="T60" fmla="*/ 162 w 175"/>
                <a:gd name="T61" fmla="*/ 32 h 325"/>
                <a:gd name="T62" fmla="*/ 175 w 175"/>
                <a:gd name="T63" fmla="*/ 2 h 325"/>
                <a:gd name="T64" fmla="*/ 169 w 175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325">
                  <a:moveTo>
                    <a:pt x="17" y="295"/>
                  </a:moveTo>
                  <a:cubicBezTo>
                    <a:pt x="11" y="305"/>
                    <a:pt x="5" y="315"/>
                    <a:pt x="0" y="324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11" y="317"/>
                    <a:pt x="17" y="307"/>
                    <a:pt x="23" y="297"/>
                  </a:cubicBezTo>
                  <a:cubicBezTo>
                    <a:pt x="17" y="295"/>
                    <a:pt x="17" y="295"/>
                    <a:pt x="17" y="295"/>
                  </a:cubicBezTo>
                  <a:moveTo>
                    <a:pt x="51" y="237"/>
                  </a:moveTo>
                  <a:cubicBezTo>
                    <a:pt x="45" y="247"/>
                    <a:pt x="40" y="257"/>
                    <a:pt x="34" y="266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6" y="258"/>
                    <a:pt x="51" y="249"/>
                    <a:pt x="57" y="238"/>
                  </a:cubicBezTo>
                  <a:cubicBezTo>
                    <a:pt x="51" y="237"/>
                    <a:pt x="51" y="237"/>
                    <a:pt x="51" y="237"/>
                  </a:cubicBezTo>
                  <a:moveTo>
                    <a:pt x="83" y="178"/>
                  </a:moveTo>
                  <a:cubicBezTo>
                    <a:pt x="78" y="188"/>
                    <a:pt x="72" y="198"/>
                    <a:pt x="67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9" y="200"/>
                    <a:pt x="84" y="190"/>
                    <a:pt x="89" y="180"/>
                  </a:cubicBezTo>
                  <a:cubicBezTo>
                    <a:pt x="83" y="178"/>
                    <a:pt x="83" y="178"/>
                    <a:pt x="83" y="178"/>
                  </a:cubicBezTo>
                  <a:moveTo>
                    <a:pt x="114" y="119"/>
                  </a:moveTo>
                  <a:cubicBezTo>
                    <a:pt x="109" y="129"/>
                    <a:pt x="104" y="139"/>
                    <a:pt x="99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10" y="141"/>
                    <a:pt x="115" y="131"/>
                    <a:pt x="120" y="121"/>
                  </a:cubicBezTo>
                  <a:cubicBezTo>
                    <a:pt x="114" y="119"/>
                    <a:pt x="114" y="119"/>
                    <a:pt x="114" y="119"/>
                  </a:cubicBezTo>
                  <a:moveTo>
                    <a:pt x="142" y="60"/>
                  </a:moveTo>
                  <a:cubicBezTo>
                    <a:pt x="137" y="70"/>
                    <a:pt x="133" y="80"/>
                    <a:pt x="128" y="90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9" y="81"/>
                    <a:pt x="144" y="72"/>
                    <a:pt x="148" y="61"/>
                  </a:cubicBezTo>
                  <a:cubicBezTo>
                    <a:pt x="142" y="60"/>
                    <a:pt x="142" y="60"/>
                    <a:pt x="142" y="60"/>
                  </a:cubicBezTo>
                  <a:moveTo>
                    <a:pt x="169" y="0"/>
                  </a:moveTo>
                  <a:cubicBezTo>
                    <a:pt x="164" y="10"/>
                    <a:pt x="160" y="20"/>
                    <a:pt x="156" y="30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6" y="22"/>
                    <a:pt x="171" y="12"/>
                    <a:pt x="175" y="2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238"/>
            <p:cNvSpPr>
              <a:spLocks noEditPoints="1"/>
            </p:cNvSpPr>
            <p:nvPr/>
          </p:nvSpPr>
          <p:spPr bwMode="auto">
            <a:xfrm>
              <a:off x="5797551" y="1754188"/>
              <a:ext cx="784225" cy="1819275"/>
            </a:xfrm>
            <a:custGeom>
              <a:avLst/>
              <a:gdLst>
                <a:gd name="T0" fmla="*/ 230 w 419"/>
                <a:gd name="T1" fmla="*/ 941 h 971"/>
                <a:gd name="T2" fmla="*/ 222 w 419"/>
                <a:gd name="T3" fmla="*/ 971 h 971"/>
                <a:gd name="T4" fmla="*/ 243 w 419"/>
                <a:gd name="T5" fmla="*/ 913 h 971"/>
                <a:gd name="T6" fmla="*/ 260 w 419"/>
                <a:gd name="T7" fmla="*/ 887 h 971"/>
                <a:gd name="T8" fmla="*/ 243 w 419"/>
                <a:gd name="T9" fmla="*/ 913 h 971"/>
                <a:gd name="T10" fmla="*/ 279 w 419"/>
                <a:gd name="T11" fmla="*/ 828 h 971"/>
                <a:gd name="T12" fmla="*/ 272 w 419"/>
                <a:gd name="T13" fmla="*/ 858 h 971"/>
                <a:gd name="T14" fmla="*/ 290 w 419"/>
                <a:gd name="T15" fmla="*/ 800 h 971"/>
                <a:gd name="T16" fmla="*/ 306 w 419"/>
                <a:gd name="T17" fmla="*/ 773 h 971"/>
                <a:gd name="T18" fmla="*/ 290 w 419"/>
                <a:gd name="T19" fmla="*/ 800 h 971"/>
                <a:gd name="T20" fmla="*/ 317 w 419"/>
                <a:gd name="T21" fmla="*/ 744 h 971"/>
                <a:gd name="T22" fmla="*/ 317 w 419"/>
                <a:gd name="T23" fmla="*/ 744 h 971"/>
                <a:gd name="T24" fmla="*/ 323 w 419"/>
                <a:gd name="T25" fmla="*/ 714 h 971"/>
                <a:gd name="T26" fmla="*/ 317 w 419"/>
                <a:gd name="T27" fmla="*/ 744 h 971"/>
                <a:gd name="T28" fmla="*/ 333 w 419"/>
                <a:gd name="T29" fmla="*/ 685 h 971"/>
                <a:gd name="T30" fmla="*/ 347 w 419"/>
                <a:gd name="T31" fmla="*/ 657 h 971"/>
                <a:gd name="T32" fmla="*/ 333 w 419"/>
                <a:gd name="T33" fmla="*/ 685 h 971"/>
                <a:gd name="T34" fmla="*/ 360 w 419"/>
                <a:gd name="T35" fmla="*/ 597 h 971"/>
                <a:gd name="T36" fmla="*/ 356 w 419"/>
                <a:gd name="T37" fmla="*/ 628 h 971"/>
                <a:gd name="T38" fmla="*/ 369 w 419"/>
                <a:gd name="T39" fmla="*/ 568 h 971"/>
                <a:gd name="T40" fmla="*/ 381 w 419"/>
                <a:gd name="T41" fmla="*/ 540 h 971"/>
                <a:gd name="T42" fmla="*/ 369 w 419"/>
                <a:gd name="T43" fmla="*/ 568 h 971"/>
                <a:gd name="T44" fmla="*/ 391 w 419"/>
                <a:gd name="T45" fmla="*/ 479 h 971"/>
                <a:gd name="T46" fmla="*/ 389 w 419"/>
                <a:gd name="T47" fmla="*/ 510 h 971"/>
                <a:gd name="T48" fmla="*/ 397 w 419"/>
                <a:gd name="T49" fmla="*/ 449 h 971"/>
                <a:gd name="T50" fmla="*/ 407 w 419"/>
                <a:gd name="T51" fmla="*/ 419 h 971"/>
                <a:gd name="T52" fmla="*/ 397 w 419"/>
                <a:gd name="T53" fmla="*/ 449 h 971"/>
                <a:gd name="T54" fmla="*/ 410 w 419"/>
                <a:gd name="T55" fmla="*/ 358 h 971"/>
                <a:gd name="T56" fmla="*/ 411 w 419"/>
                <a:gd name="T57" fmla="*/ 389 h 971"/>
                <a:gd name="T58" fmla="*/ 412 w 419"/>
                <a:gd name="T59" fmla="*/ 328 h 971"/>
                <a:gd name="T60" fmla="*/ 419 w 419"/>
                <a:gd name="T61" fmla="*/ 297 h 971"/>
                <a:gd name="T62" fmla="*/ 412 w 419"/>
                <a:gd name="T63" fmla="*/ 328 h 971"/>
                <a:gd name="T64" fmla="*/ 411 w 419"/>
                <a:gd name="T65" fmla="*/ 236 h 971"/>
                <a:gd name="T66" fmla="*/ 418 w 419"/>
                <a:gd name="T67" fmla="*/ 267 h 971"/>
                <a:gd name="T68" fmla="*/ 401 w 419"/>
                <a:gd name="T69" fmla="*/ 176 h 971"/>
                <a:gd name="T70" fmla="*/ 413 w 419"/>
                <a:gd name="T71" fmla="*/ 205 h 971"/>
                <a:gd name="T72" fmla="*/ 401 w 419"/>
                <a:gd name="T73" fmla="*/ 176 h 971"/>
                <a:gd name="T74" fmla="*/ 385 w 419"/>
                <a:gd name="T75" fmla="*/ 117 h 971"/>
                <a:gd name="T76" fmla="*/ 393 w 419"/>
                <a:gd name="T77" fmla="*/ 147 h 971"/>
                <a:gd name="T78" fmla="*/ 346 w 419"/>
                <a:gd name="T79" fmla="*/ 70 h 971"/>
                <a:gd name="T80" fmla="*/ 369 w 419"/>
                <a:gd name="T81" fmla="*/ 91 h 971"/>
                <a:gd name="T82" fmla="*/ 346 w 419"/>
                <a:gd name="T83" fmla="*/ 70 h 971"/>
                <a:gd name="T84" fmla="*/ 301 w 419"/>
                <a:gd name="T85" fmla="*/ 30 h 971"/>
                <a:gd name="T86" fmla="*/ 324 w 419"/>
                <a:gd name="T87" fmla="*/ 50 h 971"/>
                <a:gd name="T88" fmla="*/ 242 w 419"/>
                <a:gd name="T89" fmla="*/ 13 h 971"/>
                <a:gd name="T90" fmla="*/ 272 w 419"/>
                <a:gd name="T91" fmla="*/ 17 h 971"/>
                <a:gd name="T92" fmla="*/ 242 w 419"/>
                <a:gd name="T93" fmla="*/ 13 h 971"/>
                <a:gd name="T94" fmla="*/ 182 w 419"/>
                <a:gd name="T95" fmla="*/ 0 h 971"/>
                <a:gd name="T96" fmla="*/ 212 w 419"/>
                <a:gd name="T97" fmla="*/ 8 h 971"/>
                <a:gd name="T98" fmla="*/ 0 w 419"/>
                <a:gd name="T99" fmla="*/ 23 h 971"/>
                <a:gd name="T100" fmla="*/ 30 w 419"/>
                <a:gd name="T101" fmla="*/ 16 h 971"/>
                <a:gd name="T102" fmla="*/ 1 w 419"/>
                <a:gd name="T103" fmla="*/ 28 h 971"/>
                <a:gd name="T104" fmla="*/ 121 w 419"/>
                <a:gd name="T105" fmla="*/ 7 h 971"/>
                <a:gd name="T106" fmla="*/ 151 w 419"/>
                <a:gd name="T107" fmla="*/ 0 h 971"/>
                <a:gd name="T108" fmla="*/ 121 w 419"/>
                <a:gd name="T109" fmla="*/ 7 h 971"/>
                <a:gd name="T110" fmla="*/ 82 w 419"/>
                <a:gd name="T111" fmla="*/ 6 h 971"/>
                <a:gd name="T112" fmla="*/ 91 w 419"/>
                <a:gd name="T113" fmla="*/ 10 h 971"/>
                <a:gd name="T114" fmla="*/ 61 w 419"/>
                <a:gd name="T115" fmla="*/ 1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9" h="971">
                  <a:moveTo>
                    <a:pt x="217" y="968"/>
                  </a:moveTo>
                  <a:cubicBezTo>
                    <a:pt x="217" y="968"/>
                    <a:pt x="222" y="959"/>
                    <a:pt x="230" y="941"/>
                  </a:cubicBezTo>
                  <a:cubicBezTo>
                    <a:pt x="235" y="943"/>
                    <a:pt x="235" y="943"/>
                    <a:pt x="235" y="943"/>
                  </a:cubicBezTo>
                  <a:cubicBezTo>
                    <a:pt x="227" y="961"/>
                    <a:pt x="222" y="971"/>
                    <a:pt x="222" y="971"/>
                  </a:cubicBezTo>
                  <a:cubicBezTo>
                    <a:pt x="217" y="968"/>
                    <a:pt x="217" y="968"/>
                    <a:pt x="217" y="968"/>
                  </a:cubicBezTo>
                  <a:moveTo>
                    <a:pt x="243" y="913"/>
                  </a:moveTo>
                  <a:cubicBezTo>
                    <a:pt x="247" y="904"/>
                    <a:pt x="251" y="895"/>
                    <a:pt x="255" y="885"/>
                  </a:cubicBezTo>
                  <a:cubicBezTo>
                    <a:pt x="260" y="887"/>
                    <a:pt x="260" y="887"/>
                    <a:pt x="260" y="887"/>
                  </a:cubicBezTo>
                  <a:cubicBezTo>
                    <a:pt x="256" y="897"/>
                    <a:pt x="252" y="906"/>
                    <a:pt x="248" y="915"/>
                  </a:cubicBezTo>
                  <a:cubicBezTo>
                    <a:pt x="243" y="913"/>
                    <a:pt x="243" y="913"/>
                    <a:pt x="243" y="913"/>
                  </a:cubicBezTo>
                  <a:moveTo>
                    <a:pt x="267" y="856"/>
                  </a:moveTo>
                  <a:cubicBezTo>
                    <a:pt x="271" y="847"/>
                    <a:pt x="275" y="838"/>
                    <a:pt x="279" y="828"/>
                  </a:cubicBezTo>
                  <a:cubicBezTo>
                    <a:pt x="284" y="830"/>
                    <a:pt x="284" y="830"/>
                    <a:pt x="284" y="830"/>
                  </a:cubicBezTo>
                  <a:cubicBezTo>
                    <a:pt x="280" y="840"/>
                    <a:pt x="276" y="849"/>
                    <a:pt x="272" y="858"/>
                  </a:cubicBezTo>
                  <a:cubicBezTo>
                    <a:pt x="267" y="856"/>
                    <a:pt x="267" y="856"/>
                    <a:pt x="267" y="856"/>
                  </a:cubicBezTo>
                  <a:moveTo>
                    <a:pt x="290" y="800"/>
                  </a:moveTo>
                  <a:cubicBezTo>
                    <a:pt x="294" y="791"/>
                    <a:pt x="298" y="781"/>
                    <a:pt x="302" y="771"/>
                  </a:cubicBezTo>
                  <a:cubicBezTo>
                    <a:pt x="306" y="773"/>
                    <a:pt x="306" y="773"/>
                    <a:pt x="306" y="773"/>
                  </a:cubicBezTo>
                  <a:cubicBezTo>
                    <a:pt x="303" y="783"/>
                    <a:pt x="299" y="792"/>
                    <a:pt x="295" y="802"/>
                  </a:cubicBezTo>
                  <a:cubicBezTo>
                    <a:pt x="290" y="800"/>
                    <a:pt x="290" y="800"/>
                    <a:pt x="290" y="800"/>
                  </a:cubicBezTo>
                  <a:moveTo>
                    <a:pt x="317" y="744"/>
                  </a:move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moveTo>
                    <a:pt x="312" y="743"/>
                  </a:moveTo>
                  <a:cubicBezTo>
                    <a:pt x="316" y="733"/>
                    <a:pt x="319" y="723"/>
                    <a:pt x="323" y="714"/>
                  </a:cubicBezTo>
                  <a:cubicBezTo>
                    <a:pt x="327" y="715"/>
                    <a:pt x="327" y="715"/>
                    <a:pt x="327" y="715"/>
                  </a:cubicBezTo>
                  <a:cubicBezTo>
                    <a:pt x="324" y="725"/>
                    <a:pt x="321" y="735"/>
                    <a:pt x="317" y="744"/>
                  </a:cubicBezTo>
                  <a:cubicBezTo>
                    <a:pt x="312" y="743"/>
                    <a:pt x="312" y="743"/>
                    <a:pt x="312" y="743"/>
                  </a:cubicBezTo>
                  <a:moveTo>
                    <a:pt x="333" y="685"/>
                  </a:moveTo>
                  <a:cubicBezTo>
                    <a:pt x="336" y="675"/>
                    <a:pt x="339" y="666"/>
                    <a:pt x="342" y="656"/>
                  </a:cubicBezTo>
                  <a:cubicBezTo>
                    <a:pt x="347" y="657"/>
                    <a:pt x="347" y="657"/>
                    <a:pt x="347" y="657"/>
                  </a:cubicBezTo>
                  <a:cubicBezTo>
                    <a:pt x="344" y="667"/>
                    <a:pt x="341" y="677"/>
                    <a:pt x="337" y="686"/>
                  </a:cubicBezTo>
                  <a:cubicBezTo>
                    <a:pt x="333" y="685"/>
                    <a:pt x="333" y="685"/>
                    <a:pt x="333" y="685"/>
                  </a:cubicBezTo>
                  <a:moveTo>
                    <a:pt x="352" y="627"/>
                  </a:moveTo>
                  <a:cubicBezTo>
                    <a:pt x="355" y="617"/>
                    <a:pt x="357" y="607"/>
                    <a:pt x="360" y="597"/>
                  </a:cubicBezTo>
                  <a:cubicBezTo>
                    <a:pt x="365" y="599"/>
                    <a:pt x="365" y="599"/>
                    <a:pt x="365" y="599"/>
                  </a:cubicBezTo>
                  <a:cubicBezTo>
                    <a:pt x="362" y="609"/>
                    <a:pt x="359" y="618"/>
                    <a:pt x="356" y="628"/>
                  </a:cubicBezTo>
                  <a:cubicBezTo>
                    <a:pt x="352" y="627"/>
                    <a:pt x="352" y="627"/>
                    <a:pt x="352" y="627"/>
                  </a:cubicBezTo>
                  <a:moveTo>
                    <a:pt x="369" y="568"/>
                  </a:moveTo>
                  <a:cubicBezTo>
                    <a:pt x="371" y="558"/>
                    <a:pt x="374" y="548"/>
                    <a:pt x="377" y="538"/>
                  </a:cubicBezTo>
                  <a:cubicBezTo>
                    <a:pt x="381" y="540"/>
                    <a:pt x="381" y="540"/>
                    <a:pt x="381" y="540"/>
                  </a:cubicBezTo>
                  <a:cubicBezTo>
                    <a:pt x="379" y="549"/>
                    <a:pt x="376" y="559"/>
                    <a:pt x="374" y="569"/>
                  </a:cubicBezTo>
                  <a:cubicBezTo>
                    <a:pt x="369" y="568"/>
                    <a:pt x="369" y="568"/>
                    <a:pt x="369" y="568"/>
                  </a:cubicBezTo>
                  <a:moveTo>
                    <a:pt x="384" y="509"/>
                  </a:moveTo>
                  <a:cubicBezTo>
                    <a:pt x="386" y="499"/>
                    <a:pt x="388" y="489"/>
                    <a:pt x="391" y="479"/>
                  </a:cubicBezTo>
                  <a:cubicBezTo>
                    <a:pt x="396" y="480"/>
                    <a:pt x="396" y="480"/>
                    <a:pt x="396" y="480"/>
                  </a:cubicBezTo>
                  <a:cubicBezTo>
                    <a:pt x="393" y="490"/>
                    <a:pt x="391" y="500"/>
                    <a:pt x="389" y="510"/>
                  </a:cubicBezTo>
                  <a:cubicBezTo>
                    <a:pt x="384" y="509"/>
                    <a:pt x="384" y="509"/>
                    <a:pt x="384" y="509"/>
                  </a:cubicBezTo>
                  <a:moveTo>
                    <a:pt x="397" y="449"/>
                  </a:moveTo>
                  <a:cubicBezTo>
                    <a:pt x="398" y="439"/>
                    <a:pt x="400" y="429"/>
                    <a:pt x="402" y="419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5" y="430"/>
                    <a:pt x="403" y="440"/>
                    <a:pt x="402" y="450"/>
                  </a:cubicBezTo>
                  <a:cubicBezTo>
                    <a:pt x="397" y="449"/>
                    <a:pt x="397" y="449"/>
                    <a:pt x="397" y="449"/>
                  </a:cubicBezTo>
                  <a:moveTo>
                    <a:pt x="406" y="388"/>
                  </a:moveTo>
                  <a:cubicBezTo>
                    <a:pt x="408" y="378"/>
                    <a:pt x="409" y="368"/>
                    <a:pt x="410" y="358"/>
                  </a:cubicBezTo>
                  <a:cubicBezTo>
                    <a:pt x="415" y="359"/>
                    <a:pt x="415" y="359"/>
                    <a:pt x="415" y="359"/>
                  </a:cubicBezTo>
                  <a:cubicBezTo>
                    <a:pt x="414" y="369"/>
                    <a:pt x="413" y="379"/>
                    <a:pt x="411" y="389"/>
                  </a:cubicBezTo>
                  <a:cubicBezTo>
                    <a:pt x="406" y="388"/>
                    <a:pt x="406" y="388"/>
                    <a:pt x="406" y="388"/>
                  </a:cubicBezTo>
                  <a:moveTo>
                    <a:pt x="412" y="328"/>
                  </a:moveTo>
                  <a:cubicBezTo>
                    <a:pt x="413" y="317"/>
                    <a:pt x="413" y="307"/>
                    <a:pt x="413" y="297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18" y="307"/>
                    <a:pt x="418" y="318"/>
                    <a:pt x="417" y="328"/>
                  </a:cubicBezTo>
                  <a:cubicBezTo>
                    <a:pt x="412" y="328"/>
                    <a:pt x="412" y="328"/>
                    <a:pt x="412" y="328"/>
                  </a:cubicBezTo>
                  <a:moveTo>
                    <a:pt x="413" y="267"/>
                  </a:moveTo>
                  <a:cubicBezTo>
                    <a:pt x="413" y="256"/>
                    <a:pt x="412" y="246"/>
                    <a:pt x="411" y="236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7" y="246"/>
                    <a:pt x="418" y="256"/>
                    <a:pt x="418" y="267"/>
                  </a:cubicBezTo>
                  <a:cubicBezTo>
                    <a:pt x="413" y="267"/>
                    <a:pt x="413" y="267"/>
                    <a:pt x="413" y="267"/>
                  </a:cubicBezTo>
                  <a:moveTo>
                    <a:pt x="401" y="176"/>
                  </a:moveTo>
                  <a:cubicBezTo>
                    <a:pt x="406" y="175"/>
                    <a:pt x="406" y="175"/>
                    <a:pt x="406" y="175"/>
                  </a:cubicBezTo>
                  <a:cubicBezTo>
                    <a:pt x="409" y="185"/>
                    <a:pt x="411" y="195"/>
                    <a:pt x="413" y="205"/>
                  </a:cubicBezTo>
                  <a:cubicBezTo>
                    <a:pt x="408" y="206"/>
                    <a:pt x="408" y="206"/>
                    <a:pt x="408" y="206"/>
                  </a:cubicBezTo>
                  <a:cubicBezTo>
                    <a:pt x="406" y="196"/>
                    <a:pt x="404" y="186"/>
                    <a:pt x="401" y="176"/>
                  </a:cubicBezTo>
                  <a:moveTo>
                    <a:pt x="381" y="120"/>
                  </a:moveTo>
                  <a:cubicBezTo>
                    <a:pt x="385" y="117"/>
                    <a:pt x="385" y="117"/>
                    <a:pt x="385" y="117"/>
                  </a:cubicBezTo>
                  <a:cubicBezTo>
                    <a:pt x="390" y="126"/>
                    <a:pt x="394" y="136"/>
                    <a:pt x="397" y="14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389" y="138"/>
                    <a:pt x="385" y="129"/>
                    <a:pt x="381" y="120"/>
                  </a:cubicBezTo>
                  <a:moveTo>
                    <a:pt x="346" y="70"/>
                  </a:moveTo>
                  <a:cubicBezTo>
                    <a:pt x="350" y="67"/>
                    <a:pt x="350" y="67"/>
                    <a:pt x="350" y="67"/>
                  </a:cubicBezTo>
                  <a:cubicBezTo>
                    <a:pt x="357" y="74"/>
                    <a:pt x="363" y="82"/>
                    <a:pt x="369" y="91"/>
                  </a:cubicBezTo>
                  <a:cubicBezTo>
                    <a:pt x="365" y="94"/>
                    <a:pt x="365" y="94"/>
                    <a:pt x="365" y="94"/>
                  </a:cubicBezTo>
                  <a:cubicBezTo>
                    <a:pt x="359" y="85"/>
                    <a:pt x="353" y="78"/>
                    <a:pt x="346" y="70"/>
                  </a:cubicBezTo>
                  <a:moveTo>
                    <a:pt x="298" y="34"/>
                  </a:moveTo>
                  <a:cubicBezTo>
                    <a:pt x="301" y="30"/>
                    <a:pt x="301" y="30"/>
                    <a:pt x="301" y="30"/>
                  </a:cubicBezTo>
                  <a:cubicBezTo>
                    <a:pt x="310" y="35"/>
                    <a:pt x="319" y="40"/>
                    <a:pt x="327" y="46"/>
                  </a:cubicBezTo>
                  <a:cubicBezTo>
                    <a:pt x="324" y="50"/>
                    <a:pt x="324" y="50"/>
                    <a:pt x="324" y="50"/>
                  </a:cubicBezTo>
                  <a:cubicBezTo>
                    <a:pt x="316" y="44"/>
                    <a:pt x="307" y="39"/>
                    <a:pt x="298" y="34"/>
                  </a:cubicBezTo>
                  <a:moveTo>
                    <a:pt x="242" y="13"/>
                  </a:moveTo>
                  <a:cubicBezTo>
                    <a:pt x="243" y="8"/>
                    <a:pt x="243" y="8"/>
                    <a:pt x="243" y="8"/>
                  </a:cubicBezTo>
                  <a:cubicBezTo>
                    <a:pt x="253" y="11"/>
                    <a:pt x="263" y="14"/>
                    <a:pt x="272" y="17"/>
                  </a:cubicBezTo>
                  <a:cubicBezTo>
                    <a:pt x="271" y="22"/>
                    <a:pt x="271" y="22"/>
                    <a:pt x="271" y="22"/>
                  </a:cubicBezTo>
                  <a:cubicBezTo>
                    <a:pt x="262" y="19"/>
                    <a:pt x="252" y="16"/>
                    <a:pt x="242" y="13"/>
                  </a:cubicBezTo>
                  <a:moveTo>
                    <a:pt x="182" y="5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92" y="1"/>
                    <a:pt x="203" y="2"/>
                    <a:pt x="213" y="3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02" y="7"/>
                    <a:pt x="192" y="6"/>
                    <a:pt x="182" y="5"/>
                  </a:cubicBezTo>
                  <a:moveTo>
                    <a:pt x="0" y="23"/>
                  </a:moveTo>
                  <a:cubicBezTo>
                    <a:pt x="10" y="21"/>
                    <a:pt x="20" y="18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1" y="23"/>
                    <a:pt x="11" y="26"/>
                    <a:pt x="1" y="28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121" y="7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31" y="1"/>
                    <a:pt x="141" y="0"/>
                    <a:pt x="151" y="0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1" y="5"/>
                    <a:pt x="131" y="6"/>
                    <a:pt x="121" y="7"/>
                  </a:cubicBezTo>
                  <a:moveTo>
                    <a:pt x="60" y="10"/>
                  </a:moveTo>
                  <a:cubicBezTo>
                    <a:pt x="67" y="9"/>
                    <a:pt x="75" y="8"/>
                    <a:pt x="82" y="6"/>
                  </a:cubicBezTo>
                  <a:cubicBezTo>
                    <a:pt x="85" y="6"/>
                    <a:pt x="87" y="6"/>
                    <a:pt x="90" y="5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1"/>
                    <a:pt x="85" y="11"/>
                    <a:pt x="83" y="11"/>
                  </a:cubicBezTo>
                  <a:cubicBezTo>
                    <a:pt x="75" y="13"/>
                    <a:pt x="68" y="14"/>
                    <a:pt x="61" y="15"/>
                  </a:cubicBezTo>
                  <a:cubicBezTo>
                    <a:pt x="60" y="10"/>
                    <a:pt x="60" y="10"/>
                    <a:pt x="60" y="1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239"/>
            <p:cNvSpPr>
              <a:spLocks noEditPoints="1"/>
            </p:cNvSpPr>
            <p:nvPr/>
          </p:nvSpPr>
          <p:spPr bwMode="auto">
            <a:xfrm>
              <a:off x="3670301" y="1930400"/>
              <a:ext cx="320675" cy="53975"/>
            </a:xfrm>
            <a:custGeom>
              <a:avLst/>
              <a:gdLst>
                <a:gd name="T0" fmla="*/ 14 w 171"/>
                <a:gd name="T1" fmla="*/ 19 h 29"/>
                <a:gd name="T2" fmla="*/ 1 w 171"/>
                <a:gd name="T3" fmla="*/ 24 h 29"/>
                <a:gd name="T4" fmla="*/ 0 w 171"/>
                <a:gd name="T5" fmla="*/ 24 h 29"/>
                <a:gd name="T6" fmla="*/ 0 w 171"/>
                <a:gd name="T7" fmla="*/ 24 h 29"/>
                <a:gd name="T8" fmla="*/ 3 w 171"/>
                <a:gd name="T9" fmla="*/ 29 h 29"/>
                <a:gd name="T10" fmla="*/ 18 w 171"/>
                <a:gd name="T11" fmla="*/ 23 h 29"/>
                <a:gd name="T12" fmla="*/ 14 w 171"/>
                <a:gd name="T13" fmla="*/ 19 h 29"/>
                <a:gd name="T14" fmla="*/ 137 w 171"/>
                <a:gd name="T15" fmla="*/ 1 h 29"/>
                <a:gd name="T16" fmla="*/ 136 w 171"/>
                <a:gd name="T17" fmla="*/ 7 h 29"/>
                <a:gd name="T18" fmla="*/ 170 w 171"/>
                <a:gd name="T19" fmla="*/ 14 h 29"/>
                <a:gd name="T20" fmla="*/ 171 w 171"/>
                <a:gd name="T21" fmla="*/ 8 h 29"/>
                <a:gd name="T22" fmla="*/ 137 w 171"/>
                <a:gd name="T23" fmla="*/ 1 h 29"/>
                <a:gd name="T24" fmla="*/ 102 w 171"/>
                <a:gd name="T25" fmla="*/ 0 h 29"/>
                <a:gd name="T26" fmla="*/ 67 w 171"/>
                <a:gd name="T27" fmla="*/ 3 h 29"/>
                <a:gd name="T28" fmla="*/ 68 w 171"/>
                <a:gd name="T29" fmla="*/ 9 h 29"/>
                <a:gd name="T30" fmla="*/ 102 w 171"/>
                <a:gd name="T31" fmla="*/ 6 h 29"/>
                <a:gd name="T32" fmla="*/ 102 w 171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9">
                  <a:moveTo>
                    <a:pt x="14" y="19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8" y="27"/>
                    <a:pt x="13" y="25"/>
                    <a:pt x="18" y="23"/>
                  </a:cubicBezTo>
                  <a:cubicBezTo>
                    <a:pt x="14" y="19"/>
                    <a:pt x="14" y="19"/>
                    <a:pt x="14" y="19"/>
                  </a:cubicBezTo>
                  <a:moveTo>
                    <a:pt x="137" y="1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48" y="8"/>
                    <a:pt x="159" y="11"/>
                    <a:pt x="170" y="14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0" y="5"/>
                    <a:pt x="148" y="3"/>
                    <a:pt x="137" y="1"/>
                  </a:cubicBezTo>
                  <a:moveTo>
                    <a:pt x="102" y="0"/>
                  </a:moveTo>
                  <a:cubicBezTo>
                    <a:pt x="90" y="0"/>
                    <a:pt x="79" y="1"/>
                    <a:pt x="67" y="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9" y="7"/>
                    <a:pt x="91" y="6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240"/>
            <p:cNvSpPr/>
            <p:nvPr/>
          </p:nvSpPr>
          <p:spPr bwMode="auto">
            <a:xfrm>
              <a:off x="3670301" y="1951038"/>
              <a:ext cx="65088" cy="23813"/>
            </a:xfrm>
            <a:custGeom>
              <a:avLst/>
              <a:gdLst>
                <a:gd name="T0" fmla="*/ 33 w 35"/>
                <a:gd name="T1" fmla="*/ 0 h 13"/>
                <a:gd name="T2" fmla="*/ 0 w 35"/>
                <a:gd name="T3" fmla="*/ 13 h 13"/>
                <a:gd name="T4" fmla="*/ 1 w 35"/>
                <a:gd name="T5" fmla="*/ 13 h 13"/>
                <a:gd name="T6" fmla="*/ 14 w 35"/>
                <a:gd name="T7" fmla="*/ 8 h 13"/>
                <a:gd name="T8" fmla="*/ 18 w 35"/>
                <a:gd name="T9" fmla="*/ 12 h 13"/>
                <a:gd name="T10" fmla="*/ 35 w 35"/>
                <a:gd name="T11" fmla="*/ 6 h 13"/>
                <a:gd name="T12" fmla="*/ 33 w 3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0"/>
                  </a:moveTo>
                  <a:cubicBezTo>
                    <a:pt x="22" y="4"/>
                    <a:pt x="11" y="8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10"/>
                    <a:pt x="29" y="8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241"/>
            <p:cNvSpPr>
              <a:spLocks noEditPoints="1"/>
            </p:cNvSpPr>
            <p:nvPr/>
          </p:nvSpPr>
          <p:spPr bwMode="auto">
            <a:xfrm>
              <a:off x="3557588" y="1965325"/>
              <a:ext cx="658813" cy="111125"/>
            </a:xfrm>
            <a:custGeom>
              <a:avLst/>
              <a:gdLst>
                <a:gd name="T0" fmla="*/ 327 w 352"/>
                <a:gd name="T1" fmla="*/ 34 h 59"/>
                <a:gd name="T2" fmla="*/ 324 w 352"/>
                <a:gd name="T3" fmla="*/ 38 h 59"/>
                <a:gd name="T4" fmla="*/ 352 w 352"/>
                <a:gd name="T5" fmla="*/ 59 h 59"/>
                <a:gd name="T6" fmla="*/ 352 w 352"/>
                <a:gd name="T7" fmla="*/ 59 h 59"/>
                <a:gd name="T8" fmla="*/ 347 w 352"/>
                <a:gd name="T9" fmla="*/ 48 h 59"/>
                <a:gd name="T10" fmla="*/ 327 w 352"/>
                <a:gd name="T11" fmla="*/ 34 h 59"/>
                <a:gd name="T12" fmla="*/ 29 w 352"/>
                <a:gd name="T13" fmla="*/ 20 h 59"/>
                <a:gd name="T14" fmla="*/ 0 w 352"/>
                <a:gd name="T15" fmla="*/ 39 h 59"/>
                <a:gd name="T16" fmla="*/ 3 w 352"/>
                <a:gd name="T17" fmla="*/ 43 h 59"/>
                <a:gd name="T18" fmla="*/ 6 w 352"/>
                <a:gd name="T19" fmla="*/ 42 h 59"/>
                <a:gd name="T20" fmla="*/ 32 w 352"/>
                <a:gd name="T21" fmla="*/ 25 h 59"/>
                <a:gd name="T22" fmla="*/ 29 w 352"/>
                <a:gd name="T23" fmla="*/ 20 h 59"/>
                <a:gd name="T24" fmla="*/ 265 w 352"/>
                <a:gd name="T25" fmla="*/ 0 h 59"/>
                <a:gd name="T26" fmla="*/ 263 w 352"/>
                <a:gd name="T27" fmla="*/ 5 h 59"/>
                <a:gd name="T28" fmla="*/ 294 w 352"/>
                <a:gd name="T29" fmla="*/ 20 h 59"/>
                <a:gd name="T30" fmla="*/ 297 w 352"/>
                <a:gd name="T31" fmla="*/ 15 h 59"/>
                <a:gd name="T32" fmla="*/ 297 w 352"/>
                <a:gd name="T33" fmla="*/ 15 h 59"/>
                <a:gd name="T34" fmla="*/ 265 w 352"/>
                <a:gd name="T3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59">
                  <a:moveTo>
                    <a:pt x="327" y="34"/>
                  </a:moveTo>
                  <a:cubicBezTo>
                    <a:pt x="324" y="38"/>
                    <a:pt x="324" y="38"/>
                    <a:pt x="324" y="38"/>
                  </a:cubicBezTo>
                  <a:cubicBezTo>
                    <a:pt x="333" y="45"/>
                    <a:pt x="343" y="52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0" y="56"/>
                    <a:pt x="348" y="52"/>
                    <a:pt x="347" y="48"/>
                  </a:cubicBezTo>
                  <a:cubicBezTo>
                    <a:pt x="341" y="43"/>
                    <a:pt x="334" y="38"/>
                    <a:pt x="327" y="34"/>
                  </a:cubicBezTo>
                  <a:moveTo>
                    <a:pt x="29" y="20"/>
                  </a:moveTo>
                  <a:cubicBezTo>
                    <a:pt x="20" y="26"/>
                    <a:pt x="10" y="32"/>
                    <a:pt x="0" y="39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5" y="42"/>
                    <a:pt x="6" y="42"/>
                  </a:cubicBezTo>
                  <a:cubicBezTo>
                    <a:pt x="15" y="36"/>
                    <a:pt x="24" y="30"/>
                    <a:pt x="32" y="25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65" y="0"/>
                  </a:moveTo>
                  <a:cubicBezTo>
                    <a:pt x="263" y="5"/>
                    <a:pt x="263" y="5"/>
                    <a:pt x="263" y="5"/>
                  </a:cubicBezTo>
                  <a:cubicBezTo>
                    <a:pt x="273" y="10"/>
                    <a:pt x="284" y="15"/>
                    <a:pt x="294" y="20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86" y="9"/>
                    <a:pt x="276" y="4"/>
                    <a:pt x="26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242"/>
            <p:cNvSpPr/>
            <p:nvPr/>
          </p:nvSpPr>
          <p:spPr bwMode="auto">
            <a:xfrm>
              <a:off x="4208463" y="2055813"/>
              <a:ext cx="14288" cy="20638"/>
            </a:xfrm>
            <a:custGeom>
              <a:avLst/>
              <a:gdLst>
                <a:gd name="T0" fmla="*/ 0 w 8"/>
                <a:gd name="T1" fmla="*/ 0 h 11"/>
                <a:gd name="T2" fmla="*/ 5 w 8"/>
                <a:gd name="T3" fmla="*/ 11 h 11"/>
                <a:gd name="T4" fmla="*/ 8 w 8"/>
                <a:gd name="T5" fmla="*/ 6 h 11"/>
                <a:gd name="T6" fmla="*/ 8 w 8"/>
                <a:gd name="T7" fmla="*/ 6 h 11"/>
                <a:gd name="T8" fmla="*/ 0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1" y="4"/>
                    <a:pt x="3" y="8"/>
                    <a:pt x="5" y="1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243"/>
            <p:cNvSpPr/>
            <p:nvPr/>
          </p:nvSpPr>
          <p:spPr bwMode="auto">
            <a:xfrm>
              <a:off x="3457576" y="2076450"/>
              <a:ext cx="55563" cy="42863"/>
            </a:xfrm>
            <a:custGeom>
              <a:avLst/>
              <a:gdLst>
                <a:gd name="T0" fmla="*/ 26 w 30"/>
                <a:gd name="T1" fmla="*/ 0 h 23"/>
                <a:gd name="T2" fmla="*/ 26 w 30"/>
                <a:gd name="T3" fmla="*/ 0 h 23"/>
                <a:gd name="T4" fmla="*/ 26 w 30"/>
                <a:gd name="T5" fmla="*/ 0 h 23"/>
                <a:gd name="T6" fmla="*/ 26 w 30"/>
                <a:gd name="T7" fmla="*/ 0 h 23"/>
                <a:gd name="T8" fmla="*/ 0 w 30"/>
                <a:gd name="T9" fmla="*/ 23 h 23"/>
                <a:gd name="T10" fmla="*/ 0 w 30"/>
                <a:gd name="T11" fmla="*/ 23 h 23"/>
                <a:gd name="T12" fmla="*/ 9 w 30"/>
                <a:gd name="T13" fmla="*/ 16 h 23"/>
                <a:gd name="T14" fmla="*/ 9 w 30"/>
                <a:gd name="T15" fmla="*/ 16 h 23"/>
                <a:gd name="T16" fmla="*/ 9 w 30"/>
                <a:gd name="T17" fmla="*/ 16 h 23"/>
                <a:gd name="T18" fmla="*/ 9 w 30"/>
                <a:gd name="T19" fmla="*/ 16 h 23"/>
                <a:gd name="T20" fmla="*/ 12 w 30"/>
                <a:gd name="T21" fmla="*/ 20 h 23"/>
                <a:gd name="T22" fmla="*/ 30 w 30"/>
                <a:gd name="T23" fmla="*/ 5 h 23"/>
                <a:gd name="T24" fmla="*/ 26 w 3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3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7"/>
                    <a:pt x="9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1"/>
                    <a:pt x="6" y="19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15"/>
                    <a:pt x="24" y="10"/>
                    <a:pt x="30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244"/>
            <p:cNvSpPr/>
            <p:nvPr/>
          </p:nvSpPr>
          <p:spPr bwMode="auto">
            <a:xfrm>
              <a:off x="4265613" y="2111375"/>
              <a:ext cx="12700" cy="7938"/>
            </a:xfrm>
            <a:custGeom>
              <a:avLst/>
              <a:gdLst>
                <a:gd name="T0" fmla="*/ 4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7 w 7"/>
                <a:gd name="T7" fmla="*/ 3 h 4"/>
                <a:gd name="T8" fmla="*/ 4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245"/>
            <p:cNvSpPr/>
            <p:nvPr/>
          </p:nvSpPr>
          <p:spPr bwMode="auto">
            <a:xfrm>
              <a:off x="4267201" y="2117725"/>
              <a:ext cx="52388" cy="46038"/>
            </a:xfrm>
            <a:custGeom>
              <a:avLst/>
              <a:gdLst>
                <a:gd name="T0" fmla="*/ 6 w 28"/>
                <a:gd name="T1" fmla="*/ 0 h 25"/>
                <a:gd name="T2" fmla="*/ 0 w 28"/>
                <a:gd name="T3" fmla="*/ 1 h 25"/>
                <a:gd name="T4" fmla="*/ 24 w 28"/>
                <a:gd name="T5" fmla="*/ 25 h 25"/>
                <a:gd name="T6" fmla="*/ 28 w 28"/>
                <a:gd name="T7" fmla="*/ 21 h 25"/>
                <a:gd name="T8" fmla="*/ 6 w 2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8" y="9"/>
                    <a:pt x="16" y="17"/>
                    <a:pt x="24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1" y="14"/>
                    <a:pt x="14" y="7"/>
                    <a:pt x="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246"/>
            <p:cNvSpPr/>
            <p:nvPr/>
          </p:nvSpPr>
          <p:spPr bwMode="auto">
            <a:xfrm>
              <a:off x="3373438" y="2163763"/>
              <a:ext cx="44450" cy="55563"/>
            </a:xfrm>
            <a:custGeom>
              <a:avLst/>
              <a:gdLst>
                <a:gd name="T0" fmla="*/ 20 w 24"/>
                <a:gd name="T1" fmla="*/ 0 h 29"/>
                <a:gd name="T2" fmla="*/ 9 w 24"/>
                <a:gd name="T3" fmla="*/ 11 h 29"/>
                <a:gd name="T4" fmla="*/ 12 w 24"/>
                <a:gd name="T5" fmla="*/ 15 h 29"/>
                <a:gd name="T6" fmla="*/ 0 w 24"/>
                <a:gd name="T7" fmla="*/ 28 h 29"/>
                <a:gd name="T8" fmla="*/ 1 w 24"/>
                <a:gd name="T9" fmla="*/ 29 h 29"/>
                <a:gd name="T10" fmla="*/ 24 w 24"/>
                <a:gd name="T11" fmla="*/ 4 h 29"/>
                <a:gd name="T12" fmla="*/ 20 w 2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0"/>
                  </a:moveTo>
                  <a:cubicBezTo>
                    <a:pt x="16" y="4"/>
                    <a:pt x="12" y="7"/>
                    <a:pt x="9" y="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9"/>
                    <a:pt x="4" y="24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8" y="20"/>
                    <a:pt x="16" y="12"/>
                    <a:pt x="24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247"/>
            <p:cNvSpPr/>
            <p:nvPr/>
          </p:nvSpPr>
          <p:spPr bwMode="auto">
            <a:xfrm>
              <a:off x="4357688" y="2205038"/>
              <a:ext cx="50800" cy="58738"/>
            </a:xfrm>
            <a:custGeom>
              <a:avLst/>
              <a:gdLst>
                <a:gd name="T0" fmla="*/ 4 w 27"/>
                <a:gd name="T1" fmla="*/ 0 h 31"/>
                <a:gd name="T2" fmla="*/ 0 w 27"/>
                <a:gd name="T3" fmla="*/ 4 h 31"/>
                <a:gd name="T4" fmla="*/ 22 w 27"/>
                <a:gd name="T5" fmla="*/ 31 h 31"/>
                <a:gd name="T6" fmla="*/ 27 w 27"/>
                <a:gd name="T7" fmla="*/ 28 h 31"/>
                <a:gd name="T8" fmla="*/ 4 w 2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13"/>
                    <a:pt x="15" y="22"/>
                    <a:pt x="22" y="3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248"/>
            <p:cNvSpPr/>
            <p:nvPr/>
          </p:nvSpPr>
          <p:spPr bwMode="auto">
            <a:xfrm>
              <a:off x="3290888" y="2260600"/>
              <a:ext cx="41275" cy="55563"/>
            </a:xfrm>
            <a:custGeom>
              <a:avLst/>
              <a:gdLst>
                <a:gd name="T0" fmla="*/ 18 w 22"/>
                <a:gd name="T1" fmla="*/ 0 h 30"/>
                <a:gd name="T2" fmla="*/ 12 w 22"/>
                <a:gd name="T3" fmla="*/ 7 h 30"/>
                <a:gd name="T4" fmla="*/ 15 w 22"/>
                <a:gd name="T5" fmla="*/ 10 h 30"/>
                <a:gd name="T6" fmla="*/ 0 w 22"/>
                <a:gd name="T7" fmla="*/ 30 h 30"/>
                <a:gd name="T8" fmla="*/ 1 w 22"/>
                <a:gd name="T9" fmla="*/ 30 h 30"/>
                <a:gd name="T10" fmla="*/ 22 w 22"/>
                <a:gd name="T11" fmla="*/ 4 h 30"/>
                <a:gd name="T12" fmla="*/ 18 w 2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0">
                  <a:moveTo>
                    <a:pt x="18" y="0"/>
                  </a:moveTo>
                  <a:cubicBezTo>
                    <a:pt x="16" y="2"/>
                    <a:pt x="14" y="5"/>
                    <a:pt x="12" y="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16"/>
                    <a:pt x="5" y="23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8" y="21"/>
                    <a:pt x="15" y="12"/>
                    <a:pt x="22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249"/>
            <p:cNvSpPr>
              <a:spLocks noEditPoints="1"/>
            </p:cNvSpPr>
            <p:nvPr/>
          </p:nvSpPr>
          <p:spPr bwMode="auto">
            <a:xfrm>
              <a:off x="4438651" y="2309813"/>
              <a:ext cx="46038" cy="60325"/>
            </a:xfrm>
            <a:custGeom>
              <a:avLst/>
              <a:gdLst>
                <a:gd name="T0" fmla="*/ 25 w 25"/>
                <a:gd name="T1" fmla="*/ 29 h 32"/>
                <a:gd name="T2" fmla="*/ 25 w 25"/>
                <a:gd name="T3" fmla="*/ 29 h 32"/>
                <a:gd name="T4" fmla="*/ 25 w 25"/>
                <a:gd name="T5" fmla="*/ 29 h 32"/>
                <a:gd name="T6" fmla="*/ 5 w 25"/>
                <a:gd name="T7" fmla="*/ 0 h 32"/>
                <a:gd name="T8" fmla="*/ 0 w 25"/>
                <a:gd name="T9" fmla="*/ 3 h 32"/>
                <a:gd name="T10" fmla="*/ 20 w 25"/>
                <a:gd name="T11" fmla="*/ 32 h 32"/>
                <a:gd name="T12" fmla="*/ 25 w 25"/>
                <a:gd name="T13" fmla="*/ 29 h 32"/>
                <a:gd name="T14" fmla="*/ 5 w 2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2">
                  <a:moveTo>
                    <a:pt x="25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3"/>
                    <a:pt x="14" y="22"/>
                    <a:pt x="20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9" y="19"/>
                    <a:pt x="12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8" name="Freeform 250"/>
            <p:cNvSpPr>
              <a:spLocks noEditPoints="1"/>
            </p:cNvSpPr>
            <p:nvPr/>
          </p:nvSpPr>
          <p:spPr bwMode="auto">
            <a:xfrm>
              <a:off x="4511676" y="2419350"/>
              <a:ext cx="44450" cy="61913"/>
            </a:xfrm>
            <a:custGeom>
              <a:avLst/>
              <a:gdLst>
                <a:gd name="T0" fmla="*/ 11 w 24"/>
                <a:gd name="T1" fmla="*/ 10 h 33"/>
                <a:gd name="T2" fmla="*/ 8 w 24"/>
                <a:gd name="T3" fmla="*/ 15 h 33"/>
                <a:gd name="T4" fmla="*/ 8 w 24"/>
                <a:gd name="T5" fmla="*/ 15 h 33"/>
                <a:gd name="T6" fmla="*/ 19 w 24"/>
                <a:gd name="T7" fmla="*/ 33 h 33"/>
                <a:gd name="T8" fmla="*/ 24 w 24"/>
                <a:gd name="T9" fmla="*/ 30 h 33"/>
                <a:gd name="T10" fmla="*/ 11 w 24"/>
                <a:gd name="T11" fmla="*/ 10 h 33"/>
                <a:gd name="T12" fmla="*/ 5 w 24"/>
                <a:gd name="T13" fmla="*/ 0 h 33"/>
                <a:gd name="T14" fmla="*/ 0 w 24"/>
                <a:gd name="T15" fmla="*/ 3 h 33"/>
                <a:gd name="T16" fmla="*/ 4 w 24"/>
                <a:gd name="T17" fmla="*/ 8 h 33"/>
                <a:gd name="T18" fmla="*/ 6 w 24"/>
                <a:gd name="T19" fmla="*/ 2 h 33"/>
                <a:gd name="T20" fmla="*/ 5 w 24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11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21"/>
                    <a:pt x="15" y="27"/>
                    <a:pt x="19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0" y="24"/>
                    <a:pt x="16" y="17"/>
                    <a:pt x="11" y="10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4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9" name="Freeform 251"/>
            <p:cNvSpPr/>
            <p:nvPr/>
          </p:nvSpPr>
          <p:spPr bwMode="auto">
            <a:xfrm>
              <a:off x="4518026" y="2422525"/>
              <a:ext cx="14288" cy="25400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6 h 13"/>
                <a:gd name="T4" fmla="*/ 4 w 7"/>
                <a:gd name="T5" fmla="*/ 13 h 13"/>
                <a:gd name="T6" fmla="*/ 4 w 7"/>
                <a:gd name="T7" fmla="*/ 13 h 13"/>
                <a:gd name="T8" fmla="*/ 7 w 7"/>
                <a:gd name="T9" fmla="*/ 8 h 13"/>
                <a:gd name="T10" fmla="*/ 2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2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4" y="3"/>
                    <a:pt x="2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252"/>
            <p:cNvSpPr/>
            <p:nvPr/>
          </p:nvSpPr>
          <p:spPr bwMode="auto">
            <a:xfrm>
              <a:off x="4578351" y="2533650"/>
              <a:ext cx="15875" cy="14288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3 h 8"/>
                <a:gd name="T4" fmla="*/ 3 w 8"/>
                <a:gd name="T5" fmla="*/ 8 h 8"/>
                <a:gd name="T6" fmla="*/ 8 w 8"/>
                <a:gd name="T7" fmla="*/ 5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6" y="2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253"/>
            <p:cNvSpPr>
              <a:spLocks noEditPoints="1"/>
            </p:cNvSpPr>
            <p:nvPr/>
          </p:nvSpPr>
          <p:spPr bwMode="auto">
            <a:xfrm>
              <a:off x="4584701" y="2543175"/>
              <a:ext cx="193675" cy="414338"/>
            </a:xfrm>
            <a:custGeom>
              <a:avLst/>
              <a:gdLst>
                <a:gd name="T0" fmla="*/ 104 w 104"/>
                <a:gd name="T1" fmla="*/ 219 h 221"/>
                <a:gd name="T2" fmla="*/ 104 w 104"/>
                <a:gd name="T3" fmla="*/ 219 h 221"/>
                <a:gd name="T4" fmla="*/ 104 w 104"/>
                <a:gd name="T5" fmla="*/ 219 h 221"/>
                <a:gd name="T6" fmla="*/ 104 w 104"/>
                <a:gd name="T7" fmla="*/ 219 h 221"/>
                <a:gd name="T8" fmla="*/ 91 w 104"/>
                <a:gd name="T9" fmla="*/ 186 h 221"/>
                <a:gd name="T10" fmla="*/ 86 w 104"/>
                <a:gd name="T11" fmla="*/ 188 h 221"/>
                <a:gd name="T12" fmla="*/ 98 w 104"/>
                <a:gd name="T13" fmla="*/ 221 h 221"/>
                <a:gd name="T14" fmla="*/ 104 w 104"/>
                <a:gd name="T15" fmla="*/ 219 h 221"/>
                <a:gd name="T16" fmla="*/ 91 w 104"/>
                <a:gd name="T17" fmla="*/ 186 h 221"/>
                <a:gd name="T18" fmla="*/ 64 w 104"/>
                <a:gd name="T19" fmla="*/ 121 h 221"/>
                <a:gd name="T20" fmla="*/ 59 w 104"/>
                <a:gd name="T21" fmla="*/ 123 h 221"/>
                <a:gd name="T22" fmla="*/ 73 w 104"/>
                <a:gd name="T23" fmla="*/ 155 h 221"/>
                <a:gd name="T24" fmla="*/ 78 w 104"/>
                <a:gd name="T25" fmla="*/ 153 h 221"/>
                <a:gd name="T26" fmla="*/ 64 w 104"/>
                <a:gd name="T27" fmla="*/ 121 h 221"/>
                <a:gd name="T28" fmla="*/ 35 w 104"/>
                <a:gd name="T29" fmla="*/ 57 h 221"/>
                <a:gd name="T30" fmla="*/ 29 w 104"/>
                <a:gd name="T31" fmla="*/ 60 h 221"/>
                <a:gd name="T32" fmla="*/ 45 w 104"/>
                <a:gd name="T33" fmla="*/ 91 h 221"/>
                <a:gd name="T34" fmla="*/ 50 w 104"/>
                <a:gd name="T35" fmla="*/ 89 h 221"/>
                <a:gd name="T36" fmla="*/ 50 w 104"/>
                <a:gd name="T37" fmla="*/ 89 h 221"/>
                <a:gd name="T38" fmla="*/ 35 w 104"/>
                <a:gd name="T39" fmla="*/ 57 h 221"/>
                <a:gd name="T40" fmla="*/ 5 w 104"/>
                <a:gd name="T41" fmla="*/ 0 h 221"/>
                <a:gd name="T42" fmla="*/ 0 w 104"/>
                <a:gd name="T43" fmla="*/ 3 h 221"/>
                <a:gd name="T44" fmla="*/ 14 w 104"/>
                <a:gd name="T45" fmla="*/ 29 h 221"/>
                <a:gd name="T46" fmla="*/ 19 w 104"/>
                <a:gd name="T47" fmla="*/ 26 h 221"/>
                <a:gd name="T48" fmla="*/ 5 w 104"/>
                <a:gd name="T4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221">
                  <a:moveTo>
                    <a:pt x="104" y="219"/>
                  </a:move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moveTo>
                    <a:pt x="91" y="186"/>
                  </a:moveTo>
                  <a:cubicBezTo>
                    <a:pt x="86" y="188"/>
                    <a:pt x="86" y="188"/>
                    <a:pt x="86" y="188"/>
                  </a:cubicBezTo>
                  <a:cubicBezTo>
                    <a:pt x="94" y="209"/>
                    <a:pt x="98" y="221"/>
                    <a:pt x="98" y="221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99" y="207"/>
                    <a:pt x="91" y="186"/>
                  </a:cubicBezTo>
                  <a:moveTo>
                    <a:pt x="64" y="121"/>
                  </a:moveTo>
                  <a:cubicBezTo>
                    <a:pt x="59" y="123"/>
                    <a:pt x="59" y="123"/>
                    <a:pt x="59" y="123"/>
                  </a:cubicBezTo>
                  <a:cubicBezTo>
                    <a:pt x="64" y="135"/>
                    <a:pt x="69" y="146"/>
                    <a:pt x="73" y="155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4" y="143"/>
                    <a:pt x="70" y="133"/>
                    <a:pt x="64" y="121"/>
                  </a:cubicBezTo>
                  <a:moveTo>
                    <a:pt x="35" y="57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35" y="71"/>
                    <a:pt x="40" y="81"/>
                    <a:pt x="45" y="91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79"/>
                    <a:pt x="40" y="68"/>
                    <a:pt x="35" y="57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11"/>
                    <a:pt x="9" y="20"/>
                    <a:pt x="14" y="29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17"/>
                    <a:pt x="10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2" name="Freeform 254"/>
            <p:cNvSpPr>
              <a:spLocks noEditPoints="1"/>
            </p:cNvSpPr>
            <p:nvPr/>
          </p:nvSpPr>
          <p:spPr bwMode="auto">
            <a:xfrm>
              <a:off x="3217863" y="1984375"/>
              <a:ext cx="1504950" cy="1025525"/>
            </a:xfrm>
            <a:custGeom>
              <a:avLst/>
              <a:gdLst>
                <a:gd name="T0" fmla="*/ 785 w 804"/>
                <a:gd name="T1" fmla="*/ 515 h 547"/>
                <a:gd name="T2" fmla="*/ 804 w 804"/>
                <a:gd name="T3" fmla="*/ 545 h 547"/>
                <a:gd name="T4" fmla="*/ 799 w 804"/>
                <a:gd name="T5" fmla="*/ 547 h 547"/>
                <a:gd name="T6" fmla="*/ 757 w 804"/>
                <a:gd name="T7" fmla="*/ 452 h 547"/>
                <a:gd name="T8" fmla="*/ 776 w 804"/>
                <a:gd name="T9" fmla="*/ 481 h 547"/>
                <a:gd name="T10" fmla="*/ 741 w 804"/>
                <a:gd name="T11" fmla="*/ 421 h 547"/>
                <a:gd name="T12" fmla="*/ 730 w 804"/>
                <a:gd name="T13" fmla="*/ 388 h 547"/>
                <a:gd name="T14" fmla="*/ 746 w 804"/>
                <a:gd name="T15" fmla="*/ 419 h 547"/>
                <a:gd name="T16" fmla="*/ 709 w 804"/>
                <a:gd name="T17" fmla="*/ 359 h 547"/>
                <a:gd name="T18" fmla="*/ 696 w 804"/>
                <a:gd name="T19" fmla="*/ 327 h 547"/>
                <a:gd name="T20" fmla="*/ 709 w 804"/>
                <a:gd name="T21" fmla="*/ 359 h 547"/>
                <a:gd name="T22" fmla="*/ 655 w 804"/>
                <a:gd name="T23" fmla="*/ 270 h 547"/>
                <a:gd name="T24" fmla="*/ 678 w 804"/>
                <a:gd name="T25" fmla="*/ 297 h 547"/>
                <a:gd name="T26" fmla="*/ 640 w 804"/>
                <a:gd name="T27" fmla="*/ 238 h 547"/>
                <a:gd name="T28" fmla="*/ 640 w 804"/>
                <a:gd name="T29" fmla="*/ 238 h 547"/>
                <a:gd name="T30" fmla="*/ 615 w 804"/>
                <a:gd name="T31" fmla="*/ 212 h 547"/>
                <a:gd name="T32" fmla="*/ 640 w 804"/>
                <a:gd name="T33" fmla="*/ 238 h 547"/>
                <a:gd name="T34" fmla="*/ 593 w 804"/>
                <a:gd name="T35" fmla="*/ 185 h 547"/>
                <a:gd name="T36" fmla="*/ 575 w 804"/>
                <a:gd name="T37" fmla="*/ 154 h 547"/>
                <a:gd name="T38" fmla="*/ 593 w 804"/>
                <a:gd name="T39" fmla="*/ 185 h 547"/>
                <a:gd name="T40" fmla="*/ 526 w 804"/>
                <a:gd name="T41" fmla="*/ 103 h 547"/>
                <a:gd name="T42" fmla="*/ 547 w 804"/>
                <a:gd name="T43" fmla="*/ 132 h 547"/>
                <a:gd name="T44" fmla="*/ 469 w 804"/>
                <a:gd name="T45" fmla="*/ 63 h 547"/>
                <a:gd name="T46" fmla="*/ 500 w 804"/>
                <a:gd name="T47" fmla="*/ 80 h 547"/>
                <a:gd name="T48" fmla="*/ 496 w 804"/>
                <a:gd name="T49" fmla="*/ 84 h 547"/>
                <a:gd name="T50" fmla="*/ 409 w 804"/>
                <a:gd name="T51" fmla="*/ 29 h 547"/>
                <a:gd name="T52" fmla="*/ 442 w 804"/>
                <a:gd name="T53" fmla="*/ 40 h 547"/>
                <a:gd name="T54" fmla="*/ 440 w 804"/>
                <a:gd name="T55" fmla="*/ 44 h 547"/>
                <a:gd name="T56" fmla="*/ 345 w 804"/>
                <a:gd name="T57" fmla="*/ 9 h 547"/>
                <a:gd name="T58" fmla="*/ 379 w 804"/>
                <a:gd name="T59" fmla="*/ 11 h 547"/>
                <a:gd name="T60" fmla="*/ 345 w 804"/>
                <a:gd name="T61" fmla="*/ 9 h 547"/>
                <a:gd name="T62" fmla="*/ 280 w 804"/>
                <a:gd name="T63" fmla="*/ 2 h 547"/>
                <a:gd name="T64" fmla="*/ 313 w 804"/>
                <a:gd name="T65" fmla="*/ 6 h 547"/>
                <a:gd name="T66" fmla="*/ 220 w 804"/>
                <a:gd name="T67" fmla="*/ 23 h 547"/>
                <a:gd name="T68" fmla="*/ 248 w 804"/>
                <a:gd name="T69" fmla="*/ 8 h 547"/>
                <a:gd name="T70" fmla="*/ 220 w 804"/>
                <a:gd name="T71" fmla="*/ 23 h 547"/>
                <a:gd name="T72" fmla="*/ 12 w 804"/>
                <a:gd name="T73" fmla="*/ 203 h 547"/>
                <a:gd name="T74" fmla="*/ 5 w 804"/>
                <a:gd name="T75" fmla="*/ 224 h 547"/>
                <a:gd name="T76" fmla="*/ 166 w 804"/>
                <a:gd name="T77" fmla="*/ 52 h 547"/>
                <a:gd name="T78" fmla="*/ 189 w 804"/>
                <a:gd name="T79" fmla="*/ 31 h 547"/>
                <a:gd name="T80" fmla="*/ 166 w 804"/>
                <a:gd name="T81" fmla="*/ 52 h 547"/>
                <a:gd name="T82" fmla="*/ 12 w 804"/>
                <a:gd name="T83" fmla="*/ 203 h 547"/>
                <a:gd name="T84" fmla="*/ 31 w 804"/>
                <a:gd name="T85" fmla="*/ 178 h 547"/>
                <a:gd name="T86" fmla="*/ 54 w 804"/>
                <a:gd name="T87" fmla="*/ 157 h 547"/>
                <a:gd name="T88" fmla="*/ 31 w 804"/>
                <a:gd name="T89" fmla="*/ 178 h 547"/>
                <a:gd name="T90" fmla="*/ 91 w 804"/>
                <a:gd name="T91" fmla="*/ 107 h 547"/>
                <a:gd name="T92" fmla="*/ 74 w 804"/>
                <a:gd name="T93" fmla="*/ 134 h 547"/>
                <a:gd name="T94" fmla="*/ 117 w 804"/>
                <a:gd name="T95" fmla="*/ 90 h 547"/>
                <a:gd name="T96" fmla="*/ 137 w 804"/>
                <a:gd name="T97" fmla="*/ 65 h 547"/>
                <a:gd name="T98" fmla="*/ 117 w 804"/>
                <a:gd name="T99" fmla="*/ 90 h 547"/>
                <a:gd name="T100" fmla="*/ 137 w 804"/>
                <a:gd name="T101" fmla="*/ 6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4" h="547">
                  <a:moveTo>
                    <a:pt x="799" y="547"/>
                  </a:moveTo>
                  <a:cubicBezTo>
                    <a:pt x="799" y="547"/>
                    <a:pt x="794" y="535"/>
                    <a:pt x="785" y="515"/>
                  </a:cubicBezTo>
                  <a:cubicBezTo>
                    <a:pt x="790" y="513"/>
                    <a:pt x="790" y="513"/>
                    <a:pt x="790" y="513"/>
                  </a:cubicBezTo>
                  <a:cubicBezTo>
                    <a:pt x="799" y="533"/>
                    <a:pt x="804" y="545"/>
                    <a:pt x="804" y="545"/>
                  </a:cubicBezTo>
                  <a:cubicBezTo>
                    <a:pt x="804" y="545"/>
                    <a:pt x="804" y="545"/>
                    <a:pt x="804" y="545"/>
                  </a:cubicBezTo>
                  <a:cubicBezTo>
                    <a:pt x="799" y="547"/>
                    <a:pt x="799" y="547"/>
                    <a:pt x="799" y="547"/>
                  </a:cubicBezTo>
                  <a:moveTo>
                    <a:pt x="771" y="483"/>
                  </a:moveTo>
                  <a:cubicBezTo>
                    <a:pt x="767" y="473"/>
                    <a:pt x="762" y="463"/>
                    <a:pt x="757" y="452"/>
                  </a:cubicBezTo>
                  <a:cubicBezTo>
                    <a:pt x="762" y="450"/>
                    <a:pt x="762" y="450"/>
                    <a:pt x="762" y="450"/>
                  </a:cubicBezTo>
                  <a:cubicBezTo>
                    <a:pt x="767" y="461"/>
                    <a:pt x="772" y="472"/>
                    <a:pt x="776" y="481"/>
                  </a:cubicBezTo>
                  <a:cubicBezTo>
                    <a:pt x="771" y="483"/>
                    <a:pt x="771" y="483"/>
                    <a:pt x="771" y="483"/>
                  </a:cubicBezTo>
                  <a:moveTo>
                    <a:pt x="741" y="421"/>
                  </a:moveTo>
                  <a:cubicBezTo>
                    <a:pt x="736" y="411"/>
                    <a:pt x="731" y="400"/>
                    <a:pt x="725" y="390"/>
                  </a:cubicBezTo>
                  <a:cubicBezTo>
                    <a:pt x="730" y="388"/>
                    <a:pt x="730" y="388"/>
                    <a:pt x="730" y="388"/>
                  </a:cubicBezTo>
                  <a:cubicBezTo>
                    <a:pt x="736" y="398"/>
                    <a:pt x="741" y="409"/>
                    <a:pt x="746" y="419"/>
                  </a:cubicBezTo>
                  <a:cubicBezTo>
                    <a:pt x="746" y="419"/>
                    <a:pt x="746" y="419"/>
                    <a:pt x="746" y="419"/>
                  </a:cubicBezTo>
                  <a:cubicBezTo>
                    <a:pt x="741" y="421"/>
                    <a:pt x="741" y="421"/>
                    <a:pt x="741" y="421"/>
                  </a:cubicBezTo>
                  <a:moveTo>
                    <a:pt x="709" y="359"/>
                  </a:moveTo>
                  <a:cubicBezTo>
                    <a:pt x="703" y="349"/>
                    <a:pt x="698" y="339"/>
                    <a:pt x="692" y="329"/>
                  </a:cubicBezTo>
                  <a:cubicBezTo>
                    <a:pt x="696" y="327"/>
                    <a:pt x="696" y="327"/>
                    <a:pt x="696" y="327"/>
                  </a:cubicBezTo>
                  <a:cubicBezTo>
                    <a:pt x="702" y="337"/>
                    <a:pt x="708" y="347"/>
                    <a:pt x="714" y="357"/>
                  </a:cubicBezTo>
                  <a:cubicBezTo>
                    <a:pt x="709" y="359"/>
                    <a:pt x="709" y="359"/>
                    <a:pt x="709" y="359"/>
                  </a:cubicBezTo>
                  <a:moveTo>
                    <a:pt x="674" y="299"/>
                  </a:moveTo>
                  <a:cubicBezTo>
                    <a:pt x="668" y="289"/>
                    <a:pt x="661" y="279"/>
                    <a:pt x="655" y="270"/>
                  </a:cubicBezTo>
                  <a:cubicBezTo>
                    <a:pt x="659" y="267"/>
                    <a:pt x="659" y="267"/>
                    <a:pt x="659" y="267"/>
                  </a:cubicBezTo>
                  <a:cubicBezTo>
                    <a:pt x="666" y="277"/>
                    <a:pt x="672" y="287"/>
                    <a:pt x="678" y="297"/>
                  </a:cubicBezTo>
                  <a:cubicBezTo>
                    <a:pt x="674" y="299"/>
                    <a:pt x="674" y="299"/>
                    <a:pt x="674" y="299"/>
                  </a:cubicBezTo>
                  <a:moveTo>
                    <a:pt x="640" y="238"/>
                  </a:moveTo>
                  <a:cubicBezTo>
                    <a:pt x="640" y="238"/>
                    <a:pt x="640" y="238"/>
                    <a:pt x="640" y="238"/>
                  </a:cubicBezTo>
                  <a:cubicBezTo>
                    <a:pt x="640" y="238"/>
                    <a:pt x="640" y="238"/>
                    <a:pt x="640" y="238"/>
                  </a:cubicBezTo>
                  <a:moveTo>
                    <a:pt x="635" y="241"/>
                  </a:moveTo>
                  <a:cubicBezTo>
                    <a:pt x="629" y="231"/>
                    <a:pt x="622" y="222"/>
                    <a:pt x="615" y="212"/>
                  </a:cubicBezTo>
                  <a:cubicBezTo>
                    <a:pt x="619" y="209"/>
                    <a:pt x="619" y="209"/>
                    <a:pt x="619" y="209"/>
                  </a:cubicBezTo>
                  <a:cubicBezTo>
                    <a:pt x="626" y="219"/>
                    <a:pt x="633" y="228"/>
                    <a:pt x="640" y="238"/>
                  </a:cubicBezTo>
                  <a:cubicBezTo>
                    <a:pt x="635" y="241"/>
                    <a:pt x="635" y="241"/>
                    <a:pt x="635" y="241"/>
                  </a:cubicBezTo>
                  <a:moveTo>
                    <a:pt x="593" y="185"/>
                  </a:moveTo>
                  <a:cubicBezTo>
                    <a:pt x="586" y="176"/>
                    <a:pt x="579" y="167"/>
                    <a:pt x="571" y="158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83" y="163"/>
                    <a:pt x="590" y="172"/>
                    <a:pt x="598" y="181"/>
                  </a:cubicBezTo>
                  <a:cubicBezTo>
                    <a:pt x="593" y="185"/>
                    <a:pt x="593" y="185"/>
                    <a:pt x="593" y="185"/>
                  </a:cubicBezTo>
                  <a:moveTo>
                    <a:pt x="523" y="107"/>
                  </a:moveTo>
                  <a:cubicBezTo>
                    <a:pt x="526" y="103"/>
                    <a:pt x="526" y="103"/>
                    <a:pt x="526" y="103"/>
                  </a:cubicBezTo>
                  <a:cubicBezTo>
                    <a:pt x="535" y="111"/>
                    <a:pt x="543" y="120"/>
                    <a:pt x="551" y="128"/>
                  </a:cubicBezTo>
                  <a:cubicBezTo>
                    <a:pt x="547" y="132"/>
                    <a:pt x="547" y="132"/>
                    <a:pt x="547" y="132"/>
                  </a:cubicBezTo>
                  <a:cubicBezTo>
                    <a:pt x="539" y="123"/>
                    <a:pt x="531" y="115"/>
                    <a:pt x="523" y="107"/>
                  </a:cubicBezTo>
                  <a:moveTo>
                    <a:pt x="469" y="63"/>
                  </a:moveTo>
                  <a:cubicBezTo>
                    <a:pt x="472" y="59"/>
                    <a:pt x="472" y="59"/>
                    <a:pt x="472" y="59"/>
                  </a:cubicBezTo>
                  <a:cubicBezTo>
                    <a:pt x="481" y="65"/>
                    <a:pt x="490" y="73"/>
                    <a:pt x="500" y="80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6" y="84"/>
                    <a:pt x="496" y="84"/>
                    <a:pt x="496" y="84"/>
                  </a:cubicBezTo>
                  <a:cubicBezTo>
                    <a:pt x="487" y="77"/>
                    <a:pt x="478" y="70"/>
                    <a:pt x="469" y="63"/>
                  </a:cubicBezTo>
                  <a:moveTo>
                    <a:pt x="409" y="29"/>
                  </a:moveTo>
                  <a:cubicBezTo>
                    <a:pt x="411" y="24"/>
                    <a:pt x="411" y="24"/>
                    <a:pt x="411" y="24"/>
                  </a:cubicBezTo>
                  <a:cubicBezTo>
                    <a:pt x="422" y="28"/>
                    <a:pt x="432" y="34"/>
                    <a:pt x="442" y="40"/>
                  </a:cubicBezTo>
                  <a:cubicBezTo>
                    <a:pt x="442" y="40"/>
                    <a:pt x="442" y="40"/>
                    <a:pt x="442" y="40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0" y="39"/>
                    <a:pt x="420" y="33"/>
                    <a:pt x="409" y="29"/>
                  </a:cubicBezTo>
                  <a:moveTo>
                    <a:pt x="345" y="9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357" y="5"/>
                    <a:pt x="368" y="8"/>
                    <a:pt x="379" y="11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67" y="13"/>
                    <a:pt x="356" y="11"/>
                    <a:pt x="345" y="9"/>
                  </a:cubicBezTo>
                  <a:moveTo>
                    <a:pt x="281" y="7"/>
                  </a:moveTo>
                  <a:cubicBezTo>
                    <a:pt x="280" y="2"/>
                    <a:pt x="280" y="2"/>
                    <a:pt x="280" y="2"/>
                  </a:cubicBezTo>
                  <a:cubicBezTo>
                    <a:pt x="291" y="0"/>
                    <a:pt x="302" y="0"/>
                    <a:pt x="312" y="0"/>
                  </a:cubicBezTo>
                  <a:cubicBezTo>
                    <a:pt x="313" y="6"/>
                    <a:pt x="313" y="6"/>
                    <a:pt x="313" y="6"/>
                  </a:cubicBezTo>
                  <a:cubicBezTo>
                    <a:pt x="302" y="5"/>
                    <a:pt x="292" y="6"/>
                    <a:pt x="281" y="7"/>
                  </a:cubicBezTo>
                  <a:moveTo>
                    <a:pt x="220" y="23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28" y="14"/>
                    <a:pt x="238" y="10"/>
                    <a:pt x="248" y="8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0" y="16"/>
                    <a:pt x="230" y="19"/>
                    <a:pt x="220" y="23"/>
                  </a:cubicBezTo>
                  <a:moveTo>
                    <a:pt x="0" y="221"/>
                  </a:moveTo>
                  <a:cubicBezTo>
                    <a:pt x="4" y="215"/>
                    <a:pt x="8" y="209"/>
                    <a:pt x="12" y="203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12"/>
                    <a:pt x="9" y="218"/>
                    <a:pt x="5" y="224"/>
                  </a:cubicBezTo>
                  <a:cubicBezTo>
                    <a:pt x="0" y="221"/>
                    <a:pt x="0" y="221"/>
                    <a:pt x="0" y="221"/>
                  </a:cubicBezTo>
                  <a:moveTo>
                    <a:pt x="166" y="52"/>
                  </a:moveTo>
                  <a:cubicBezTo>
                    <a:pt x="162" y="47"/>
                    <a:pt x="162" y="47"/>
                    <a:pt x="162" y="47"/>
                  </a:cubicBezTo>
                  <a:cubicBezTo>
                    <a:pt x="171" y="41"/>
                    <a:pt x="180" y="36"/>
                    <a:pt x="189" y="31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84" y="41"/>
                    <a:pt x="175" y="46"/>
                    <a:pt x="166" y="52"/>
                  </a:cubicBezTo>
                  <a:moveTo>
                    <a:pt x="12" y="203"/>
                  </a:moveTo>
                  <a:cubicBezTo>
                    <a:pt x="12" y="203"/>
                    <a:pt x="12" y="203"/>
                    <a:pt x="12" y="203"/>
                  </a:cubicBezTo>
                  <a:cubicBezTo>
                    <a:pt x="12" y="203"/>
                    <a:pt x="12" y="203"/>
                    <a:pt x="12" y="203"/>
                  </a:cubicBezTo>
                  <a:moveTo>
                    <a:pt x="31" y="178"/>
                  </a:moveTo>
                  <a:cubicBezTo>
                    <a:pt x="37" y="169"/>
                    <a:pt x="43" y="161"/>
                    <a:pt x="50" y="153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48" y="165"/>
                    <a:pt x="42" y="173"/>
                    <a:pt x="35" y="181"/>
                  </a:cubicBezTo>
                  <a:cubicBezTo>
                    <a:pt x="31" y="178"/>
                    <a:pt x="31" y="178"/>
                    <a:pt x="31" y="178"/>
                  </a:cubicBezTo>
                  <a:moveTo>
                    <a:pt x="70" y="130"/>
                  </a:moveTo>
                  <a:cubicBezTo>
                    <a:pt x="77" y="122"/>
                    <a:pt x="84" y="114"/>
                    <a:pt x="91" y="107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18"/>
                    <a:pt x="81" y="126"/>
                    <a:pt x="74" y="134"/>
                  </a:cubicBezTo>
                  <a:cubicBezTo>
                    <a:pt x="70" y="130"/>
                    <a:pt x="70" y="130"/>
                    <a:pt x="70" y="130"/>
                  </a:cubicBezTo>
                  <a:moveTo>
                    <a:pt x="117" y="90"/>
                  </a:moveTo>
                  <a:cubicBezTo>
                    <a:pt x="113" y="85"/>
                    <a:pt x="113" y="85"/>
                    <a:pt x="113" y="85"/>
                  </a:cubicBezTo>
                  <a:cubicBezTo>
                    <a:pt x="121" y="78"/>
                    <a:pt x="129" y="72"/>
                    <a:pt x="137" y="65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3" y="76"/>
                    <a:pt x="125" y="83"/>
                    <a:pt x="117" y="90"/>
                  </a:cubicBezTo>
                  <a:moveTo>
                    <a:pt x="137" y="65"/>
                  </a:move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3" name="Freeform 255"/>
            <p:cNvSpPr>
              <a:spLocks noEditPoints="1"/>
            </p:cNvSpPr>
            <p:nvPr/>
          </p:nvSpPr>
          <p:spPr bwMode="auto">
            <a:xfrm>
              <a:off x="2679701" y="2343150"/>
              <a:ext cx="53975" cy="104775"/>
            </a:xfrm>
            <a:custGeom>
              <a:avLst/>
              <a:gdLst>
                <a:gd name="T0" fmla="*/ 8 w 29"/>
                <a:gd name="T1" fmla="*/ 36 h 56"/>
                <a:gd name="T2" fmla="*/ 0 w 29"/>
                <a:gd name="T3" fmla="*/ 54 h 56"/>
                <a:gd name="T4" fmla="*/ 3 w 29"/>
                <a:gd name="T5" fmla="*/ 56 h 56"/>
                <a:gd name="T6" fmla="*/ 11 w 29"/>
                <a:gd name="T7" fmla="*/ 37 h 56"/>
                <a:gd name="T8" fmla="*/ 8 w 29"/>
                <a:gd name="T9" fmla="*/ 36 h 56"/>
                <a:gd name="T10" fmla="*/ 26 w 29"/>
                <a:gd name="T11" fmla="*/ 0 h 56"/>
                <a:gd name="T12" fmla="*/ 16 w 29"/>
                <a:gd name="T13" fmla="*/ 17 h 56"/>
                <a:gd name="T14" fmla="*/ 19 w 29"/>
                <a:gd name="T15" fmla="*/ 19 h 56"/>
                <a:gd name="T16" fmla="*/ 29 w 29"/>
                <a:gd name="T17" fmla="*/ 1 h 56"/>
                <a:gd name="T18" fmla="*/ 26 w 29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6">
                  <a:moveTo>
                    <a:pt x="8" y="36"/>
                  </a:moveTo>
                  <a:cubicBezTo>
                    <a:pt x="5" y="42"/>
                    <a:pt x="3" y="48"/>
                    <a:pt x="0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6" y="49"/>
                    <a:pt x="8" y="43"/>
                    <a:pt x="11" y="37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6" y="0"/>
                  </a:moveTo>
                  <a:cubicBezTo>
                    <a:pt x="23" y="5"/>
                    <a:pt x="20" y="11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13"/>
                    <a:pt x="26" y="7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4" name="Freeform 256"/>
            <p:cNvSpPr>
              <a:spLocks noEditPoints="1"/>
            </p:cNvSpPr>
            <p:nvPr/>
          </p:nvSpPr>
          <p:spPr bwMode="auto">
            <a:xfrm>
              <a:off x="2636838" y="2481263"/>
              <a:ext cx="127000" cy="631825"/>
            </a:xfrm>
            <a:custGeom>
              <a:avLst/>
              <a:gdLst>
                <a:gd name="T0" fmla="*/ 58 w 68"/>
                <a:gd name="T1" fmla="*/ 317 h 337"/>
                <a:gd name="T2" fmla="*/ 55 w 68"/>
                <a:gd name="T3" fmla="*/ 319 h 337"/>
                <a:gd name="T4" fmla="*/ 65 w 68"/>
                <a:gd name="T5" fmla="*/ 337 h 337"/>
                <a:gd name="T6" fmla="*/ 68 w 68"/>
                <a:gd name="T7" fmla="*/ 335 h 337"/>
                <a:gd name="T8" fmla="*/ 58 w 68"/>
                <a:gd name="T9" fmla="*/ 317 h 337"/>
                <a:gd name="T10" fmla="*/ 37 w 68"/>
                <a:gd name="T11" fmla="*/ 282 h 337"/>
                <a:gd name="T12" fmla="*/ 37 w 68"/>
                <a:gd name="T13" fmla="*/ 282 h 337"/>
                <a:gd name="T14" fmla="*/ 37 w 68"/>
                <a:gd name="T15" fmla="*/ 282 h 337"/>
                <a:gd name="T16" fmla="*/ 40 w 68"/>
                <a:gd name="T17" fmla="*/ 280 h 337"/>
                <a:gd name="T18" fmla="*/ 37 w 68"/>
                <a:gd name="T19" fmla="*/ 282 h 337"/>
                <a:gd name="T20" fmla="*/ 46 w 68"/>
                <a:gd name="T21" fmla="*/ 300 h 337"/>
                <a:gd name="T22" fmla="*/ 49 w 68"/>
                <a:gd name="T23" fmla="*/ 299 h 337"/>
                <a:gd name="T24" fmla="*/ 40 w 68"/>
                <a:gd name="T25" fmla="*/ 280 h 337"/>
                <a:gd name="T26" fmla="*/ 25 w 68"/>
                <a:gd name="T27" fmla="*/ 242 h 337"/>
                <a:gd name="T28" fmla="*/ 22 w 68"/>
                <a:gd name="T29" fmla="*/ 243 h 337"/>
                <a:gd name="T30" fmla="*/ 29 w 68"/>
                <a:gd name="T31" fmla="*/ 262 h 337"/>
                <a:gd name="T32" fmla="*/ 32 w 68"/>
                <a:gd name="T33" fmla="*/ 261 h 337"/>
                <a:gd name="T34" fmla="*/ 25 w 68"/>
                <a:gd name="T35" fmla="*/ 242 h 337"/>
                <a:gd name="T36" fmla="*/ 14 w 68"/>
                <a:gd name="T37" fmla="*/ 202 h 337"/>
                <a:gd name="T38" fmla="*/ 11 w 68"/>
                <a:gd name="T39" fmla="*/ 203 h 337"/>
                <a:gd name="T40" fmla="*/ 11 w 68"/>
                <a:gd name="T41" fmla="*/ 203 h 337"/>
                <a:gd name="T42" fmla="*/ 16 w 68"/>
                <a:gd name="T43" fmla="*/ 223 h 337"/>
                <a:gd name="T44" fmla="*/ 19 w 68"/>
                <a:gd name="T45" fmla="*/ 222 h 337"/>
                <a:gd name="T46" fmla="*/ 14 w 68"/>
                <a:gd name="T47" fmla="*/ 202 h 337"/>
                <a:gd name="T48" fmla="*/ 6 w 68"/>
                <a:gd name="T49" fmla="*/ 162 h 337"/>
                <a:gd name="T50" fmla="*/ 3 w 68"/>
                <a:gd name="T51" fmla="*/ 162 h 337"/>
                <a:gd name="T52" fmla="*/ 5 w 68"/>
                <a:gd name="T53" fmla="*/ 176 h 337"/>
                <a:gd name="T54" fmla="*/ 6 w 68"/>
                <a:gd name="T55" fmla="*/ 183 h 337"/>
                <a:gd name="T56" fmla="*/ 10 w 68"/>
                <a:gd name="T57" fmla="*/ 182 h 337"/>
                <a:gd name="T58" fmla="*/ 8 w 68"/>
                <a:gd name="T59" fmla="*/ 175 h 337"/>
                <a:gd name="T60" fmla="*/ 6 w 68"/>
                <a:gd name="T61" fmla="*/ 162 h 337"/>
                <a:gd name="T62" fmla="*/ 0 w 68"/>
                <a:gd name="T63" fmla="*/ 121 h 337"/>
                <a:gd name="T64" fmla="*/ 1 w 68"/>
                <a:gd name="T65" fmla="*/ 142 h 337"/>
                <a:gd name="T66" fmla="*/ 4 w 68"/>
                <a:gd name="T67" fmla="*/ 141 h 337"/>
                <a:gd name="T68" fmla="*/ 3 w 68"/>
                <a:gd name="T69" fmla="*/ 121 h 337"/>
                <a:gd name="T70" fmla="*/ 0 w 68"/>
                <a:gd name="T71" fmla="*/ 121 h 337"/>
                <a:gd name="T72" fmla="*/ 1 w 68"/>
                <a:gd name="T73" fmla="*/ 80 h 337"/>
                <a:gd name="T74" fmla="*/ 0 w 68"/>
                <a:gd name="T75" fmla="*/ 100 h 337"/>
                <a:gd name="T76" fmla="*/ 3 w 68"/>
                <a:gd name="T77" fmla="*/ 101 h 337"/>
                <a:gd name="T78" fmla="*/ 4 w 68"/>
                <a:gd name="T79" fmla="*/ 80 h 337"/>
                <a:gd name="T80" fmla="*/ 1 w 68"/>
                <a:gd name="T81" fmla="*/ 80 h 337"/>
                <a:gd name="T82" fmla="*/ 7 w 68"/>
                <a:gd name="T83" fmla="*/ 39 h 337"/>
                <a:gd name="T84" fmla="*/ 3 w 68"/>
                <a:gd name="T85" fmla="*/ 59 h 337"/>
                <a:gd name="T86" fmla="*/ 6 w 68"/>
                <a:gd name="T87" fmla="*/ 60 h 337"/>
                <a:gd name="T88" fmla="*/ 10 w 68"/>
                <a:gd name="T89" fmla="*/ 40 h 337"/>
                <a:gd name="T90" fmla="*/ 7 w 68"/>
                <a:gd name="T91" fmla="*/ 39 h 337"/>
                <a:gd name="T92" fmla="*/ 17 w 68"/>
                <a:gd name="T93" fmla="*/ 0 h 337"/>
                <a:gd name="T94" fmla="*/ 11 w 68"/>
                <a:gd name="T95" fmla="*/ 19 h 337"/>
                <a:gd name="T96" fmla="*/ 14 w 68"/>
                <a:gd name="T97" fmla="*/ 20 h 337"/>
                <a:gd name="T98" fmla="*/ 20 w 68"/>
                <a:gd name="T99" fmla="*/ 1 h 337"/>
                <a:gd name="T100" fmla="*/ 17 w 68"/>
                <a:gd name="T10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337">
                  <a:moveTo>
                    <a:pt x="58" y="317"/>
                  </a:moveTo>
                  <a:cubicBezTo>
                    <a:pt x="55" y="319"/>
                    <a:pt x="55" y="319"/>
                    <a:pt x="55" y="319"/>
                  </a:cubicBezTo>
                  <a:cubicBezTo>
                    <a:pt x="58" y="325"/>
                    <a:pt x="62" y="331"/>
                    <a:pt x="65" y="337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65" y="329"/>
                    <a:pt x="61" y="323"/>
                    <a:pt x="58" y="317"/>
                  </a:cubicBezTo>
                  <a:moveTo>
                    <a:pt x="37" y="282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37" y="282"/>
                    <a:pt x="37" y="282"/>
                    <a:pt x="37" y="282"/>
                  </a:cubicBezTo>
                  <a:moveTo>
                    <a:pt x="40" y="280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40" y="288"/>
                    <a:pt x="43" y="294"/>
                    <a:pt x="46" y="300"/>
                  </a:cubicBezTo>
                  <a:cubicBezTo>
                    <a:pt x="49" y="299"/>
                    <a:pt x="49" y="299"/>
                    <a:pt x="49" y="299"/>
                  </a:cubicBezTo>
                  <a:cubicBezTo>
                    <a:pt x="46" y="293"/>
                    <a:pt x="43" y="286"/>
                    <a:pt x="40" y="280"/>
                  </a:cubicBezTo>
                  <a:moveTo>
                    <a:pt x="25" y="242"/>
                  </a:moveTo>
                  <a:cubicBezTo>
                    <a:pt x="22" y="243"/>
                    <a:pt x="22" y="243"/>
                    <a:pt x="22" y="243"/>
                  </a:cubicBezTo>
                  <a:cubicBezTo>
                    <a:pt x="24" y="249"/>
                    <a:pt x="27" y="256"/>
                    <a:pt x="29" y="262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0" y="255"/>
                    <a:pt x="27" y="248"/>
                    <a:pt x="25" y="242"/>
                  </a:cubicBezTo>
                  <a:moveTo>
                    <a:pt x="14" y="202"/>
                  </a:move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2" y="210"/>
                    <a:pt x="14" y="216"/>
                    <a:pt x="16" y="223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17" y="215"/>
                    <a:pt x="15" y="209"/>
                    <a:pt x="14" y="202"/>
                  </a:cubicBezTo>
                  <a:moveTo>
                    <a:pt x="6" y="162"/>
                  </a:moveTo>
                  <a:cubicBezTo>
                    <a:pt x="3" y="162"/>
                    <a:pt x="3" y="162"/>
                    <a:pt x="3" y="162"/>
                  </a:cubicBezTo>
                  <a:cubicBezTo>
                    <a:pt x="4" y="167"/>
                    <a:pt x="4" y="171"/>
                    <a:pt x="5" y="176"/>
                  </a:cubicBezTo>
                  <a:cubicBezTo>
                    <a:pt x="5" y="178"/>
                    <a:pt x="6" y="180"/>
                    <a:pt x="6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9" y="180"/>
                    <a:pt x="9" y="178"/>
                    <a:pt x="8" y="175"/>
                  </a:cubicBezTo>
                  <a:cubicBezTo>
                    <a:pt x="8" y="171"/>
                    <a:pt x="7" y="166"/>
                    <a:pt x="6" y="162"/>
                  </a:cubicBezTo>
                  <a:moveTo>
                    <a:pt x="0" y="121"/>
                  </a:moveTo>
                  <a:cubicBezTo>
                    <a:pt x="0" y="128"/>
                    <a:pt x="0" y="135"/>
                    <a:pt x="1" y="142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35"/>
                    <a:pt x="3" y="128"/>
                    <a:pt x="3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1" y="80"/>
                  </a:moveTo>
                  <a:cubicBezTo>
                    <a:pt x="0" y="87"/>
                    <a:pt x="0" y="93"/>
                    <a:pt x="0" y="100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94"/>
                    <a:pt x="4" y="87"/>
                    <a:pt x="4" y="80"/>
                  </a:cubicBezTo>
                  <a:cubicBezTo>
                    <a:pt x="1" y="80"/>
                    <a:pt x="1" y="80"/>
                    <a:pt x="1" y="80"/>
                  </a:cubicBezTo>
                  <a:moveTo>
                    <a:pt x="7" y="39"/>
                  </a:moveTo>
                  <a:cubicBezTo>
                    <a:pt x="5" y="46"/>
                    <a:pt x="4" y="53"/>
                    <a:pt x="3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53"/>
                    <a:pt x="9" y="47"/>
                    <a:pt x="10" y="40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7" y="0"/>
                  </a:moveTo>
                  <a:cubicBezTo>
                    <a:pt x="15" y="6"/>
                    <a:pt x="13" y="13"/>
                    <a:pt x="11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4"/>
                    <a:pt x="18" y="7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2678113" y="3081338"/>
              <a:ext cx="354013" cy="354013"/>
              <a:chOff x="2678113" y="3081338"/>
              <a:chExt cx="354013" cy="354013"/>
            </a:xfrm>
          </p:grpSpPr>
          <p:sp>
            <p:nvSpPr>
              <p:cNvPr id="303" name="Freeform 219"/>
              <p:cNvSpPr>
                <a:spLocks noEditPoints="1"/>
              </p:cNvSpPr>
              <p:nvPr/>
            </p:nvSpPr>
            <p:spPr bwMode="auto">
              <a:xfrm>
                <a:off x="2678113" y="3081338"/>
                <a:ext cx="354013" cy="354013"/>
              </a:xfrm>
              <a:custGeom>
                <a:avLst/>
                <a:gdLst>
                  <a:gd name="T0" fmla="*/ 157 w 189"/>
                  <a:gd name="T1" fmla="*/ 163 h 189"/>
                  <a:gd name="T2" fmla="*/ 173 w 189"/>
                  <a:gd name="T3" fmla="*/ 175 h 189"/>
                  <a:gd name="T4" fmla="*/ 143 w 189"/>
                  <a:gd name="T5" fmla="*/ 148 h 189"/>
                  <a:gd name="T6" fmla="*/ 131 w 189"/>
                  <a:gd name="T7" fmla="*/ 131 h 189"/>
                  <a:gd name="T8" fmla="*/ 143 w 189"/>
                  <a:gd name="T9" fmla="*/ 148 h 189"/>
                  <a:gd name="T10" fmla="*/ 102 w 189"/>
                  <a:gd name="T11" fmla="*/ 102 h 189"/>
                  <a:gd name="T12" fmla="*/ 118 w 189"/>
                  <a:gd name="T13" fmla="*/ 115 h 189"/>
                  <a:gd name="T14" fmla="*/ 77 w 189"/>
                  <a:gd name="T15" fmla="*/ 69 h 189"/>
                  <a:gd name="T16" fmla="*/ 77 w 189"/>
                  <a:gd name="T17" fmla="*/ 69 h 189"/>
                  <a:gd name="T18" fmla="*/ 77 w 189"/>
                  <a:gd name="T19" fmla="*/ 69 h 189"/>
                  <a:gd name="T20" fmla="*/ 92 w 189"/>
                  <a:gd name="T21" fmla="*/ 83 h 189"/>
                  <a:gd name="T22" fmla="*/ 65 w 189"/>
                  <a:gd name="T23" fmla="*/ 52 h 189"/>
                  <a:gd name="T24" fmla="*/ 57 w 189"/>
                  <a:gd name="T25" fmla="*/ 33 h 189"/>
                  <a:gd name="T26" fmla="*/ 65 w 189"/>
                  <a:gd name="T27" fmla="*/ 52 h 189"/>
                  <a:gd name="T28" fmla="*/ 49 w 189"/>
                  <a:gd name="T29" fmla="*/ 32 h 189"/>
                  <a:gd name="T30" fmla="*/ 34 w 189"/>
                  <a:gd name="T31" fmla="*/ 19 h 189"/>
                  <a:gd name="T32" fmla="*/ 6 w 189"/>
                  <a:gd name="T33" fmla="*/ 47 h 189"/>
                  <a:gd name="T34" fmla="*/ 56 w 189"/>
                  <a:gd name="T35" fmla="*/ 54 h 189"/>
                  <a:gd name="T36" fmla="*/ 94 w 189"/>
                  <a:gd name="T37" fmla="*/ 110 h 189"/>
                  <a:gd name="T38" fmla="*/ 0 w 189"/>
                  <a:gd name="T39" fmla="*/ 151 h 189"/>
                  <a:gd name="T40" fmla="*/ 40 w 189"/>
                  <a:gd name="T41" fmla="*/ 156 h 189"/>
                  <a:gd name="T42" fmla="*/ 59 w 189"/>
                  <a:gd name="T43" fmla="*/ 158 h 189"/>
                  <a:gd name="T44" fmla="*/ 78 w 189"/>
                  <a:gd name="T45" fmla="*/ 150 h 189"/>
                  <a:gd name="T46" fmla="*/ 97 w 189"/>
                  <a:gd name="T47" fmla="*/ 152 h 189"/>
                  <a:gd name="T48" fmla="*/ 122 w 189"/>
                  <a:gd name="T49" fmla="*/ 144 h 189"/>
                  <a:gd name="T50" fmla="*/ 169 w 189"/>
                  <a:gd name="T51" fmla="*/ 189 h 189"/>
                  <a:gd name="T52" fmla="*/ 174 w 189"/>
                  <a:gd name="T53" fmla="*/ 188 h 189"/>
                  <a:gd name="T54" fmla="*/ 175 w 189"/>
                  <a:gd name="T55" fmla="*/ 188 h 189"/>
                  <a:gd name="T56" fmla="*/ 170 w 189"/>
                  <a:gd name="T57" fmla="*/ 162 h 189"/>
                  <a:gd name="T58" fmla="*/ 154 w 189"/>
                  <a:gd name="T59" fmla="*/ 105 h 189"/>
                  <a:gd name="T60" fmla="*/ 169 w 189"/>
                  <a:gd name="T61" fmla="*/ 101 h 189"/>
                  <a:gd name="T62" fmla="*/ 170 w 189"/>
                  <a:gd name="T63" fmla="*/ 72 h 189"/>
                  <a:gd name="T64" fmla="*/ 185 w 189"/>
                  <a:gd name="T65" fmla="*/ 69 h 189"/>
                  <a:gd name="T66" fmla="*/ 189 w 189"/>
                  <a:gd name="T67" fmla="*/ 31 h 189"/>
                  <a:gd name="T68" fmla="*/ 142 w 189"/>
                  <a:gd name="T69" fmla="*/ 76 h 189"/>
                  <a:gd name="T70" fmla="*/ 110 w 189"/>
                  <a:gd name="T71" fmla="*/ 89 h 189"/>
                  <a:gd name="T72" fmla="*/ 78 w 189"/>
                  <a:gd name="T73" fmla="*/ 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71" y="178"/>
                    </a:moveTo>
                    <a:cubicBezTo>
                      <a:pt x="166" y="173"/>
                      <a:pt x="161" y="168"/>
                      <a:pt x="157" y="163"/>
                    </a:cubicBezTo>
                    <a:cubicBezTo>
                      <a:pt x="159" y="161"/>
                      <a:pt x="159" y="161"/>
                      <a:pt x="159" y="161"/>
                    </a:cubicBezTo>
                    <a:cubicBezTo>
                      <a:pt x="164" y="166"/>
                      <a:pt x="168" y="170"/>
                      <a:pt x="173" y="175"/>
                    </a:cubicBezTo>
                    <a:cubicBezTo>
                      <a:pt x="171" y="178"/>
                      <a:pt x="171" y="178"/>
                      <a:pt x="171" y="178"/>
                    </a:cubicBezTo>
                    <a:moveTo>
                      <a:pt x="143" y="148"/>
                    </a:moveTo>
                    <a:cubicBezTo>
                      <a:pt x="138" y="143"/>
                      <a:pt x="133" y="138"/>
                      <a:pt x="129" y="133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6" y="136"/>
                      <a:pt x="140" y="141"/>
                      <a:pt x="145" y="146"/>
                    </a:cubicBezTo>
                    <a:cubicBezTo>
                      <a:pt x="143" y="148"/>
                      <a:pt x="143" y="148"/>
                      <a:pt x="143" y="148"/>
                    </a:cubicBezTo>
                    <a:moveTo>
                      <a:pt x="115" y="118"/>
                    </a:moveTo>
                    <a:cubicBezTo>
                      <a:pt x="111" y="112"/>
                      <a:pt x="106" y="107"/>
                      <a:pt x="102" y="10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9" y="105"/>
                      <a:pt x="113" y="110"/>
                      <a:pt x="118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moveTo>
                      <a:pt x="77" y="69"/>
                    </a:moveTo>
                    <a:cubicBezTo>
                      <a:pt x="77" y="69"/>
                      <a:pt x="77" y="69"/>
                      <a:pt x="77" y="69"/>
                    </a:cubicBezTo>
                    <a:cubicBezTo>
                      <a:pt x="77" y="69"/>
                      <a:pt x="77" y="69"/>
                      <a:pt x="77" y="69"/>
                    </a:cubicBezTo>
                    <a:moveTo>
                      <a:pt x="89" y="85"/>
                    </a:moveTo>
                    <a:cubicBezTo>
                      <a:pt x="85" y="80"/>
                      <a:pt x="81" y="74"/>
                      <a:pt x="77" y="69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4" y="72"/>
                      <a:pt x="88" y="78"/>
                      <a:pt x="92" y="83"/>
                    </a:cubicBezTo>
                    <a:cubicBezTo>
                      <a:pt x="89" y="85"/>
                      <a:pt x="89" y="85"/>
                      <a:pt x="89" y="85"/>
                    </a:cubicBezTo>
                    <a:moveTo>
                      <a:pt x="65" y="52"/>
                    </a:moveTo>
                    <a:cubicBezTo>
                      <a:pt x="61" y="46"/>
                      <a:pt x="58" y="40"/>
                      <a:pt x="54" y="35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0" y="39"/>
                      <a:pt x="64" y="44"/>
                      <a:pt x="68" y="50"/>
                    </a:cubicBezTo>
                    <a:cubicBezTo>
                      <a:pt x="65" y="52"/>
                      <a:pt x="65" y="52"/>
                      <a:pt x="65" y="52"/>
                    </a:cubicBezTo>
                    <a:moveTo>
                      <a:pt x="72" y="0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9" y="103"/>
                      <a:pt x="91" y="106"/>
                      <a:pt x="94" y="110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86" y="160"/>
                      <a:pt x="86" y="160"/>
                      <a:pt x="86" y="160"/>
                    </a:cubicBezTo>
                    <a:cubicBezTo>
                      <a:pt x="97" y="152"/>
                      <a:pt x="97" y="152"/>
                      <a:pt x="97" y="152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49" y="177"/>
                      <a:pt x="149" y="177"/>
                      <a:pt x="149" y="177"/>
                    </a:cubicBezTo>
                    <a:cubicBezTo>
                      <a:pt x="157" y="187"/>
                      <a:pt x="165" y="189"/>
                      <a:pt x="169" y="189"/>
                    </a:cubicBezTo>
                    <a:cubicBezTo>
                      <a:pt x="172" y="189"/>
                      <a:pt x="173" y="189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7" y="185"/>
                      <a:pt x="182" y="177"/>
                      <a:pt x="170" y="162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8" y="109"/>
                      <a:pt x="158" y="109"/>
                      <a:pt x="158" y="109"/>
                    </a:cubicBezTo>
                    <a:cubicBezTo>
                      <a:pt x="169" y="101"/>
                      <a:pt x="169" y="101"/>
                      <a:pt x="169" y="10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85" y="69"/>
                      <a:pt x="185" y="69"/>
                      <a:pt x="185" y="69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9" y="31"/>
                      <a:pt x="189" y="31"/>
                      <a:pt x="189" y="3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2" y="91"/>
                      <a:pt x="110" y="89"/>
                      <a:pt x="110" y="89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257"/>
              <p:cNvSpPr>
                <a:spLocks noEditPoints="1"/>
              </p:cNvSpPr>
              <p:nvPr/>
            </p:nvSpPr>
            <p:spPr bwMode="auto">
              <a:xfrm>
                <a:off x="2779713" y="3143250"/>
                <a:ext cx="222250" cy="271463"/>
              </a:xfrm>
              <a:custGeom>
                <a:avLst/>
                <a:gdLst>
                  <a:gd name="T0" fmla="*/ 105 w 119"/>
                  <a:gd name="T1" fmla="*/ 128 h 145"/>
                  <a:gd name="T2" fmla="*/ 103 w 119"/>
                  <a:gd name="T3" fmla="*/ 130 h 145"/>
                  <a:gd name="T4" fmla="*/ 117 w 119"/>
                  <a:gd name="T5" fmla="*/ 145 h 145"/>
                  <a:gd name="T6" fmla="*/ 119 w 119"/>
                  <a:gd name="T7" fmla="*/ 142 h 145"/>
                  <a:gd name="T8" fmla="*/ 105 w 119"/>
                  <a:gd name="T9" fmla="*/ 128 h 145"/>
                  <a:gd name="T10" fmla="*/ 77 w 119"/>
                  <a:gd name="T11" fmla="*/ 98 h 145"/>
                  <a:gd name="T12" fmla="*/ 75 w 119"/>
                  <a:gd name="T13" fmla="*/ 100 h 145"/>
                  <a:gd name="T14" fmla="*/ 89 w 119"/>
                  <a:gd name="T15" fmla="*/ 115 h 145"/>
                  <a:gd name="T16" fmla="*/ 91 w 119"/>
                  <a:gd name="T17" fmla="*/ 113 h 145"/>
                  <a:gd name="T18" fmla="*/ 77 w 119"/>
                  <a:gd name="T19" fmla="*/ 98 h 145"/>
                  <a:gd name="T20" fmla="*/ 51 w 119"/>
                  <a:gd name="T21" fmla="*/ 67 h 145"/>
                  <a:gd name="T22" fmla="*/ 48 w 119"/>
                  <a:gd name="T23" fmla="*/ 69 h 145"/>
                  <a:gd name="T24" fmla="*/ 61 w 119"/>
                  <a:gd name="T25" fmla="*/ 85 h 145"/>
                  <a:gd name="T26" fmla="*/ 64 w 119"/>
                  <a:gd name="T27" fmla="*/ 82 h 145"/>
                  <a:gd name="T28" fmla="*/ 51 w 119"/>
                  <a:gd name="T29" fmla="*/ 67 h 145"/>
                  <a:gd name="T30" fmla="*/ 23 w 119"/>
                  <a:gd name="T31" fmla="*/ 36 h 145"/>
                  <a:gd name="T32" fmla="*/ 23 w 119"/>
                  <a:gd name="T33" fmla="*/ 36 h 145"/>
                  <a:gd name="T34" fmla="*/ 23 w 119"/>
                  <a:gd name="T35" fmla="*/ 36 h 145"/>
                  <a:gd name="T36" fmla="*/ 26 w 119"/>
                  <a:gd name="T37" fmla="*/ 34 h 145"/>
                  <a:gd name="T38" fmla="*/ 23 w 119"/>
                  <a:gd name="T39" fmla="*/ 36 h 145"/>
                  <a:gd name="T40" fmla="*/ 35 w 119"/>
                  <a:gd name="T41" fmla="*/ 52 h 145"/>
                  <a:gd name="T42" fmla="*/ 38 w 119"/>
                  <a:gd name="T43" fmla="*/ 50 h 145"/>
                  <a:gd name="T44" fmla="*/ 26 w 119"/>
                  <a:gd name="T45" fmla="*/ 34 h 145"/>
                  <a:gd name="T46" fmla="*/ 3 w 119"/>
                  <a:gd name="T47" fmla="*/ 0 h 145"/>
                  <a:gd name="T48" fmla="*/ 0 w 119"/>
                  <a:gd name="T49" fmla="*/ 2 h 145"/>
                  <a:gd name="T50" fmla="*/ 11 w 119"/>
                  <a:gd name="T51" fmla="*/ 19 h 145"/>
                  <a:gd name="T52" fmla="*/ 14 w 119"/>
                  <a:gd name="T53" fmla="*/ 17 h 145"/>
                  <a:gd name="T54" fmla="*/ 3 w 119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9" h="145">
                    <a:moveTo>
                      <a:pt x="105" y="128"/>
                    </a:move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7" y="135"/>
                      <a:pt x="112" y="140"/>
                      <a:pt x="117" y="145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14" y="137"/>
                      <a:pt x="110" y="133"/>
                      <a:pt x="105" y="128"/>
                    </a:cubicBezTo>
                    <a:moveTo>
                      <a:pt x="77" y="98"/>
                    </a:moveTo>
                    <a:cubicBezTo>
                      <a:pt x="75" y="100"/>
                      <a:pt x="75" y="100"/>
                      <a:pt x="75" y="100"/>
                    </a:cubicBezTo>
                    <a:cubicBezTo>
                      <a:pt x="79" y="105"/>
                      <a:pt x="84" y="110"/>
                      <a:pt x="89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86" y="108"/>
                      <a:pt x="82" y="103"/>
                      <a:pt x="77" y="98"/>
                    </a:cubicBezTo>
                    <a:moveTo>
                      <a:pt x="51" y="67"/>
                    </a:moveTo>
                    <a:cubicBezTo>
                      <a:pt x="48" y="69"/>
                      <a:pt x="48" y="69"/>
                      <a:pt x="48" y="69"/>
                    </a:cubicBezTo>
                    <a:cubicBezTo>
                      <a:pt x="52" y="74"/>
                      <a:pt x="57" y="79"/>
                      <a:pt x="61" y="85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59" y="77"/>
                      <a:pt x="55" y="72"/>
                      <a:pt x="51" y="67"/>
                    </a:cubicBezTo>
                    <a:moveTo>
                      <a:pt x="23" y="36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moveTo>
                      <a:pt x="26" y="34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7" y="41"/>
                      <a:pt x="31" y="47"/>
                      <a:pt x="35" y="52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4" y="45"/>
                      <a:pt x="30" y="39"/>
                      <a:pt x="26" y="34"/>
                    </a:cubicBezTo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7"/>
                      <a:pt x="7" y="13"/>
                      <a:pt x="11" y="1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1"/>
                      <a:pt x="6" y="6"/>
                      <a:pt x="3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6" name="Freeform 259"/>
            <p:cNvSpPr/>
            <p:nvPr/>
          </p:nvSpPr>
          <p:spPr bwMode="auto">
            <a:xfrm>
              <a:off x="3328988" y="3678238"/>
              <a:ext cx="28575" cy="22225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3 h 12"/>
                <a:gd name="T4" fmla="*/ 13 w 15"/>
                <a:gd name="T5" fmla="*/ 12 h 12"/>
                <a:gd name="T6" fmla="*/ 15 w 15"/>
                <a:gd name="T7" fmla="*/ 9 h 12"/>
                <a:gd name="T8" fmla="*/ 1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9" y="9"/>
                    <a:pt x="13" y="1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6"/>
                    <a:pt x="6" y="3"/>
                    <a:pt x="1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7" name="Freeform 260"/>
            <p:cNvSpPr>
              <a:spLocks noEditPoints="1"/>
            </p:cNvSpPr>
            <p:nvPr/>
          </p:nvSpPr>
          <p:spPr bwMode="auto">
            <a:xfrm>
              <a:off x="2570163" y="2286000"/>
              <a:ext cx="787400" cy="1414463"/>
            </a:xfrm>
            <a:custGeom>
              <a:avLst/>
              <a:gdLst>
                <a:gd name="T0" fmla="*/ 401 w 421"/>
                <a:gd name="T1" fmla="*/ 744 h 755"/>
                <a:gd name="T2" fmla="*/ 421 w 421"/>
                <a:gd name="T3" fmla="*/ 752 h 755"/>
                <a:gd name="T4" fmla="*/ 401 w 421"/>
                <a:gd name="T5" fmla="*/ 744 h 755"/>
                <a:gd name="T6" fmla="*/ 364 w 421"/>
                <a:gd name="T7" fmla="*/ 721 h 755"/>
                <a:gd name="T8" fmla="*/ 384 w 421"/>
                <a:gd name="T9" fmla="*/ 730 h 755"/>
                <a:gd name="T10" fmla="*/ 364 w 421"/>
                <a:gd name="T11" fmla="*/ 721 h 755"/>
                <a:gd name="T12" fmla="*/ 330 w 421"/>
                <a:gd name="T13" fmla="*/ 694 h 755"/>
                <a:gd name="T14" fmla="*/ 346 w 421"/>
                <a:gd name="T15" fmla="*/ 709 h 755"/>
                <a:gd name="T16" fmla="*/ 293 w 421"/>
                <a:gd name="T17" fmla="*/ 672 h 755"/>
                <a:gd name="T18" fmla="*/ 313 w 421"/>
                <a:gd name="T19" fmla="*/ 682 h 755"/>
                <a:gd name="T20" fmla="*/ 293 w 421"/>
                <a:gd name="T21" fmla="*/ 672 h 755"/>
                <a:gd name="T22" fmla="*/ 261 w 421"/>
                <a:gd name="T23" fmla="*/ 643 h 755"/>
                <a:gd name="T24" fmla="*/ 276 w 421"/>
                <a:gd name="T25" fmla="*/ 659 h 755"/>
                <a:gd name="T26" fmla="*/ 225 w 421"/>
                <a:gd name="T27" fmla="*/ 619 h 755"/>
                <a:gd name="T28" fmla="*/ 244 w 421"/>
                <a:gd name="T29" fmla="*/ 630 h 755"/>
                <a:gd name="T30" fmla="*/ 225 w 421"/>
                <a:gd name="T31" fmla="*/ 619 h 755"/>
                <a:gd name="T32" fmla="*/ 196 w 421"/>
                <a:gd name="T33" fmla="*/ 588 h 755"/>
                <a:gd name="T34" fmla="*/ 209 w 421"/>
                <a:gd name="T35" fmla="*/ 605 h 755"/>
                <a:gd name="T36" fmla="*/ 162 w 421"/>
                <a:gd name="T37" fmla="*/ 561 h 755"/>
                <a:gd name="T38" fmla="*/ 180 w 421"/>
                <a:gd name="T39" fmla="*/ 573 h 755"/>
                <a:gd name="T40" fmla="*/ 162 w 421"/>
                <a:gd name="T41" fmla="*/ 561 h 755"/>
                <a:gd name="T42" fmla="*/ 136 w 421"/>
                <a:gd name="T43" fmla="*/ 527 h 755"/>
                <a:gd name="T44" fmla="*/ 147 w 421"/>
                <a:gd name="T45" fmla="*/ 545 h 755"/>
                <a:gd name="T46" fmla="*/ 106 w 421"/>
                <a:gd name="T47" fmla="*/ 497 h 755"/>
                <a:gd name="T48" fmla="*/ 122 w 421"/>
                <a:gd name="T49" fmla="*/ 511 h 755"/>
                <a:gd name="T50" fmla="*/ 106 w 421"/>
                <a:gd name="T51" fmla="*/ 497 h 755"/>
                <a:gd name="T52" fmla="*/ 106 w 421"/>
                <a:gd name="T53" fmla="*/ 497 h 755"/>
                <a:gd name="T54" fmla="*/ 81 w 421"/>
                <a:gd name="T55" fmla="*/ 463 h 755"/>
                <a:gd name="T56" fmla="*/ 96 w 421"/>
                <a:gd name="T57" fmla="*/ 478 h 755"/>
                <a:gd name="T58" fmla="*/ 81 w 421"/>
                <a:gd name="T59" fmla="*/ 463 h 755"/>
                <a:gd name="T60" fmla="*/ 61 w 421"/>
                <a:gd name="T61" fmla="*/ 426 h 755"/>
                <a:gd name="T62" fmla="*/ 69 w 421"/>
                <a:gd name="T63" fmla="*/ 446 h 755"/>
                <a:gd name="T64" fmla="*/ 38 w 421"/>
                <a:gd name="T65" fmla="*/ 391 h 755"/>
                <a:gd name="T66" fmla="*/ 51 w 421"/>
                <a:gd name="T67" fmla="*/ 408 h 755"/>
                <a:gd name="T68" fmla="*/ 38 w 421"/>
                <a:gd name="T69" fmla="*/ 391 h 755"/>
                <a:gd name="T70" fmla="*/ 38 w 421"/>
                <a:gd name="T71" fmla="*/ 391 h 755"/>
                <a:gd name="T72" fmla="*/ 26 w 421"/>
                <a:gd name="T73" fmla="*/ 351 h 755"/>
                <a:gd name="T74" fmla="*/ 30 w 421"/>
                <a:gd name="T75" fmla="*/ 372 h 755"/>
                <a:gd name="T76" fmla="*/ 10 w 421"/>
                <a:gd name="T77" fmla="*/ 312 h 755"/>
                <a:gd name="T78" fmla="*/ 14 w 421"/>
                <a:gd name="T79" fmla="*/ 312 h 755"/>
                <a:gd name="T80" fmla="*/ 16 w 421"/>
                <a:gd name="T81" fmla="*/ 332 h 755"/>
                <a:gd name="T82" fmla="*/ 5 w 421"/>
                <a:gd name="T83" fmla="*/ 285 h 755"/>
                <a:gd name="T84" fmla="*/ 6 w 421"/>
                <a:gd name="T85" fmla="*/ 271 h 755"/>
                <a:gd name="T86" fmla="*/ 10 w 421"/>
                <a:gd name="T87" fmla="*/ 291 h 755"/>
                <a:gd name="T88" fmla="*/ 5 w 421"/>
                <a:gd name="T89" fmla="*/ 285 h 755"/>
                <a:gd name="T90" fmla="*/ 0 w 421"/>
                <a:gd name="T91" fmla="*/ 230 h 755"/>
                <a:gd name="T92" fmla="*/ 4 w 421"/>
                <a:gd name="T93" fmla="*/ 251 h 755"/>
                <a:gd name="T94" fmla="*/ 0 w 421"/>
                <a:gd name="T95" fmla="*/ 210 h 755"/>
                <a:gd name="T96" fmla="*/ 6 w 421"/>
                <a:gd name="T97" fmla="*/ 189 h 755"/>
                <a:gd name="T98" fmla="*/ 0 w 421"/>
                <a:gd name="T99" fmla="*/ 210 h 755"/>
                <a:gd name="T100" fmla="*/ 9 w 421"/>
                <a:gd name="T101" fmla="*/ 148 h 755"/>
                <a:gd name="T102" fmla="*/ 9 w 421"/>
                <a:gd name="T103" fmla="*/ 169 h 755"/>
                <a:gd name="T104" fmla="*/ 15 w 421"/>
                <a:gd name="T105" fmla="*/ 128 h 755"/>
                <a:gd name="T106" fmla="*/ 25 w 421"/>
                <a:gd name="T107" fmla="*/ 109 h 755"/>
                <a:gd name="T108" fmla="*/ 15 w 421"/>
                <a:gd name="T109" fmla="*/ 128 h 755"/>
                <a:gd name="T110" fmla="*/ 38 w 421"/>
                <a:gd name="T111" fmla="*/ 70 h 755"/>
                <a:gd name="T112" fmla="*/ 32 w 421"/>
                <a:gd name="T113" fmla="*/ 90 h 755"/>
                <a:gd name="T114" fmla="*/ 48 w 421"/>
                <a:gd name="T115" fmla="*/ 51 h 755"/>
                <a:gd name="T116" fmla="*/ 62 w 421"/>
                <a:gd name="T117" fmla="*/ 35 h 755"/>
                <a:gd name="T118" fmla="*/ 48 w 421"/>
                <a:gd name="T119" fmla="*/ 51 h 755"/>
                <a:gd name="T120" fmla="*/ 85 w 421"/>
                <a:gd name="T121" fmla="*/ 0 h 755"/>
                <a:gd name="T122" fmla="*/ 74 w 421"/>
                <a:gd name="T123" fmla="*/ 1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1" h="755">
                  <a:moveTo>
                    <a:pt x="401" y="744"/>
                  </a:moveTo>
                  <a:cubicBezTo>
                    <a:pt x="401" y="744"/>
                    <a:pt x="401" y="744"/>
                    <a:pt x="401" y="744"/>
                  </a:cubicBezTo>
                  <a:cubicBezTo>
                    <a:pt x="403" y="741"/>
                    <a:pt x="403" y="741"/>
                    <a:pt x="403" y="741"/>
                  </a:cubicBezTo>
                  <a:cubicBezTo>
                    <a:pt x="409" y="745"/>
                    <a:pt x="415" y="749"/>
                    <a:pt x="421" y="752"/>
                  </a:cubicBezTo>
                  <a:cubicBezTo>
                    <a:pt x="419" y="755"/>
                    <a:pt x="419" y="755"/>
                    <a:pt x="419" y="755"/>
                  </a:cubicBezTo>
                  <a:cubicBezTo>
                    <a:pt x="413" y="752"/>
                    <a:pt x="407" y="748"/>
                    <a:pt x="401" y="744"/>
                  </a:cubicBezTo>
                  <a:close/>
                  <a:moveTo>
                    <a:pt x="364" y="721"/>
                  </a:moveTo>
                  <a:cubicBezTo>
                    <a:pt x="364" y="721"/>
                    <a:pt x="364" y="721"/>
                    <a:pt x="364" y="721"/>
                  </a:cubicBezTo>
                  <a:cubicBezTo>
                    <a:pt x="366" y="718"/>
                    <a:pt x="366" y="718"/>
                    <a:pt x="366" y="718"/>
                  </a:cubicBezTo>
                  <a:cubicBezTo>
                    <a:pt x="372" y="722"/>
                    <a:pt x="378" y="726"/>
                    <a:pt x="384" y="730"/>
                  </a:cubicBezTo>
                  <a:cubicBezTo>
                    <a:pt x="382" y="733"/>
                    <a:pt x="382" y="733"/>
                    <a:pt x="382" y="733"/>
                  </a:cubicBezTo>
                  <a:cubicBezTo>
                    <a:pt x="376" y="729"/>
                    <a:pt x="370" y="725"/>
                    <a:pt x="364" y="721"/>
                  </a:cubicBezTo>
                  <a:close/>
                  <a:moveTo>
                    <a:pt x="328" y="697"/>
                  </a:moveTo>
                  <a:cubicBezTo>
                    <a:pt x="330" y="694"/>
                    <a:pt x="330" y="694"/>
                    <a:pt x="330" y="694"/>
                  </a:cubicBezTo>
                  <a:cubicBezTo>
                    <a:pt x="336" y="698"/>
                    <a:pt x="342" y="702"/>
                    <a:pt x="348" y="706"/>
                  </a:cubicBezTo>
                  <a:cubicBezTo>
                    <a:pt x="346" y="709"/>
                    <a:pt x="346" y="709"/>
                    <a:pt x="346" y="709"/>
                  </a:cubicBezTo>
                  <a:cubicBezTo>
                    <a:pt x="340" y="705"/>
                    <a:pt x="334" y="701"/>
                    <a:pt x="328" y="697"/>
                  </a:cubicBezTo>
                  <a:close/>
                  <a:moveTo>
                    <a:pt x="293" y="672"/>
                  </a:moveTo>
                  <a:cubicBezTo>
                    <a:pt x="295" y="669"/>
                    <a:pt x="295" y="669"/>
                    <a:pt x="295" y="669"/>
                  </a:cubicBezTo>
                  <a:cubicBezTo>
                    <a:pt x="301" y="673"/>
                    <a:pt x="307" y="678"/>
                    <a:pt x="313" y="682"/>
                  </a:cubicBezTo>
                  <a:cubicBezTo>
                    <a:pt x="310" y="684"/>
                    <a:pt x="310" y="684"/>
                    <a:pt x="310" y="684"/>
                  </a:cubicBezTo>
                  <a:cubicBezTo>
                    <a:pt x="304" y="680"/>
                    <a:pt x="299" y="676"/>
                    <a:pt x="293" y="672"/>
                  </a:cubicBezTo>
                  <a:close/>
                  <a:moveTo>
                    <a:pt x="259" y="646"/>
                  </a:moveTo>
                  <a:cubicBezTo>
                    <a:pt x="261" y="643"/>
                    <a:pt x="261" y="643"/>
                    <a:pt x="261" y="643"/>
                  </a:cubicBezTo>
                  <a:cubicBezTo>
                    <a:pt x="267" y="648"/>
                    <a:pt x="272" y="652"/>
                    <a:pt x="278" y="656"/>
                  </a:cubicBezTo>
                  <a:cubicBezTo>
                    <a:pt x="276" y="659"/>
                    <a:pt x="276" y="659"/>
                    <a:pt x="276" y="659"/>
                  </a:cubicBezTo>
                  <a:cubicBezTo>
                    <a:pt x="270" y="655"/>
                    <a:pt x="264" y="650"/>
                    <a:pt x="259" y="646"/>
                  </a:cubicBezTo>
                  <a:close/>
                  <a:moveTo>
                    <a:pt x="225" y="619"/>
                  </a:moveTo>
                  <a:cubicBezTo>
                    <a:pt x="228" y="616"/>
                    <a:pt x="228" y="616"/>
                    <a:pt x="228" y="616"/>
                  </a:cubicBezTo>
                  <a:cubicBezTo>
                    <a:pt x="233" y="621"/>
                    <a:pt x="239" y="625"/>
                    <a:pt x="244" y="630"/>
                  </a:cubicBezTo>
                  <a:cubicBezTo>
                    <a:pt x="242" y="632"/>
                    <a:pt x="242" y="632"/>
                    <a:pt x="242" y="632"/>
                  </a:cubicBezTo>
                  <a:cubicBezTo>
                    <a:pt x="236" y="628"/>
                    <a:pt x="231" y="623"/>
                    <a:pt x="225" y="619"/>
                  </a:cubicBezTo>
                  <a:close/>
                  <a:moveTo>
                    <a:pt x="193" y="590"/>
                  </a:moveTo>
                  <a:cubicBezTo>
                    <a:pt x="196" y="588"/>
                    <a:pt x="196" y="588"/>
                    <a:pt x="196" y="588"/>
                  </a:cubicBezTo>
                  <a:cubicBezTo>
                    <a:pt x="201" y="593"/>
                    <a:pt x="206" y="597"/>
                    <a:pt x="212" y="602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04" y="600"/>
                    <a:pt x="198" y="595"/>
                    <a:pt x="193" y="590"/>
                  </a:cubicBezTo>
                  <a:close/>
                  <a:moveTo>
                    <a:pt x="162" y="561"/>
                  </a:moveTo>
                  <a:cubicBezTo>
                    <a:pt x="165" y="558"/>
                    <a:pt x="165" y="558"/>
                    <a:pt x="165" y="558"/>
                  </a:cubicBezTo>
                  <a:cubicBezTo>
                    <a:pt x="170" y="563"/>
                    <a:pt x="175" y="568"/>
                    <a:pt x="180" y="573"/>
                  </a:cubicBezTo>
                  <a:cubicBezTo>
                    <a:pt x="178" y="576"/>
                    <a:pt x="178" y="576"/>
                    <a:pt x="178" y="576"/>
                  </a:cubicBezTo>
                  <a:cubicBezTo>
                    <a:pt x="172" y="571"/>
                    <a:pt x="167" y="566"/>
                    <a:pt x="162" y="561"/>
                  </a:cubicBezTo>
                  <a:close/>
                  <a:moveTo>
                    <a:pt x="133" y="530"/>
                  </a:moveTo>
                  <a:cubicBezTo>
                    <a:pt x="136" y="527"/>
                    <a:pt x="136" y="527"/>
                    <a:pt x="136" y="527"/>
                  </a:cubicBezTo>
                  <a:cubicBezTo>
                    <a:pt x="141" y="533"/>
                    <a:pt x="145" y="538"/>
                    <a:pt x="150" y="543"/>
                  </a:cubicBezTo>
                  <a:cubicBezTo>
                    <a:pt x="147" y="545"/>
                    <a:pt x="147" y="545"/>
                    <a:pt x="147" y="545"/>
                  </a:cubicBezTo>
                  <a:cubicBezTo>
                    <a:pt x="143" y="540"/>
                    <a:pt x="138" y="535"/>
                    <a:pt x="133" y="530"/>
                  </a:cubicBezTo>
                  <a:close/>
                  <a:moveTo>
                    <a:pt x="106" y="497"/>
                  </a:moveTo>
                  <a:cubicBezTo>
                    <a:pt x="109" y="495"/>
                    <a:pt x="109" y="495"/>
                    <a:pt x="109" y="495"/>
                  </a:cubicBezTo>
                  <a:cubicBezTo>
                    <a:pt x="113" y="501"/>
                    <a:pt x="117" y="506"/>
                    <a:pt x="122" y="511"/>
                  </a:cubicBezTo>
                  <a:cubicBezTo>
                    <a:pt x="119" y="514"/>
                    <a:pt x="119" y="514"/>
                    <a:pt x="119" y="514"/>
                  </a:cubicBezTo>
                  <a:cubicBezTo>
                    <a:pt x="115" y="508"/>
                    <a:pt x="110" y="503"/>
                    <a:pt x="106" y="497"/>
                  </a:cubicBezTo>
                  <a:close/>
                  <a:moveTo>
                    <a:pt x="106" y="497"/>
                  </a:moveTo>
                  <a:cubicBezTo>
                    <a:pt x="106" y="497"/>
                    <a:pt x="106" y="497"/>
                    <a:pt x="106" y="497"/>
                  </a:cubicBezTo>
                  <a:cubicBezTo>
                    <a:pt x="106" y="497"/>
                    <a:pt x="106" y="497"/>
                    <a:pt x="106" y="497"/>
                  </a:cubicBezTo>
                  <a:close/>
                  <a:moveTo>
                    <a:pt x="81" y="463"/>
                  </a:moveTo>
                  <a:cubicBezTo>
                    <a:pt x="84" y="461"/>
                    <a:pt x="84" y="461"/>
                    <a:pt x="84" y="461"/>
                  </a:cubicBezTo>
                  <a:cubicBezTo>
                    <a:pt x="88" y="467"/>
                    <a:pt x="92" y="473"/>
                    <a:pt x="96" y="478"/>
                  </a:cubicBezTo>
                  <a:cubicBezTo>
                    <a:pt x="93" y="480"/>
                    <a:pt x="93" y="480"/>
                    <a:pt x="93" y="480"/>
                  </a:cubicBezTo>
                  <a:cubicBezTo>
                    <a:pt x="89" y="475"/>
                    <a:pt x="84" y="469"/>
                    <a:pt x="81" y="463"/>
                  </a:cubicBezTo>
                  <a:close/>
                  <a:moveTo>
                    <a:pt x="58" y="428"/>
                  </a:moveTo>
                  <a:cubicBezTo>
                    <a:pt x="61" y="426"/>
                    <a:pt x="61" y="426"/>
                    <a:pt x="61" y="426"/>
                  </a:cubicBezTo>
                  <a:cubicBezTo>
                    <a:pt x="65" y="432"/>
                    <a:pt x="68" y="438"/>
                    <a:pt x="72" y="444"/>
                  </a:cubicBezTo>
                  <a:cubicBezTo>
                    <a:pt x="69" y="446"/>
                    <a:pt x="69" y="446"/>
                    <a:pt x="69" y="446"/>
                  </a:cubicBezTo>
                  <a:cubicBezTo>
                    <a:pt x="65" y="440"/>
                    <a:pt x="61" y="434"/>
                    <a:pt x="58" y="428"/>
                  </a:cubicBezTo>
                  <a:close/>
                  <a:moveTo>
                    <a:pt x="38" y="391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45" y="395"/>
                    <a:pt x="48" y="402"/>
                    <a:pt x="51" y="408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44" y="403"/>
                    <a:pt x="41" y="397"/>
                    <a:pt x="38" y="391"/>
                  </a:cubicBezTo>
                  <a:close/>
                  <a:moveTo>
                    <a:pt x="38" y="391"/>
                  </a:moveTo>
                  <a:cubicBezTo>
                    <a:pt x="38" y="391"/>
                    <a:pt x="38" y="391"/>
                    <a:pt x="38" y="391"/>
                  </a:cubicBezTo>
                  <a:close/>
                  <a:moveTo>
                    <a:pt x="22" y="352"/>
                  </a:moveTo>
                  <a:cubicBezTo>
                    <a:pt x="26" y="351"/>
                    <a:pt x="26" y="351"/>
                    <a:pt x="26" y="351"/>
                  </a:cubicBezTo>
                  <a:cubicBezTo>
                    <a:pt x="28" y="357"/>
                    <a:pt x="31" y="364"/>
                    <a:pt x="33" y="370"/>
                  </a:cubicBezTo>
                  <a:cubicBezTo>
                    <a:pt x="30" y="372"/>
                    <a:pt x="30" y="372"/>
                    <a:pt x="30" y="372"/>
                  </a:cubicBezTo>
                  <a:cubicBezTo>
                    <a:pt x="27" y="365"/>
                    <a:pt x="25" y="358"/>
                    <a:pt x="22" y="352"/>
                  </a:cubicBezTo>
                  <a:close/>
                  <a:moveTo>
                    <a:pt x="10" y="312"/>
                  </a:moveTo>
                  <a:cubicBezTo>
                    <a:pt x="10" y="312"/>
                    <a:pt x="10" y="312"/>
                    <a:pt x="10" y="312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6" y="318"/>
                    <a:pt x="17" y="325"/>
                    <a:pt x="19" y="331"/>
                  </a:cubicBezTo>
                  <a:cubicBezTo>
                    <a:pt x="16" y="332"/>
                    <a:pt x="16" y="332"/>
                    <a:pt x="16" y="332"/>
                  </a:cubicBezTo>
                  <a:cubicBezTo>
                    <a:pt x="14" y="326"/>
                    <a:pt x="12" y="319"/>
                    <a:pt x="10" y="312"/>
                  </a:cubicBezTo>
                  <a:close/>
                  <a:moveTo>
                    <a:pt x="5" y="285"/>
                  </a:moveTo>
                  <a:cubicBezTo>
                    <a:pt x="4" y="281"/>
                    <a:pt x="3" y="276"/>
                    <a:pt x="3" y="272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7" y="276"/>
                    <a:pt x="8" y="280"/>
                    <a:pt x="8" y="285"/>
                  </a:cubicBezTo>
                  <a:cubicBezTo>
                    <a:pt x="9" y="287"/>
                    <a:pt x="9" y="289"/>
                    <a:pt x="10" y="291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5" y="290"/>
                    <a:pt x="5" y="287"/>
                    <a:pt x="5" y="285"/>
                  </a:cubicBezTo>
                  <a:close/>
                  <a:moveTo>
                    <a:pt x="1" y="251"/>
                  </a:moveTo>
                  <a:cubicBezTo>
                    <a:pt x="0" y="244"/>
                    <a:pt x="0" y="237"/>
                    <a:pt x="0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7"/>
                    <a:pt x="4" y="244"/>
                    <a:pt x="4" y="251"/>
                  </a:cubicBezTo>
                  <a:lnTo>
                    <a:pt x="1" y="251"/>
                  </a:lnTo>
                  <a:close/>
                  <a:moveTo>
                    <a:pt x="0" y="210"/>
                  </a:moveTo>
                  <a:cubicBezTo>
                    <a:pt x="1" y="203"/>
                    <a:pt x="1" y="196"/>
                    <a:pt x="2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6"/>
                    <a:pt x="4" y="203"/>
                    <a:pt x="4" y="210"/>
                  </a:cubicBezTo>
                  <a:lnTo>
                    <a:pt x="0" y="210"/>
                  </a:lnTo>
                  <a:close/>
                  <a:moveTo>
                    <a:pt x="5" y="168"/>
                  </a:moveTo>
                  <a:cubicBezTo>
                    <a:pt x="6" y="161"/>
                    <a:pt x="8" y="155"/>
                    <a:pt x="9" y="148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1" y="155"/>
                    <a:pt x="10" y="162"/>
                    <a:pt x="9" y="169"/>
                  </a:cubicBezTo>
                  <a:lnTo>
                    <a:pt x="5" y="168"/>
                  </a:lnTo>
                  <a:close/>
                  <a:moveTo>
                    <a:pt x="15" y="128"/>
                  </a:moveTo>
                  <a:cubicBezTo>
                    <a:pt x="17" y="121"/>
                    <a:pt x="19" y="115"/>
                    <a:pt x="21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2" y="116"/>
                    <a:pt x="20" y="122"/>
                    <a:pt x="18" y="129"/>
                  </a:cubicBezTo>
                  <a:lnTo>
                    <a:pt x="15" y="128"/>
                  </a:lnTo>
                  <a:close/>
                  <a:moveTo>
                    <a:pt x="29" y="89"/>
                  </a:moveTo>
                  <a:cubicBezTo>
                    <a:pt x="32" y="82"/>
                    <a:pt x="35" y="76"/>
                    <a:pt x="38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8" y="77"/>
                    <a:pt x="35" y="84"/>
                    <a:pt x="32" y="90"/>
                  </a:cubicBezTo>
                  <a:lnTo>
                    <a:pt x="29" y="89"/>
                  </a:lnTo>
                  <a:close/>
                  <a:moveTo>
                    <a:pt x="48" y="51"/>
                  </a:moveTo>
                  <a:cubicBezTo>
                    <a:pt x="52" y="45"/>
                    <a:pt x="55" y="39"/>
                    <a:pt x="59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9" y="41"/>
                    <a:pt x="55" y="47"/>
                    <a:pt x="51" y="53"/>
                  </a:cubicBezTo>
                  <a:lnTo>
                    <a:pt x="48" y="51"/>
                  </a:lnTo>
                  <a:close/>
                  <a:moveTo>
                    <a:pt x="71" y="16"/>
                  </a:moveTo>
                  <a:cubicBezTo>
                    <a:pt x="79" y="5"/>
                    <a:pt x="85" y="0"/>
                    <a:pt x="85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2" y="7"/>
                    <a:pt x="74" y="18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8" name="Freeform 261"/>
            <p:cNvSpPr/>
            <p:nvPr/>
          </p:nvSpPr>
          <p:spPr bwMode="auto">
            <a:xfrm>
              <a:off x="6500813" y="2495550"/>
              <a:ext cx="107950" cy="109538"/>
            </a:xfrm>
            <a:custGeom>
              <a:avLst/>
              <a:gdLst>
                <a:gd name="T0" fmla="*/ 55 w 57"/>
                <a:gd name="T1" fmla="*/ 25 h 58"/>
                <a:gd name="T2" fmla="*/ 33 w 57"/>
                <a:gd name="T3" fmla="*/ 55 h 58"/>
                <a:gd name="T4" fmla="*/ 2 w 57"/>
                <a:gd name="T5" fmla="*/ 33 h 58"/>
                <a:gd name="T6" fmla="*/ 25 w 57"/>
                <a:gd name="T7" fmla="*/ 3 h 58"/>
                <a:gd name="T8" fmla="*/ 55 w 57"/>
                <a:gd name="T9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5" y="25"/>
                  </a:moveTo>
                  <a:cubicBezTo>
                    <a:pt x="57" y="40"/>
                    <a:pt x="47" y="53"/>
                    <a:pt x="33" y="55"/>
                  </a:cubicBezTo>
                  <a:cubicBezTo>
                    <a:pt x="18" y="58"/>
                    <a:pt x="4" y="48"/>
                    <a:pt x="2" y="33"/>
                  </a:cubicBezTo>
                  <a:cubicBezTo>
                    <a:pt x="0" y="18"/>
                    <a:pt x="10" y="5"/>
                    <a:pt x="25" y="3"/>
                  </a:cubicBezTo>
                  <a:cubicBezTo>
                    <a:pt x="39" y="0"/>
                    <a:pt x="53" y="10"/>
                    <a:pt x="5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9" name="Freeform 262"/>
            <p:cNvSpPr/>
            <p:nvPr/>
          </p:nvSpPr>
          <p:spPr bwMode="auto">
            <a:xfrm>
              <a:off x="4379913" y="2406650"/>
              <a:ext cx="58738" cy="57150"/>
            </a:xfrm>
            <a:custGeom>
              <a:avLst/>
              <a:gdLst>
                <a:gd name="T0" fmla="*/ 25 w 31"/>
                <a:gd name="T1" fmla="*/ 6 h 31"/>
                <a:gd name="T2" fmla="*/ 26 w 31"/>
                <a:gd name="T3" fmla="*/ 26 h 31"/>
                <a:gd name="T4" fmla="*/ 6 w 31"/>
                <a:gd name="T5" fmla="*/ 24 h 31"/>
                <a:gd name="T6" fmla="*/ 5 w 31"/>
                <a:gd name="T7" fmla="*/ 5 h 31"/>
                <a:gd name="T8" fmla="*/ 25 w 31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5" y="6"/>
                  </a:moveTo>
                  <a:cubicBezTo>
                    <a:pt x="30" y="12"/>
                    <a:pt x="31" y="21"/>
                    <a:pt x="26" y="26"/>
                  </a:cubicBezTo>
                  <a:cubicBezTo>
                    <a:pt x="20" y="31"/>
                    <a:pt x="12" y="30"/>
                    <a:pt x="6" y="24"/>
                  </a:cubicBezTo>
                  <a:cubicBezTo>
                    <a:pt x="1" y="18"/>
                    <a:pt x="0" y="9"/>
                    <a:pt x="5" y="5"/>
                  </a:cubicBezTo>
                  <a:cubicBezTo>
                    <a:pt x="11" y="0"/>
                    <a:pt x="19" y="1"/>
                    <a:pt x="2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0" name="Freeform 263"/>
            <p:cNvSpPr/>
            <p:nvPr/>
          </p:nvSpPr>
          <p:spPr bwMode="auto">
            <a:xfrm>
              <a:off x="2640013" y="3082925"/>
              <a:ext cx="247650" cy="252413"/>
            </a:xfrm>
            <a:custGeom>
              <a:avLst/>
              <a:gdLst>
                <a:gd name="T0" fmla="*/ 27 w 132"/>
                <a:gd name="T1" fmla="*/ 109 h 135"/>
                <a:gd name="T2" fmla="*/ 34 w 132"/>
                <a:gd name="T3" fmla="*/ 117 h 135"/>
                <a:gd name="T4" fmla="*/ 41 w 132"/>
                <a:gd name="T5" fmla="*/ 111 h 135"/>
                <a:gd name="T6" fmla="*/ 39 w 132"/>
                <a:gd name="T7" fmla="*/ 108 h 135"/>
                <a:gd name="T8" fmla="*/ 54 w 132"/>
                <a:gd name="T9" fmla="*/ 106 h 135"/>
                <a:gd name="T10" fmla="*/ 60 w 132"/>
                <a:gd name="T11" fmla="*/ 113 h 135"/>
                <a:gd name="T12" fmla="*/ 67 w 132"/>
                <a:gd name="T13" fmla="*/ 107 h 135"/>
                <a:gd name="T14" fmla="*/ 65 w 132"/>
                <a:gd name="T15" fmla="*/ 104 h 135"/>
                <a:gd name="T16" fmla="*/ 85 w 132"/>
                <a:gd name="T17" fmla="*/ 101 h 135"/>
                <a:gd name="T18" fmla="*/ 104 w 132"/>
                <a:gd name="T19" fmla="*/ 124 h 135"/>
                <a:gd name="T20" fmla="*/ 122 w 132"/>
                <a:gd name="T21" fmla="*/ 132 h 135"/>
                <a:gd name="T22" fmla="*/ 122 w 132"/>
                <a:gd name="T23" fmla="*/ 132 h 135"/>
                <a:gd name="T24" fmla="*/ 122 w 132"/>
                <a:gd name="T25" fmla="*/ 132 h 135"/>
                <a:gd name="T26" fmla="*/ 122 w 132"/>
                <a:gd name="T27" fmla="*/ 132 h 135"/>
                <a:gd name="T28" fmla="*/ 122 w 132"/>
                <a:gd name="T29" fmla="*/ 132 h 135"/>
                <a:gd name="T30" fmla="*/ 118 w 132"/>
                <a:gd name="T31" fmla="*/ 114 h 135"/>
                <a:gd name="T32" fmla="*/ 100 w 132"/>
                <a:gd name="T33" fmla="*/ 91 h 135"/>
                <a:gd name="T34" fmla="*/ 108 w 132"/>
                <a:gd name="T35" fmla="*/ 74 h 135"/>
                <a:gd name="T36" fmla="*/ 110 w 132"/>
                <a:gd name="T37" fmla="*/ 77 h 135"/>
                <a:gd name="T38" fmla="*/ 118 w 132"/>
                <a:gd name="T39" fmla="*/ 71 h 135"/>
                <a:gd name="T40" fmla="*/ 112 w 132"/>
                <a:gd name="T41" fmla="*/ 64 h 135"/>
                <a:gd name="T42" fmla="*/ 119 w 132"/>
                <a:gd name="T43" fmla="*/ 51 h 135"/>
                <a:gd name="T44" fmla="*/ 121 w 132"/>
                <a:gd name="T45" fmla="*/ 54 h 135"/>
                <a:gd name="T46" fmla="*/ 129 w 132"/>
                <a:gd name="T47" fmla="*/ 49 h 135"/>
                <a:gd name="T48" fmla="*/ 123 w 132"/>
                <a:gd name="T49" fmla="*/ 41 h 135"/>
                <a:gd name="T50" fmla="*/ 132 w 132"/>
                <a:gd name="T51" fmla="*/ 22 h 135"/>
                <a:gd name="T52" fmla="*/ 127 w 132"/>
                <a:gd name="T53" fmla="*/ 15 h 135"/>
                <a:gd name="T54" fmla="*/ 99 w 132"/>
                <a:gd name="T55" fmla="*/ 54 h 135"/>
                <a:gd name="T56" fmla="*/ 80 w 132"/>
                <a:gd name="T57" fmla="*/ 67 h 135"/>
                <a:gd name="T58" fmla="*/ 76 w 132"/>
                <a:gd name="T59" fmla="*/ 63 h 135"/>
                <a:gd name="T60" fmla="*/ 47 w 132"/>
                <a:gd name="T61" fmla="*/ 33 h 135"/>
                <a:gd name="T62" fmla="*/ 55 w 132"/>
                <a:gd name="T63" fmla="*/ 6 h 135"/>
                <a:gd name="T64" fmla="*/ 50 w 132"/>
                <a:gd name="T65" fmla="*/ 0 h 135"/>
                <a:gd name="T66" fmla="*/ 34 w 132"/>
                <a:gd name="T67" fmla="*/ 23 h 135"/>
                <a:gd name="T68" fmla="*/ 25 w 132"/>
                <a:gd name="T69" fmla="*/ 12 h 135"/>
                <a:gd name="T70" fmla="*/ 23 w 132"/>
                <a:gd name="T71" fmla="*/ 14 h 135"/>
                <a:gd name="T72" fmla="*/ 32 w 132"/>
                <a:gd name="T73" fmla="*/ 24 h 135"/>
                <a:gd name="T74" fmla="*/ 4 w 132"/>
                <a:gd name="T75" fmla="*/ 33 h 135"/>
                <a:gd name="T76" fmla="*/ 8 w 132"/>
                <a:gd name="T77" fmla="*/ 38 h 135"/>
                <a:gd name="T78" fmla="*/ 39 w 132"/>
                <a:gd name="T79" fmla="*/ 38 h 135"/>
                <a:gd name="T80" fmla="*/ 62 w 132"/>
                <a:gd name="T81" fmla="*/ 73 h 135"/>
                <a:gd name="T82" fmla="*/ 66 w 132"/>
                <a:gd name="T83" fmla="*/ 78 h 135"/>
                <a:gd name="T84" fmla="*/ 47 w 132"/>
                <a:gd name="T85" fmla="*/ 91 h 135"/>
                <a:gd name="T86" fmla="*/ 0 w 132"/>
                <a:gd name="T87" fmla="*/ 106 h 135"/>
                <a:gd name="T88" fmla="*/ 5 w 132"/>
                <a:gd name="T89" fmla="*/ 113 h 135"/>
                <a:gd name="T90" fmla="*/ 27 w 132"/>
                <a:gd name="T9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135">
                  <a:moveTo>
                    <a:pt x="27" y="109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12" y="135"/>
                    <a:pt x="119" y="133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4" y="130"/>
                    <a:pt x="127" y="124"/>
                    <a:pt x="118" y="114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8" y="64"/>
                    <a:pt x="76" y="63"/>
                    <a:pt x="76" y="6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3" y="75"/>
                    <a:pt x="66" y="78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5" y="113"/>
                    <a:pt x="5" y="113"/>
                    <a:pt x="5" y="113"/>
                  </a:cubicBezTo>
                  <a:lnTo>
                    <a:pt x="27" y="1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1" name="Freeform 264"/>
            <p:cNvSpPr/>
            <p:nvPr/>
          </p:nvSpPr>
          <p:spPr bwMode="auto">
            <a:xfrm>
              <a:off x="6338888" y="2382838"/>
              <a:ext cx="406400" cy="411163"/>
            </a:xfrm>
            <a:custGeom>
              <a:avLst/>
              <a:gdLst>
                <a:gd name="T0" fmla="*/ 195 w 217"/>
                <a:gd name="T1" fmla="*/ 125 h 219"/>
                <a:gd name="T2" fmla="*/ 198 w 217"/>
                <a:gd name="T3" fmla="*/ 111 h 219"/>
                <a:gd name="T4" fmla="*/ 185 w 217"/>
                <a:gd name="T5" fmla="*/ 108 h 219"/>
                <a:gd name="T6" fmla="*/ 183 w 217"/>
                <a:gd name="T7" fmla="*/ 114 h 219"/>
                <a:gd name="T8" fmla="*/ 168 w 217"/>
                <a:gd name="T9" fmla="*/ 99 h 219"/>
                <a:gd name="T10" fmla="*/ 171 w 217"/>
                <a:gd name="T11" fmla="*/ 87 h 219"/>
                <a:gd name="T12" fmla="*/ 158 w 217"/>
                <a:gd name="T13" fmla="*/ 83 h 219"/>
                <a:gd name="T14" fmla="*/ 156 w 217"/>
                <a:gd name="T15" fmla="*/ 88 h 219"/>
                <a:gd name="T16" fmla="*/ 136 w 217"/>
                <a:gd name="T17" fmla="*/ 69 h 219"/>
                <a:gd name="T18" fmla="*/ 147 w 217"/>
                <a:gd name="T19" fmla="*/ 27 h 219"/>
                <a:gd name="T20" fmla="*/ 142 w 217"/>
                <a:gd name="T21" fmla="*/ 1 h 219"/>
                <a:gd name="T22" fmla="*/ 142 w 217"/>
                <a:gd name="T23" fmla="*/ 1 h 219"/>
                <a:gd name="T24" fmla="*/ 141 w 217"/>
                <a:gd name="T25" fmla="*/ 1 h 219"/>
                <a:gd name="T26" fmla="*/ 141 w 217"/>
                <a:gd name="T27" fmla="*/ 0 h 219"/>
                <a:gd name="T28" fmla="*/ 141 w 217"/>
                <a:gd name="T29" fmla="*/ 1 h 219"/>
                <a:gd name="T30" fmla="*/ 123 w 217"/>
                <a:gd name="T31" fmla="*/ 21 h 219"/>
                <a:gd name="T32" fmla="*/ 112 w 217"/>
                <a:gd name="T33" fmla="*/ 63 h 219"/>
                <a:gd name="T34" fmla="*/ 85 w 217"/>
                <a:gd name="T35" fmla="*/ 69 h 219"/>
                <a:gd name="T36" fmla="*/ 86 w 217"/>
                <a:gd name="T37" fmla="*/ 64 h 219"/>
                <a:gd name="T38" fmla="*/ 73 w 217"/>
                <a:gd name="T39" fmla="*/ 61 h 219"/>
                <a:gd name="T40" fmla="*/ 70 w 217"/>
                <a:gd name="T41" fmla="*/ 73 h 219"/>
                <a:gd name="T42" fmla="*/ 48 w 217"/>
                <a:gd name="T43" fmla="*/ 78 h 219"/>
                <a:gd name="T44" fmla="*/ 50 w 217"/>
                <a:gd name="T45" fmla="*/ 72 h 219"/>
                <a:gd name="T46" fmla="*/ 37 w 217"/>
                <a:gd name="T47" fmla="*/ 69 h 219"/>
                <a:gd name="T48" fmla="*/ 33 w 217"/>
                <a:gd name="T49" fmla="*/ 82 h 219"/>
                <a:gd name="T50" fmla="*/ 3 w 217"/>
                <a:gd name="T51" fmla="*/ 90 h 219"/>
                <a:gd name="T52" fmla="*/ 0 w 217"/>
                <a:gd name="T53" fmla="*/ 102 h 219"/>
                <a:gd name="T54" fmla="*/ 69 w 217"/>
                <a:gd name="T55" fmla="*/ 97 h 219"/>
                <a:gd name="T56" fmla="*/ 100 w 217"/>
                <a:gd name="T57" fmla="*/ 106 h 219"/>
                <a:gd name="T58" fmla="*/ 98 w 217"/>
                <a:gd name="T59" fmla="*/ 114 h 219"/>
                <a:gd name="T60" fmla="*/ 88 w 217"/>
                <a:gd name="T61" fmla="*/ 174 h 219"/>
                <a:gd name="T62" fmla="*/ 50 w 217"/>
                <a:gd name="T63" fmla="*/ 190 h 219"/>
                <a:gd name="T64" fmla="*/ 47 w 217"/>
                <a:gd name="T65" fmla="*/ 199 h 219"/>
                <a:gd name="T66" fmla="*/ 88 w 217"/>
                <a:gd name="T67" fmla="*/ 197 h 219"/>
                <a:gd name="T68" fmla="*/ 83 w 217"/>
                <a:gd name="T69" fmla="*/ 215 h 219"/>
                <a:gd name="T70" fmla="*/ 86 w 217"/>
                <a:gd name="T71" fmla="*/ 216 h 219"/>
                <a:gd name="T72" fmla="*/ 91 w 217"/>
                <a:gd name="T73" fmla="*/ 198 h 219"/>
                <a:gd name="T74" fmla="*/ 125 w 217"/>
                <a:gd name="T75" fmla="*/ 219 h 219"/>
                <a:gd name="T76" fmla="*/ 127 w 217"/>
                <a:gd name="T77" fmla="*/ 210 h 219"/>
                <a:gd name="T78" fmla="*/ 101 w 217"/>
                <a:gd name="T79" fmla="*/ 177 h 219"/>
                <a:gd name="T80" fmla="*/ 123 w 217"/>
                <a:gd name="T81" fmla="*/ 120 h 219"/>
                <a:gd name="T82" fmla="*/ 125 w 217"/>
                <a:gd name="T83" fmla="*/ 112 h 219"/>
                <a:gd name="T84" fmla="*/ 156 w 217"/>
                <a:gd name="T85" fmla="*/ 120 h 219"/>
                <a:gd name="T86" fmla="*/ 214 w 217"/>
                <a:gd name="T87" fmla="*/ 158 h 219"/>
                <a:gd name="T88" fmla="*/ 217 w 217"/>
                <a:gd name="T89" fmla="*/ 146 h 219"/>
                <a:gd name="T90" fmla="*/ 195 w 217"/>
                <a:gd name="T91" fmla="*/ 12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219">
                  <a:moveTo>
                    <a:pt x="195" y="125"/>
                  </a:moveTo>
                  <a:cubicBezTo>
                    <a:pt x="198" y="111"/>
                    <a:pt x="198" y="111"/>
                    <a:pt x="198" y="111"/>
                  </a:cubicBezTo>
                  <a:cubicBezTo>
                    <a:pt x="185" y="108"/>
                    <a:pt x="185" y="108"/>
                    <a:pt x="185" y="10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52" y="9"/>
                    <a:pt x="144" y="2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37" y="1"/>
                    <a:pt x="128" y="2"/>
                    <a:pt x="123" y="21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9" y="111"/>
                    <a:pt x="98" y="114"/>
                    <a:pt x="98" y="114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3" y="215"/>
                    <a:pt x="83" y="215"/>
                    <a:pt x="83" y="215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0"/>
                    <a:pt x="123" y="117"/>
                    <a:pt x="125" y="112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7" y="146"/>
                    <a:pt x="217" y="146"/>
                    <a:pt x="217" y="146"/>
                  </a:cubicBezTo>
                  <a:lnTo>
                    <a:pt x="195" y="1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2" name="Freeform 265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3" name="Freeform 266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4" name="Freeform 267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close/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68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4733926" y="2597150"/>
              <a:ext cx="111125" cy="506413"/>
              <a:chOff x="4733926" y="2597150"/>
              <a:chExt cx="111125" cy="506413"/>
            </a:xfrm>
          </p:grpSpPr>
          <p:sp>
            <p:nvSpPr>
              <p:cNvPr id="301" name="Freeform 269"/>
              <p:cNvSpPr/>
              <p:nvPr/>
            </p:nvSpPr>
            <p:spPr bwMode="auto">
              <a:xfrm>
                <a:off x="4733926" y="2597150"/>
                <a:ext cx="55563" cy="506413"/>
              </a:xfrm>
              <a:custGeom>
                <a:avLst/>
                <a:gdLst>
                  <a:gd name="T0" fmla="*/ 35 w 35"/>
                  <a:gd name="T1" fmla="*/ 0 h 319"/>
                  <a:gd name="T2" fmla="*/ 35 w 35"/>
                  <a:gd name="T3" fmla="*/ 319 h 319"/>
                  <a:gd name="T4" fmla="*/ 0 w 35"/>
                  <a:gd name="T5" fmla="*/ 284 h 319"/>
                  <a:gd name="T6" fmla="*/ 35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35" y="0"/>
                    </a:moveTo>
                    <a:lnTo>
                      <a:pt x="35" y="319"/>
                    </a:lnTo>
                    <a:lnTo>
                      <a:pt x="0" y="28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270"/>
              <p:cNvSpPr/>
              <p:nvPr/>
            </p:nvSpPr>
            <p:spPr bwMode="auto">
              <a:xfrm>
                <a:off x="4789488" y="2597150"/>
                <a:ext cx="55563" cy="506413"/>
              </a:xfrm>
              <a:custGeom>
                <a:avLst/>
                <a:gdLst>
                  <a:gd name="T0" fmla="*/ 0 w 35"/>
                  <a:gd name="T1" fmla="*/ 0 h 319"/>
                  <a:gd name="T2" fmla="*/ 0 w 35"/>
                  <a:gd name="T3" fmla="*/ 319 h 319"/>
                  <a:gd name="T4" fmla="*/ 35 w 35"/>
                  <a:gd name="T5" fmla="*/ 284 h 319"/>
                  <a:gd name="T6" fmla="*/ 0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0" y="0"/>
                    </a:moveTo>
                    <a:lnTo>
                      <a:pt x="0" y="319"/>
                    </a:lnTo>
                    <a:lnTo>
                      <a:pt x="35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7" name="Freeform 271"/>
            <p:cNvSpPr>
              <a:spLocks noEditPoints="1"/>
            </p:cNvSpPr>
            <p:nvPr/>
          </p:nvSpPr>
          <p:spPr bwMode="auto">
            <a:xfrm>
              <a:off x="5662613" y="2717800"/>
              <a:ext cx="476250" cy="169863"/>
            </a:xfrm>
            <a:custGeom>
              <a:avLst/>
              <a:gdLst>
                <a:gd name="T0" fmla="*/ 0 w 254"/>
                <a:gd name="T1" fmla="*/ 84 h 91"/>
                <a:gd name="T2" fmla="*/ 0 w 254"/>
                <a:gd name="T3" fmla="*/ 91 h 91"/>
                <a:gd name="T4" fmla="*/ 4 w 254"/>
                <a:gd name="T5" fmla="*/ 89 h 91"/>
                <a:gd name="T6" fmla="*/ 0 w 254"/>
                <a:gd name="T7" fmla="*/ 84 h 91"/>
                <a:gd name="T8" fmla="*/ 254 w 254"/>
                <a:gd name="T9" fmla="*/ 0 h 91"/>
                <a:gd name="T10" fmla="*/ 77 w 254"/>
                <a:gd name="T11" fmla="*/ 39 h 91"/>
                <a:gd name="T12" fmla="*/ 65 w 254"/>
                <a:gd name="T13" fmla="*/ 50 h 91"/>
                <a:gd name="T14" fmla="*/ 54 w 254"/>
                <a:gd name="T15" fmla="*/ 44 h 91"/>
                <a:gd name="T16" fmla="*/ 38 w 254"/>
                <a:gd name="T17" fmla="*/ 48 h 91"/>
                <a:gd name="T18" fmla="*/ 53 w 254"/>
                <a:gd name="T19" fmla="*/ 72 h 91"/>
                <a:gd name="T20" fmla="*/ 141 w 254"/>
                <a:gd name="T21" fmla="*/ 40 h 91"/>
                <a:gd name="T22" fmla="*/ 142 w 254"/>
                <a:gd name="T23" fmla="*/ 38 h 91"/>
                <a:gd name="T24" fmla="*/ 145 w 254"/>
                <a:gd name="T25" fmla="*/ 39 h 91"/>
                <a:gd name="T26" fmla="*/ 254 w 254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" h="91">
                  <a:moveTo>
                    <a:pt x="0" y="84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254" y="0"/>
                  </a:moveTo>
                  <a:cubicBezTo>
                    <a:pt x="77" y="39"/>
                    <a:pt x="77" y="39"/>
                    <a:pt x="77" y="39"/>
                  </a:cubicBezTo>
                  <a:cubicBezTo>
                    <a:pt x="76" y="45"/>
                    <a:pt x="71" y="50"/>
                    <a:pt x="65" y="50"/>
                  </a:cubicBezTo>
                  <a:cubicBezTo>
                    <a:pt x="60" y="50"/>
                    <a:pt x="56" y="48"/>
                    <a:pt x="54" y="4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8" name="Freeform 272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9" name="Freeform 273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74"/>
            <p:cNvSpPr/>
            <p:nvPr/>
          </p:nvSpPr>
          <p:spPr bwMode="auto">
            <a:xfrm>
              <a:off x="5764213" y="2790825"/>
              <a:ext cx="42863" cy="20638"/>
            </a:xfrm>
            <a:custGeom>
              <a:avLst/>
              <a:gdLst>
                <a:gd name="T0" fmla="*/ 23 w 23"/>
                <a:gd name="T1" fmla="*/ 0 h 11"/>
                <a:gd name="T2" fmla="*/ 0 w 23"/>
                <a:gd name="T3" fmla="*/ 5 h 11"/>
                <a:gd name="T4" fmla="*/ 11 w 23"/>
                <a:gd name="T5" fmla="*/ 11 h 11"/>
                <a:gd name="T6" fmla="*/ 23 w 2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2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6" y="11"/>
                    <a:pt x="11" y="11"/>
                  </a:cubicBezTo>
                  <a:cubicBezTo>
                    <a:pt x="17" y="11"/>
                    <a:pt x="22" y="6"/>
                    <a:pt x="2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75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2" name="Freeform 276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43" name="组合 242"/>
            <p:cNvGrpSpPr/>
            <p:nvPr/>
          </p:nvGrpSpPr>
          <p:grpSpPr>
            <a:xfrm>
              <a:off x="5634038" y="2587625"/>
              <a:ext cx="63500" cy="293688"/>
              <a:chOff x="5634038" y="2587625"/>
              <a:chExt cx="63500" cy="293688"/>
            </a:xfrm>
          </p:grpSpPr>
          <p:sp>
            <p:nvSpPr>
              <p:cNvPr id="299" name="Freeform 277"/>
              <p:cNvSpPr/>
              <p:nvPr/>
            </p:nvSpPr>
            <p:spPr bwMode="auto">
              <a:xfrm>
                <a:off x="5634038" y="2587625"/>
                <a:ext cx="31750" cy="293688"/>
              </a:xfrm>
              <a:custGeom>
                <a:avLst/>
                <a:gdLst>
                  <a:gd name="T0" fmla="*/ 20 w 20"/>
                  <a:gd name="T1" fmla="*/ 0 h 185"/>
                  <a:gd name="T2" fmla="*/ 20 w 20"/>
                  <a:gd name="T3" fmla="*/ 185 h 185"/>
                  <a:gd name="T4" fmla="*/ 0 w 20"/>
                  <a:gd name="T5" fmla="*/ 165 h 185"/>
                  <a:gd name="T6" fmla="*/ 2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20" y="0"/>
                    </a:moveTo>
                    <a:lnTo>
                      <a:pt x="20" y="185"/>
                    </a:lnTo>
                    <a:lnTo>
                      <a:pt x="0" y="16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278"/>
              <p:cNvSpPr/>
              <p:nvPr/>
            </p:nvSpPr>
            <p:spPr bwMode="auto">
              <a:xfrm>
                <a:off x="5665788" y="2587625"/>
                <a:ext cx="31750" cy="293688"/>
              </a:xfrm>
              <a:custGeom>
                <a:avLst/>
                <a:gdLst>
                  <a:gd name="T0" fmla="*/ 0 w 20"/>
                  <a:gd name="T1" fmla="*/ 0 h 185"/>
                  <a:gd name="T2" fmla="*/ 0 w 20"/>
                  <a:gd name="T3" fmla="*/ 185 h 185"/>
                  <a:gd name="T4" fmla="*/ 20 w 20"/>
                  <a:gd name="T5" fmla="*/ 165 h 185"/>
                  <a:gd name="T6" fmla="*/ 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0" y="0"/>
                    </a:moveTo>
                    <a:lnTo>
                      <a:pt x="0" y="185"/>
                    </a:lnTo>
                    <a:lnTo>
                      <a:pt x="2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4" name="Freeform 279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5" name="Freeform 280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6" name="Freeform 281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7" name="Freeform 282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8" name="Freeform 283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84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3482976" y="2832100"/>
              <a:ext cx="158750" cy="723900"/>
              <a:chOff x="3482976" y="2832100"/>
              <a:chExt cx="158750" cy="723900"/>
            </a:xfrm>
          </p:grpSpPr>
          <p:sp>
            <p:nvSpPr>
              <p:cNvPr id="297" name="Freeform 285"/>
              <p:cNvSpPr/>
              <p:nvPr/>
            </p:nvSpPr>
            <p:spPr bwMode="auto">
              <a:xfrm>
                <a:off x="3482976" y="2832100"/>
                <a:ext cx="82550" cy="723900"/>
              </a:xfrm>
              <a:custGeom>
                <a:avLst/>
                <a:gdLst>
                  <a:gd name="T0" fmla="*/ 52 w 52"/>
                  <a:gd name="T1" fmla="*/ 0 h 456"/>
                  <a:gd name="T2" fmla="*/ 52 w 52"/>
                  <a:gd name="T3" fmla="*/ 456 h 456"/>
                  <a:gd name="T4" fmla="*/ 0 w 52"/>
                  <a:gd name="T5" fmla="*/ 408 h 456"/>
                  <a:gd name="T6" fmla="*/ 52 w 52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6">
                    <a:moveTo>
                      <a:pt x="52" y="0"/>
                    </a:moveTo>
                    <a:lnTo>
                      <a:pt x="52" y="456"/>
                    </a:lnTo>
                    <a:lnTo>
                      <a:pt x="0" y="40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286"/>
              <p:cNvSpPr/>
              <p:nvPr/>
            </p:nvSpPr>
            <p:spPr bwMode="auto">
              <a:xfrm>
                <a:off x="3565526" y="2832100"/>
                <a:ext cx="76200" cy="723900"/>
              </a:xfrm>
              <a:custGeom>
                <a:avLst/>
                <a:gdLst>
                  <a:gd name="T0" fmla="*/ 0 w 48"/>
                  <a:gd name="T1" fmla="*/ 0 h 456"/>
                  <a:gd name="T2" fmla="*/ 0 w 48"/>
                  <a:gd name="T3" fmla="*/ 456 h 456"/>
                  <a:gd name="T4" fmla="*/ 48 w 48"/>
                  <a:gd name="T5" fmla="*/ 408 h 456"/>
                  <a:gd name="T6" fmla="*/ 0 w 48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56">
                    <a:moveTo>
                      <a:pt x="0" y="0"/>
                    </a:moveTo>
                    <a:lnTo>
                      <a:pt x="0" y="456"/>
                    </a:lnTo>
                    <a:lnTo>
                      <a:pt x="48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1" name="Freeform 287"/>
            <p:cNvSpPr>
              <a:spLocks noEditPoints="1"/>
            </p:cNvSpPr>
            <p:nvPr/>
          </p:nvSpPr>
          <p:spPr bwMode="auto">
            <a:xfrm>
              <a:off x="2736851" y="2171700"/>
              <a:ext cx="433388" cy="153988"/>
            </a:xfrm>
            <a:custGeom>
              <a:avLst/>
              <a:gdLst>
                <a:gd name="T0" fmla="*/ 9 w 232"/>
                <a:gd name="T1" fmla="*/ 76 h 82"/>
                <a:gd name="T2" fmla="*/ 6 w 232"/>
                <a:gd name="T3" fmla="*/ 74 h 82"/>
                <a:gd name="T4" fmla="*/ 18 w 232"/>
                <a:gd name="T5" fmla="*/ 57 h 82"/>
                <a:gd name="T6" fmla="*/ 21 w 232"/>
                <a:gd name="T7" fmla="*/ 60 h 82"/>
                <a:gd name="T8" fmla="*/ 9 w 232"/>
                <a:gd name="T9" fmla="*/ 76 h 82"/>
                <a:gd name="T10" fmla="*/ 232 w 232"/>
                <a:gd name="T11" fmla="*/ 0 h 82"/>
                <a:gd name="T12" fmla="*/ 0 w 232"/>
                <a:gd name="T13" fmla="*/ 51 h 82"/>
                <a:gd name="T14" fmla="*/ 0 w 232"/>
                <a:gd name="T15" fmla="*/ 82 h 82"/>
                <a:gd name="T16" fmla="*/ 232 w 232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2">
                  <a:moveTo>
                    <a:pt x="9" y="76"/>
                  </a:moveTo>
                  <a:cubicBezTo>
                    <a:pt x="6" y="74"/>
                    <a:pt x="6" y="74"/>
                    <a:pt x="6" y="74"/>
                  </a:cubicBezTo>
                  <a:cubicBezTo>
                    <a:pt x="14" y="63"/>
                    <a:pt x="18" y="57"/>
                    <a:pt x="18" y="5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16" y="65"/>
                    <a:pt x="9" y="76"/>
                  </a:cubicBezTo>
                  <a:moveTo>
                    <a:pt x="232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88"/>
            <p:cNvSpPr/>
            <p:nvPr/>
          </p:nvSpPr>
          <p:spPr bwMode="auto">
            <a:xfrm>
              <a:off x="2747963" y="2278063"/>
              <a:ext cx="26988" cy="36513"/>
            </a:xfrm>
            <a:custGeom>
              <a:avLst/>
              <a:gdLst>
                <a:gd name="T0" fmla="*/ 12 w 15"/>
                <a:gd name="T1" fmla="*/ 0 h 19"/>
                <a:gd name="T2" fmla="*/ 0 w 15"/>
                <a:gd name="T3" fmla="*/ 17 h 19"/>
                <a:gd name="T4" fmla="*/ 3 w 15"/>
                <a:gd name="T5" fmla="*/ 19 h 19"/>
                <a:gd name="T6" fmla="*/ 15 w 15"/>
                <a:gd name="T7" fmla="*/ 3 h 19"/>
                <a:gd name="T8" fmla="*/ 12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2" y="0"/>
                  </a:moveTo>
                  <a:cubicBezTo>
                    <a:pt x="12" y="0"/>
                    <a:pt x="8" y="6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0" y="8"/>
                    <a:pt x="15" y="3"/>
                    <a:pt x="15" y="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2695576" y="1938338"/>
              <a:ext cx="85725" cy="387350"/>
              <a:chOff x="2695576" y="1938338"/>
              <a:chExt cx="85725" cy="387350"/>
            </a:xfrm>
          </p:grpSpPr>
          <p:sp>
            <p:nvSpPr>
              <p:cNvPr id="295" name="Freeform 289"/>
              <p:cNvSpPr/>
              <p:nvPr/>
            </p:nvSpPr>
            <p:spPr bwMode="auto">
              <a:xfrm>
                <a:off x="2695576" y="1938338"/>
                <a:ext cx="42863" cy="387350"/>
              </a:xfrm>
              <a:custGeom>
                <a:avLst/>
                <a:gdLst>
                  <a:gd name="T0" fmla="*/ 27 w 27"/>
                  <a:gd name="T1" fmla="*/ 0 h 244"/>
                  <a:gd name="T2" fmla="*/ 27 w 27"/>
                  <a:gd name="T3" fmla="*/ 244 h 244"/>
                  <a:gd name="T4" fmla="*/ 0 w 27"/>
                  <a:gd name="T5" fmla="*/ 218 h 244"/>
                  <a:gd name="T6" fmla="*/ 27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27" y="0"/>
                    </a:moveTo>
                    <a:lnTo>
                      <a:pt x="27" y="244"/>
                    </a:lnTo>
                    <a:lnTo>
                      <a:pt x="0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290"/>
              <p:cNvSpPr/>
              <p:nvPr/>
            </p:nvSpPr>
            <p:spPr bwMode="auto">
              <a:xfrm>
                <a:off x="2738438" y="1938338"/>
                <a:ext cx="42863" cy="387350"/>
              </a:xfrm>
              <a:custGeom>
                <a:avLst/>
                <a:gdLst>
                  <a:gd name="T0" fmla="*/ 0 w 27"/>
                  <a:gd name="T1" fmla="*/ 0 h 244"/>
                  <a:gd name="T2" fmla="*/ 0 w 27"/>
                  <a:gd name="T3" fmla="*/ 244 h 244"/>
                  <a:gd name="T4" fmla="*/ 27 w 27"/>
                  <a:gd name="T5" fmla="*/ 218 h 244"/>
                  <a:gd name="T6" fmla="*/ 0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0" y="0"/>
                    </a:moveTo>
                    <a:lnTo>
                      <a:pt x="0" y="244"/>
                    </a:lnTo>
                    <a:lnTo>
                      <a:pt x="27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4" name="Freeform 291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92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5064126" y="1419225"/>
              <a:ext cx="663576" cy="1127126"/>
              <a:chOff x="5064126" y="1419225"/>
              <a:chExt cx="663576" cy="1127126"/>
            </a:xfrm>
          </p:grpSpPr>
          <p:sp>
            <p:nvSpPr>
              <p:cNvPr id="279" name="Oval 28"/>
              <p:cNvSpPr>
                <a:spLocks noChangeArrowheads="1"/>
              </p:cNvSpPr>
              <p:nvPr/>
            </p:nvSpPr>
            <p:spPr bwMode="auto">
              <a:xfrm>
                <a:off x="5554664" y="1460500"/>
                <a:ext cx="49213" cy="492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29"/>
              <p:cNvSpPr>
                <a:spLocks noChangeArrowheads="1"/>
              </p:cNvSpPr>
              <p:nvPr/>
            </p:nvSpPr>
            <p:spPr bwMode="auto">
              <a:xfrm>
                <a:off x="5619751" y="1489075"/>
                <a:ext cx="34925" cy="349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30"/>
              <p:cNvSpPr>
                <a:spLocks noChangeArrowheads="1"/>
              </p:cNvSpPr>
              <p:nvPr/>
            </p:nvSpPr>
            <p:spPr bwMode="auto">
              <a:xfrm>
                <a:off x="5681664" y="1508125"/>
                <a:ext cx="46038" cy="476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38"/>
              <p:cNvSpPr>
                <a:spLocks noChangeArrowheads="1"/>
              </p:cNvSpPr>
              <p:nvPr/>
            </p:nvSpPr>
            <p:spPr bwMode="auto">
              <a:xfrm>
                <a:off x="5064126" y="1419225"/>
                <a:ext cx="20638" cy="222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39"/>
              <p:cNvSpPr>
                <a:spLocks noChangeArrowheads="1"/>
              </p:cNvSpPr>
              <p:nvPr/>
            </p:nvSpPr>
            <p:spPr bwMode="auto">
              <a:xfrm>
                <a:off x="5111751" y="1471613"/>
                <a:ext cx="26988" cy="238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40"/>
              <p:cNvSpPr>
                <a:spLocks noChangeArrowheads="1"/>
              </p:cNvSpPr>
              <p:nvPr/>
            </p:nvSpPr>
            <p:spPr bwMode="auto">
              <a:xfrm>
                <a:off x="5178426" y="14573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41"/>
              <p:cNvSpPr>
                <a:spLocks noChangeArrowheads="1"/>
              </p:cNvSpPr>
              <p:nvPr/>
            </p:nvSpPr>
            <p:spPr bwMode="auto">
              <a:xfrm>
                <a:off x="5064126" y="1471613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Oval 42"/>
              <p:cNvSpPr>
                <a:spLocks noChangeArrowheads="1"/>
              </p:cNvSpPr>
              <p:nvPr/>
            </p:nvSpPr>
            <p:spPr bwMode="auto">
              <a:xfrm>
                <a:off x="5095876" y="1493838"/>
                <a:ext cx="6350" cy="63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118"/>
              <p:cNvSpPr>
                <a:spLocks noChangeArrowheads="1"/>
              </p:cNvSpPr>
              <p:nvPr/>
            </p:nvSpPr>
            <p:spPr bwMode="auto">
              <a:xfrm>
                <a:off x="5100639" y="1749425"/>
                <a:ext cx="26988" cy="269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Oval 119"/>
              <p:cNvSpPr>
                <a:spLocks noChangeArrowheads="1"/>
              </p:cNvSpPr>
              <p:nvPr/>
            </p:nvSpPr>
            <p:spPr bwMode="auto">
              <a:xfrm>
                <a:off x="5256214" y="1655763"/>
                <a:ext cx="19050" cy="190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120"/>
              <p:cNvSpPr>
                <a:spLocks noChangeArrowheads="1"/>
              </p:cNvSpPr>
              <p:nvPr/>
            </p:nvSpPr>
            <p:spPr bwMode="auto">
              <a:xfrm>
                <a:off x="5368926" y="16732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Oval 121"/>
              <p:cNvSpPr>
                <a:spLocks noChangeArrowheads="1"/>
              </p:cNvSpPr>
              <p:nvPr/>
            </p:nvSpPr>
            <p:spPr bwMode="auto">
              <a:xfrm>
                <a:off x="5349876" y="1692275"/>
                <a:ext cx="14288" cy="1270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122"/>
              <p:cNvSpPr>
                <a:spLocks noChangeArrowheads="1"/>
              </p:cNvSpPr>
              <p:nvPr/>
            </p:nvSpPr>
            <p:spPr bwMode="auto">
              <a:xfrm>
                <a:off x="5530851" y="1457325"/>
                <a:ext cx="15875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23"/>
              <p:cNvSpPr>
                <a:spLocks noChangeArrowheads="1"/>
              </p:cNvSpPr>
              <p:nvPr/>
            </p:nvSpPr>
            <p:spPr bwMode="auto">
              <a:xfrm>
                <a:off x="5087939" y="1473200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293"/>
              <p:cNvSpPr/>
              <p:nvPr/>
            </p:nvSpPr>
            <p:spPr bwMode="auto">
              <a:xfrm>
                <a:off x="5137151" y="1903413"/>
                <a:ext cx="73025" cy="642938"/>
              </a:xfrm>
              <a:custGeom>
                <a:avLst/>
                <a:gdLst>
                  <a:gd name="T0" fmla="*/ 46 w 46"/>
                  <a:gd name="T1" fmla="*/ 0 h 405"/>
                  <a:gd name="T2" fmla="*/ 46 w 46"/>
                  <a:gd name="T3" fmla="*/ 405 h 405"/>
                  <a:gd name="T4" fmla="*/ 0 w 46"/>
                  <a:gd name="T5" fmla="*/ 362 h 405"/>
                  <a:gd name="T6" fmla="*/ 46 w 4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05">
                    <a:moveTo>
                      <a:pt x="46" y="0"/>
                    </a:moveTo>
                    <a:lnTo>
                      <a:pt x="46" y="405"/>
                    </a:lnTo>
                    <a:lnTo>
                      <a:pt x="0" y="36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294"/>
              <p:cNvSpPr/>
              <p:nvPr/>
            </p:nvSpPr>
            <p:spPr bwMode="auto">
              <a:xfrm>
                <a:off x="5210176" y="1903413"/>
                <a:ext cx="68263" cy="642938"/>
              </a:xfrm>
              <a:custGeom>
                <a:avLst/>
                <a:gdLst>
                  <a:gd name="T0" fmla="*/ 0 w 43"/>
                  <a:gd name="T1" fmla="*/ 0 h 405"/>
                  <a:gd name="T2" fmla="*/ 0 w 43"/>
                  <a:gd name="T3" fmla="*/ 405 h 405"/>
                  <a:gd name="T4" fmla="*/ 43 w 43"/>
                  <a:gd name="T5" fmla="*/ 362 h 405"/>
                  <a:gd name="T6" fmla="*/ 0 w 43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05">
                    <a:moveTo>
                      <a:pt x="0" y="0"/>
                    </a:moveTo>
                    <a:lnTo>
                      <a:pt x="0" y="405"/>
                    </a:lnTo>
                    <a:lnTo>
                      <a:pt x="43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7" name="Freeform 295"/>
            <p:cNvSpPr>
              <a:spLocks noEditPoints="1"/>
            </p:cNvSpPr>
            <p:nvPr/>
          </p:nvSpPr>
          <p:spPr bwMode="auto">
            <a:xfrm>
              <a:off x="6311901" y="3324225"/>
              <a:ext cx="677863" cy="228600"/>
            </a:xfrm>
            <a:custGeom>
              <a:avLst/>
              <a:gdLst>
                <a:gd name="T0" fmla="*/ 204 w 362"/>
                <a:gd name="T1" fmla="*/ 49 h 122"/>
                <a:gd name="T2" fmla="*/ 201 w 362"/>
                <a:gd name="T3" fmla="*/ 46 h 122"/>
                <a:gd name="T4" fmla="*/ 204 w 362"/>
                <a:gd name="T5" fmla="*/ 43 h 122"/>
                <a:gd name="T6" fmla="*/ 207 w 362"/>
                <a:gd name="T7" fmla="*/ 46 h 122"/>
                <a:gd name="T8" fmla="*/ 204 w 362"/>
                <a:gd name="T9" fmla="*/ 49 h 122"/>
                <a:gd name="T10" fmla="*/ 362 w 362"/>
                <a:gd name="T11" fmla="*/ 0 h 122"/>
                <a:gd name="T12" fmla="*/ 222 w 362"/>
                <a:gd name="T13" fmla="*/ 30 h 122"/>
                <a:gd name="T14" fmla="*/ 222 w 362"/>
                <a:gd name="T15" fmla="*/ 32 h 122"/>
                <a:gd name="T16" fmla="*/ 217 w 362"/>
                <a:gd name="T17" fmla="*/ 38 h 122"/>
                <a:gd name="T18" fmla="*/ 211 w 362"/>
                <a:gd name="T19" fmla="*/ 33 h 122"/>
                <a:gd name="T20" fmla="*/ 0 w 362"/>
                <a:gd name="T21" fmla="*/ 79 h 122"/>
                <a:gd name="T22" fmla="*/ 10 w 362"/>
                <a:gd name="T23" fmla="*/ 90 h 122"/>
                <a:gd name="T24" fmla="*/ 19 w 362"/>
                <a:gd name="T25" fmla="*/ 122 h 122"/>
                <a:gd name="T26" fmla="*/ 129 w 362"/>
                <a:gd name="T27" fmla="*/ 83 h 122"/>
                <a:gd name="T28" fmla="*/ 100 w 362"/>
                <a:gd name="T29" fmla="*/ 68 h 122"/>
                <a:gd name="T30" fmla="*/ 104 w 362"/>
                <a:gd name="T31" fmla="*/ 63 h 122"/>
                <a:gd name="T32" fmla="*/ 129 w 362"/>
                <a:gd name="T33" fmla="*/ 83 h 122"/>
                <a:gd name="T34" fmla="*/ 362 w 362"/>
                <a:gd name="T3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122">
                  <a:moveTo>
                    <a:pt x="204" y="49"/>
                  </a:moveTo>
                  <a:cubicBezTo>
                    <a:pt x="202" y="49"/>
                    <a:pt x="201" y="47"/>
                    <a:pt x="201" y="46"/>
                  </a:cubicBezTo>
                  <a:cubicBezTo>
                    <a:pt x="201" y="44"/>
                    <a:pt x="202" y="43"/>
                    <a:pt x="204" y="43"/>
                  </a:cubicBezTo>
                  <a:cubicBezTo>
                    <a:pt x="206" y="43"/>
                    <a:pt x="207" y="44"/>
                    <a:pt x="207" y="46"/>
                  </a:cubicBezTo>
                  <a:cubicBezTo>
                    <a:pt x="207" y="47"/>
                    <a:pt x="206" y="49"/>
                    <a:pt x="204" y="49"/>
                  </a:cubicBezTo>
                  <a:moveTo>
                    <a:pt x="362" y="0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1"/>
                    <a:pt x="222" y="31"/>
                    <a:pt x="222" y="32"/>
                  </a:cubicBezTo>
                  <a:cubicBezTo>
                    <a:pt x="222" y="35"/>
                    <a:pt x="220" y="38"/>
                    <a:pt x="217" y="38"/>
                  </a:cubicBezTo>
                  <a:cubicBezTo>
                    <a:pt x="214" y="38"/>
                    <a:pt x="211" y="35"/>
                    <a:pt x="211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8" name="Freeform 296"/>
            <p:cNvSpPr>
              <a:spLocks noEditPoints="1"/>
            </p:cNvSpPr>
            <p:nvPr/>
          </p:nvSpPr>
          <p:spPr bwMode="auto">
            <a:xfrm>
              <a:off x="6197601" y="3471863"/>
              <a:ext cx="150813" cy="133350"/>
            </a:xfrm>
            <a:custGeom>
              <a:avLst/>
              <a:gdLst>
                <a:gd name="T0" fmla="*/ 8 w 80"/>
                <a:gd name="T1" fmla="*/ 54 h 71"/>
                <a:gd name="T2" fmla="*/ 3 w 80"/>
                <a:gd name="T3" fmla="*/ 51 h 71"/>
                <a:gd name="T4" fmla="*/ 16 w 80"/>
                <a:gd name="T5" fmla="*/ 24 h 71"/>
                <a:gd name="T6" fmla="*/ 21 w 80"/>
                <a:gd name="T7" fmla="*/ 26 h 71"/>
                <a:gd name="T8" fmla="*/ 8 w 80"/>
                <a:gd name="T9" fmla="*/ 54 h 71"/>
                <a:gd name="T10" fmla="*/ 33 w 80"/>
                <a:gd name="T11" fmla="*/ 50 h 71"/>
                <a:gd name="T12" fmla="*/ 27 w 80"/>
                <a:gd name="T13" fmla="*/ 48 h 71"/>
                <a:gd name="T14" fmla="*/ 46 w 80"/>
                <a:gd name="T15" fmla="*/ 19 h 71"/>
                <a:gd name="T16" fmla="*/ 52 w 80"/>
                <a:gd name="T17" fmla="*/ 21 h 71"/>
                <a:gd name="T18" fmla="*/ 33 w 80"/>
                <a:gd name="T19" fmla="*/ 50 h 71"/>
                <a:gd name="T20" fmla="*/ 61 w 80"/>
                <a:gd name="T21" fmla="*/ 0 h 71"/>
                <a:gd name="T22" fmla="*/ 0 w 80"/>
                <a:gd name="T23" fmla="*/ 13 h 71"/>
                <a:gd name="T24" fmla="*/ 0 w 80"/>
                <a:gd name="T25" fmla="*/ 71 h 71"/>
                <a:gd name="T26" fmla="*/ 80 w 80"/>
                <a:gd name="T27" fmla="*/ 43 h 71"/>
                <a:gd name="T28" fmla="*/ 71 w 80"/>
                <a:gd name="T29" fmla="*/ 11 h 71"/>
                <a:gd name="T30" fmla="*/ 61 w 80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1">
                  <a:moveTo>
                    <a:pt x="8" y="54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8" y="42"/>
                    <a:pt x="16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3" y="44"/>
                    <a:pt x="8" y="54"/>
                    <a:pt x="8" y="54"/>
                  </a:cubicBezTo>
                  <a:moveTo>
                    <a:pt x="33" y="5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4" y="38"/>
                    <a:pt x="46" y="1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40"/>
                    <a:pt x="33" y="50"/>
                    <a:pt x="33" y="50"/>
                  </a:cubicBezTo>
                  <a:moveTo>
                    <a:pt x="6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9" name="Freeform 297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98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1" name="Oval 299"/>
            <p:cNvSpPr>
              <a:spLocks noChangeArrowheads="1"/>
            </p:cNvSpPr>
            <p:nvPr/>
          </p:nvSpPr>
          <p:spPr bwMode="auto">
            <a:xfrm>
              <a:off x="6688138" y="3405188"/>
              <a:ext cx="11113" cy="11113"/>
            </a:xfrm>
            <a:prstGeom prst="ellipse">
              <a:avLst/>
            </a:pr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2" name="Freeform 300"/>
            <p:cNvSpPr/>
            <p:nvPr/>
          </p:nvSpPr>
          <p:spPr bwMode="auto">
            <a:xfrm>
              <a:off x="6707188" y="3379788"/>
              <a:ext cx="20638" cy="15875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3 h 8"/>
                <a:gd name="T4" fmla="*/ 6 w 11"/>
                <a:gd name="T5" fmla="*/ 8 h 8"/>
                <a:gd name="T6" fmla="*/ 11 w 11"/>
                <a:gd name="T7" fmla="*/ 2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8"/>
                    <a:pt x="6" y="8"/>
                  </a:cubicBezTo>
                  <a:cubicBezTo>
                    <a:pt x="9" y="8"/>
                    <a:pt x="11" y="5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301"/>
            <p:cNvSpPr/>
            <p:nvPr/>
          </p:nvSpPr>
          <p:spPr bwMode="auto">
            <a:xfrm>
              <a:off x="6248401" y="3508375"/>
              <a:ext cx="47625" cy="57150"/>
            </a:xfrm>
            <a:custGeom>
              <a:avLst/>
              <a:gdLst>
                <a:gd name="T0" fmla="*/ 19 w 25"/>
                <a:gd name="T1" fmla="*/ 0 h 31"/>
                <a:gd name="T2" fmla="*/ 0 w 25"/>
                <a:gd name="T3" fmla="*/ 29 h 31"/>
                <a:gd name="T4" fmla="*/ 6 w 25"/>
                <a:gd name="T5" fmla="*/ 31 h 31"/>
                <a:gd name="T6" fmla="*/ 25 w 25"/>
                <a:gd name="T7" fmla="*/ 2 h 31"/>
                <a:gd name="T8" fmla="*/ 19 w 2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19" y="0"/>
                  </a:moveTo>
                  <a:cubicBezTo>
                    <a:pt x="7" y="19"/>
                    <a:pt x="0" y="29"/>
                    <a:pt x="0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13" y="21"/>
                    <a:pt x="25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9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302"/>
            <p:cNvSpPr/>
            <p:nvPr/>
          </p:nvSpPr>
          <p:spPr bwMode="auto">
            <a:xfrm>
              <a:off x="6203951" y="3517900"/>
              <a:ext cx="33338" cy="55563"/>
            </a:xfrm>
            <a:custGeom>
              <a:avLst/>
              <a:gdLst>
                <a:gd name="T0" fmla="*/ 13 w 18"/>
                <a:gd name="T1" fmla="*/ 0 h 30"/>
                <a:gd name="T2" fmla="*/ 0 w 18"/>
                <a:gd name="T3" fmla="*/ 27 h 30"/>
                <a:gd name="T4" fmla="*/ 5 w 18"/>
                <a:gd name="T5" fmla="*/ 30 h 30"/>
                <a:gd name="T6" fmla="*/ 18 w 18"/>
                <a:gd name="T7" fmla="*/ 2 h 30"/>
                <a:gd name="T8" fmla="*/ 13 w 1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3" y="0"/>
                  </a:moveTo>
                  <a:cubicBezTo>
                    <a:pt x="5" y="18"/>
                    <a:pt x="0" y="27"/>
                    <a:pt x="0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10" y="20"/>
                    <a:pt x="18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65" name="组合 264"/>
            <p:cNvGrpSpPr/>
            <p:nvPr/>
          </p:nvGrpSpPr>
          <p:grpSpPr>
            <a:xfrm>
              <a:off x="6142038" y="3109913"/>
              <a:ext cx="107951" cy="493713"/>
              <a:chOff x="6142038" y="3109913"/>
              <a:chExt cx="107951" cy="493713"/>
            </a:xfrm>
          </p:grpSpPr>
          <p:sp>
            <p:nvSpPr>
              <p:cNvPr id="277" name="Freeform 303"/>
              <p:cNvSpPr/>
              <p:nvPr/>
            </p:nvSpPr>
            <p:spPr bwMode="auto">
              <a:xfrm>
                <a:off x="6142038" y="3109913"/>
                <a:ext cx="55563" cy="493713"/>
              </a:xfrm>
              <a:custGeom>
                <a:avLst/>
                <a:gdLst>
                  <a:gd name="T0" fmla="*/ 35 w 35"/>
                  <a:gd name="T1" fmla="*/ 0 h 311"/>
                  <a:gd name="T2" fmla="*/ 35 w 35"/>
                  <a:gd name="T3" fmla="*/ 311 h 311"/>
                  <a:gd name="T4" fmla="*/ 0 w 35"/>
                  <a:gd name="T5" fmla="*/ 277 h 311"/>
                  <a:gd name="T6" fmla="*/ 35 w 35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1">
                    <a:moveTo>
                      <a:pt x="35" y="0"/>
                    </a:moveTo>
                    <a:lnTo>
                      <a:pt x="35" y="311"/>
                    </a:lnTo>
                    <a:lnTo>
                      <a:pt x="0" y="27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04"/>
              <p:cNvSpPr/>
              <p:nvPr/>
            </p:nvSpPr>
            <p:spPr bwMode="auto">
              <a:xfrm>
                <a:off x="6197601" y="3109913"/>
                <a:ext cx="52388" cy="493713"/>
              </a:xfrm>
              <a:custGeom>
                <a:avLst/>
                <a:gdLst>
                  <a:gd name="T0" fmla="*/ 0 w 33"/>
                  <a:gd name="T1" fmla="*/ 0 h 311"/>
                  <a:gd name="T2" fmla="*/ 0 w 33"/>
                  <a:gd name="T3" fmla="*/ 311 h 311"/>
                  <a:gd name="T4" fmla="*/ 33 w 33"/>
                  <a:gd name="T5" fmla="*/ 277 h 311"/>
                  <a:gd name="T6" fmla="*/ 0 w 33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11">
                    <a:moveTo>
                      <a:pt x="0" y="0"/>
                    </a:moveTo>
                    <a:lnTo>
                      <a:pt x="0" y="311"/>
                    </a:lnTo>
                    <a:lnTo>
                      <a:pt x="33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" name="Freeform 305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306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307"/>
            <p:cNvSpPr>
              <a:spLocks noEditPoints="1"/>
            </p:cNvSpPr>
            <p:nvPr/>
          </p:nvSpPr>
          <p:spPr bwMode="auto">
            <a:xfrm>
              <a:off x="3190876" y="2282825"/>
              <a:ext cx="304800" cy="198438"/>
            </a:xfrm>
            <a:custGeom>
              <a:avLst/>
              <a:gdLst>
                <a:gd name="T0" fmla="*/ 28 w 163"/>
                <a:gd name="T1" fmla="*/ 42 h 106"/>
                <a:gd name="T2" fmla="*/ 28 w 163"/>
                <a:gd name="T3" fmla="*/ 42 h 106"/>
                <a:gd name="T4" fmla="*/ 28 w 163"/>
                <a:gd name="T5" fmla="*/ 42 h 106"/>
                <a:gd name="T6" fmla="*/ 33 w 163"/>
                <a:gd name="T7" fmla="*/ 46 h 106"/>
                <a:gd name="T8" fmla="*/ 19 w 163"/>
                <a:gd name="T9" fmla="*/ 65 h 106"/>
                <a:gd name="T10" fmla="*/ 19 w 163"/>
                <a:gd name="T11" fmla="*/ 65 h 106"/>
                <a:gd name="T12" fmla="*/ 19 w 163"/>
                <a:gd name="T13" fmla="*/ 65 h 106"/>
                <a:gd name="T14" fmla="*/ 14 w 163"/>
                <a:gd name="T15" fmla="*/ 62 h 106"/>
                <a:gd name="T16" fmla="*/ 14 w 163"/>
                <a:gd name="T17" fmla="*/ 62 h 106"/>
                <a:gd name="T18" fmla="*/ 26 w 163"/>
                <a:gd name="T19" fmla="*/ 44 h 106"/>
                <a:gd name="T20" fmla="*/ 26 w 163"/>
                <a:gd name="T21" fmla="*/ 44 h 106"/>
                <a:gd name="T22" fmla="*/ 26 w 163"/>
                <a:gd name="T23" fmla="*/ 44 h 106"/>
                <a:gd name="T24" fmla="*/ 26 w 163"/>
                <a:gd name="T25" fmla="*/ 44 h 106"/>
                <a:gd name="T26" fmla="*/ 27 w 163"/>
                <a:gd name="T27" fmla="*/ 44 h 106"/>
                <a:gd name="T28" fmla="*/ 28 w 163"/>
                <a:gd name="T29" fmla="*/ 42 h 106"/>
                <a:gd name="T30" fmla="*/ 28 w 163"/>
                <a:gd name="T31" fmla="*/ 42 h 106"/>
                <a:gd name="T32" fmla="*/ 130 w 163"/>
                <a:gd name="T33" fmla="*/ 8 h 106"/>
                <a:gd name="T34" fmla="*/ 0 w 163"/>
                <a:gd name="T35" fmla="*/ 36 h 106"/>
                <a:gd name="T36" fmla="*/ 3 w 163"/>
                <a:gd name="T37" fmla="*/ 106 h 106"/>
                <a:gd name="T38" fmla="*/ 52 w 163"/>
                <a:gd name="T39" fmla="*/ 89 h 106"/>
                <a:gd name="T40" fmla="*/ 51 w 163"/>
                <a:gd name="T41" fmla="*/ 74 h 106"/>
                <a:gd name="T42" fmla="*/ 60 w 163"/>
                <a:gd name="T43" fmla="*/ 82 h 106"/>
                <a:gd name="T44" fmla="*/ 66 w 163"/>
                <a:gd name="T45" fmla="*/ 56 h 106"/>
                <a:gd name="T46" fmla="*/ 98 w 163"/>
                <a:gd name="T47" fmla="*/ 50 h 106"/>
                <a:gd name="T48" fmla="*/ 87 w 163"/>
                <a:gd name="T49" fmla="*/ 36 h 106"/>
                <a:gd name="T50" fmla="*/ 130 w 163"/>
                <a:gd name="T51" fmla="*/ 8 h 106"/>
                <a:gd name="T52" fmla="*/ 163 w 163"/>
                <a:gd name="T53" fmla="*/ 0 h 106"/>
                <a:gd name="T54" fmla="*/ 134 w 163"/>
                <a:gd name="T55" fmla="*/ 7 h 106"/>
                <a:gd name="T56" fmla="*/ 128 w 163"/>
                <a:gd name="T57" fmla="*/ 22 h 106"/>
                <a:gd name="T58" fmla="*/ 138 w 163"/>
                <a:gd name="T59" fmla="*/ 29 h 106"/>
                <a:gd name="T60" fmla="*/ 163 w 163"/>
                <a:gd name="T6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06"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8" y="52"/>
                    <a:pt x="24" y="58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56"/>
                    <a:pt x="22" y="50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8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moveTo>
                    <a:pt x="13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130" y="8"/>
                    <a:pt x="130" y="8"/>
                    <a:pt x="130" y="8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9" name="Freeform 308"/>
            <p:cNvSpPr/>
            <p:nvPr/>
          </p:nvSpPr>
          <p:spPr bwMode="auto">
            <a:xfrm>
              <a:off x="3227388" y="2360613"/>
              <a:ext cx="25400" cy="42863"/>
            </a:xfrm>
            <a:custGeom>
              <a:avLst/>
              <a:gdLst>
                <a:gd name="T0" fmla="*/ 9 w 14"/>
                <a:gd name="T1" fmla="*/ 0 h 23"/>
                <a:gd name="T2" fmla="*/ 9 w 14"/>
                <a:gd name="T3" fmla="*/ 0 h 23"/>
                <a:gd name="T4" fmla="*/ 8 w 14"/>
                <a:gd name="T5" fmla="*/ 2 h 23"/>
                <a:gd name="T6" fmla="*/ 12 w 14"/>
                <a:gd name="T7" fmla="*/ 6 h 23"/>
                <a:gd name="T8" fmla="*/ 0 w 14"/>
                <a:gd name="T9" fmla="*/ 23 h 23"/>
                <a:gd name="T10" fmla="*/ 0 w 14"/>
                <a:gd name="T11" fmla="*/ 23 h 23"/>
                <a:gd name="T12" fmla="*/ 14 w 14"/>
                <a:gd name="T13" fmla="*/ 4 h 23"/>
                <a:gd name="T14" fmla="*/ 9 w 14"/>
                <a:gd name="T15" fmla="*/ 0 h 23"/>
                <a:gd name="T16" fmla="*/ 9 w 1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16"/>
                    <a:pt x="9" y="10"/>
                    <a:pt x="14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0" name="Freeform 309"/>
            <p:cNvSpPr/>
            <p:nvPr/>
          </p:nvSpPr>
          <p:spPr bwMode="auto">
            <a:xfrm>
              <a:off x="3217863" y="2365375"/>
              <a:ext cx="31750" cy="38100"/>
            </a:xfrm>
            <a:custGeom>
              <a:avLst/>
              <a:gdLst>
                <a:gd name="T0" fmla="*/ 12 w 17"/>
                <a:gd name="T1" fmla="*/ 0 h 21"/>
                <a:gd name="T2" fmla="*/ 12 w 17"/>
                <a:gd name="T3" fmla="*/ 0 h 21"/>
                <a:gd name="T4" fmla="*/ 0 w 17"/>
                <a:gd name="T5" fmla="*/ 18 h 21"/>
                <a:gd name="T6" fmla="*/ 0 w 17"/>
                <a:gd name="T7" fmla="*/ 18 h 21"/>
                <a:gd name="T8" fmla="*/ 5 w 17"/>
                <a:gd name="T9" fmla="*/ 21 h 21"/>
                <a:gd name="T10" fmla="*/ 5 w 17"/>
                <a:gd name="T11" fmla="*/ 21 h 21"/>
                <a:gd name="T12" fmla="*/ 17 w 17"/>
                <a:gd name="T13" fmla="*/ 4 h 21"/>
                <a:gd name="T14" fmla="*/ 13 w 17"/>
                <a:gd name="T15" fmla="*/ 0 h 21"/>
                <a:gd name="T16" fmla="*/ 12 w 17"/>
                <a:gd name="T17" fmla="*/ 0 h 21"/>
                <a:gd name="T18" fmla="*/ 12 w 17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9" y="15"/>
                    <a:pt x="13" y="9"/>
                    <a:pt x="17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1" name="Freeform 311"/>
            <p:cNvSpPr/>
            <p:nvPr/>
          </p:nvSpPr>
          <p:spPr bwMode="auto">
            <a:xfrm>
              <a:off x="3197226" y="1703388"/>
              <a:ext cx="84138" cy="777875"/>
            </a:xfrm>
            <a:custGeom>
              <a:avLst/>
              <a:gdLst>
                <a:gd name="T0" fmla="*/ 0 w 53"/>
                <a:gd name="T1" fmla="*/ 0 h 490"/>
                <a:gd name="T2" fmla="*/ 0 w 53"/>
                <a:gd name="T3" fmla="*/ 490 h 490"/>
                <a:gd name="T4" fmla="*/ 53 w 53"/>
                <a:gd name="T5" fmla="*/ 438 h 490"/>
                <a:gd name="T6" fmla="*/ 0 w 53"/>
                <a:gd name="T7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0">
                  <a:moveTo>
                    <a:pt x="0" y="0"/>
                  </a:moveTo>
                  <a:lnTo>
                    <a:pt x="0" y="490"/>
                  </a:lnTo>
                  <a:lnTo>
                    <a:pt x="53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72" name="组合 271"/>
            <p:cNvGrpSpPr/>
            <p:nvPr/>
          </p:nvGrpSpPr>
          <p:grpSpPr>
            <a:xfrm>
              <a:off x="3109913" y="1703388"/>
              <a:ext cx="171451" cy="777875"/>
              <a:chOff x="3109913" y="1703388"/>
              <a:chExt cx="171451" cy="777875"/>
            </a:xfrm>
          </p:grpSpPr>
          <p:sp>
            <p:nvSpPr>
              <p:cNvPr id="275" name="Freeform 310"/>
              <p:cNvSpPr/>
              <p:nvPr/>
            </p:nvSpPr>
            <p:spPr bwMode="auto">
              <a:xfrm>
                <a:off x="3109913" y="1703388"/>
                <a:ext cx="87313" cy="777875"/>
              </a:xfrm>
              <a:custGeom>
                <a:avLst/>
                <a:gdLst>
                  <a:gd name="T0" fmla="*/ 55 w 55"/>
                  <a:gd name="T1" fmla="*/ 0 h 490"/>
                  <a:gd name="T2" fmla="*/ 55 w 55"/>
                  <a:gd name="T3" fmla="*/ 490 h 490"/>
                  <a:gd name="T4" fmla="*/ 0 w 55"/>
                  <a:gd name="T5" fmla="*/ 438 h 490"/>
                  <a:gd name="T6" fmla="*/ 55 w 55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0">
                    <a:moveTo>
                      <a:pt x="55" y="0"/>
                    </a:moveTo>
                    <a:lnTo>
                      <a:pt x="55" y="490"/>
                    </a:lnTo>
                    <a:lnTo>
                      <a:pt x="0" y="4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2"/>
              <p:cNvSpPr/>
              <p:nvPr/>
            </p:nvSpPr>
            <p:spPr bwMode="auto">
              <a:xfrm>
                <a:off x="3197226" y="1703388"/>
                <a:ext cx="84138" cy="777875"/>
              </a:xfrm>
              <a:custGeom>
                <a:avLst/>
                <a:gdLst>
                  <a:gd name="T0" fmla="*/ 0 w 53"/>
                  <a:gd name="T1" fmla="*/ 0 h 490"/>
                  <a:gd name="T2" fmla="*/ 0 w 53"/>
                  <a:gd name="T3" fmla="*/ 490 h 490"/>
                  <a:gd name="T4" fmla="*/ 53 w 53"/>
                  <a:gd name="T5" fmla="*/ 438 h 490"/>
                  <a:gd name="T6" fmla="*/ 0 w 53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0">
                    <a:moveTo>
                      <a:pt x="0" y="0"/>
                    </a:moveTo>
                    <a:lnTo>
                      <a:pt x="0" y="490"/>
                    </a:lnTo>
                    <a:lnTo>
                      <a:pt x="53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3" name="Freeform 314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04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4" name="Freeform 315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06" name="矩形 305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307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8" name="矩形 307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业绩回顾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14" name="Freeform 7"/>
          <p:cNvSpPr/>
          <p:nvPr/>
        </p:nvSpPr>
        <p:spPr bwMode="auto">
          <a:xfrm rot="16200000">
            <a:off x="7906617" y="2198172"/>
            <a:ext cx="1218829" cy="871618"/>
          </a:xfrm>
          <a:custGeom>
            <a:avLst/>
            <a:gdLst>
              <a:gd name="T0" fmla="*/ 215 w 215"/>
              <a:gd name="T1" fmla="*/ 29 h 154"/>
              <a:gd name="T2" fmla="*/ 0 w 215"/>
              <a:gd name="T3" fmla="*/ 154 h 154"/>
              <a:gd name="T4" fmla="*/ 0 w 215"/>
              <a:gd name="T5" fmla="*/ 95 h 154"/>
              <a:gd name="T6" fmla="*/ 165 w 215"/>
              <a:gd name="T7" fmla="*/ 0 h 154"/>
              <a:gd name="T8" fmla="*/ 215 w 215"/>
              <a:gd name="T9" fmla="*/ 2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4">
                <a:moveTo>
                  <a:pt x="215" y="29"/>
                </a:moveTo>
                <a:cubicBezTo>
                  <a:pt x="170" y="102"/>
                  <a:pt x="91" y="150"/>
                  <a:pt x="0" y="154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8"/>
          <p:cNvSpPr/>
          <p:nvPr/>
        </p:nvSpPr>
        <p:spPr bwMode="auto">
          <a:xfrm rot="16200000">
            <a:off x="7909012" y="3534334"/>
            <a:ext cx="1218829" cy="866828"/>
          </a:xfrm>
          <a:custGeom>
            <a:avLst/>
            <a:gdLst>
              <a:gd name="T0" fmla="*/ 215 w 215"/>
              <a:gd name="T1" fmla="*/ 153 h 153"/>
              <a:gd name="T2" fmla="*/ 0 w 215"/>
              <a:gd name="T3" fmla="*/ 29 h 153"/>
              <a:gd name="T4" fmla="*/ 51 w 215"/>
              <a:gd name="T5" fmla="*/ 0 h 153"/>
              <a:gd name="T6" fmla="*/ 215 w 215"/>
              <a:gd name="T7" fmla="*/ 95 h 153"/>
              <a:gd name="T8" fmla="*/ 215 w 215"/>
              <a:gd name="T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53"/>
                </a:moveTo>
                <a:cubicBezTo>
                  <a:pt x="125" y="150"/>
                  <a:pt x="46" y="101"/>
                  <a:pt x="0" y="29"/>
                </a:cubicBezTo>
                <a:cubicBezTo>
                  <a:pt x="51" y="0"/>
                  <a:pt x="51" y="0"/>
                  <a:pt x="51" y="0"/>
                </a:cubicBezTo>
                <a:cubicBezTo>
                  <a:pt x="86" y="55"/>
                  <a:pt x="146" y="92"/>
                  <a:pt x="215" y="95"/>
                </a:cubicBezTo>
                <a:lnTo>
                  <a:pt x="215" y="1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14756" y="1720458"/>
            <a:ext cx="1532515" cy="747101"/>
            <a:chOff x="6614756" y="1720458"/>
            <a:chExt cx="1532515" cy="747101"/>
          </a:xfrm>
        </p:grpSpPr>
        <p:sp>
          <p:nvSpPr>
            <p:cNvPr id="16" name="Freeform 9"/>
            <p:cNvSpPr/>
            <p:nvPr/>
          </p:nvSpPr>
          <p:spPr bwMode="auto">
            <a:xfrm rot="16200000">
              <a:off x="7213395" y="1318174"/>
              <a:ext cx="459754" cy="1407998"/>
            </a:xfrm>
            <a:custGeom>
              <a:avLst/>
              <a:gdLst>
                <a:gd name="T0" fmla="*/ 50 w 81"/>
                <a:gd name="T1" fmla="*/ 0 h 248"/>
                <a:gd name="T2" fmla="*/ 81 w 81"/>
                <a:gd name="T3" fmla="*/ 124 h 248"/>
                <a:gd name="T4" fmla="*/ 50 w 81"/>
                <a:gd name="T5" fmla="*/ 248 h 248"/>
                <a:gd name="T6" fmla="*/ 0 w 81"/>
                <a:gd name="T7" fmla="*/ 219 h 248"/>
                <a:gd name="T8" fmla="*/ 23 w 81"/>
                <a:gd name="T9" fmla="*/ 124 h 248"/>
                <a:gd name="T10" fmla="*/ 0 w 81"/>
                <a:gd name="T11" fmla="*/ 29 h 248"/>
                <a:gd name="T12" fmla="*/ 50 w 81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8">
                  <a:moveTo>
                    <a:pt x="50" y="0"/>
                  </a:moveTo>
                  <a:cubicBezTo>
                    <a:pt x="70" y="37"/>
                    <a:pt x="81" y="79"/>
                    <a:pt x="81" y="124"/>
                  </a:cubicBezTo>
                  <a:cubicBezTo>
                    <a:pt x="81" y="169"/>
                    <a:pt x="70" y="211"/>
                    <a:pt x="50" y="24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5" y="191"/>
                    <a:pt x="23" y="158"/>
                    <a:pt x="23" y="124"/>
                  </a:cubicBezTo>
                  <a:cubicBezTo>
                    <a:pt x="23" y="90"/>
                    <a:pt x="15" y="57"/>
                    <a:pt x="0" y="29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 rot="16200000">
              <a:off x="6618348" y="1716866"/>
              <a:ext cx="747101" cy="754285"/>
            </a:xfrm>
            <a:custGeom>
              <a:avLst/>
              <a:gdLst>
                <a:gd name="T0" fmla="*/ 120 w 132"/>
                <a:gd name="T1" fmla="*/ 0 h 133"/>
                <a:gd name="T2" fmla="*/ 0 w 132"/>
                <a:gd name="T3" fmla="*/ 0 h 133"/>
                <a:gd name="T4" fmla="*/ 0 w 132"/>
                <a:gd name="T5" fmla="*/ 50 h 133"/>
                <a:gd name="T6" fmla="*/ 0 w 132"/>
                <a:gd name="T7" fmla="*/ 50 h 133"/>
                <a:gd name="T8" fmla="*/ 0 w 132"/>
                <a:gd name="T9" fmla="*/ 120 h 133"/>
                <a:gd name="T10" fmla="*/ 12 w 132"/>
                <a:gd name="T11" fmla="*/ 133 h 133"/>
                <a:gd name="T12" fmla="*/ 37 w 132"/>
                <a:gd name="T13" fmla="*/ 133 h 133"/>
                <a:gd name="T14" fmla="*/ 50 w 132"/>
                <a:gd name="T15" fmla="*/ 120 h 133"/>
                <a:gd name="T16" fmla="*/ 50 w 132"/>
                <a:gd name="T17" fmla="*/ 50 h 133"/>
                <a:gd name="T18" fmla="*/ 120 w 132"/>
                <a:gd name="T19" fmla="*/ 50 h 133"/>
                <a:gd name="T20" fmla="*/ 132 w 132"/>
                <a:gd name="T21" fmla="*/ 37 h 133"/>
                <a:gd name="T22" fmla="*/ 132 w 132"/>
                <a:gd name="T23" fmla="*/ 13 h 133"/>
                <a:gd name="T24" fmla="*/ 120 w 132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3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3"/>
                    <a:pt x="12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4" y="133"/>
                    <a:pt x="50" y="127"/>
                    <a:pt x="50" y="12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7" y="50"/>
                    <a:pt x="132" y="44"/>
                    <a:pt x="132" y="37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6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1"/>
          <p:cNvSpPr/>
          <p:nvPr/>
        </p:nvSpPr>
        <p:spPr bwMode="auto">
          <a:xfrm rot="16200000">
            <a:off x="7214591" y="3869571"/>
            <a:ext cx="457361" cy="1407998"/>
          </a:xfrm>
          <a:custGeom>
            <a:avLst/>
            <a:gdLst>
              <a:gd name="T0" fmla="*/ 30 w 81"/>
              <a:gd name="T1" fmla="*/ 248 h 248"/>
              <a:gd name="T2" fmla="*/ 0 w 81"/>
              <a:gd name="T3" fmla="*/ 124 h 248"/>
              <a:gd name="T4" fmla="*/ 30 w 81"/>
              <a:gd name="T5" fmla="*/ 0 h 248"/>
              <a:gd name="T6" fmla="*/ 81 w 81"/>
              <a:gd name="T7" fmla="*/ 29 h 248"/>
              <a:gd name="T8" fmla="*/ 58 w 81"/>
              <a:gd name="T9" fmla="*/ 124 h 248"/>
              <a:gd name="T10" fmla="*/ 81 w 81"/>
              <a:gd name="T11" fmla="*/ 219 h 248"/>
              <a:gd name="T12" fmla="*/ 30 w 81"/>
              <a:gd name="T1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8">
                <a:moveTo>
                  <a:pt x="30" y="248"/>
                </a:moveTo>
                <a:cubicBezTo>
                  <a:pt x="11" y="211"/>
                  <a:pt x="0" y="169"/>
                  <a:pt x="0" y="124"/>
                </a:cubicBezTo>
                <a:cubicBezTo>
                  <a:pt x="0" y="79"/>
                  <a:pt x="11" y="37"/>
                  <a:pt x="30" y="0"/>
                </a:cubicBezTo>
                <a:cubicBezTo>
                  <a:pt x="81" y="29"/>
                  <a:pt x="81" y="29"/>
                  <a:pt x="81" y="29"/>
                </a:cubicBezTo>
                <a:cubicBezTo>
                  <a:pt x="66" y="57"/>
                  <a:pt x="58" y="90"/>
                  <a:pt x="58" y="124"/>
                </a:cubicBezTo>
                <a:cubicBezTo>
                  <a:pt x="58" y="158"/>
                  <a:pt x="66" y="191"/>
                  <a:pt x="81" y="219"/>
                </a:cubicBezTo>
                <a:lnTo>
                  <a:pt x="30" y="2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2"/>
          <p:cNvSpPr/>
          <p:nvPr/>
        </p:nvSpPr>
        <p:spPr bwMode="auto">
          <a:xfrm rot="16200000">
            <a:off x="5758703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3"/>
          <p:cNvSpPr/>
          <p:nvPr/>
        </p:nvSpPr>
        <p:spPr bwMode="auto">
          <a:xfrm rot="16200000">
            <a:off x="5213942" y="2199369"/>
            <a:ext cx="1218829" cy="869224"/>
          </a:xfrm>
          <a:custGeom>
            <a:avLst/>
            <a:gdLst>
              <a:gd name="T0" fmla="*/ 215 w 215"/>
              <a:gd name="T1" fmla="*/ 29 h 153"/>
              <a:gd name="T2" fmla="*/ 0 w 215"/>
              <a:gd name="T3" fmla="*/ 153 h 153"/>
              <a:gd name="T4" fmla="*/ 0 w 215"/>
              <a:gd name="T5" fmla="*/ 95 h 153"/>
              <a:gd name="T6" fmla="*/ 165 w 215"/>
              <a:gd name="T7" fmla="*/ 0 h 153"/>
              <a:gd name="T8" fmla="*/ 215 w 215"/>
              <a:gd name="T9" fmla="*/ 2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29"/>
                </a:moveTo>
                <a:cubicBezTo>
                  <a:pt x="170" y="101"/>
                  <a:pt x="91" y="150"/>
                  <a:pt x="0" y="153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14"/>
          <p:cNvSpPr/>
          <p:nvPr/>
        </p:nvSpPr>
        <p:spPr bwMode="auto">
          <a:xfrm rot="16200000">
            <a:off x="4533889" y="1339725"/>
            <a:ext cx="459754" cy="1412787"/>
          </a:xfrm>
          <a:custGeom>
            <a:avLst/>
            <a:gdLst>
              <a:gd name="T0" fmla="*/ 50 w 81"/>
              <a:gd name="T1" fmla="*/ 0 h 249"/>
              <a:gd name="T2" fmla="*/ 81 w 81"/>
              <a:gd name="T3" fmla="*/ 125 h 249"/>
              <a:gd name="T4" fmla="*/ 50 w 81"/>
              <a:gd name="T5" fmla="*/ 249 h 249"/>
              <a:gd name="T6" fmla="*/ 0 w 81"/>
              <a:gd name="T7" fmla="*/ 220 h 249"/>
              <a:gd name="T8" fmla="*/ 23 w 81"/>
              <a:gd name="T9" fmla="*/ 125 h 249"/>
              <a:gd name="T10" fmla="*/ 0 w 81"/>
              <a:gd name="T11" fmla="*/ 29 h 249"/>
              <a:gd name="T12" fmla="*/ 50 w 81"/>
              <a:gd name="T1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9">
                <a:moveTo>
                  <a:pt x="50" y="0"/>
                </a:moveTo>
                <a:cubicBezTo>
                  <a:pt x="70" y="37"/>
                  <a:pt x="81" y="80"/>
                  <a:pt x="81" y="125"/>
                </a:cubicBezTo>
                <a:cubicBezTo>
                  <a:pt x="81" y="169"/>
                  <a:pt x="70" y="212"/>
                  <a:pt x="50" y="249"/>
                </a:cubicBezTo>
                <a:cubicBezTo>
                  <a:pt x="0" y="220"/>
                  <a:pt x="0" y="220"/>
                  <a:pt x="0" y="220"/>
                </a:cubicBezTo>
                <a:cubicBezTo>
                  <a:pt x="14" y="191"/>
                  <a:pt x="23" y="159"/>
                  <a:pt x="23" y="125"/>
                </a:cubicBezTo>
                <a:cubicBezTo>
                  <a:pt x="23" y="90"/>
                  <a:pt x="14" y="58"/>
                  <a:pt x="0" y="2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15"/>
          <p:cNvSpPr/>
          <p:nvPr/>
        </p:nvSpPr>
        <p:spPr bwMode="auto">
          <a:xfrm rot="16200000">
            <a:off x="3098354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16"/>
          <p:cNvSpPr/>
          <p:nvPr/>
        </p:nvSpPr>
        <p:spPr bwMode="auto">
          <a:xfrm rot="16200000">
            <a:off x="3098354" y="2200566"/>
            <a:ext cx="1218829" cy="866828"/>
          </a:xfrm>
          <a:custGeom>
            <a:avLst/>
            <a:gdLst>
              <a:gd name="T0" fmla="*/ 215 w 215"/>
              <a:gd name="T1" fmla="*/ 124 h 153"/>
              <a:gd name="T2" fmla="*/ 0 w 215"/>
              <a:gd name="T3" fmla="*/ 0 h 153"/>
              <a:gd name="T4" fmla="*/ 0 w 215"/>
              <a:gd name="T5" fmla="*/ 58 h 153"/>
              <a:gd name="T6" fmla="*/ 165 w 215"/>
              <a:gd name="T7" fmla="*/ 153 h 153"/>
              <a:gd name="T8" fmla="*/ 215 w 215"/>
              <a:gd name="T9" fmla="*/ 12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24"/>
                </a:moveTo>
                <a:cubicBezTo>
                  <a:pt x="170" y="52"/>
                  <a:pt x="91" y="3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69" y="61"/>
                  <a:pt x="130" y="98"/>
                  <a:pt x="165" y="153"/>
                </a:cubicBezTo>
                <a:lnTo>
                  <a:pt x="215" y="1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57373" y="4122195"/>
            <a:ext cx="1549277" cy="749496"/>
            <a:chOff x="4057373" y="4122195"/>
            <a:chExt cx="1549277" cy="749496"/>
          </a:xfrm>
        </p:grpSpPr>
        <p:sp>
          <p:nvSpPr>
            <p:cNvPr id="24" name="Freeform 17"/>
            <p:cNvSpPr/>
            <p:nvPr/>
          </p:nvSpPr>
          <p:spPr bwMode="auto">
            <a:xfrm rot="16200000">
              <a:off x="4535086" y="3867177"/>
              <a:ext cx="457361" cy="1412787"/>
            </a:xfrm>
            <a:custGeom>
              <a:avLst/>
              <a:gdLst>
                <a:gd name="T0" fmla="*/ 30 w 81"/>
                <a:gd name="T1" fmla="*/ 249 h 249"/>
                <a:gd name="T2" fmla="*/ 0 w 81"/>
                <a:gd name="T3" fmla="*/ 125 h 249"/>
                <a:gd name="T4" fmla="*/ 30 w 81"/>
                <a:gd name="T5" fmla="*/ 0 h 249"/>
                <a:gd name="T6" fmla="*/ 81 w 81"/>
                <a:gd name="T7" fmla="*/ 29 h 249"/>
                <a:gd name="T8" fmla="*/ 58 w 81"/>
                <a:gd name="T9" fmla="*/ 125 h 249"/>
                <a:gd name="T10" fmla="*/ 81 w 81"/>
                <a:gd name="T11" fmla="*/ 220 h 249"/>
                <a:gd name="T12" fmla="*/ 30 w 81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9">
                  <a:moveTo>
                    <a:pt x="30" y="249"/>
                  </a:moveTo>
                  <a:cubicBezTo>
                    <a:pt x="11" y="212"/>
                    <a:pt x="0" y="169"/>
                    <a:pt x="0" y="125"/>
                  </a:cubicBezTo>
                  <a:cubicBezTo>
                    <a:pt x="0" y="80"/>
                    <a:pt x="11" y="37"/>
                    <a:pt x="30" y="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6" y="58"/>
                    <a:pt x="58" y="90"/>
                    <a:pt x="58" y="125"/>
                  </a:cubicBezTo>
                  <a:cubicBezTo>
                    <a:pt x="58" y="159"/>
                    <a:pt x="66" y="191"/>
                    <a:pt x="81" y="220"/>
                  </a:cubicBezTo>
                  <a:lnTo>
                    <a:pt x="30" y="2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 rot="16200000">
              <a:off x="4857154" y="4122195"/>
              <a:ext cx="749496" cy="749496"/>
            </a:xfrm>
            <a:custGeom>
              <a:avLst/>
              <a:gdLst>
                <a:gd name="T0" fmla="*/ 12 w 132"/>
                <a:gd name="T1" fmla="*/ 132 h 132"/>
                <a:gd name="T2" fmla="*/ 132 w 132"/>
                <a:gd name="T3" fmla="*/ 132 h 132"/>
                <a:gd name="T4" fmla="*/ 132 w 132"/>
                <a:gd name="T5" fmla="*/ 83 h 132"/>
                <a:gd name="T6" fmla="*/ 132 w 132"/>
                <a:gd name="T7" fmla="*/ 83 h 132"/>
                <a:gd name="T8" fmla="*/ 132 w 132"/>
                <a:gd name="T9" fmla="*/ 12 h 132"/>
                <a:gd name="T10" fmla="*/ 120 w 132"/>
                <a:gd name="T11" fmla="*/ 0 h 132"/>
                <a:gd name="T12" fmla="*/ 95 w 132"/>
                <a:gd name="T13" fmla="*/ 0 h 132"/>
                <a:gd name="T14" fmla="*/ 82 w 132"/>
                <a:gd name="T15" fmla="*/ 12 h 132"/>
                <a:gd name="T16" fmla="*/ 82 w 132"/>
                <a:gd name="T17" fmla="*/ 83 h 132"/>
                <a:gd name="T18" fmla="*/ 12 w 132"/>
                <a:gd name="T19" fmla="*/ 83 h 132"/>
                <a:gd name="T20" fmla="*/ 0 w 132"/>
                <a:gd name="T21" fmla="*/ 95 h 132"/>
                <a:gd name="T22" fmla="*/ 0 w 132"/>
                <a:gd name="T23" fmla="*/ 120 h 132"/>
                <a:gd name="T24" fmla="*/ 12 w 132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2">
                  <a:moveTo>
                    <a:pt x="12" y="132"/>
                  </a:moveTo>
                  <a:cubicBezTo>
                    <a:pt x="132" y="132"/>
                    <a:pt x="132" y="132"/>
                    <a:pt x="132" y="13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7" y="0"/>
                    <a:pt x="12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8" y="0"/>
                    <a:pt x="82" y="5"/>
                    <a:pt x="82" y="1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5" y="83"/>
                    <a:pt x="0" y="88"/>
                    <a:pt x="0" y="9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371"/>
          <p:cNvSpPr txBox="1"/>
          <p:nvPr/>
        </p:nvSpPr>
        <p:spPr>
          <a:xfrm>
            <a:off x="6795887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372"/>
          <p:cNvSpPr txBox="1"/>
          <p:nvPr/>
        </p:nvSpPr>
        <p:spPr>
          <a:xfrm>
            <a:off x="4022994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1969654" y="5723901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226678" y="531190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41159" y="2556772"/>
            <a:ext cx="1774743" cy="1291526"/>
            <a:chOff x="9241159" y="2556772"/>
            <a:chExt cx="1774743" cy="1291526"/>
          </a:xfrm>
        </p:grpSpPr>
        <p:sp>
          <p:nvSpPr>
            <p:cNvPr id="29" name="文本框 28"/>
            <p:cNvSpPr txBox="1"/>
            <p:nvPr/>
          </p:nvSpPr>
          <p:spPr>
            <a:xfrm>
              <a:off x="937783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4115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47452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069019" y="2556772"/>
            <a:ext cx="1774743" cy="1291526"/>
            <a:chOff x="1069019" y="2556772"/>
            <a:chExt cx="1774743" cy="1291526"/>
          </a:xfrm>
        </p:grpSpPr>
        <p:sp>
          <p:nvSpPr>
            <p:cNvPr id="32" name="文本框 31"/>
            <p:cNvSpPr txBox="1"/>
            <p:nvPr/>
          </p:nvSpPr>
          <p:spPr>
            <a:xfrm>
              <a:off x="120569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6901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0238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/>
      <p:bldP spid="8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9" name="Freeform 9"/>
          <p:cNvSpPr/>
          <p:nvPr/>
        </p:nvSpPr>
        <p:spPr bwMode="auto">
          <a:xfrm>
            <a:off x="191845" y="1645673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85797" y="1956643"/>
            <a:ext cx="1674953" cy="2502779"/>
            <a:chOff x="2385797" y="1956643"/>
            <a:chExt cx="1674953" cy="2502779"/>
          </a:xfrm>
        </p:grpSpPr>
        <p:grpSp>
          <p:nvGrpSpPr>
            <p:cNvPr id="43" name="组合 42"/>
            <p:cNvGrpSpPr/>
            <p:nvPr/>
          </p:nvGrpSpPr>
          <p:grpSpPr>
            <a:xfrm>
              <a:off x="2385797" y="1956643"/>
              <a:ext cx="1674953" cy="2502779"/>
              <a:chOff x="2385797" y="1956643"/>
              <a:chExt cx="1674953" cy="2502779"/>
            </a:xfrm>
          </p:grpSpPr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2385797" y="2542127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701052" y="2901777"/>
              <a:ext cx="979756" cy="7694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2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8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11037" y="3619224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71720" y="2098188"/>
            <a:ext cx="1674953" cy="2517793"/>
            <a:chOff x="4371720" y="2098188"/>
            <a:chExt cx="1674953" cy="251779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493805" y="3691805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613017" y="2973836"/>
              <a:ext cx="1241712" cy="769440"/>
              <a:chOff x="1980743" y="2394742"/>
              <a:chExt cx="919143" cy="56955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32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359789" y="2113201"/>
            <a:ext cx="1672808" cy="2517791"/>
            <a:chOff x="6359789" y="2113201"/>
            <a:chExt cx="1672808" cy="251779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508077" y="3778960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620386" y="3076778"/>
              <a:ext cx="1241712" cy="769440"/>
              <a:chOff x="1980743" y="2394742"/>
              <a:chExt cx="919143" cy="56955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68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345713" y="1971656"/>
            <a:ext cx="1674953" cy="2504923"/>
            <a:chOff x="8345713" y="1971656"/>
            <a:chExt cx="1674953" cy="250492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345713" y="2557138"/>
              <a:ext cx="1674953" cy="1919441"/>
            </a:xfrm>
            <a:custGeom>
              <a:avLst/>
              <a:gdLst>
                <a:gd name="T0" fmla="*/ 124 w 696"/>
                <a:gd name="T1" fmla="*/ 224 h 797"/>
                <a:gd name="T2" fmla="*/ 124 w 696"/>
                <a:gd name="T3" fmla="*/ 673 h 797"/>
                <a:gd name="T4" fmla="*/ 572 w 696"/>
                <a:gd name="T5" fmla="*/ 673 h 797"/>
                <a:gd name="T6" fmla="*/ 572 w 696"/>
                <a:gd name="T7" fmla="*/ 224 h 797"/>
                <a:gd name="T8" fmla="*/ 348 w 696"/>
                <a:gd name="T9" fmla="*/ 0 h 797"/>
                <a:gd name="T10" fmla="*/ 124 w 696"/>
                <a:gd name="T11" fmla="*/ 224 h 797"/>
                <a:gd name="T12" fmla="*/ 362 w 696"/>
                <a:gd name="T13" fmla="*/ 101 h 797"/>
                <a:gd name="T14" fmla="*/ 328 w 696"/>
                <a:gd name="T15" fmla="*/ 101 h 797"/>
                <a:gd name="T16" fmla="*/ 328 w 696"/>
                <a:gd name="T17" fmla="*/ 67 h 797"/>
                <a:gd name="T18" fmla="*/ 361 w 696"/>
                <a:gd name="T19" fmla="*/ 67 h 797"/>
                <a:gd name="T20" fmla="*/ 362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124" y="224"/>
                  </a:moveTo>
                  <a:cubicBezTo>
                    <a:pt x="0" y="348"/>
                    <a:pt x="0" y="549"/>
                    <a:pt x="124" y="673"/>
                  </a:cubicBezTo>
                  <a:cubicBezTo>
                    <a:pt x="247" y="797"/>
                    <a:pt x="448" y="797"/>
                    <a:pt x="572" y="673"/>
                  </a:cubicBezTo>
                  <a:cubicBezTo>
                    <a:pt x="696" y="549"/>
                    <a:pt x="696" y="348"/>
                    <a:pt x="572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124" y="224"/>
                  </a:lnTo>
                  <a:close/>
                  <a:moveTo>
                    <a:pt x="362" y="101"/>
                  </a:moveTo>
                  <a:cubicBezTo>
                    <a:pt x="352" y="110"/>
                    <a:pt x="337" y="110"/>
                    <a:pt x="328" y="101"/>
                  </a:cubicBezTo>
                  <a:cubicBezTo>
                    <a:pt x="318" y="92"/>
                    <a:pt x="318" y="77"/>
                    <a:pt x="328" y="67"/>
                  </a:cubicBezTo>
                  <a:cubicBezTo>
                    <a:pt x="337" y="58"/>
                    <a:pt x="352" y="58"/>
                    <a:pt x="361" y="67"/>
                  </a:cubicBezTo>
                  <a:cubicBezTo>
                    <a:pt x="371" y="77"/>
                    <a:pt x="371" y="92"/>
                    <a:pt x="362" y="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950497" y="1971656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69941" y="3632812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17462" y="2922365"/>
              <a:ext cx="1241712" cy="769440"/>
              <a:chOff x="1980743" y="2394742"/>
              <a:chExt cx="919143" cy="5695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29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文本框 66"/>
          <p:cNvSpPr txBox="1">
            <a:spLocks noChangeArrowheads="1"/>
          </p:cNvSpPr>
          <p:nvPr/>
        </p:nvSpPr>
        <p:spPr bwMode="auto">
          <a:xfrm>
            <a:off x="1969654" y="5680357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226678" y="526835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023 C -0.12058 0.01898 -0.22136 0.03634 -0.35808 0.0206 C -0.56745 0.00555 -0.5879 -0.01366 -0.73386 -0.0731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-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2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7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003945" y="1675433"/>
            <a:ext cx="3140776" cy="3178821"/>
            <a:chOff x="1003945" y="1675433"/>
            <a:chExt cx="3140776" cy="3178821"/>
          </a:xfrm>
        </p:grpSpPr>
        <p:grpSp>
          <p:nvGrpSpPr>
            <p:cNvPr id="5" name="组合 4"/>
            <p:cNvGrpSpPr/>
            <p:nvPr/>
          </p:nvGrpSpPr>
          <p:grpSpPr>
            <a:xfrm>
              <a:off x="1003945" y="1675433"/>
              <a:ext cx="3140776" cy="3178821"/>
              <a:chOff x="913765" y="1463676"/>
              <a:chExt cx="2359025" cy="2387600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913765" y="1814513"/>
                <a:ext cx="1123950" cy="1060450"/>
              </a:xfrm>
              <a:custGeom>
                <a:avLst/>
                <a:gdLst>
                  <a:gd name="T0" fmla="*/ 24 w 299"/>
                  <a:gd name="T1" fmla="*/ 281 h 281"/>
                  <a:gd name="T2" fmla="*/ 116 w 299"/>
                  <a:gd name="T3" fmla="*/ 0 h 281"/>
                  <a:gd name="T4" fmla="*/ 299 w 299"/>
                  <a:gd name="T5" fmla="*/ 215 h 281"/>
                  <a:gd name="T6" fmla="*/ 24 w 299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81">
                    <a:moveTo>
                      <a:pt x="24" y="281"/>
                    </a:moveTo>
                    <a:cubicBezTo>
                      <a:pt x="0" y="181"/>
                      <a:pt x="32" y="71"/>
                      <a:pt x="116" y="0"/>
                    </a:cubicBezTo>
                    <a:cubicBezTo>
                      <a:pt x="299" y="215"/>
                      <a:pt x="299" y="215"/>
                      <a:pt x="299" y="215"/>
                    </a:cubicBezTo>
                    <a:lnTo>
                      <a:pt x="24" y="2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1116965" y="1463676"/>
                <a:ext cx="2155825" cy="2387600"/>
              </a:xfrm>
              <a:custGeom>
                <a:avLst/>
                <a:gdLst>
                  <a:gd name="T0" fmla="*/ 0 w 574"/>
                  <a:gd name="T1" fmla="*/ 382 h 633"/>
                  <a:gd name="T2" fmla="*/ 275 w 574"/>
                  <a:gd name="T3" fmla="*/ 316 h 633"/>
                  <a:gd name="T4" fmla="*/ 92 w 574"/>
                  <a:gd name="T5" fmla="*/ 101 h 633"/>
                  <a:gd name="T6" fmla="*/ 490 w 574"/>
                  <a:gd name="T7" fmla="*/ 133 h 633"/>
                  <a:gd name="T8" fmla="*/ 550 w 574"/>
                  <a:gd name="T9" fmla="*/ 250 h 633"/>
                  <a:gd name="T10" fmla="*/ 458 w 574"/>
                  <a:gd name="T11" fmla="*/ 532 h 633"/>
                  <a:gd name="T12" fmla="*/ 59 w 574"/>
                  <a:gd name="T13" fmla="*/ 499 h 633"/>
                  <a:gd name="T14" fmla="*/ 0 w 574"/>
                  <a:gd name="T15" fmla="*/ 3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4" h="633">
                    <a:moveTo>
                      <a:pt x="0" y="382"/>
                    </a:moveTo>
                    <a:cubicBezTo>
                      <a:pt x="275" y="316"/>
                      <a:pt x="275" y="316"/>
                      <a:pt x="275" y="316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211" y="0"/>
                      <a:pt x="389" y="14"/>
                      <a:pt x="490" y="133"/>
                    </a:cubicBezTo>
                    <a:cubicBezTo>
                      <a:pt x="520" y="168"/>
                      <a:pt x="540" y="208"/>
                      <a:pt x="550" y="250"/>
                    </a:cubicBezTo>
                    <a:cubicBezTo>
                      <a:pt x="574" y="350"/>
                      <a:pt x="542" y="460"/>
                      <a:pt x="458" y="532"/>
                    </a:cubicBezTo>
                    <a:cubicBezTo>
                      <a:pt x="339" y="633"/>
                      <a:pt x="160" y="618"/>
                      <a:pt x="59" y="499"/>
                    </a:cubicBezTo>
                    <a:cubicBezTo>
                      <a:pt x="30" y="464"/>
                      <a:pt x="10" y="424"/>
                      <a:pt x="0" y="3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98983" y="2107258"/>
                <a:ext cx="7681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6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1"/>
              <p:cNvSpPr txBox="1"/>
              <p:nvPr/>
            </p:nvSpPr>
            <p:spPr>
              <a:xfrm>
                <a:off x="2160151" y="2279715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379655" y="3426261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6521" y="1842253"/>
            <a:ext cx="2906169" cy="2840647"/>
            <a:chOff x="4666521" y="1842253"/>
            <a:chExt cx="2906169" cy="2840647"/>
          </a:xfrm>
        </p:grpSpPr>
        <p:grpSp>
          <p:nvGrpSpPr>
            <p:cNvPr id="6" name="组合 5"/>
            <p:cNvGrpSpPr/>
            <p:nvPr/>
          </p:nvGrpSpPr>
          <p:grpSpPr>
            <a:xfrm>
              <a:off x="4666521" y="1842253"/>
              <a:ext cx="2906169" cy="2840647"/>
              <a:chOff x="3486150" y="1589088"/>
              <a:chExt cx="2182813" cy="2133600"/>
            </a:xfrm>
          </p:grpSpPr>
          <p:sp>
            <p:nvSpPr>
              <p:cNvPr id="26" name="Freeform 13"/>
              <p:cNvSpPr/>
              <p:nvPr/>
            </p:nvSpPr>
            <p:spPr bwMode="auto">
              <a:xfrm>
                <a:off x="3486150" y="1589088"/>
                <a:ext cx="1063625" cy="2133600"/>
              </a:xfrm>
              <a:custGeom>
                <a:avLst/>
                <a:gdLst>
                  <a:gd name="T0" fmla="*/ 0 w 283"/>
                  <a:gd name="T1" fmla="*/ 283 h 566"/>
                  <a:gd name="T2" fmla="*/ 283 w 283"/>
                  <a:gd name="T3" fmla="*/ 566 h 566"/>
                  <a:gd name="T4" fmla="*/ 283 w 283"/>
                  <a:gd name="T5" fmla="*/ 0 h 566"/>
                  <a:gd name="T6" fmla="*/ 0 w 283"/>
                  <a:gd name="T7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283"/>
                    </a:moveTo>
                    <a:cubicBezTo>
                      <a:pt x="0" y="439"/>
                      <a:pt x="127" y="566"/>
                      <a:pt x="283" y="566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127" y="0"/>
                      <a:pt x="0" y="127"/>
                      <a:pt x="0" y="28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605338" y="1589088"/>
                <a:ext cx="1063625" cy="2133600"/>
              </a:xfrm>
              <a:custGeom>
                <a:avLst/>
                <a:gdLst>
                  <a:gd name="T0" fmla="*/ 0 w 283"/>
                  <a:gd name="T1" fmla="*/ 0 h 566"/>
                  <a:gd name="T2" fmla="*/ 0 w 283"/>
                  <a:gd name="T3" fmla="*/ 566 h 566"/>
                  <a:gd name="T4" fmla="*/ 283 w 283"/>
                  <a:gd name="T5" fmla="*/ 283 h 566"/>
                  <a:gd name="T6" fmla="*/ 0 w 283"/>
                  <a:gd name="T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0"/>
                    </a:moveTo>
                    <a:cubicBezTo>
                      <a:pt x="0" y="566"/>
                      <a:pt x="0" y="566"/>
                      <a:pt x="0" y="566"/>
                    </a:cubicBezTo>
                    <a:cubicBezTo>
                      <a:pt x="156" y="566"/>
                      <a:pt x="283" y="439"/>
                      <a:pt x="283" y="283"/>
                    </a:cubicBezTo>
                    <a:cubicBezTo>
                      <a:pt x="283" y="127"/>
                      <a:pt x="15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文本框 32"/>
              <p:cNvSpPr txBox="1"/>
              <p:nvPr/>
            </p:nvSpPr>
            <p:spPr>
              <a:xfrm>
                <a:off x="3590020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33"/>
              <p:cNvSpPr txBox="1"/>
              <p:nvPr/>
            </p:nvSpPr>
            <p:spPr>
              <a:xfrm>
                <a:off x="4679681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697921" y="3378627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13693" y="3369686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26900" y="1794084"/>
            <a:ext cx="2904056" cy="2887148"/>
            <a:chOff x="8226900" y="1794084"/>
            <a:chExt cx="2904056" cy="2887148"/>
          </a:xfrm>
        </p:grpSpPr>
        <p:grpSp>
          <p:nvGrpSpPr>
            <p:cNvPr id="7" name="组合 6"/>
            <p:cNvGrpSpPr/>
            <p:nvPr/>
          </p:nvGrpSpPr>
          <p:grpSpPr>
            <a:xfrm>
              <a:off x="8226900" y="1794084"/>
              <a:ext cx="2904056" cy="2887148"/>
              <a:chOff x="5981065" y="1554163"/>
              <a:chExt cx="2181226" cy="2168525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7100253" y="1554163"/>
                <a:ext cx="1062038" cy="1820863"/>
              </a:xfrm>
              <a:custGeom>
                <a:avLst/>
                <a:gdLst>
                  <a:gd name="T0" fmla="*/ 283 w 283"/>
                  <a:gd name="T1" fmla="*/ 283 h 483"/>
                  <a:gd name="T2" fmla="*/ 0 w 283"/>
                  <a:gd name="T3" fmla="*/ 0 h 483"/>
                  <a:gd name="T4" fmla="*/ 0 w 283"/>
                  <a:gd name="T5" fmla="*/ 283 h 483"/>
                  <a:gd name="T6" fmla="*/ 200 w 283"/>
                  <a:gd name="T7" fmla="*/ 483 h 483"/>
                  <a:gd name="T8" fmla="*/ 283 w 283"/>
                  <a:gd name="T9" fmla="*/ 2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83">
                    <a:moveTo>
                      <a:pt x="283" y="283"/>
                    </a:moveTo>
                    <a:cubicBezTo>
                      <a:pt x="283" y="127"/>
                      <a:pt x="156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00" y="483"/>
                      <a:pt x="200" y="483"/>
                      <a:pt x="200" y="483"/>
                    </a:cubicBezTo>
                    <a:cubicBezTo>
                      <a:pt x="251" y="431"/>
                      <a:pt x="283" y="361"/>
                      <a:pt x="283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981065" y="1589088"/>
                <a:ext cx="1814513" cy="2133600"/>
              </a:xfrm>
              <a:custGeom>
                <a:avLst/>
                <a:gdLst>
                  <a:gd name="T0" fmla="*/ 283 w 483"/>
                  <a:gd name="T1" fmla="*/ 283 h 566"/>
                  <a:gd name="T2" fmla="*/ 283 w 483"/>
                  <a:gd name="T3" fmla="*/ 0 h 566"/>
                  <a:gd name="T4" fmla="*/ 83 w 483"/>
                  <a:gd name="T5" fmla="*/ 83 h 566"/>
                  <a:gd name="T6" fmla="*/ 0 w 483"/>
                  <a:gd name="T7" fmla="*/ 283 h 566"/>
                  <a:gd name="T8" fmla="*/ 283 w 483"/>
                  <a:gd name="T9" fmla="*/ 566 h 566"/>
                  <a:gd name="T10" fmla="*/ 483 w 483"/>
                  <a:gd name="T11" fmla="*/ 483 h 566"/>
                  <a:gd name="T12" fmla="*/ 283 w 483"/>
                  <a:gd name="T13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566">
                    <a:moveTo>
                      <a:pt x="283" y="283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205" y="0"/>
                      <a:pt x="134" y="32"/>
                      <a:pt x="83" y="83"/>
                    </a:cubicBezTo>
                    <a:cubicBezTo>
                      <a:pt x="32" y="134"/>
                      <a:pt x="0" y="205"/>
                      <a:pt x="0" y="283"/>
                    </a:cubicBezTo>
                    <a:cubicBezTo>
                      <a:pt x="0" y="439"/>
                      <a:pt x="127" y="566"/>
                      <a:pt x="283" y="566"/>
                    </a:cubicBezTo>
                    <a:cubicBezTo>
                      <a:pt x="361" y="566"/>
                      <a:pt x="432" y="534"/>
                      <a:pt x="483" y="483"/>
                    </a:cubicBezTo>
                    <a:lnTo>
                      <a:pt x="283" y="2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本框 34"/>
              <p:cNvSpPr txBox="1"/>
              <p:nvPr/>
            </p:nvSpPr>
            <p:spPr>
              <a:xfrm>
                <a:off x="6190631" y="2494218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文本框 35"/>
              <p:cNvSpPr txBox="1"/>
              <p:nvPr/>
            </p:nvSpPr>
            <p:spPr>
              <a:xfrm>
                <a:off x="7268885" y="2187823"/>
                <a:ext cx="823372" cy="560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454136" y="3639428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827489" y="3094680"/>
              <a:ext cx="12618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12986" y="4918747"/>
            <a:ext cx="1774743" cy="1291526"/>
            <a:chOff x="1612986" y="4918747"/>
            <a:chExt cx="1774743" cy="1291526"/>
          </a:xfrm>
        </p:grpSpPr>
        <p:sp>
          <p:nvSpPr>
            <p:cNvPr id="39" name="文本框 38"/>
            <p:cNvSpPr txBox="1"/>
            <p:nvPr/>
          </p:nvSpPr>
          <p:spPr>
            <a:xfrm>
              <a:off x="1749666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12986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846349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119431" y="4918747"/>
            <a:ext cx="1774743" cy="1291526"/>
            <a:chOff x="5119431" y="4918747"/>
            <a:chExt cx="1774743" cy="1291526"/>
          </a:xfrm>
        </p:grpSpPr>
        <p:sp>
          <p:nvSpPr>
            <p:cNvPr id="42" name="文本框 41"/>
            <p:cNvSpPr txBox="1"/>
            <p:nvPr/>
          </p:nvSpPr>
          <p:spPr>
            <a:xfrm>
              <a:off x="5256111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19431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352794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852385" y="4918747"/>
            <a:ext cx="1774743" cy="1291526"/>
            <a:chOff x="8852385" y="4918747"/>
            <a:chExt cx="1774743" cy="1291526"/>
          </a:xfrm>
        </p:grpSpPr>
        <p:sp>
          <p:nvSpPr>
            <p:cNvPr id="45" name="文本框 44"/>
            <p:cNvSpPr txBox="1"/>
            <p:nvPr/>
          </p:nvSpPr>
          <p:spPr>
            <a:xfrm>
              <a:off x="8989065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852385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085748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88072" y="1932040"/>
            <a:ext cx="5921571" cy="3766908"/>
            <a:chOff x="1089660" y="1783080"/>
            <a:chExt cx="5097780" cy="3192780"/>
          </a:xfrm>
        </p:grpSpPr>
        <p:sp>
          <p:nvSpPr>
            <p:cNvPr id="49" name="任意多边形 48"/>
            <p:cNvSpPr/>
            <p:nvPr/>
          </p:nvSpPr>
          <p:spPr>
            <a:xfrm>
              <a:off x="1089660" y="178308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89660" y="2182177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89660" y="2581274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89660" y="2980371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89660" y="3379468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89660" y="3778565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089660" y="4177662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89660" y="4576759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89660" y="497586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52495" y="506748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95931" y="5060105"/>
            <a:ext cx="267386" cy="597468"/>
            <a:chOff x="3141009" y="4016784"/>
            <a:chExt cx="192849" cy="430917"/>
          </a:xfrm>
          <a:solidFill>
            <a:schemeClr val="bg2">
              <a:lumMod val="50000"/>
            </a:schemeClr>
          </a:solidFill>
        </p:grpSpPr>
        <p:sp>
          <p:nvSpPr>
            <p:cNvPr id="44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79869" y="1763080"/>
            <a:ext cx="418704" cy="4051506"/>
            <a:chOff x="1179869" y="1763080"/>
            <a:chExt cx="418704" cy="4051506"/>
          </a:xfrm>
        </p:grpSpPr>
        <p:sp>
          <p:nvSpPr>
            <p:cNvPr id="12" name="文本框 160"/>
            <p:cNvSpPr txBox="1"/>
            <p:nvPr/>
          </p:nvSpPr>
          <p:spPr>
            <a:xfrm>
              <a:off x="1179869" y="1763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文本框 161"/>
            <p:cNvSpPr txBox="1"/>
            <p:nvPr/>
          </p:nvSpPr>
          <p:spPr>
            <a:xfrm>
              <a:off x="1179869" y="2223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文本框 162"/>
            <p:cNvSpPr txBox="1"/>
            <p:nvPr/>
          </p:nvSpPr>
          <p:spPr>
            <a:xfrm>
              <a:off x="1179869" y="26659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文本框 163"/>
            <p:cNvSpPr txBox="1"/>
            <p:nvPr/>
          </p:nvSpPr>
          <p:spPr>
            <a:xfrm>
              <a:off x="1179869" y="31438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文本框 164"/>
            <p:cNvSpPr txBox="1"/>
            <p:nvPr/>
          </p:nvSpPr>
          <p:spPr>
            <a:xfrm>
              <a:off x="1179869" y="36041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05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文本框 165"/>
            <p:cNvSpPr txBox="1"/>
            <p:nvPr/>
          </p:nvSpPr>
          <p:spPr>
            <a:xfrm>
              <a:off x="1179869" y="40467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06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" name="文本框 166"/>
            <p:cNvSpPr txBox="1"/>
            <p:nvPr/>
          </p:nvSpPr>
          <p:spPr>
            <a:xfrm>
              <a:off x="1179869" y="45424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07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文本框 167"/>
            <p:cNvSpPr txBox="1"/>
            <p:nvPr/>
          </p:nvSpPr>
          <p:spPr>
            <a:xfrm>
              <a:off x="1179869" y="50026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08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文本框 168"/>
            <p:cNvSpPr txBox="1"/>
            <p:nvPr/>
          </p:nvSpPr>
          <p:spPr>
            <a:xfrm>
              <a:off x="1179869" y="54452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09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675803" y="2721866"/>
            <a:ext cx="877761" cy="2991028"/>
            <a:chOff x="2675803" y="2721866"/>
            <a:chExt cx="877761" cy="2991028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675803" y="2721866"/>
              <a:ext cx="877761" cy="29910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文本框 176"/>
            <p:cNvSpPr txBox="1"/>
            <p:nvPr/>
          </p:nvSpPr>
          <p:spPr>
            <a:xfrm>
              <a:off x="2765306" y="2785456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69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 rot="16200000">
              <a:off x="2307704" y="4703361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sp>
        <p:nvSpPr>
          <p:cNvPr id="29" name="文本框 186"/>
          <p:cNvSpPr txBox="1"/>
          <p:nvPr/>
        </p:nvSpPr>
        <p:spPr>
          <a:xfrm>
            <a:off x="2949865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文本框 187"/>
          <p:cNvSpPr txBox="1"/>
          <p:nvPr/>
        </p:nvSpPr>
        <p:spPr>
          <a:xfrm>
            <a:off x="5554837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2016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98822" y="447319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83147" y="2197606"/>
            <a:ext cx="267386" cy="597468"/>
            <a:chOff x="3141009" y="4016784"/>
            <a:chExt cx="192849" cy="430917"/>
          </a:xfrm>
          <a:solidFill>
            <a:schemeClr val="bg1">
              <a:lumMod val="50000"/>
            </a:schemeClr>
          </a:solidFill>
        </p:grpSpPr>
        <p:sp>
          <p:nvSpPr>
            <p:cNvPr id="39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54408" y="3669701"/>
            <a:ext cx="881449" cy="2043193"/>
            <a:chOff x="3354408" y="3669701"/>
            <a:chExt cx="881449" cy="2043193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354408" y="3669701"/>
              <a:ext cx="881449" cy="20431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文本框 177"/>
            <p:cNvSpPr txBox="1"/>
            <p:nvPr/>
          </p:nvSpPr>
          <p:spPr>
            <a:xfrm>
              <a:off x="3448739" y="3756130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36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 rot="16200000">
              <a:off x="3015396" y="4715308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15826" y="1737093"/>
            <a:ext cx="877761" cy="3975802"/>
            <a:chOff x="5315826" y="1737093"/>
            <a:chExt cx="877761" cy="397580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5315826" y="1737093"/>
              <a:ext cx="877761" cy="39758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文本框 178"/>
            <p:cNvSpPr txBox="1"/>
            <p:nvPr/>
          </p:nvSpPr>
          <p:spPr>
            <a:xfrm>
              <a:off x="5429707" y="1785067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88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 rot="16200000">
              <a:off x="4994451" y="4603967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994433" y="3184718"/>
            <a:ext cx="881449" cy="2528175"/>
            <a:chOff x="5994433" y="3184718"/>
            <a:chExt cx="881449" cy="2528175"/>
          </a:xfrm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5994433" y="3184718"/>
              <a:ext cx="881449" cy="25281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179"/>
            <p:cNvSpPr txBox="1"/>
            <p:nvPr/>
          </p:nvSpPr>
          <p:spPr>
            <a:xfrm>
              <a:off x="6113141" y="3300508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54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>
              <a:spLocks noChangeArrowheads="1"/>
            </p:cNvSpPr>
            <p:nvPr/>
          </p:nvSpPr>
          <p:spPr bwMode="auto">
            <a:xfrm rot="16200000">
              <a:off x="5674944" y="4617909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711831" y="2097470"/>
            <a:ext cx="2260969" cy="867047"/>
            <a:chOff x="8711831" y="2097470"/>
            <a:chExt cx="2260969" cy="867047"/>
          </a:xfrm>
        </p:grpSpPr>
        <p:sp>
          <p:nvSpPr>
            <p:cNvPr id="61" name="文本框 60"/>
            <p:cNvSpPr txBox="1"/>
            <p:nvPr/>
          </p:nvSpPr>
          <p:spPr>
            <a:xfrm>
              <a:off x="8848511" y="209747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11831" y="259518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8945194" y="252597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8748621" y="4298168"/>
            <a:ext cx="2260969" cy="867047"/>
            <a:chOff x="8748621" y="4298168"/>
            <a:chExt cx="2260969" cy="867047"/>
          </a:xfrm>
        </p:grpSpPr>
        <p:sp>
          <p:nvSpPr>
            <p:cNvPr id="65" name="文本框 64"/>
            <p:cNvSpPr txBox="1"/>
            <p:nvPr/>
          </p:nvSpPr>
          <p:spPr>
            <a:xfrm>
              <a:off x="8885301" y="429816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48621" y="479588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981984" y="472667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2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2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2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发展规划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5" name="Freeform 77"/>
          <p:cNvSpPr/>
          <p:nvPr/>
        </p:nvSpPr>
        <p:spPr bwMode="auto">
          <a:xfrm>
            <a:off x="8774438" y="2769956"/>
            <a:ext cx="2699808" cy="151330"/>
          </a:xfrm>
          <a:custGeom>
            <a:avLst/>
            <a:gdLst>
              <a:gd name="T0" fmla="*/ 506 w 516"/>
              <a:gd name="T1" fmla="*/ 0 h 29"/>
              <a:gd name="T2" fmla="*/ 0 w 516"/>
              <a:gd name="T3" fmla="*/ 0 h 29"/>
              <a:gd name="T4" fmla="*/ 2 w 516"/>
              <a:gd name="T5" fmla="*/ 14 h 29"/>
              <a:gd name="T6" fmla="*/ 0 w 516"/>
              <a:gd name="T7" fmla="*/ 29 h 29"/>
              <a:gd name="T8" fmla="*/ 506 w 516"/>
              <a:gd name="T9" fmla="*/ 29 h 29"/>
              <a:gd name="T10" fmla="*/ 516 w 516"/>
              <a:gd name="T11" fmla="*/ 14 h 29"/>
              <a:gd name="T12" fmla="*/ 506 w 516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29">
                <a:moveTo>
                  <a:pt x="5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9"/>
                  <a:pt x="2" y="14"/>
                </a:cubicBezTo>
                <a:cubicBezTo>
                  <a:pt x="2" y="19"/>
                  <a:pt x="1" y="24"/>
                  <a:pt x="0" y="29"/>
                </a:cubicBezTo>
                <a:cubicBezTo>
                  <a:pt x="506" y="29"/>
                  <a:pt x="506" y="29"/>
                  <a:pt x="506" y="29"/>
                </a:cubicBezTo>
                <a:cubicBezTo>
                  <a:pt x="511" y="29"/>
                  <a:pt x="516" y="22"/>
                  <a:pt x="516" y="14"/>
                </a:cubicBezTo>
                <a:cubicBezTo>
                  <a:pt x="516" y="7"/>
                  <a:pt x="511" y="0"/>
                  <a:pt x="50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8"/>
          <p:cNvSpPr/>
          <p:nvPr/>
        </p:nvSpPr>
        <p:spPr bwMode="auto">
          <a:xfrm>
            <a:off x="871809" y="2769956"/>
            <a:ext cx="7725738" cy="151330"/>
          </a:xfrm>
          <a:custGeom>
            <a:avLst/>
            <a:gdLst>
              <a:gd name="T0" fmla="*/ 1477 w 1477"/>
              <a:gd name="T1" fmla="*/ 0 h 29"/>
              <a:gd name="T2" fmla="*/ 11 w 1477"/>
              <a:gd name="T3" fmla="*/ 0 h 29"/>
              <a:gd name="T4" fmla="*/ 0 w 1477"/>
              <a:gd name="T5" fmla="*/ 14 h 29"/>
              <a:gd name="T6" fmla="*/ 11 w 1477"/>
              <a:gd name="T7" fmla="*/ 29 h 29"/>
              <a:gd name="T8" fmla="*/ 1477 w 1477"/>
              <a:gd name="T9" fmla="*/ 29 h 29"/>
              <a:gd name="T10" fmla="*/ 1477 w 147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7" h="29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14021" y="2659123"/>
            <a:ext cx="371472" cy="372997"/>
            <a:chOff x="8414021" y="2659123"/>
            <a:chExt cx="371472" cy="372997"/>
          </a:xfrm>
        </p:grpSpPr>
        <p:sp>
          <p:nvSpPr>
            <p:cNvPr id="7" name="Oval 79"/>
            <p:cNvSpPr>
              <a:spLocks noChangeArrowheads="1"/>
            </p:cNvSpPr>
            <p:nvPr/>
          </p:nvSpPr>
          <p:spPr bwMode="auto">
            <a:xfrm>
              <a:off x="8414021" y="2659123"/>
              <a:ext cx="371472" cy="3729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Oval 80"/>
            <p:cNvSpPr>
              <a:spLocks noChangeArrowheads="1"/>
            </p:cNvSpPr>
            <p:nvPr/>
          </p:nvSpPr>
          <p:spPr bwMode="auto">
            <a:xfrm>
              <a:off x="8548901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79833" y="2659123"/>
            <a:ext cx="371472" cy="372997"/>
            <a:chOff x="5479833" y="2659123"/>
            <a:chExt cx="371472" cy="372997"/>
          </a:xfrm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5479833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5614712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9487" y="2659123"/>
            <a:ext cx="371472" cy="372997"/>
            <a:chOff x="3109487" y="2659123"/>
            <a:chExt cx="371472" cy="372997"/>
          </a:xfrm>
        </p:grpSpPr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3109487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3246578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2306" y="2659123"/>
            <a:ext cx="371472" cy="372997"/>
            <a:chOff x="772306" y="2659123"/>
            <a:chExt cx="371472" cy="372997"/>
          </a:xfrm>
        </p:grpSpPr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772306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907187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文本框 87"/>
          <p:cNvSpPr txBox="1"/>
          <p:nvPr/>
        </p:nvSpPr>
        <p:spPr>
          <a:xfrm>
            <a:off x="698565" y="225989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2005-2008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文本框 88"/>
          <p:cNvSpPr txBox="1"/>
          <p:nvPr/>
        </p:nvSpPr>
        <p:spPr>
          <a:xfrm>
            <a:off x="2991079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2008-2010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89"/>
          <p:cNvSpPr txBox="1"/>
          <p:nvPr/>
        </p:nvSpPr>
        <p:spPr>
          <a:xfrm>
            <a:off x="5368502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2010-2015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文本框 90"/>
          <p:cNvSpPr txBox="1"/>
          <p:nvPr/>
        </p:nvSpPr>
        <p:spPr>
          <a:xfrm>
            <a:off x="8291348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2015-2016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4198" y="3157446"/>
            <a:ext cx="1913136" cy="2174467"/>
            <a:chOff x="678176" y="2153921"/>
            <a:chExt cx="1373544" cy="1619566"/>
          </a:xfrm>
        </p:grpSpPr>
        <p:sp>
          <p:nvSpPr>
            <p:cNvPr id="32" name="矩形 31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90246" y="249779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17939" y="3157449"/>
            <a:ext cx="1913136" cy="2176428"/>
            <a:chOff x="678176" y="2153921"/>
            <a:chExt cx="1373544" cy="1621026"/>
          </a:xfrm>
        </p:grpSpPr>
        <p:sp>
          <p:nvSpPr>
            <p:cNvPr id="29" name="矩形 28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690246" y="249925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5361" y="3157448"/>
            <a:ext cx="1835594" cy="2193139"/>
            <a:chOff x="678176" y="2153921"/>
            <a:chExt cx="1317872" cy="1633473"/>
          </a:xfrm>
        </p:grpSpPr>
        <p:sp>
          <p:nvSpPr>
            <p:cNvPr id="26" name="矩形 25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690246" y="2511700"/>
              <a:ext cx="1305802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4072" y="3157451"/>
            <a:ext cx="2226655" cy="1935848"/>
            <a:chOff x="678176" y="2153921"/>
            <a:chExt cx="1598636" cy="1441840"/>
          </a:xfrm>
        </p:grpSpPr>
        <p:sp>
          <p:nvSpPr>
            <p:cNvPr id="23" name="矩形 22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690246" y="2521221"/>
              <a:ext cx="1586566" cy="10745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15" dur="6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4.81481E-6 L -0.24063 2.22222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sosceles Triangle 5_1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gradFill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93093" y="943571"/>
            <a:ext cx="32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>
                    <a:lumMod val="85000"/>
                  </a:schemeClr>
                </a:solidFill>
              </a:rPr>
              <a:t>CONTENTS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00400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34887" y="3069592"/>
            <a:ext cx="540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267" y="4307940"/>
            <a:ext cx="230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模板，坚持精益求精，拒绝平庸的设计理念。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072541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43739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4421" y="4307940"/>
            <a:ext cx="230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980904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35773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66455" y="4307940"/>
            <a:ext cx="230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17016" y="3053442"/>
            <a:ext cx="71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7698" y="4291790"/>
            <a:ext cx="230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18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6454" y="1954421"/>
            <a:ext cx="1408338" cy="1415119"/>
            <a:chOff x="1026454" y="1954421"/>
            <a:chExt cx="1408338" cy="1415119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8815" y="233881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6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9743" y="232406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0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149" y="2312763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2015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14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80736" y="232133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2016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781" y="4026798"/>
            <a:ext cx="1896324" cy="2292453"/>
            <a:chOff x="684212" y="2153921"/>
            <a:chExt cx="1361474" cy="1707443"/>
          </a:xfrm>
        </p:grpSpPr>
        <p:sp>
          <p:nvSpPr>
            <p:cNvPr id="33" name="矩形 32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76313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618349" y="3987846"/>
            <a:ext cx="1896324" cy="2292453"/>
            <a:chOff x="684212" y="2153921"/>
            <a:chExt cx="1361474" cy="1707443"/>
          </a:xfrm>
        </p:grpSpPr>
        <p:sp>
          <p:nvSpPr>
            <p:cNvPr id="38" name="矩形 37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730881" y="4449539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568397" y="4026798"/>
            <a:ext cx="1896324" cy="2292453"/>
            <a:chOff x="684212" y="2153921"/>
            <a:chExt cx="1361474" cy="1707443"/>
          </a:xfrm>
        </p:grpSpPr>
        <p:sp>
          <p:nvSpPr>
            <p:cNvPr id="42" name="矩形 41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680929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9441584" y="3985114"/>
            <a:ext cx="1896324" cy="2292453"/>
            <a:chOff x="684212" y="2153921"/>
            <a:chExt cx="1361474" cy="1707443"/>
          </a:xfrm>
        </p:grpSpPr>
        <p:sp>
          <p:nvSpPr>
            <p:cNvPr id="46" name="矩形 45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9554116" y="4446807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109455" y="1669472"/>
            <a:ext cx="1816474" cy="2784381"/>
            <a:chOff x="5276850" y="1209675"/>
            <a:chExt cx="1657350" cy="2133600"/>
          </a:xfrm>
        </p:grpSpPr>
        <p:sp>
          <p:nvSpPr>
            <p:cNvPr id="98" name="任意多边形 97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2959403" y="1669472"/>
            <a:ext cx="1644111" cy="2784381"/>
            <a:chOff x="5276850" y="1209675"/>
            <a:chExt cx="1657350" cy="2133600"/>
          </a:xfrm>
        </p:grpSpPr>
        <p:sp>
          <p:nvSpPr>
            <p:cNvPr id="8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44736" y="1962975"/>
            <a:ext cx="2077747" cy="3052203"/>
            <a:chOff x="4844736" y="1962975"/>
            <a:chExt cx="2077747" cy="3052203"/>
          </a:xfrm>
        </p:grpSpPr>
        <p:grpSp>
          <p:nvGrpSpPr>
            <p:cNvPr id="73" name="组合 7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5449651" y="3016747"/>
              <a:ext cx="8707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844736" y="2574099"/>
              <a:ext cx="20441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536444" y="1204710"/>
            <a:ext cx="2260969" cy="867047"/>
            <a:chOff x="8536444" y="1204710"/>
            <a:chExt cx="2260969" cy="867047"/>
          </a:xfrm>
        </p:grpSpPr>
        <p:sp>
          <p:nvSpPr>
            <p:cNvPr id="103" name="文本框 102"/>
            <p:cNvSpPr txBox="1"/>
            <p:nvPr/>
          </p:nvSpPr>
          <p:spPr>
            <a:xfrm>
              <a:off x="8673124" y="12047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536444" y="17024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8769807" y="16332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9035359" y="2574099"/>
            <a:ext cx="2260969" cy="867047"/>
            <a:chOff x="9035359" y="2574099"/>
            <a:chExt cx="2260969" cy="867047"/>
          </a:xfrm>
        </p:grpSpPr>
        <p:sp>
          <p:nvSpPr>
            <p:cNvPr id="106" name="文本框 105"/>
            <p:cNvSpPr txBox="1"/>
            <p:nvPr/>
          </p:nvSpPr>
          <p:spPr>
            <a:xfrm>
              <a:off x="9172039" y="257409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035359" y="3071814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9268722" y="3002602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8673124" y="4011618"/>
            <a:ext cx="2260969" cy="867047"/>
            <a:chOff x="8673124" y="4011618"/>
            <a:chExt cx="2260969" cy="867047"/>
          </a:xfrm>
        </p:grpSpPr>
        <p:sp>
          <p:nvSpPr>
            <p:cNvPr id="109" name="文本框 108"/>
            <p:cNvSpPr txBox="1"/>
            <p:nvPr/>
          </p:nvSpPr>
          <p:spPr>
            <a:xfrm>
              <a:off x="8809804" y="401161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8673124" y="450933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906487" y="444012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1033294" y="1280594"/>
            <a:ext cx="2260969" cy="867047"/>
            <a:chOff x="1033294" y="1280594"/>
            <a:chExt cx="2260969" cy="867047"/>
          </a:xfrm>
        </p:grpSpPr>
        <p:sp>
          <p:nvSpPr>
            <p:cNvPr id="112" name="文本框 111"/>
            <p:cNvSpPr txBox="1"/>
            <p:nvPr/>
          </p:nvSpPr>
          <p:spPr>
            <a:xfrm>
              <a:off x="1686170" y="128059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033294" y="1778309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178169" y="1709097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5512" y="2548595"/>
            <a:ext cx="2260969" cy="867047"/>
            <a:chOff x="535512" y="2548595"/>
            <a:chExt cx="2260969" cy="867047"/>
          </a:xfrm>
        </p:grpSpPr>
        <p:sp>
          <p:nvSpPr>
            <p:cNvPr id="115" name="文本框 114"/>
            <p:cNvSpPr txBox="1"/>
            <p:nvPr/>
          </p:nvSpPr>
          <p:spPr>
            <a:xfrm>
              <a:off x="1188388" y="254859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35512" y="3046310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680387" y="2977098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1037708" y="4022410"/>
            <a:ext cx="2260969" cy="867047"/>
            <a:chOff x="1037708" y="4022410"/>
            <a:chExt cx="2260969" cy="867047"/>
          </a:xfrm>
        </p:grpSpPr>
        <p:sp>
          <p:nvSpPr>
            <p:cNvPr id="118" name="文本框 117"/>
            <p:cNvSpPr txBox="1"/>
            <p:nvPr/>
          </p:nvSpPr>
          <p:spPr>
            <a:xfrm>
              <a:off x="1690584" y="402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037708" y="45201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82583" y="44509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2" name="矩形 121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74" name="任意多边形 16"/>
          <p:cNvSpPr/>
          <p:nvPr/>
        </p:nvSpPr>
        <p:spPr>
          <a:xfrm>
            <a:off x="2061588" y="2107434"/>
            <a:ext cx="1095093" cy="0"/>
          </a:xfrm>
          <a:custGeom>
            <a:avLst/>
            <a:gdLst>
              <a:gd name="connsiteX0" fmla="*/ 704850 w 704850"/>
              <a:gd name="connsiteY0" fmla="*/ 0 h 0"/>
              <a:gd name="connsiteX1" fmla="*/ 0 w 704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6" name="任意多边形 18"/>
          <p:cNvSpPr/>
          <p:nvPr/>
        </p:nvSpPr>
        <p:spPr>
          <a:xfrm>
            <a:off x="1478525" y="2492197"/>
            <a:ext cx="1515372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1" name="任意多边形 20"/>
          <p:cNvSpPr/>
          <p:nvPr/>
        </p:nvSpPr>
        <p:spPr>
          <a:xfrm>
            <a:off x="1241748" y="2942073"/>
            <a:ext cx="1515372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47557" y="2032949"/>
            <a:ext cx="1874484" cy="2750065"/>
            <a:chOff x="2247557" y="2032949"/>
            <a:chExt cx="1874484" cy="2750065"/>
          </a:xfrm>
        </p:grpSpPr>
        <p:sp>
          <p:nvSpPr>
            <p:cNvPr id="70" name="Freeform 13"/>
            <p:cNvSpPr/>
            <p:nvPr/>
          </p:nvSpPr>
          <p:spPr bwMode="auto">
            <a:xfrm>
              <a:off x="2499133" y="2538566"/>
              <a:ext cx="1021101" cy="668402"/>
            </a:xfrm>
            <a:custGeom>
              <a:avLst/>
              <a:gdLst>
                <a:gd name="T0" fmla="*/ 61 w 175"/>
                <a:gd name="T1" fmla="*/ 33 h 114"/>
                <a:gd name="T2" fmla="*/ 30 w 175"/>
                <a:gd name="T3" fmla="*/ 74 h 114"/>
                <a:gd name="T4" fmla="*/ 0 w 175"/>
                <a:gd name="T5" fmla="*/ 114 h 114"/>
                <a:gd name="T6" fmla="*/ 175 w 175"/>
                <a:gd name="T7" fmla="*/ 45 h 114"/>
                <a:gd name="T8" fmla="*/ 145 w 175"/>
                <a:gd name="T9" fmla="*/ 0 h 114"/>
                <a:gd name="T10" fmla="*/ 61 w 175"/>
                <a:gd name="T11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14">
                  <a:moveTo>
                    <a:pt x="61" y="33"/>
                  </a:moveTo>
                  <a:cubicBezTo>
                    <a:pt x="51" y="47"/>
                    <a:pt x="41" y="61"/>
                    <a:pt x="30" y="74"/>
                  </a:cubicBezTo>
                  <a:cubicBezTo>
                    <a:pt x="19" y="87"/>
                    <a:pt x="9" y="100"/>
                    <a:pt x="0" y="114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65" y="30"/>
                    <a:pt x="155" y="15"/>
                    <a:pt x="145" y="0"/>
                  </a:cubicBezTo>
                  <a:lnTo>
                    <a:pt x="61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14"/>
            <p:cNvSpPr/>
            <p:nvPr/>
          </p:nvSpPr>
          <p:spPr bwMode="auto">
            <a:xfrm>
              <a:off x="2247557" y="2883866"/>
              <a:ext cx="1874484" cy="1899148"/>
            </a:xfrm>
            <a:custGeom>
              <a:avLst/>
              <a:gdLst>
                <a:gd name="T0" fmla="*/ 7 w 321"/>
                <a:gd name="T1" fmla="*/ 199 h 324"/>
                <a:gd name="T2" fmla="*/ 159 w 321"/>
                <a:gd name="T3" fmla="*/ 324 h 324"/>
                <a:gd name="T4" fmla="*/ 312 w 321"/>
                <a:gd name="T5" fmla="*/ 199 h 324"/>
                <a:gd name="T6" fmla="*/ 250 w 321"/>
                <a:gd name="T7" fmla="*/ 31 h 324"/>
                <a:gd name="T8" fmla="*/ 225 w 321"/>
                <a:gd name="T9" fmla="*/ 0 h 324"/>
                <a:gd name="T10" fmla="*/ 36 w 321"/>
                <a:gd name="T11" fmla="*/ 74 h 324"/>
                <a:gd name="T12" fmla="*/ 7 w 321"/>
                <a:gd name="T13" fmla="*/ 19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24">
                  <a:moveTo>
                    <a:pt x="7" y="199"/>
                  </a:moveTo>
                  <a:cubicBezTo>
                    <a:pt x="20" y="286"/>
                    <a:pt x="83" y="324"/>
                    <a:pt x="159" y="324"/>
                  </a:cubicBezTo>
                  <a:cubicBezTo>
                    <a:pt x="235" y="324"/>
                    <a:pt x="299" y="286"/>
                    <a:pt x="312" y="199"/>
                  </a:cubicBezTo>
                  <a:cubicBezTo>
                    <a:pt x="321" y="134"/>
                    <a:pt x="292" y="80"/>
                    <a:pt x="250" y="31"/>
                  </a:cubicBezTo>
                  <a:cubicBezTo>
                    <a:pt x="242" y="21"/>
                    <a:pt x="233" y="10"/>
                    <a:pt x="225" y="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13" y="112"/>
                    <a:pt x="0" y="153"/>
                    <a:pt x="7" y="199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3029414" y="2032949"/>
              <a:ext cx="221978" cy="241710"/>
            </a:xfrm>
            <a:custGeom>
              <a:avLst/>
              <a:gdLst>
                <a:gd name="T0" fmla="*/ 24 w 38"/>
                <a:gd name="T1" fmla="*/ 0 h 41"/>
                <a:gd name="T2" fmla="*/ 0 w 38"/>
                <a:gd name="T3" fmla="*/ 41 h 41"/>
                <a:gd name="T4" fmla="*/ 38 w 38"/>
                <a:gd name="T5" fmla="*/ 26 h 41"/>
                <a:gd name="T6" fmla="*/ 24 w 38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24" y="0"/>
                  </a:moveTo>
                  <a:cubicBezTo>
                    <a:pt x="16" y="14"/>
                    <a:pt x="9" y="27"/>
                    <a:pt x="0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3" y="17"/>
                    <a:pt x="29" y="9"/>
                    <a:pt x="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16"/>
            <p:cNvSpPr/>
            <p:nvPr/>
          </p:nvSpPr>
          <p:spPr bwMode="auto">
            <a:xfrm>
              <a:off x="2878962" y="2309189"/>
              <a:ext cx="453822" cy="298438"/>
            </a:xfrm>
            <a:custGeom>
              <a:avLst/>
              <a:gdLst>
                <a:gd name="T0" fmla="*/ 65 w 78"/>
                <a:gd name="T1" fmla="*/ 0 h 51"/>
                <a:gd name="T2" fmla="*/ 24 w 78"/>
                <a:gd name="T3" fmla="*/ 16 h 51"/>
                <a:gd name="T4" fmla="*/ 0 w 78"/>
                <a:gd name="T5" fmla="*/ 51 h 51"/>
                <a:gd name="T6" fmla="*/ 78 w 78"/>
                <a:gd name="T7" fmla="*/ 21 h 51"/>
                <a:gd name="T8" fmla="*/ 65 w 7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1">
                  <a:moveTo>
                    <a:pt x="65" y="0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16" y="28"/>
                    <a:pt x="9" y="40"/>
                    <a:pt x="0" y="5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4" y="14"/>
                    <a:pt x="69" y="7"/>
                    <a:pt x="65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696001" y="3663101"/>
              <a:ext cx="979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67%</a:t>
              </a:r>
              <a:endParaRPr lang="zh-CN" altLang="en-US" sz="8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35084" y="2005818"/>
            <a:ext cx="1857219" cy="2700738"/>
            <a:chOff x="5735084" y="2005818"/>
            <a:chExt cx="1857219" cy="2700738"/>
          </a:xfrm>
        </p:grpSpPr>
        <p:sp>
          <p:nvSpPr>
            <p:cNvPr id="50" name="Freeform 9"/>
            <p:cNvSpPr/>
            <p:nvPr/>
          </p:nvSpPr>
          <p:spPr bwMode="auto">
            <a:xfrm>
              <a:off x="5794279" y="3411681"/>
              <a:ext cx="1798024" cy="1294875"/>
            </a:xfrm>
            <a:custGeom>
              <a:avLst/>
              <a:gdLst>
                <a:gd name="T0" fmla="*/ 149 w 308"/>
                <a:gd name="T1" fmla="*/ 221 h 221"/>
                <a:gd name="T2" fmla="*/ 303 w 308"/>
                <a:gd name="T3" fmla="*/ 95 h 221"/>
                <a:gd name="T4" fmla="*/ 290 w 308"/>
                <a:gd name="T5" fmla="*/ 0 h 221"/>
                <a:gd name="T6" fmla="*/ 0 w 308"/>
                <a:gd name="T7" fmla="*/ 114 h 221"/>
                <a:gd name="T8" fmla="*/ 149 w 308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21">
                  <a:moveTo>
                    <a:pt x="149" y="221"/>
                  </a:moveTo>
                  <a:cubicBezTo>
                    <a:pt x="226" y="221"/>
                    <a:pt x="290" y="182"/>
                    <a:pt x="303" y="95"/>
                  </a:cubicBezTo>
                  <a:cubicBezTo>
                    <a:pt x="308" y="61"/>
                    <a:pt x="302" y="29"/>
                    <a:pt x="29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9" y="188"/>
                    <a:pt x="79" y="221"/>
                    <a:pt x="149" y="221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6220970" y="2005818"/>
              <a:ext cx="663468" cy="661002"/>
            </a:xfrm>
            <a:custGeom>
              <a:avLst/>
              <a:gdLst>
                <a:gd name="T0" fmla="*/ 73 w 114"/>
                <a:gd name="T1" fmla="*/ 0 h 113"/>
                <a:gd name="T2" fmla="*/ 0 w 114"/>
                <a:gd name="T3" fmla="*/ 113 h 113"/>
                <a:gd name="T4" fmla="*/ 114 w 114"/>
                <a:gd name="T5" fmla="*/ 68 h 113"/>
                <a:gd name="T6" fmla="*/ 73 w 114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3">
                  <a:moveTo>
                    <a:pt x="73" y="0"/>
                  </a:moveTo>
                  <a:cubicBezTo>
                    <a:pt x="51" y="40"/>
                    <a:pt x="28" y="78"/>
                    <a:pt x="0" y="113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99" y="46"/>
                    <a:pt x="86" y="23"/>
                    <a:pt x="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5735084" y="2795074"/>
              <a:ext cx="1716633" cy="1191285"/>
            </a:xfrm>
            <a:custGeom>
              <a:avLst/>
              <a:gdLst>
                <a:gd name="T0" fmla="*/ 233 w 294"/>
                <a:gd name="T1" fmla="*/ 0 h 203"/>
                <a:gd name="T2" fmla="*/ 22 w 294"/>
                <a:gd name="T3" fmla="*/ 83 h 203"/>
                <a:gd name="T4" fmla="*/ 5 w 294"/>
                <a:gd name="T5" fmla="*/ 183 h 203"/>
                <a:gd name="T6" fmla="*/ 9 w 294"/>
                <a:gd name="T7" fmla="*/ 203 h 203"/>
                <a:gd name="T8" fmla="*/ 294 w 294"/>
                <a:gd name="T9" fmla="*/ 90 h 203"/>
                <a:gd name="T10" fmla="*/ 247 w 294"/>
                <a:gd name="T11" fmla="*/ 17 h 203"/>
                <a:gd name="T12" fmla="*/ 233 w 294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03">
                  <a:moveTo>
                    <a:pt x="233" y="0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7" y="114"/>
                    <a:pt x="0" y="147"/>
                    <a:pt x="5" y="183"/>
                  </a:cubicBezTo>
                  <a:cubicBezTo>
                    <a:pt x="6" y="190"/>
                    <a:pt x="8" y="197"/>
                    <a:pt x="9" y="203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83" y="64"/>
                    <a:pt x="266" y="40"/>
                    <a:pt x="247" y="17"/>
                  </a:cubicBezTo>
                  <a:cubicBezTo>
                    <a:pt x="242" y="11"/>
                    <a:pt x="237" y="6"/>
                    <a:pt x="233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5888003" y="2484304"/>
              <a:ext cx="1183885" cy="715264"/>
            </a:xfrm>
            <a:custGeom>
              <a:avLst/>
              <a:gdLst>
                <a:gd name="T0" fmla="*/ 172 w 203"/>
                <a:gd name="T1" fmla="*/ 0 h 122"/>
                <a:gd name="T2" fmla="*/ 53 w 203"/>
                <a:gd name="T3" fmla="*/ 46 h 122"/>
                <a:gd name="T4" fmla="*/ 43 w 203"/>
                <a:gd name="T5" fmla="*/ 59 h 122"/>
                <a:gd name="T6" fmla="*/ 0 w 203"/>
                <a:gd name="T7" fmla="*/ 122 h 122"/>
                <a:gd name="T8" fmla="*/ 203 w 203"/>
                <a:gd name="T9" fmla="*/ 43 h 122"/>
                <a:gd name="T10" fmla="*/ 172 w 20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22">
                  <a:moveTo>
                    <a:pt x="172" y="0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0" y="51"/>
                    <a:pt x="46" y="55"/>
                    <a:pt x="43" y="59"/>
                  </a:cubicBezTo>
                  <a:cubicBezTo>
                    <a:pt x="26" y="79"/>
                    <a:pt x="11" y="100"/>
                    <a:pt x="0" y="122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192" y="29"/>
                    <a:pt x="182" y="14"/>
                    <a:pt x="172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6217109" y="3875206"/>
              <a:ext cx="979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25%</a:t>
              </a:r>
              <a:endParaRPr lang="zh-CN" altLang="en-US" sz="8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30914" y="2028016"/>
            <a:ext cx="1837487" cy="2666209"/>
            <a:chOff x="9530914" y="2028016"/>
            <a:chExt cx="1837487" cy="2666209"/>
          </a:xfrm>
        </p:grpSpPr>
        <p:sp>
          <p:nvSpPr>
            <p:cNvPr id="46" name="Freeform 5"/>
            <p:cNvSpPr/>
            <p:nvPr/>
          </p:nvSpPr>
          <p:spPr bwMode="auto">
            <a:xfrm>
              <a:off x="9530914" y="2989923"/>
              <a:ext cx="1837487" cy="1704302"/>
            </a:xfrm>
            <a:custGeom>
              <a:avLst/>
              <a:gdLst>
                <a:gd name="T0" fmla="*/ 4 w 315"/>
                <a:gd name="T1" fmla="*/ 168 h 291"/>
                <a:gd name="T2" fmla="*/ 155 w 315"/>
                <a:gd name="T3" fmla="*/ 291 h 291"/>
                <a:gd name="T4" fmla="*/ 305 w 315"/>
                <a:gd name="T5" fmla="*/ 168 h 291"/>
                <a:gd name="T6" fmla="*/ 245 w 315"/>
                <a:gd name="T7" fmla="*/ 3 h 291"/>
                <a:gd name="T8" fmla="*/ 243 w 315"/>
                <a:gd name="T9" fmla="*/ 0 h 291"/>
                <a:gd name="T10" fmla="*/ 11 w 315"/>
                <a:gd name="T11" fmla="*/ 91 h 291"/>
                <a:gd name="T12" fmla="*/ 4 w 315"/>
                <a:gd name="T13" fmla="*/ 16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91">
                  <a:moveTo>
                    <a:pt x="4" y="168"/>
                  </a:moveTo>
                  <a:cubicBezTo>
                    <a:pt x="17" y="254"/>
                    <a:pt x="80" y="291"/>
                    <a:pt x="155" y="291"/>
                  </a:cubicBezTo>
                  <a:cubicBezTo>
                    <a:pt x="230" y="291"/>
                    <a:pt x="293" y="254"/>
                    <a:pt x="305" y="168"/>
                  </a:cubicBezTo>
                  <a:cubicBezTo>
                    <a:pt x="315" y="105"/>
                    <a:pt x="285" y="51"/>
                    <a:pt x="245" y="3"/>
                  </a:cubicBezTo>
                  <a:cubicBezTo>
                    <a:pt x="244" y="2"/>
                    <a:pt x="243" y="1"/>
                    <a:pt x="243" y="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3" y="115"/>
                    <a:pt x="0" y="141"/>
                    <a:pt x="4" y="168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10223981" y="2028016"/>
              <a:ext cx="310770" cy="323103"/>
            </a:xfrm>
            <a:custGeom>
              <a:avLst/>
              <a:gdLst>
                <a:gd name="T0" fmla="*/ 33 w 53"/>
                <a:gd name="T1" fmla="*/ 0 h 55"/>
                <a:gd name="T2" fmla="*/ 0 w 53"/>
                <a:gd name="T3" fmla="*/ 55 h 55"/>
                <a:gd name="T4" fmla="*/ 53 w 53"/>
                <a:gd name="T5" fmla="*/ 35 h 55"/>
                <a:gd name="T6" fmla="*/ 33 w 53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">
                  <a:moveTo>
                    <a:pt x="33" y="0"/>
                  </a:moveTo>
                  <a:cubicBezTo>
                    <a:pt x="23" y="19"/>
                    <a:pt x="12" y="38"/>
                    <a:pt x="0" y="5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23"/>
                    <a:pt x="40" y="12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9629571" y="2578029"/>
              <a:ext cx="1285007" cy="838585"/>
            </a:xfrm>
            <a:custGeom>
              <a:avLst/>
              <a:gdLst>
                <a:gd name="T0" fmla="*/ 61 w 220"/>
                <a:gd name="T1" fmla="*/ 46 h 143"/>
                <a:gd name="T2" fmla="*/ 51 w 220"/>
                <a:gd name="T3" fmla="*/ 59 h 143"/>
                <a:gd name="T4" fmla="*/ 0 w 220"/>
                <a:gd name="T5" fmla="*/ 143 h 143"/>
                <a:gd name="T6" fmla="*/ 220 w 220"/>
                <a:gd name="T7" fmla="*/ 56 h 143"/>
                <a:gd name="T8" fmla="*/ 179 w 220"/>
                <a:gd name="T9" fmla="*/ 0 h 143"/>
                <a:gd name="T10" fmla="*/ 61 w 220"/>
                <a:gd name="T11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43">
                  <a:moveTo>
                    <a:pt x="61" y="46"/>
                  </a:moveTo>
                  <a:cubicBezTo>
                    <a:pt x="58" y="50"/>
                    <a:pt x="54" y="55"/>
                    <a:pt x="51" y="59"/>
                  </a:cubicBezTo>
                  <a:cubicBezTo>
                    <a:pt x="29" y="85"/>
                    <a:pt x="10" y="113"/>
                    <a:pt x="0" y="143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05" y="38"/>
                    <a:pt x="191" y="19"/>
                    <a:pt x="179" y="0"/>
                  </a:cubicBezTo>
                  <a:lnTo>
                    <a:pt x="61" y="4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10014334" y="2343719"/>
              <a:ext cx="636338" cy="387230"/>
            </a:xfrm>
            <a:custGeom>
              <a:avLst/>
              <a:gdLst>
                <a:gd name="T0" fmla="*/ 94 w 109"/>
                <a:gd name="T1" fmla="*/ 0 h 66"/>
                <a:gd name="T2" fmla="*/ 29 w 109"/>
                <a:gd name="T3" fmla="*/ 25 h 66"/>
                <a:gd name="T4" fmla="*/ 0 w 109"/>
                <a:gd name="T5" fmla="*/ 66 h 66"/>
                <a:gd name="T6" fmla="*/ 109 w 109"/>
                <a:gd name="T7" fmla="*/ 23 h 66"/>
                <a:gd name="T8" fmla="*/ 94 w 10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6">
                  <a:moveTo>
                    <a:pt x="94" y="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0" y="39"/>
                    <a:pt x="10" y="53"/>
                    <a:pt x="0" y="6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4" y="16"/>
                    <a:pt x="99" y="8"/>
                    <a:pt x="94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9965053" y="3639423"/>
              <a:ext cx="979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59%</a:t>
              </a:r>
              <a:endParaRPr lang="zh-CN" altLang="en-US" sz="8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6" name="任意多边形 27"/>
          <p:cNvSpPr/>
          <p:nvPr/>
        </p:nvSpPr>
        <p:spPr>
          <a:xfrm>
            <a:off x="5361667" y="2267259"/>
            <a:ext cx="1195724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7" name="任意多边形 28"/>
          <p:cNvSpPr/>
          <p:nvPr/>
        </p:nvSpPr>
        <p:spPr>
          <a:xfrm>
            <a:off x="5136729" y="2847362"/>
            <a:ext cx="1195724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8" name="任意多边形 29"/>
          <p:cNvSpPr/>
          <p:nvPr/>
        </p:nvSpPr>
        <p:spPr>
          <a:xfrm>
            <a:off x="4994662" y="3534016"/>
            <a:ext cx="1195724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2" name="任意多边形 36"/>
          <p:cNvSpPr/>
          <p:nvPr/>
        </p:nvSpPr>
        <p:spPr>
          <a:xfrm>
            <a:off x="8723899" y="2172548"/>
            <a:ext cx="1657439" cy="0"/>
          </a:xfrm>
          <a:custGeom>
            <a:avLst/>
            <a:gdLst>
              <a:gd name="connsiteX0" fmla="*/ 1066800 w 1066800"/>
              <a:gd name="connsiteY0" fmla="*/ 0 h 0"/>
              <a:gd name="connsiteX1" fmla="*/ 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3" name="任意多边形 37"/>
          <p:cNvSpPr/>
          <p:nvPr/>
        </p:nvSpPr>
        <p:spPr>
          <a:xfrm>
            <a:off x="8936999" y="2551391"/>
            <a:ext cx="1290434" cy="0"/>
          </a:xfrm>
          <a:custGeom>
            <a:avLst/>
            <a:gdLst>
              <a:gd name="connsiteX0" fmla="*/ 830580 w 830580"/>
              <a:gd name="connsiteY0" fmla="*/ 0 h 0"/>
              <a:gd name="connsiteX1" fmla="*/ 0 w 830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0">
                <a:moveTo>
                  <a:pt x="83058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4" name="任意多边形 38"/>
          <p:cNvSpPr/>
          <p:nvPr/>
        </p:nvSpPr>
        <p:spPr>
          <a:xfrm>
            <a:off x="8463445" y="3119656"/>
            <a:ext cx="1479856" cy="0"/>
          </a:xfrm>
          <a:custGeom>
            <a:avLst/>
            <a:gdLst>
              <a:gd name="connsiteX0" fmla="*/ 952500 w 952500"/>
              <a:gd name="connsiteY0" fmla="*/ 0 h 0"/>
              <a:gd name="connsiteX1" fmla="*/ 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9525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309302" y="16749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909796" y="210052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41102" y="25504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4750573" y="18673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4484827" y="24168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4164931" y="31035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8279183" y="17650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8346238" y="22002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8050072" y="27109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30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1" name="矩形 130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101" grpId="0" animBg="1"/>
      <p:bldP spid="106" grpId="0" animBg="1"/>
      <p:bldP spid="107" grpId="0" animBg="1"/>
      <p:bldP spid="108" grpId="0" animBg="1"/>
      <p:bldP spid="112" grpId="0" animBg="1"/>
      <p:bldP spid="113" grpId="0" animBg="1"/>
      <p:bldP spid="114" grpId="0" animBg="1"/>
      <p:bldP spid="11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27231" y="2407203"/>
            <a:ext cx="5064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+mj-ea"/>
              </a:rPr>
              <a:t>THANK </a:t>
            </a:r>
          </a:p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+mj-ea"/>
              </a:rPr>
              <a:t>YOU</a:t>
            </a:r>
            <a:endParaRPr lang="zh-CN" altLang="en-US" sz="8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关于公司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40" name="Freeform 5"/>
          <p:cNvSpPr/>
          <p:nvPr/>
        </p:nvSpPr>
        <p:spPr bwMode="auto">
          <a:xfrm>
            <a:off x="3248293" y="3623033"/>
            <a:ext cx="2467715" cy="323496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6408513" y="3522827"/>
            <a:ext cx="2441268" cy="3335173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5234020" y="2931613"/>
            <a:ext cx="635623" cy="3926387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35894" y="2931613"/>
            <a:ext cx="635623" cy="3926387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5831" y="3252271"/>
            <a:ext cx="801644" cy="801644"/>
            <a:chOff x="1661160" y="2430780"/>
            <a:chExt cx="609600" cy="609600"/>
          </a:xfrm>
        </p:grpSpPr>
        <p:sp>
          <p:nvSpPr>
            <p:cNvPr id="38" name="椭圆 37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5273" y="1979661"/>
            <a:ext cx="801644" cy="801644"/>
            <a:chOff x="5128260" y="2514600"/>
            <a:chExt cx="609600" cy="609600"/>
          </a:xfrm>
        </p:grpSpPr>
        <p:sp>
          <p:nvSpPr>
            <p:cNvPr id="36" name="椭圆 3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avLst/>
              <a:gdLst>
                <a:gd name="T0" fmla="*/ 2734 w 2822"/>
                <a:gd name="T1" fmla="*/ 134 h 2210"/>
                <a:gd name="T2" fmla="*/ 2612 w 2822"/>
                <a:gd name="T3" fmla="*/ 209 h 2210"/>
                <a:gd name="T4" fmla="*/ 2583 w 2822"/>
                <a:gd name="T5" fmla="*/ 333 h 2210"/>
                <a:gd name="T6" fmla="*/ 720 w 2822"/>
                <a:gd name="T7" fmla="*/ 333 h 2210"/>
                <a:gd name="T8" fmla="*/ 666 w 2822"/>
                <a:gd name="T9" fmla="*/ 80 h 2210"/>
                <a:gd name="T10" fmla="*/ 567 w 2822"/>
                <a:gd name="T11" fmla="*/ 0 h 2210"/>
                <a:gd name="T12" fmla="*/ 101 w 2822"/>
                <a:gd name="T13" fmla="*/ 0 h 2210"/>
                <a:gd name="T14" fmla="*/ 0 w 2822"/>
                <a:gd name="T15" fmla="*/ 101 h 2210"/>
                <a:gd name="T16" fmla="*/ 101 w 2822"/>
                <a:gd name="T17" fmla="*/ 203 h 2210"/>
                <a:gd name="T18" fmla="*/ 485 w 2822"/>
                <a:gd name="T19" fmla="*/ 203 h 2210"/>
                <a:gd name="T20" fmla="*/ 746 w 2822"/>
                <a:gd name="T21" fmla="*/ 1432 h 2210"/>
                <a:gd name="T22" fmla="*/ 846 w 2822"/>
                <a:gd name="T23" fmla="*/ 1512 h 2210"/>
                <a:gd name="T24" fmla="*/ 2435 w 2822"/>
                <a:gd name="T25" fmla="*/ 1512 h 2210"/>
                <a:gd name="T26" fmla="*/ 2534 w 2822"/>
                <a:gd name="T27" fmla="*/ 1433 h 2210"/>
                <a:gd name="T28" fmla="*/ 2809 w 2822"/>
                <a:gd name="T29" fmla="*/ 255 h 2210"/>
                <a:gd name="T30" fmla="*/ 2734 w 2822"/>
                <a:gd name="T31" fmla="*/ 134 h 2210"/>
                <a:gd name="T32" fmla="*/ 1404 w 2822"/>
                <a:gd name="T33" fmla="*/ 842 h 2210"/>
                <a:gd name="T34" fmla="*/ 1404 w 2822"/>
                <a:gd name="T35" fmla="*/ 536 h 2210"/>
                <a:gd name="T36" fmla="*/ 1895 w 2822"/>
                <a:gd name="T37" fmla="*/ 536 h 2210"/>
                <a:gd name="T38" fmla="*/ 1895 w 2822"/>
                <a:gd name="T39" fmla="*/ 842 h 2210"/>
                <a:gd name="T40" fmla="*/ 1404 w 2822"/>
                <a:gd name="T41" fmla="*/ 842 h 2210"/>
                <a:gd name="T42" fmla="*/ 1895 w 2822"/>
                <a:gd name="T43" fmla="*/ 963 h 2210"/>
                <a:gd name="T44" fmla="*/ 1895 w 2822"/>
                <a:gd name="T45" fmla="*/ 1309 h 2210"/>
                <a:gd name="T46" fmla="*/ 1404 w 2822"/>
                <a:gd name="T47" fmla="*/ 1309 h 2210"/>
                <a:gd name="T48" fmla="*/ 1404 w 2822"/>
                <a:gd name="T49" fmla="*/ 963 h 2210"/>
                <a:gd name="T50" fmla="*/ 1895 w 2822"/>
                <a:gd name="T51" fmla="*/ 963 h 2210"/>
                <a:gd name="T52" fmla="*/ 2016 w 2822"/>
                <a:gd name="T53" fmla="*/ 536 h 2210"/>
                <a:gd name="T54" fmla="*/ 2536 w 2822"/>
                <a:gd name="T55" fmla="*/ 536 h 2210"/>
                <a:gd name="T56" fmla="*/ 2464 w 2822"/>
                <a:gd name="T57" fmla="*/ 842 h 2210"/>
                <a:gd name="T58" fmla="*/ 2016 w 2822"/>
                <a:gd name="T59" fmla="*/ 842 h 2210"/>
                <a:gd name="T60" fmla="*/ 2016 w 2822"/>
                <a:gd name="T61" fmla="*/ 536 h 2210"/>
                <a:gd name="T62" fmla="*/ 1282 w 2822"/>
                <a:gd name="T63" fmla="*/ 536 h 2210"/>
                <a:gd name="T64" fmla="*/ 1282 w 2822"/>
                <a:gd name="T65" fmla="*/ 842 h 2210"/>
                <a:gd name="T66" fmla="*/ 828 w 2822"/>
                <a:gd name="T67" fmla="*/ 842 h 2210"/>
                <a:gd name="T68" fmla="*/ 763 w 2822"/>
                <a:gd name="T69" fmla="*/ 536 h 2210"/>
                <a:gd name="T70" fmla="*/ 1282 w 2822"/>
                <a:gd name="T71" fmla="*/ 536 h 2210"/>
                <a:gd name="T72" fmla="*/ 854 w 2822"/>
                <a:gd name="T73" fmla="*/ 963 h 2210"/>
                <a:gd name="T74" fmla="*/ 1282 w 2822"/>
                <a:gd name="T75" fmla="*/ 963 h 2210"/>
                <a:gd name="T76" fmla="*/ 1282 w 2822"/>
                <a:gd name="T77" fmla="*/ 1309 h 2210"/>
                <a:gd name="T78" fmla="*/ 928 w 2822"/>
                <a:gd name="T79" fmla="*/ 1309 h 2210"/>
                <a:gd name="T80" fmla="*/ 854 w 2822"/>
                <a:gd name="T81" fmla="*/ 963 h 2210"/>
                <a:gd name="T82" fmla="*/ 2355 w 2822"/>
                <a:gd name="T83" fmla="*/ 1309 h 2210"/>
                <a:gd name="T84" fmla="*/ 2016 w 2822"/>
                <a:gd name="T85" fmla="*/ 1309 h 2210"/>
                <a:gd name="T86" fmla="*/ 2016 w 2822"/>
                <a:gd name="T87" fmla="*/ 963 h 2210"/>
                <a:gd name="T88" fmla="*/ 2436 w 2822"/>
                <a:gd name="T89" fmla="*/ 963 h 2210"/>
                <a:gd name="T90" fmla="*/ 2355 w 2822"/>
                <a:gd name="T91" fmla="*/ 1309 h 2210"/>
                <a:gd name="T92" fmla="*/ 1153 w 2822"/>
                <a:gd name="T93" fmla="*/ 1757 h 2210"/>
                <a:gd name="T94" fmla="*/ 927 w 2822"/>
                <a:gd name="T95" fmla="*/ 1984 h 2210"/>
                <a:gd name="T96" fmla="*/ 1153 w 2822"/>
                <a:gd name="T97" fmla="*/ 2210 h 2210"/>
                <a:gd name="T98" fmla="*/ 1379 w 2822"/>
                <a:gd name="T99" fmla="*/ 1984 h 2210"/>
                <a:gd name="T100" fmla="*/ 1153 w 2822"/>
                <a:gd name="T101" fmla="*/ 1757 h 2210"/>
                <a:gd name="T102" fmla="*/ 2126 w 2822"/>
                <a:gd name="T103" fmla="*/ 1757 h 2210"/>
                <a:gd name="T104" fmla="*/ 1900 w 2822"/>
                <a:gd name="T105" fmla="*/ 1984 h 2210"/>
                <a:gd name="T106" fmla="*/ 2126 w 2822"/>
                <a:gd name="T107" fmla="*/ 2210 h 2210"/>
                <a:gd name="T108" fmla="*/ 2353 w 2822"/>
                <a:gd name="T109" fmla="*/ 1984 h 2210"/>
                <a:gd name="T110" fmla="*/ 2126 w 2822"/>
                <a:gd name="T111" fmla="*/ 1757 h 2210"/>
                <a:gd name="T112" fmla="*/ 2126 w 2822"/>
                <a:gd name="T113" fmla="*/ 1757 h 2210"/>
                <a:gd name="T114" fmla="*/ 2126 w 2822"/>
                <a:gd name="T115" fmla="*/ 175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2" h="2210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3343" y="1990801"/>
            <a:ext cx="801644" cy="801644"/>
            <a:chOff x="3383280" y="1615440"/>
            <a:chExt cx="609600" cy="609600"/>
          </a:xfrm>
        </p:grpSpPr>
        <p:sp>
          <p:nvSpPr>
            <p:cNvPr id="34" name="椭圆 33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10524" y="3132024"/>
            <a:ext cx="801644" cy="801644"/>
            <a:chOff x="6865620" y="1615440"/>
            <a:chExt cx="609600" cy="609600"/>
          </a:xfrm>
        </p:grpSpPr>
        <p:sp>
          <p:nvSpPr>
            <p:cNvPr id="32" name="椭圆 31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821523" y="4249316"/>
            <a:ext cx="385791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70804" y="5188742"/>
            <a:ext cx="536099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12697" y="4349521"/>
            <a:ext cx="235483" cy="2354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1382" y="3307384"/>
            <a:ext cx="440904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126250" y="5126114"/>
            <a:ext cx="385791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27688" y="3535352"/>
            <a:ext cx="23548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641412" y="1783770"/>
            <a:ext cx="2822650" cy="1051693"/>
            <a:chOff x="1641412" y="1783770"/>
            <a:chExt cx="2822650" cy="105169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41412" y="1783770"/>
              <a:ext cx="2822650" cy="1051693"/>
              <a:chOff x="6723820" y="1590302"/>
              <a:chExt cx="2146448" cy="7997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208938" y="1590302"/>
                <a:ext cx="613392" cy="351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2014</a:t>
                </a:r>
                <a:endPara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文本框 75"/>
              <p:cNvSpPr txBox="1"/>
              <p:nvPr/>
            </p:nvSpPr>
            <p:spPr bwMode="auto">
              <a:xfrm>
                <a:off x="6723820" y="2132600"/>
                <a:ext cx="2146448" cy="25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点击添加您的内容</a:t>
                </a: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7264442" y="1866984"/>
                <a:ext cx="1590418" cy="280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点击添加标题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2633703" y="2496909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441422" y="1783770"/>
            <a:ext cx="2822650" cy="1034780"/>
            <a:chOff x="7441422" y="1783770"/>
            <a:chExt cx="2822650" cy="1034780"/>
          </a:xfrm>
        </p:grpSpPr>
        <p:sp>
          <p:nvSpPr>
            <p:cNvPr id="48" name="矩形 47"/>
            <p:cNvSpPr/>
            <p:nvPr/>
          </p:nvSpPr>
          <p:spPr>
            <a:xfrm>
              <a:off x="7512041" y="1783770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9" name="文本框 75"/>
            <p:cNvSpPr txBox="1"/>
            <p:nvPr/>
          </p:nvSpPr>
          <p:spPr bwMode="auto">
            <a:xfrm>
              <a:off x="7441422" y="247999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7452412" y="2148997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558206" y="2508132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8210019" y="4033636"/>
            <a:ext cx="2822650" cy="1076984"/>
            <a:chOff x="8210019" y="4033636"/>
            <a:chExt cx="2822650" cy="1076984"/>
          </a:xfrm>
        </p:grpSpPr>
        <p:sp>
          <p:nvSpPr>
            <p:cNvPr id="52" name="矩形 51"/>
            <p:cNvSpPr/>
            <p:nvPr/>
          </p:nvSpPr>
          <p:spPr>
            <a:xfrm>
              <a:off x="9209107" y="4033636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3" name="文本框 75"/>
            <p:cNvSpPr txBox="1"/>
            <p:nvPr/>
          </p:nvSpPr>
          <p:spPr bwMode="auto">
            <a:xfrm>
              <a:off x="8210019" y="477206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8572702" y="4398863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48839" y="4757998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050157" y="4103055"/>
            <a:ext cx="2822650" cy="1076984"/>
            <a:chOff x="1050157" y="4103055"/>
            <a:chExt cx="2822650" cy="1076984"/>
          </a:xfrm>
        </p:grpSpPr>
        <p:sp>
          <p:nvSpPr>
            <p:cNvPr id="56" name="矩形 55"/>
            <p:cNvSpPr/>
            <p:nvPr/>
          </p:nvSpPr>
          <p:spPr>
            <a:xfrm>
              <a:off x="2049245" y="410305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7" name="文本框 75"/>
            <p:cNvSpPr txBox="1"/>
            <p:nvPr/>
          </p:nvSpPr>
          <p:spPr bwMode="auto">
            <a:xfrm>
              <a:off x="1050157" y="4841485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1412840" y="4468282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588977" y="4827417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22449" y="2064543"/>
            <a:ext cx="1355120" cy="1363211"/>
            <a:chOff x="1336675" y="1568450"/>
            <a:chExt cx="1063625" cy="1069975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avLst/>
              <a:gdLst>
                <a:gd name="T0" fmla="*/ 150 w 169"/>
                <a:gd name="T1" fmla="*/ 0 h 126"/>
                <a:gd name="T2" fmla="*/ 19 w 169"/>
                <a:gd name="T3" fmla="*/ 0 h 126"/>
                <a:gd name="T4" fmla="*/ 0 w 169"/>
                <a:gd name="T5" fmla="*/ 20 h 126"/>
                <a:gd name="T6" fmla="*/ 0 w 169"/>
                <a:gd name="T7" fmla="*/ 107 h 126"/>
                <a:gd name="T8" fmla="*/ 19 w 169"/>
                <a:gd name="T9" fmla="*/ 126 h 126"/>
                <a:gd name="T10" fmla="*/ 150 w 169"/>
                <a:gd name="T11" fmla="*/ 126 h 126"/>
                <a:gd name="T12" fmla="*/ 169 w 169"/>
                <a:gd name="T13" fmla="*/ 107 h 126"/>
                <a:gd name="T14" fmla="*/ 169 w 169"/>
                <a:gd name="T15" fmla="*/ 20 h 126"/>
                <a:gd name="T16" fmla="*/ 150 w 169"/>
                <a:gd name="T17" fmla="*/ 0 h 126"/>
                <a:gd name="T18" fmla="*/ 121 w 169"/>
                <a:gd name="T19" fmla="*/ 74 h 126"/>
                <a:gd name="T20" fmla="*/ 116 w 169"/>
                <a:gd name="T21" fmla="*/ 79 h 126"/>
                <a:gd name="T22" fmla="*/ 100 w 169"/>
                <a:gd name="T23" fmla="*/ 79 h 126"/>
                <a:gd name="T24" fmla="*/ 100 w 169"/>
                <a:gd name="T25" fmla="*/ 95 h 126"/>
                <a:gd name="T26" fmla="*/ 94 w 169"/>
                <a:gd name="T27" fmla="*/ 100 h 126"/>
                <a:gd name="T28" fmla="*/ 74 w 169"/>
                <a:gd name="T29" fmla="*/ 100 h 126"/>
                <a:gd name="T30" fmla="*/ 69 w 169"/>
                <a:gd name="T31" fmla="*/ 95 h 126"/>
                <a:gd name="T32" fmla="*/ 69 w 169"/>
                <a:gd name="T33" fmla="*/ 79 h 126"/>
                <a:gd name="T34" fmla="*/ 53 w 169"/>
                <a:gd name="T35" fmla="*/ 79 h 126"/>
                <a:gd name="T36" fmla="*/ 47 w 169"/>
                <a:gd name="T37" fmla="*/ 74 h 126"/>
                <a:gd name="T38" fmla="*/ 47 w 169"/>
                <a:gd name="T39" fmla="*/ 53 h 126"/>
                <a:gd name="T40" fmla="*/ 53 w 169"/>
                <a:gd name="T41" fmla="*/ 48 h 126"/>
                <a:gd name="T42" fmla="*/ 69 w 169"/>
                <a:gd name="T43" fmla="*/ 48 h 126"/>
                <a:gd name="T44" fmla="*/ 69 w 169"/>
                <a:gd name="T45" fmla="*/ 32 h 126"/>
                <a:gd name="T46" fmla="*/ 74 w 169"/>
                <a:gd name="T47" fmla="*/ 27 h 126"/>
                <a:gd name="T48" fmla="*/ 94 w 169"/>
                <a:gd name="T49" fmla="*/ 27 h 126"/>
                <a:gd name="T50" fmla="*/ 100 w 169"/>
                <a:gd name="T51" fmla="*/ 32 h 126"/>
                <a:gd name="T52" fmla="*/ 100 w 169"/>
                <a:gd name="T53" fmla="*/ 48 h 126"/>
                <a:gd name="T54" fmla="*/ 116 w 169"/>
                <a:gd name="T55" fmla="*/ 48 h 126"/>
                <a:gd name="T56" fmla="*/ 121 w 169"/>
                <a:gd name="T57" fmla="*/ 53 h 126"/>
                <a:gd name="T58" fmla="*/ 121 w 169"/>
                <a:gd name="T59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26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1679575" y="1790700"/>
              <a:ext cx="379413" cy="136525"/>
            </a:xfrm>
            <a:custGeom>
              <a:avLst/>
              <a:gdLst>
                <a:gd name="T0" fmla="*/ 11 w 101"/>
                <a:gd name="T1" fmla="*/ 16 h 36"/>
                <a:gd name="T2" fmla="*/ 16 w 101"/>
                <a:gd name="T3" fmla="*/ 11 h 36"/>
                <a:gd name="T4" fmla="*/ 85 w 101"/>
                <a:gd name="T5" fmla="*/ 11 h 36"/>
                <a:gd name="T6" fmla="*/ 90 w 101"/>
                <a:gd name="T7" fmla="*/ 16 h 36"/>
                <a:gd name="T8" fmla="*/ 90 w 101"/>
                <a:gd name="T9" fmla="*/ 36 h 36"/>
                <a:gd name="T10" fmla="*/ 101 w 101"/>
                <a:gd name="T11" fmla="*/ 36 h 36"/>
                <a:gd name="T12" fmla="*/ 101 w 101"/>
                <a:gd name="T13" fmla="*/ 7 h 36"/>
                <a:gd name="T14" fmla="*/ 94 w 101"/>
                <a:gd name="T15" fmla="*/ 0 h 36"/>
                <a:gd name="T16" fmla="*/ 6 w 101"/>
                <a:gd name="T17" fmla="*/ 0 h 36"/>
                <a:gd name="T18" fmla="*/ 0 w 101"/>
                <a:gd name="T19" fmla="*/ 7 h 36"/>
                <a:gd name="T20" fmla="*/ 0 w 101"/>
                <a:gd name="T21" fmla="*/ 36 h 36"/>
                <a:gd name="T22" fmla="*/ 11 w 101"/>
                <a:gd name="T23" fmla="*/ 36 h 36"/>
                <a:gd name="T24" fmla="*/ 11 w 101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36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68521" y="2064543"/>
            <a:ext cx="1359166" cy="1363211"/>
            <a:chOff x="5140325" y="1568450"/>
            <a:chExt cx="1066800" cy="1069975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5783263" y="1801813"/>
              <a:ext cx="165100" cy="614363"/>
            </a:xfrm>
            <a:custGeom>
              <a:avLst/>
              <a:gdLst>
                <a:gd name="T0" fmla="*/ 38 w 44"/>
                <a:gd name="T1" fmla="*/ 0 h 163"/>
                <a:gd name="T2" fmla="*/ 36 w 44"/>
                <a:gd name="T3" fmla="*/ 0 h 163"/>
                <a:gd name="T4" fmla="*/ 36 w 44"/>
                <a:gd name="T5" fmla="*/ 41 h 163"/>
                <a:gd name="T6" fmla="*/ 31 w 44"/>
                <a:gd name="T7" fmla="*/ 45 h 163"/>
                <a:gd name="T8" fmla="*/ 26 w 44"/>
                <a:gd name="T9" fmla="*/ 41 h 163"/>
                <a:gd name="T10" fmla="*/ 26 w 44"/>
                <a:gd name="T11" fmla="*/ 0 h 163"/>
                <a:gd name="T12" fmla="*/ 18 w 44"/>
                <a:gd name="T13" fmla="*/ 0 h 163"/>
                <a:gd name="T14" fmla="*/ 18 w 44"/>
                <a:gd name="T15" fmla="*/ 41 h 163"/>
                <a:gd name="T16" fmla="*/ 13 w 44"/>
                <a:gd name="T17" fmla="*/ 45 h 163"/>
                <a:gd name="T18" fmla="*/ 8 w 44"/>
                <a:gd name="T19" fmla="*/ 41 h 163"/>
                <a:gd name="T20" fmla="*/ 8 w 44"/>
                <a:gd name="T21" fmla="*/ 0 h 163"/>
                <a:gd name="T22" fmla="*/ 6 w 44"/>
                <a:gd name="T23" fmla="*/ 0 h 163"/>
                <a:gd name="T24" fmla="*/ 0 w 44"/>
                <a:gd name="T25" fmla="*/ 6 h 163"/>
                <a:gd name="T26" fmla="*/ 0 w 44"/>
                <a:gd name="T27" fmla="*/ 51 h 163"/>
                <a:gd name="T28" fmla="*/ 6 w 44"/>
                <a:gd name="T29" fmla="*/ 57 h 163"/>
                <a:gd name="T30" fmla="*/ 15 w 44"/>
                <a:gd name="T31" fmla="*/ 57 h 163"/>
                <a:gd name="T32" fmla="*/ 15 w 44"/>
                <a:gd name="T33" fmla="*/ 74 h 163"/>
                <a:gd name="T34" fmla="*/ 11 w 44"/>
                <a:gd name="T35" fmla="*/ 82 h 163"/>
                <a:gd name="T36" fmla="*/ 11 w 44"/>
                <a:gd name="T37" fmla="*/ 152 h 163"/>
                <a:gd name="T38" fmla="*/ 22 w 44"/>
                <a:gd name="T39" fmla="*/ 163 h 163"/>
                <a:gd name="T40" fmla="*/ 33 w 44"/>
                <a:gd name="T41" fmla="*/ 152 h 163"/>
                <a:gd name="T42" fmla="*/ 33 w 44"/>
                <a:gd name="T43" fmla="*/ 82 h 163"/>
                <a:gd name="T44" fmla="*/ 29 w 44"/>
                <a:gd name="T45" fmla="*/ 74 h 163"/>
                <a:gd name="T46" fmla="*/ 29 w 44"/>
                <a:gd name="T47" fmla="*/ 57 h 163"/>
                <a:gd name="T48" fmla="*/ 38 w 44"/>
                <a:gd name="T49" fmla="*/ 57 h 163"/>
                <a:gd name="T50" fmla="*/ 44 w 44"/>
                <a:gd name="T51" fmla="*/ 51 h 163"/>
                <a:gd name="T52" fmla="*/ 44 w 44"/>
                <a:gd name="T53" fmla="*/ 6 h 163"/>
                <a:gd name="T54" fmla="*/ 38 w 44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63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5399088" y="1795463"/>
              <a:ext cx="153988" cy="620713"/>
            </a:xfrm>
            <a:custGeom>
              <a:avLst/>
              <a:gdLst>
                <a:gd name="T0" fmla="*/ 21 w 41"/>
                <a:gd name="T1" fmla="*/ 0 h 165"/>
                <a:gd name="T2" fmla="*/ 0 w 41"/>
                <a:gd name="T3" fmla="*/ 30 h 165"/>
                <a:gd name="T4" fmla="*/ 14 w 41"/>
                <a:gd name="T5" fmla="*/ 58 h 165"/>
                <a:gd name="T6" fmla="*/ 14 w 41"/>
                <a:gd name="T7" fmla="*/ 76 h 165"/>
                <a:gd name="T8" fmla="*/ 10 w 41"/>
                <a:gd name="T9" fmla="*/ 84 h 165"/>
                <a:gd name="T10" fmla="*/ 10 w 41"/>
                <a:gd name="T11" fmla="*/ 154 h 165"/>
                <a:gd name="T12" fmla="*/ 21 w 41"/>
                <a:gd name="T13" fmla="*/ 165 h 165"/>
                <a:gd name="T14" fmla="*/ 31 w 41"/>
                <a:gd name="T15" fmla="*/ 154 h 165"/>
                <a:gd name="T16" fmla="*/ 31 w 41"/>
                <a:gd name="T17" fmla="*/ 84 h 165"/>
                <a:gd name="T18" fmla="*/ 27 w 41"/>
                <a:gd name="T19" fmla="*/ 76 h 165"/>
                <a:gd name="T20" fmla="*/ 27 w 41"/>
                <a:gd name="T21" fmla="*/ 58 h 165"/>
                <a:gd name="T22" fmla="*/ 41 w 41"/>
                <a:gd name="T23" fmla="*/ 30 h 165"/>
                <a:gd name="T24" fmla="*/ 21 w 41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5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5613400" y="1795463"/>
              <a:ext cx="112713" cy="620713"/>
            </a:xfrm>
            <a:custGeom>
              <a:avLst/>
              <a:gdLst>
                <a:gd name="T0" fmla="*/ 26 w 30"/>
                <a:gd name="T1" fmla="*/ 76 h 165"/>
                <a:gd name="T2" fmla="*/ 26 w 30"/>
                <a:gd name="T3" fmla="*/ 58 h 165"/>
                <a:gd name="T4" fmla="*/ 26 w 30"/>
                <a:gd name="T5" fmla="*/ 50 h 165"/>
                <a:gd name="T6" fmla="*/ 26 w 30"/>
                <a:gd name="T7" fmla="*/ 1 h 165"/>
                <a:gd name="T8" fmla="*/ 20 w 30"/>
                <a:gd name="T9" fmla="*/ 0 h 165"/>
                <a:gd name="T10" fmla="*/ 0 w 30"/>
                <a:gd name="T11" fmla="*/ 30 h 165"/>
                <a:gd name="T12" fmla="*/ 13 w 30"/>
                <a:gd name="T13" fmla="*/ 57 h 165"/>
                <a:gd name="T14" fmla="*/ 13 w 30"/>
                <a:gd name="T15" fmla="*/ 76 h 165"/>
                <a:gd name="T16" fmla="*/ 9 w 30"/>
                <a:gd name="T17" fmla="*/ 84 h 165"/>
                <a:gd name="T18" fmla="*/ 9 w 30"/>
                <a:gd name="T19" fmla="*/ 154 h 165"/>
                <a:gd name="T20" fmla="*/ 20 w 30"/>
                <a:gd name="T21" fmla="*/ 165 h 165"/>
                <a:gd name="T22" fmla="*/ 30 w 30"/>
                <a:gd name="T23" fmla="*/ 154 h 165"/>
                <a:gd name="T24" fmla="*/ 30 w 30"/>
                <a:gd name="T25" fmla="*/ 84 h 165"/>
                <a:gd name="T26" fmla="*/ 26 w 30"/>
                <a:gd name="T27" fmla="*/ 7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5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8521" y="4184194"/>
            <a:ext cx="1359166" cy="1357144"/>
            <a:chOff x="5140325" y="3451225"/>
            <a:chExt cx="1066800" cy="1065213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541963" y="4187825"/>
              <a:ext cx="266700" cy="90488"/>
            </a:xfrm>
            <a:custGeom>
              <a:avLst/>
              <a:gdLst>
                <a:gd name="T0" fmla="*/ 71 w 71"/>
                <a:gd name="T1" fmla="*/ 23 h 24"/>
                <a:gd name="T2" fmla="*/ 64 w 71"/>
                <a:gd name="T3" fmla="*/ 21 h 24"/>
                <a:gd name="T4" fmla="*/ 60 w 71"/>
                <a:gd name="T5" fmla="*/ 11 h 24"/>
                <a:gd name="T6" fmla="*/ 59 w 71"/>
                <a:gd name="T7" fmla="*/ 0 h 24"/>
                <a:gd name="T8" fmla="*/ 12 w 71"/>
                <a:gd name="T9" fmla="*/ 0 h 24"/>
                <a:gd name="T10" fmla="*/ 11 w 71"/>
                <a:gd name="T11" fmla="*/ 11 h 24"/>
                <a:gd name="T12" fmla="*/ 7 w 71"/>
                <a:gd name="T13" fmla="*/ 21 h 24"/>
                <a:gd name="T14" fmla="*/ 0 w 71"/>
                <a:gd name="T15" fmla="*/ 23 h 24"/>
                <a:gd name="T16" fmla="*/ 0 w 71"/>
                <a:gd name="T17" fmla="*/ 24 h 24"/>
                <a:gd name="T18" fmla="*/ 6 w 71"/>
                <a:gd name="T19" fmla="*/ 24 h 24"/>
                <a:gd name="T20" fmla="*/ 35 w 71"/>
                <a:gd name="T21" fmla="*/ 24 h 24"/>
                <a:gd name="T22" fmla="*/ 36 w 71"/>
                <a:gd name="T23" fmla="*/ 24 h 24"/>
                <a:gd name="T24" fmla="*/ 65 w 71"/>
                <a:gd name="T25" fmla="*/ 24 h 24"/>
                <a:gd name="T26" fmla="*/ 71 w 71"/>
                <a:gd name="T27" fmla="*/ 24 h 24"/>
                <a:gd name="T28" fmla="*/ 71 w 71"/>
                <a:gd name="T2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24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357813" y="3687763"/>
              <a:ext cx="631825" cy="493713"/>
            </a:xfrm>
            <a:custGeom>
              <a:avLst/>
              <a:gdLst>
                <a:gd name="T0" fmla="*/ 162 w 168"/>
                <a:gd name="T1" fmla="*/ 0 h 131"/>
                <a:gd name="T2" fmla="*/ 7 w 168"/>
                <a:gd name="T3" fmla="*/ 0 h 131"/>
                <a:gd name="T4" fmla="*/ 0 w 168"/>
                <a:gd name="T5" fmla="*/ 6 h 131"/>
                <a:gd name="T6" fmla="*/ 0 w 168"/>
                <a:gd name="T7" fmla="*/ 125 h 131"/>
                <a:gd name="T8" fmla="*/ 7 w 168"/>
                <a:gd name="T9" fmla="*/ 131 h 131"/>
                <a:gd name="T10" fmla="*/ 61 w 168"/>
                <a:gd name="T11" fmla="*/ 131 h 131"/>
                <a:gd name="T12" fmla="*/ 61 w 168"/>
                <a:gd name="T13" fmla="*/ 131 h 131"/>
                <a:gd name="T14" fmla="*/ 108 w 168"/>
                <a:gd name="T15" fmla="*/ 131 h 131"/>
                <a:gd name="T16" fmla="*/ 108 w 168"/>
                <a:gd name="T17" fmla="*/ 131 h 131"/>
                <a:gd name="T18" fmla="*/ 162 w 168"/>
                <a:gd name="T19" fmla="*/ 131 h 131"/>
                <a:gd name="T20" fmla="*/ 168 w 168"/>
                <a:gd name="T21" fmla="*/ 125 h 131"/>
                <a:gd name="T22" fmla="*/ 168 w 168"/>
                <a:gd name="T23" fmla="*/ 6 h 131"/>
                <a:gd name="T24" fmla="*/ 162 w 168"/>
                <a:gd name="T25" fmla="*/ 0 h 131"/>
                <a:gd name="T26" fmla="*/ 84 w 168"/>
                <a:gd name="T27" fmla="*/ 123 h 131"/>
                <a:gd name="T28" fmla="*/ 82 w 168"/>
                <a:gd name="T29" fmla="*/ 120 h 131"/>
                <a:gd name="T30" fmla="*/ 84 w 168"/>
                <a:gd name="T31" fmla="*/ 118 h 131"/>
                <a:gd name="T32" fmla="*/ 87 w 168"/>
                <a:gd name="T33" fmla="*/ 120 h 131"/>
                <a:gd name="T34" fmla="*/ 84 w 168"/>
                <a:gd name="T35" fmla="*/ 123 h 131"/>
                <a:gd name="T36" fmla="*/ 160 w 168"/>
                <a:gd name="T37" fmla="*/ 106 h 131"/>
                <a:gd name="T38" fmla="*/ 8 w 168"/>
                <a:gd name="T39" fmla="*/ 106 h 131"/>
                <a:gd name="T40" fmla="*/ 8 w 168"/>
                <a:gd name="T41" fmla="*/ 8 h 131"/>
                <a:gd name="T42" fmla="*/ 160 w 168"/>
                <a:gd name="T43" fmla="*/ 8 h 131"/>
                <a:gd name="T44" fmla="*/ 160 w 168"/>
                <a:gd name="T45" fmla="*/ 10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31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5745163" y="3876675"/>
              <a:ext cx="115888" cy="134938"/>
            </a:xfrm>
            <a:custGeom>
              <a:avLst/>
              <a:gdLst>
                <a:gd name="T0" fmla="*/ 26 w 31"/>
                <a:gd name="T1" fmla="*/ 7 h 36"/>
                <a:gd name="T2" fmla="*/ 18 w 31"/>
                <a:gd name="T3" fmla="*/ 0 h 36"/>
                <a:gd name="T4" fmla="*/ 18 w 31"/>
                <a:gd name="T5" fmla="*/ 0 h 36"/>
                <a:gd name="T6" fmla="*/ 12 w 31"/>
                <a:gd name="T7" fmla="*/ 2 h 36"/>
                <a:gd name="T8" fmla="*/ 6 w 31"/>
                <a:gd name="T9" fmla="*/ 0 h 36"/>
                <a:gd name="T10" fmla="*/ 5 w 31"/>
                <a:gd name="T11" fmla="*/ 0 h 36"/>
                <a:gd name="T12" fmla="*/ 0 w 31"/>
                <a:gd name="T13" fmla="*/ 2 h 36"/>
                <a:gd name="T14" fmla="*/ 1 w 31"/>
                <a:gd name="T15" fmla="*/ 6 h 36"/>
                <a:gd name="T16" fmla="*/ 9 w 31"/>
                <a:gd name="T17" fmla="*/ 36 h 36"/>
                <a:gd name="T18" fmla="*/ 9 w 31"/>
                <a:gd name="T19" fmla="*/ 36 h 36"/>
                <a:gd name="T20" fmla="*/ 24 w 31"/>
                <a:gd name="T21" fmla="*/ 36 h 36"/>
                <a:gd name="T22" fmla="*/ 31 w 31"/>
                <a:gd name="T23" fmla="*/ 29 h 36"/>
                <a:gd name="T24" fmla="*/ 26 w 31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5489575" y="3876675"/>
              <a:ext cx="112713" cy="134938"/>
            </a:xfrm>
            <a:custGeom>
              <a:avLst/>
              <a:gdLst>
                <a:gd name="T0" fmla="*/ 30 w 30"/>
                <a:gd name="T1" fmla="*/ 2 h 36"/>
                <a:gd name="T2" fmla="*/ 25 w 30"/>
                <a:gd name="T3" fmla="*/ 0 h 36"/>
                <a:gd name="T4" fmla="*/ 25 w 30"/>
                <a:gd name="T5" fmla="*/ 0 h 36"/>
                <a:gd name="T6" fmla="*/ 19 w 30"/>
                <a:gd name="T7" fmla="*/ 2 h 36"/>
                <a:gd name="T8" fmla="*/ 12 w 30"/>
                <a:gd name="T9" fmla="*/ 0 h 36"/>
                <a:gd name="T10" fmla="*/ 12 w 30"/>
                <a:gd name="T11" fmla="*/ 0 h 36"/>
                <a:gd name="T12" fmla="*/ 5 w 30"/>
                <a:gd name="T13" fmla="*/ 7 h 36"/>
                <a:gd name="T14" fmla="*/ 0 w 30"/>
                <a:gd name="T15" fmla="*/ 29 h 36"/>
                <a:gd name="T16" fmla="*/ 7 w 30"/>
                <a:gd name="T17" fmla="*/ 36 h 36"/>
                <a:gd name="T18" fmla="*/ 22 w 30"/>
                <a:gd name="T19" fmla="*/ 36 h 36"/>
                <a:gd name="T20" fmla="*/ 22 w 30"/>
                <a:gd name="T21" fmla="*/ 36 h 36"/>
                <a:gd name="T22" fmla="*/ 29 w 30"/>
                <a:gd name="T23" fmla="*/ 6 h 36"/>
                <a:gd name="T24" fmla="*/ 30 w 30"/>
                <a:gd name="T2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6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5580063" y="3860800"/>
              <a:ext cx="190500" cy="184150"/>
            </a:xfrm>
            <a:custGeom>
              <a:avLst/>
              <a:gdLst>
                <a:gd name="T0" fmla="*/ 44 w 51"/>
                <a:gd name="T1" fmla="*/ 10 h 49"/>
                <a:gd name="T2" fmla="*/ 34 w 51"/>
                <a:gd name="T3" fmla="*/ 0 h 49"/>
                <a:gd name="T4" fmla="*/ 34 w 51"/>
                <a:gd name="T5" fmla="*/ 0 h 49"/>
                <a:gd name="T6" fmla="*/ 25 w 51"/>
                <a:gd name="T7" fmla="*/ 4 h 49"/>
                <a:gd name="T8" fmla="*/ 17 w 51"/>
                <a:gd name="T9" fmla="*/ 0 h 49"/>
                <a:gd name="T10" fmla="*/ 16 w 51"/>
                <a:gd name="T11" fmla="*/ 0 h 49"/>
                <a:gd name="T12" fmla="*/ 6 w 51"/>
                <a:gd name="T13" fmla="*/ 10 h 49"/>
                <a:gd name="T14" fmla="*/ 0 w 51"/>
                <a:gd name="T15" fmla="*/ 40 h 49"/>
                <a:gd name="T16" fmla="*/ 9 w 51"/>
                <a:gd name="T17" fmla="*/ 49 h 49"/>
                <a:gd name="T18" fmla="*/ 41 w 51"/>
                <a:gd name="T19" fmla="*/ 49 h 49"/>
                <a:gd name="T20" fmla="*/ 51 w 51"/>
                <a:gd name="T21" fmla="*/ 40 h 49"/>
                <a:gd name="T22" fmla="*/ 44 w 51"/>
                <a:gd name="T23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9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22449" y="4184194"/>
            <a:ext cx="1355120" cy="1357144"/>
            <a:chOff x="1336675" y="3451225"/>
            <a:chExt cx="1063625" cy="1065213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550988" y="3624263"/>
              <a:ext cx="635000" cy="439738"/>
            </a:xfrm>
            <a:custGeom>
              <a:avLst/>
              <a:gdLst>
                <a:gd name="T0" fmla="*/ 169 w 169"/>
                <a:gd name="T1" fmla="*/ 117 h 117"/>
                <a:gd name="T2" fmla="*/ 169 w 169"/>
                <a:gd name="T3" fmla="*/ 112 h 117"/>
                <a:gd name="T4" fmla="*/ 92 w 169"/>
                <a:gd name="T5" fmla="*/ 39 h 117"/>
                <a:gd name="T6" fmla="*/ 92 w 169"/>
                <a:gd name="T7" fmla="*/ 30 h 117"/>
                <a:gd name="T8" fmla="*/ 100 w 169"/>
                <a:gd name="T9" fmla="*/ 16 h 117"/>
                <a:gd name="T10" fmla="*/ 84 w 169"/>
                <a:gd name="T11" fmla="*/ 0 h 117"/>
                <a:gd name="T12" fmla="*/ 69 w 169"/>
                <a:gd name="T13" fmla="*/ 16 h 117"/>
                <a:gd name="T14" fmla="*/ 77 w 169"/>
                <a:gd name="T15" fmla="*/ 30 h 117"/>
                <a:gd name="T16" fmla="*/ 77 w 169"/>
                <a:gd name="T17" fmla="*/ 39 h 117"/>
                <a:gd name="T18" fmla="*/ 0 w 169"/>
                <a:gd name="T19" fmla="*/ 112 h 117"/>
                <a:gd name="T20" fmla="*/ 0 w 169"/>
                <a:gd name="T21" fmla="*/ 117 h 117"/>
                <a:gd name="T22" fmla="*/ 169 w 169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17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498600" y="4097338"/>
              <a:ext cx="739775" cy="95250"/>
            </a:xfrm>
            <a:custGeom>
              <a:avLst/>
              <a:gdLst>
                <a:gd name="T0" fmla="*/ 433 w 466"/>
                <a:gd name="T1" fmla="*/ 29 h 60"/>
                <a:gd name="T2" fmla="*/ 433 w 466"/>
                <a:gd name="T3" fmla="*/ 0 h 60"/>
                <a:gd name="T4" fmla="*/ 33 w 466"/>
                <a:gd name="T5" fmla="*/ 0 h 60"/>
                <a:gd name="T6" fmla="*/ 33 w 466"/>
                <a:gd name="T7" fmla="*/ 29 h 60"/>
                <a:gd name="T8" fmla="*/ 0 w 466"/>
                <a:gd name="T9" fmla="*/ 29 h 60"/>
                <a:gd name="T10" fmla="*/ 0 w 466"/>
                <a:gd name="T11" fmla="*/ 60 h 60"/>
                <a:gd name="T12" fmla="*/ 466 w 466"/>
                <a:gd name="T13" fmla="*/ 60 h 60"/>
                <a:gd name="T14" fmla="*/ 466 w 466"/>
                <a:gd name="T15" fmla="*/ 29 h 60"/>
                <a:gd name="T16" fmla="*/ 433 w 466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60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13936" y="2163127"/>
            <a:ext cx="1774743" cy="1291526"/>
            <a:chOff x="3313936" y="2163127"/>
            <a:chExt cx="1774743" cy="1291526"/>
          </a:xfrm>
        </p:grpSpPr>
        <p:sp>
          <p:nvSpPr>
            <p:cNvPr id="40" name="文本框 39"/>
            <p:cNvSpPr txBox="1"/>
            <p:nvPr/>
          </p:nvSpPr>
          <p:spPr>
            <a:xfrm>
              <a:off x="3450616" y="216312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47299" y="268011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321170" y="4160643"/>
            <a:ext cx="1774743" cy="1291526"/>
            <a:chOff x="3321170" y="4160643"/>
            <a:chExt cx="1774743" cy="1291526"/>
          </a:xfrm>
        </p:grpSpPr>
        <p:sp>
          <p:nvSpPr>
            <p:cNvPr id="43" name="文本框 42"/>
            <p:cNvSpPr txBox="1"/>
            <p:nvPr/>
          </p:nvSpPr>
          <p:spPr>
            <a:xfrm>
              <a:off x="3457850" y="416064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1170" y="4805838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554533" y="4677634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250769" y="2136228"/>
            <a:ext cx="1774743" cy="1291526"/>
            <a:chOff x="8250769" y="2136228"/>
            <a:chExt cx="1774743" cy="1291526"/>
          </a:xfrm>
        </p:grpSpPr>
        <p:sp>
          <p:nvSpPr>
            <p:cNvPr id="46" name="文本框 45"/>
            <p:cNvSpPr txBox="1"/>
            <p:nvPr/>
          </p:nvSpPr>
          <p:spPr>
            <a:xfrm>
              <a:off x="8387449" y="213622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50769" y="2781423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484132" y="2653219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258003" y="4133744"/>
            <a:ext cx="1774743" cy="1291526"/>
            <a:chOff x="8258003" y="4133744"/>
            <a:chExt cx="1774743" cy="1291526"/>
          </a:xfrm>
        </p:grpSpPr>
        <p:sp>
          <p:nvSpPr>
            <p:cNvPr id="49" name="文本框 48"/>
            <p:cNvSpPr txBox="1"/>
            <p:nvPr/>
          </p:nvSpPr>
          <p:spPr>
            <a:xfrm>
              <a:off x="8394683" y="41337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58003" y="4778939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491366" y="4650735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7318" y="3515809"/>
            <a:ext cx="12157363" cy="2182253"/>
          </a:xfrm>
          <a:custGeom>
            <a:avLst/>
            <a:gdLst>
              <a:gd name="connsiteX0" fmla="*/ 0 w 9170126"/>
              <a:gd name="connsiteY0" fmla="*/ 26126 h 1711235"/>
              <a:gd name="connsiteX1" fmla="*/ 3213463 w 9170126"/>
              <a:gd name="connsiteY1" fmla="*/ 1711235 h 1711235"/>
              <a:gd name="connsiteX2" fmla="*/ 7994469 w 9170126"/>
              <a:gd name="connsiteY2" fmla="*/ 326572 h 1711235"/>
              <a:gd name="connsiteX3" fmla="*/ 9170126 w 9170126"/>
              <a:gd name="connsiteY3" fmla="*/ 0 h 1711235"/>
              <a:gd name="connsiteX0-1" fmla="*/ 0 w 9170126"/>
              <a:gd name="connsiteY0-2" fmla="*/ 26126 h 1712821"/>
              <a:gd name="connsiteX1-3" fmla="*/ 3213463 w 9170126"/>
              <a:gd name="connsiteY1-4" fmla="*/ 1711235 h 1712821"/>
              <a:gd name="connsiteX2-5" fmla="*/ 7994469 w 9170126"/>
              <a:gd name="connsiteY2-6" fmla="*/ 326572 h 1712821"/>
              <a:gd name="connsiteX3-7" fmla="*/ 9170126 w 9170126"/>
              <a:gd name="connsiteY3-8" fmla="*/ 0 h 1712821"/>
              <a:gd name="connsiteX0-9" fmla="*/ 0 w 9170126"/>
              <a:gd name="connsiteY0-10" fmla="*/ 26126 h 1712821"/>
              <a:gd name="connsiteX1-11" fmla="*/ 3213463 w 9170126"/>
              <a:gd name="connsiteY1-12" fmla="*/ 1711235 h 1712821"/>
              <a:gd name="connsiteX2-13" fmla="*/ 7994469 w 9170126"/>
              <a:gd name="connsiteY2-14" fmla="*/ 326572 h 1712821"/>
              <a:gd name="connsiteX3-15" fmla="*/ 9170126 w 9170126"/>
              <a:gd name="connsiteY3-16" fmla="*/ 0 h 1712821"/>
              <a:gd name="connsiteX0-17" fmla="*/ 0 w 9170126"/>
              <a:gd name="connsiteY0-18" fmla="*/ 26126 h 1711869"/>
              <a:gd name="connsiteX1-19" fmla="*/ 3213463 w 9170126"/>
              <a:gd name="connsiteY1-20" fmla="*/ 1711235 h 1711869"/>
              <a:gd name="connsiteX2-21" fmla="*/ 7067006 w 9170126"/>
              <a:gd name="connsiteY2-22" fmla="*/ 222069 h 1711869"/>
              <a:gd name="connsiteX3-23" fmla="*/ 9170126 w 9170126"/>
              <a:gd name="connsiteY3-24" fmla="*/ 0 h 1711869"/>
              <a:gd name="connsiteX0-25" fmla="*/ 0 w 9170126"/>
              <a:gd name="connsiteY0-26" fmla="*/ 26126 h 1711779"/>
              <a:gd name="connsiteX1-27" fmla="*/ 3213463 w 9170126"/>
              <a:gd name="connsiteY1-28" fmla="*/ 1711235 h 1711779"/>
              <a:gd name="connsiteX2-29" fmla="*/ 7067006 w 9170126"/>
              <a:gd name="connsiteY2-30" fmla="*/ 222069 h 1711779"/>
              <a:gd name="connsiteX3-31" fmla="*/ 9170126 w 9170126"/>
              <a:gd name="connsiteY3-32" fmla="*/ 0 h 1711779"/>
              <a:gd name="connsiteX0-33" fmla="*/ 0 w 9170126"/>
              <a:gd name="connsiteY0-34" fmla="*/ 26126 h 1711882"/>
              <a:gd name="connsiteX1-35" fmla="*/ 3213463 w 9170126"/>
              <a:gd name="connsiteY1-36" fmla="*/ 1711235 h 1711882"/>
              <a:gd name="connsiteX2-37" fmla="*/ 7067006 w 9170126"/>
              <a:gd name="connsiteY2-38" fmla="*/ 222069 h 1711882"/>
              <a:gd name="connsiteX3-39" fmla="*/ 9170126 w 9170126"/>
              <a:gd name="connsiteY3-40" fmla="*/ 0 h 1711882"/>
              <a:gd name="connsiteX0-41" fmla="*/ 0 w 9170126"/>
              <a:gd name="connsiteY0-42" fmla="*/ 26126 h 1711882"/>
              <a:gd name="connsiteX1-43" fmla="*/ 3213463 w 9170126"/>
              <a:gd name="connsiteY1-44" fmla="*/ 1711235 h 1711882"/>
              <a:gd name="connsiteX2-45" fmla="*/ 7223760 w 9170126"/>
              <a:gd name="connsiteY2-46" fmla="*/ 222069 h 1711882"/>
              <a:gd name="connsiteX3-47" fmla="*/ 9170126 w 9170126"/>
              <a:gd name="connsiteY3-48" fmla="*/ 0 h 1711882"/>
              <a:gd name="connsiteX0-49" fmla="*/ 0 w 9170126"/>
              <a:gd name="connsiteY0-50" fmla="*/ 26126 h 1711882"/>
              <a:gd name="connsiteX1-51" fmla="*/ 3213463 w 9170126"/>
              <a:gd name="connsiteY1-52" fmla="*/ 1711235 h 1711882"/>
              <a:gd name="connsiteX2-53" fmla="*/ 7223760 w 9170126"/>
              <a:gd name="connsiteY2-54" fmla="*/ 222069 h 1711882"/>
              <a:gd name="connsiteX3-55" fmla="*/ 9170126 w 9170126"/>
              <a:gd name="connsiteY3-56" fmla="*/ 0 h 1711882"/>
              <a:gd name="connsiteX0-57" fmla="*/ 0 w 9170126"/>
              <a:gd name="connsiteY0-58" fmla="*/ 26126 h 1607414"/>
              <a:gd name="connsiteX1-59" fmla="*/ 3396343 w 9170126"/>
              <a:gd name="connsiteY1-60" fmla="*/ 1606732 h 1607414"/>
              <a:gd name="connsiteX2-61" fmla="*/ 7223760 w 9170126"/>
              <a:gd name="connsiteY2-62" fmla="*/ 222069 h 1607414"/>
              <a:gd name="connsiteX3-63" fmla="*/ 9170126 w 9170126"/>
              <a:gd name="connsiteY3-64" fmla="*/ 0 h 1607414"/>
              <a:gd name="connsiteX0-65" fmla="*/ 0 w 9170126"/>
              <a:gd name="connsiteY0-66" fmla="*/ 82588 h 1663876"/>
              <a:gd name="connsiteX1-67" fmla="*/ 3396343 w 9170126"/>
              <a:gd name="connsiteY1-68" fmla="*/ 1663194 h 1663876"/>
              <a:gd name="connsiteX2-69" fmla="*/ 7223760 w 9170126"/>
              <a:gd name="connsiteY2-70" fmla="*/ 278531 h 1663876"/>
              <a:gd name="connsiteX3-71" fmla="*/ 9170126 w 9170126"/>
              <a:gd name="connsiteY3-72" fmla="*/ 56462 h 1663876"/>
              <a:gd name="connsiteX0-73" fmla="*/ 0 w 9170126"/>
              <a:gd name="connsiteY0-74" fmla="*/ 45999 h 1634659"/>
              <a:gd name="connsiteX1-75" fmla="*/ 3396343 w 9170126"/>
              <a:gd name="connsiteY1-76" fmla="*/ 1626605 h 1634659"/>
              <a:gd name="connsiteX2-77" fmla="*/ 6505303 w 9170126"/>
              <a:gd name="connsiteY2-78" fmla="*/ 633828 h 1634659"/>
              <a:gd name="connsiteX3-79" fmla="*/ 9170126 w 9170126"/>
              <a:gd name="connsiteY3-80" fmla="*/ 19873 h 1634659"/>
              <a:gd name="connsiteX0-81" fmla="*/ 0 w 9170126"/>
              <a:gd name="connsiteY0-82" fmla="*/ 55214 h 1646042"/>
              <a:gd name="connsiteX1-83" fmla="*/ 3396343 w 9170126"/>
              <a:gd name="connsiteY1-84" fmla="*/ 1635820 h 1646042"/>
              <a:gd name="connsiteX2-85" fmla="*/ 6505303 w 9170126"/>
              <a:gd name="connsiteY2-86" fmla="*/ 643043 h 1646042"/>
              <a:gd name="connsiteX3-87" fmla="*/ 9170126 w 9170126"/>
              <a:gd name="connsiteY3-88" fmla="*/ 29088 h 1646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1646042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38" y="1919324"/>
            <a:ext cx="12157362" cy="4051351"/>
          </a:xfrm>
          <a:custGeom>
            <a:avLst/>
            <a:gdLst>
              <a:gd name="connsiteX0" fmla="*/ 0 w 9157063"/>
              <a:gd name="connsiteY0" fmla="*/ 130629 h 3095898"/>
              <a:gd name="connsiteX1" fmla="*/ 2286000 w 9157063"/>
              <a:gd name="connsiteY1" fmla="*/ 0 h 3095898"/>
              <a:gd name="connsiteX2" fmla="*/ 5329646 w 9157063"/>
              <a:gd name="connsiteY2" fmla="*/ 2155372 h 3095898"/>
              <a:gd name="connsiteX3" fmla="*/ 9157063 w 9157063"/>
              <a:gd name="connsiteY3" fmla="*/ 3095898 h 3095898"/>
              <a:gd name="connsiteX0-1" fmla="*/ 0 w 9157063"/>
              <a:gd name="connsiteY0-2" fmla="*/ 130629 h 3095898"/>
              <a:gd name="connsiteX1-3" fmla="*/ 2286000 w 9157063"/>
              <a:gd name="connsiteY1-4" fmla="*/ 0 h 3095898"/>
              <a:gd name="connsiteX2-5" fmla="*/ 5329646 w 9157063"/>
              <a:gd name="connsiteY2-6" fmla="*/ 2155372 h 3095898"/>
              <a:gd name="connsiteX3-7" fmla="*/ 9157063 w 9157063"/>
              <a:gd name="connsiteY3-8" fmla="*/ 3095898 h 3095898"/>
              <a:gd name="connsiteX0-9" fmla="*/ 0 w 9157063"/>
              <a:gd name="connsiteY0-10" fmla="*/ 259961 h 3225230"/>
              <a:gd name="connsiteX1-11" fmla="*/ 2286000 w 9157063"/>
              <a:gd name="connsiteY1-12" fmla="*/ 129332 h 3225230"/>
              <a:gd name="connsiteX2-13" fmla="*/ 5329646 w 9157063"/>
              <a:gd name="connsiteY2-14" fmla="*/ 2284704 h 3225230"/>
              <a:gd name="connsiteX3-15" fmla="*/ 9157063 w 9157063"/>
              <a:gd name="connsiteY3-16" fmla="*/ 3225230 h 3225230"/>
              <a:gd name="connsiteX0-17" fmla="*/ 0 w 9157063"/>
              <a:gd name="connsiteY0-18" fmla="*/ 259961 h 3225230"/>
              <a:gd name="connsiteX1-19" fmla="*/ 2286000 w 9157063"/>
              <a:gd name="connsiteY1-20" fmla="*/ 129332 h 3225230"/>
              <a:gd name="connsiteX2-21" fmla="*/ 5329646 w 9157063"/>
              <a:gd name="connsiteY2-22" fmla="*/ 2284704 h 3225230"/>
              <a:gd name="connsiteX3-23" fmla="*/ 9157063 w 9157063"/>
              <a:gd name="connsiteY3-24" fmla="*/ 3225230 h 3225230"/>
              <a:gd name="connsiteX0-25" fmla="*/ 0 w 9157063"/>
              <a:gd name="connsiteY0-26" fmla="*/ 259961 h 3227547"/>
              <a:gd name="connsiteX1-27" fmla="*/ 2286000 w 9157063"/>
              <a:gd name="connsiteY1-28" fmla="*/ 129332 h 3227547"/>
              <a:gd name="connsiteX2-29" fmla="*/ 5329646 w 9157063"/>
              <a:gd name="connsiteY2-30" fmla="*/ 2284704 h 3227547"/>
              <a:gd name="connsiteX3-31" fmla="*/ 9157063 w 9157063"/>
              <a:gd name="connsiteY3-32" fmla="*/ 3225230 h 3227547"/>
              <a:gd name="connsiteX0-33" fmla="*/ 0 w 9157063"/>
              <a:gd name="connsiteY0-34" fmla="*/ 141919 h 3109392"/>
              <a:gd name="connsiteX1-35" fmla="*/ 2756263 w 9157063"/>
              <a:gd name="connsiteY1-36" fmla="*/ 168045 h 3109392"/>
              <a:gd name="connsiteX2-37" fmla="*/ 5329646 w 9157063"/>
              <a:gd name="connsiteY2-38" fmla="*/ 2166662 h 3109392"/>
              <a:gd name="connsiteX3-39" fmla="*/ 9157063 w 9157063"/>
              <a:gd name="connsiteY3-40" fmla="*/ 3107188 h 3109392"/>
              <a:gd name="connsiteX0-41" fmla="*/ 0 w 9157063"/>
              <a:gd name="connsiteY0-42" fmla="*/ 189830 h 3157303"/>
              <a:gd name="connsiteX1-43" fmla="*/ 2756263 w 9157063"/>
              <a:gd name="connsiteY1-44" fmla="*/ 215956 h 3157303"/>
              <a:gd name="connsiteX2-45" fmla="*/ 5329646 w 9157063"/>
              <a:gd name="connsiteY2-46" fmla="*/ 2214573 h 3157303"/>
              <a:gd name="connsiteX3-47" fmla="*/ 9157063 w 9157063"/>
              <a:gd name="connsiteY3-48" fmla="*/ 3155099 h 3157303"/>
              <a:gd name="connsiteX0-49" fmla="*/ 0 w 9104811"/>
              <a:gd name="connsiteY0-50" fmla="*/ 391083 h 3045048"/>
              <a:gd name="connsiteX1-51" fmla="*/ 2704011 w 9104811"/>
              <a:gd name="connsiteY1-52" fmla="*/ 103701 h 3045048"/>
              <a:gd name="connsiteX2-53" fmla="*/ 5277394 w 9104811"/>
              <a:gd name="connsiteY2-54" fmla="*/ 2102318 h 3045048"/>
              <a:gd name="connsiteX3-55" fmla="*/ 9104811 w 9104811"/>
              <a:gd name="connsiteY3-56" fmla="*/ 3042844 h 3045048"/>
              <a:gd name="connsiteX0-57" fmla="*/ 0 w 9170125"/>
              <a:gd name="connsiteY0-58" fmla="*/ 401085 h 3041987"/>
              <a:gd name="connsiteX1-59" fmla="*/ 2769325 w 9170125"/>
              <a:gd name="connsiteY1-60" fmla="*/ 100640 h 3041987"/>
              <a:gd name="connsiteX2-61" fmla="*/ 5342708 w 9170125"/>
              <a:gd name="connsiteY2-62" fmla="*/ 2099257 h 3041987"/>
              <a:gd name="connsiteX3-63" fmla="*/ 9170125 w 9170125"/>
              <a:gd name="connsiteY3-64" fmla="*/ 3039783 h 3041987"/>
              <a:gd name="connsiteX0-65" fmla="*/ 0 w 9170125"/>
              <a:gd name="connsiteY0-66" fmla="*/ 401085 h 3041987"/>
              <a:gd name="connsiteX1-67" fmla="*/ 2677885 w 9170125"/>
              <a:gd name="connsiteY1-68" fmla="*/ 100640 h 3041987"/>
              <a:gd name="connsiteX2-69" fmla="*/ 5342708 w 9170125"/>
              <a:gd name="connsiteY2-70" fmla="*/ 2099257 h 3041987"/>
              <a:gd name="connsiteX3-71" fmla="*/ 9170125 w 9170125"/>
              <a:gd name="connsiteY3-72" fmla="*/ 3039783 h 3041987"/>
              <a:gd name="connsiteX0-73" fmla="*/ 0 w 9170125"/>
              <a:gd name="connsiteY0-74" fmla="*/ 468432 h 3109334"/>
              <a:gd name="connsiteX1-75" fmla="*/ 2677885 w 9170125"/>
              <a:gd name="connsiteY1-76" fmla="*/ 167987 h 3109334"/>
              <a:gd name="connsiteX2-77" fmla="*/ 5342708 w 9170125"/>
              <a:gd name="connsiteY2-78" fmla="*/ 2166604 h 3109334"/>
              <a:gd name="connsiteX3-79" fmla="*/ 9170125 w 9170125"/>
              <a:gd name="connsiteY3-80" fmla="*/ 3107130 h 3109334"/>
              <a:gd name="connsiteX0-81" fmla="*/ 0 w 9170125"/>
              <a:gd name="connsiteY0-82" fmla="*/ 406629 h 3047531"/>
              <a:gd name="connsiteX1-83" fmla="*/ 2677885 w 9170125"/>
              <a:gd name="connsiteY1-84" fmla="*/ 106184 h 3047531"/>
              <a:gd name="connsiteX2-85" fmla="*/ 5342708 w 9170125"/>
              <a:gd name="connsiteY2-86" fmla="*/ 2104801 h 3047531"/>
              <a:gd name="connsiteX3-87" fmla="*/ 9170125 w 9170125"/>
              <a:gd name="connsiteY3-88" fmla="*/ 3045327 h 3047531"/>
              <a:gd name="connsiteX0-89" fmla="*/ 0 w 9170125"/>
              <a:gd name="connsiteY0-90" fmla="*/ 414045 h 3056100"/>
              <a:gd name="connsiteX1-91" fmla="*/ 2677885 w 9170125"/>
              <a:gd name="connsiteY1-92" fmla="*/ 113600 h 3056100"/>
              <a:gd name="connsiteX2-93" fmla="*/ 5564777 w 9170125"/>
              <a:gd name="connsiteY2-94" fmla="*/ 2295097 h 3056100"/>
              <a:gd name="connsiteX3-95" fmla="*/ 9170125 w 9170125"/>
              <a:gd name="connsiteY3-96" fmla="*/ 3052743 h 3056100"/>
              <a:gd name="connsiteX0-97" fmla="*/ 0 w 9170125"/>
              <a:gd name="connsiteY0-98" fmla="*/ 414045 h 3061846"/>
              <a:gd name="connsiteX1-99" fmla="*/ 2677885 w 9170125"/>
              <a:gd name="connsiteY1-100" fmla="*/ 113600 h 3061846"/>
              <a:gd name="connsiteX2-101" fmla="*/ 5564777 w 9170125"/>
              <a:gd name="connsiteY2-102" fmla="*/ 2295097 h 3061846"/>
              <a:gd name="connsiteX3-103" fmla="*/ 9170125 w 9170125"/>
              <a:gd name="connsiteY3-104" fmla="*/ 3052743 h 3061846"/>
              <a:gd name="connsiteX0-105" fmla="*/ 0 w 9170125"/>
              <a:gd name="connsiteY0-106" fmla="*/ 410334 h 3055876"/>
              <a:gd name="connsiteX1-107" fmla="*/ 2677885 w 9170125"/>
              <a:gd name="connsiteY1-108" fmla="*/ 109889 h 3055876"/>
              <a:gd name="connsiteX2-109" fmla="*/ 5747657 w 9170125"/>
              <a:gd name="connsiteY2-110" fmla="*/ 2239135 h 3055876"/>
              <a:gd name="connsiteX3-111" fmla="*/ 9170125 w 9170125"/>
              <a:gd name="connsiteY3-112" fmla="*/ 3049032 h 3055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5" h="3055876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2154011"/>
            <a:ext cx="12157363" cy="2820452"/>
          </a:xfrm>
          <a:custGeom>
            <a:avLst/>
            <a:gdLst>
              <a:gd name="connsiteX0" fmla="*/ 0 w 9170126"/>
              <a:gd name="connsiteY0" fmla="*/ 2011680 h 2011680"/>
              <a:gd name="connsiteX1" fmla="*/ 3187337 w 9170126"/>
              <a:gd name="connsiteY1" fmla="*/ 78377 h 2011680"/>
              <a:gd name="connsiteX2" fmla="*/ 6544492 w 9170126"/>
              <a:gd name="connsiteY2" fmla="*/ 0 h 2011680"/>
              <a:gd name="connsiteX3" fmla="*/ 9170126 w 9170126"/>
              <a:gd name="connsiteY3" fmla="*/ 757645 h 2011680"/>
              <a:gd name="connsiteX0-1" fmla="*/ 0 w 9170126"/>
              <a:gd name="connsiteY0-2" fmla="*/ 2141544 h 2141544"/>
              <a:gd name="connsiteX1-3" fmla="*/ 3187337 w 9170126"/>
              <a:gd name="connsiteY1-4" fmla="*/ 208241 h 2141544"/>
              <a:gd name="connsiteX2-5" fmla="*/ 6544492 w 9170126"/>
              <a:gd name="connsiteY2-6" fmla="*/ 129864 h 2141544"/>
              <a:gd name="connsiteX3-7" fmla="*/ 9170126 w 9170126"/>
              <a:gd name="connsiteY3-8" fmla="*/ 887509 h 2141544"/>
              <a:gd name="connsiteX0-9" fmla="*/ 0 w 9170126"/>
              <a:gd name="connsiteY0-10" fmla="*/ 2141544 h 2141544"/>
              <a:gd name="connsiteX1-11" fmla="*/ 3187337 w 9170126"/>
              <a:gd name="connsiteY1-12" fmla="*/ 208241 h 2141544"/>
              <a:gd name="connsiteX2-13" fmla="*/ 6544492 w 9170126"/>
              <a:gd name="connsiteY2-14" fmla="*/ 129864 h 2141544"/>
              <a:gd name="connsiteX3-15" fmla="*/ 9170126 w 9170126"/>
              <a:gd name="connsiteY3-16" fmla="*/ 887509 h 2141544"/>
              <a:gd name="connsiteX0-17" fmla="*/ 0 w 9170126"/>
              <a:gd name="connsiteY0-18" fmla="*/ 2141544 h 2141544"/>
              <a:gd name="connsiteX1-19" fmla="*/ 3187337 w 9170126"/>
              <a:gd name="connsiteY1-20" fmla="*/ 208241 h 2141544"/>
              <a:gd name="connsiteX2-21" fmla="*/ 6544492 w 9170126"/>
              <a:gd name="connsiteY2-22" fmla="*/ 129864 h 2141544"/>
              <a:gd name="connsiteX3-23" fmla="*/ 9170126 w 9170126"/>
              <a:gd name="connsiteY3-24" fmla="*/ 887509 h 2141544"/>
              <a:gd name="connsiteX0-25" fmla="*/ 0 w 9170126"/>
              <a:gd name="connsiteY0-26" fmla="*/ 2141544 h 2141544"/>
              <a:gd name="connsiteX1-27" fmla="*/ 3187337 w 9170126"/>
              <a:gd name="connsiteY1-28" fmla="*/ 208241 h 2141544"/>
              <a:gd name="connsiteX2-29" fmla="*/ 6544492 w 9170126"/>
              <a:gd name="connsiteY2-30" fmla="*/ 129864 h 2141544"/>
              <a:gd name="connsiteX3-31" fmla="*/ 9170126 w 9170126"/>
              <a:gd name="connsiteY3-32" fmla="*/ 887509 h 2141544"/>
              <a:gd name="connsiteX0-33" fmla="*/ 0 w 9170126"/>
              <a:gd name="connsiteY0-34" fmla="*/ 2141544 h 2141544"/>
              <a:gd name="connsiteX1-35" fmla="*/ 3187337 w 9170126"/>
              <a:gd name="connsiteY1-36" fmla="*/ 208241 h 2141544"/>
              <a:gd name="connsiteX2-37" fmla="*/ 6544492 w 9170126"/>
              <a:gd name="connsiteY2-38" fmla="*/ 129864 h 2141544"/>
              <a:gd name="connsiteX3-39" fmla="*/ 9170126 w 9170126"/>
              <a:gd name="connsiteY3-40" fmla="*/ 887509 h 2141544"/>
              <a:gd name="connsiteX0-41" fmla="*/ 0 w 9170126"/>
              <a:gd name="connsiteY0-42" fmla="*/ 2141544 h 2141544"/>
              <a:gd name="connsiteX1-43" fmla="*/ 3187337 w 9170126"/>
              <a:gd name="connsiteY1-44" fmla="*/ 208241 h 2141544"/>
              <a:gd name="connsiteX2-45" fmla="*/ 6544492 w 9170126"/>
              <a:gd name="connsiteY2-46" fmla="*/ 129864 h 2141544"/>
              <a:gd name="connsiteX3-47" fmla="*/ 9170126 w 9170126"/>
              <a:gd name="connsiteY3-48" fmla="*/ 887509 h 2141544"/>
              <a:gd name="connsiteX0-49" fmla="*/ 0 w 9170126"/>
              <a:gd name="connsiteY0-50" fmla="*/ 2141544 h 2141544"/>
              <a:gd name="connsiteX1-51" fmla="*/ 3187337 w 9170126"/>
              <a:gd name="connsiteY1-52" fmla="*/ 208241 h 2141544"/>
              <a:gd name="connsiteX2-53" fmla="*/ 6544492 w 9170126"/>
              <a:gd name="connsiteY2-54" fmla="*/ 129864 h 2141544"/>
              <a:gd name="connsiteX3-55" fmla="*/ 9170126 w 9170126"/>
              <a:gd name="connsiteY3-56" fmla="*/ 887509 h 2141544"/>
              <a:gd name="connsiteX0-57" fmla="*/ 0 w 9170126"/>
              <a:gd name="connsiteY0-58" fmla="*/ 2170260 h 2170260"/>
              <a:gd name="connsiteX1-59" fmla="*/ 3187337 w 9170126"/>
              <a:gd name="connsiteY1-60" fmla="*/ 236957 h 2170260"/>
              <a:gd name="connsiteX2-61" fmla="*/ 6531429 w 9170126"/>
              <a:gd name="connsiteY2-62" fmla="*/ 106328 h 2170260"/>
              <a:gd name="connsiteX3-63" fmla="*/ 9170126 w 9170126"/>
              <a:gd name="connsiteY3-64" fmla="*/ 916225 h 2170260"/>
              <a:gd name="connsiteX0-65" fmla="*/ 0 w 9170126"/>
              <a:gd name="connsiteY0-66" fmla="*/ 2155389 h 2155389"/>
              <a:gd name="connsiteX1-67" fmla="*/ 3187337 w 9170126"/>
              <a:gd name="connsiteY1-68" fmla="*/ 222086 h 2155389"/>
              <a:gd name="connsiteX2-69" fmla="*/ 6531429 w 9170126"/>
              <a:gd name="connsiteY2-70" fmla="*/ 91457 h 2155389"/>
              <a:gd name="connsiteX3-71" fmla="*/ 9170126 w 9170126"/>
              <a:gd name="connsiteY3-72" fmla="*/ 901354 h 2155389"/>
              <a:gd name="connsiteX0-73" fmla="*/ 0 w 9170126"/>
              <a:gd name="connsiteY0-74" fmla="*/ 2127427 h 2127427"/>
              <a:gd name="connsiteX1-75" fmla="*/ 2834640 w 9170126"/>
              <a:gd name="connsiteY1-76" fmla="*/ 285564 h 2127427"/>
              <a:gd name="connsiteX2-77" fmla="*/ 6531429 w 9170126"/>
              <a:gd name="connsiteY2-78" fmla="*/ 63495 h 2127427"/>
              <a:gd name="connsiteX3-79" fmla="*/ 9170126 w 9170126"/>
              <a:gd name="connsiteY3-80" fmla="*/ 873392 h 2127427"/>
              <a:gd name="connsiteX0-81" fmla="*/ 0 w 9170126"/>
              <a:gd name="connsiteY0-82" fmla="*/ 2127427 h 2127427"/>
              <a:gd name="connsiteX1-83" fmla="*/ 2834640 w 9170126"/>
              <a:gd name="connsiteY1-84" fmla="*/ 285564 h 2127427"/>
              <a:gd name="connsiteX2-85" fmla="*/ 6531429 w 9170126"/>
              <a:gd name="connsiteY2-86" fmla="*/ 63495 h 2127427"/>
              <a:gd name="connsiteX3-87" fmla="*/ 9170126 w 9170126"/>
              <a:gd name="connsiteY3-88" fmla="*/ 873392 h 2127427"/>
              <a:gd name="connsiteX0-89" fmla="*/ 0 w 9170126"/>
              <a:gd name="connsiteY0-90" fmla="*/ 2127427 h 2127427"/>
              <a:gd name="connsiteX1-91" fmla="*/ 2834640 w 9170126"/>
              <a:gd name="connsiteY1-92" fmla="*/ 285564 h 2127427"/>
              <a:gd name="connsiteX2-93" fmla="*/ 6531429 w 9170126"/>
              <a:gd name="connsiteY2-94" fmla="*/ 63495 h 2127427"/>
              <a:gd name="connsiteX3-95" fmla="*/ 9170126 w 9170126"/>
              <a:gd name="connsiteY3-96" fmla="*/ 873392 h 2127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2127427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56362" y="2307462"/>
            <a:ext cx="207820" cy="20782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68044" y="4801280"/>
            <a:ext cx="207820" cy="2078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7454" y="2257211"/>
            <a:ext cx="1366795" cy="1366795"/>
            <a:chOff x="1224139" y="1315792"/>
            <a:chExt cx="1119012" cy="1119012"/>
          </a:xfrm>
        </p:grpSpPr>
        <p:sp>
          <p:nvSpPr>
            <p:cNvPr id="36" name="椭圆 35"/>
            <p:cNvSpPr/>
            <p:nvPr/>
          </p:nvSpPr>
          <p:spPr>
            <a:xfrm>
              <a:off x="1224139" y="1315792"/>
              <a:ext cx="1119012" cy="11190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307629" y="1399282"/>
              <a:ext cx="952032" cy="95203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6700" y="2507199"/>
            <a:ext cx="1995236" cy="1995236"/>
            <a:chOff x="3737382" y="1665124"/>
            <a:chExt cx="1393418" cy="1393418"/>
          </a:xfrm>
        </p:grpSpPr>
        <p:sp>
          <p:nvSpPr>
            <p:cNvPr id="34" name="椭圆 33"/>
            <p:cNvSpPr/>
            <p:nvPr/>
          </p:nvSpPr>
          <p:spPr>
            <a:xfrm>
              <a:off x="3737382" y="1665124"/>
              <a:ext cx="1393418" cy="139341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826231" y="1753973"/>
              <a:ext cx="1215720" cy="121572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25850" y="1586947"/>
            <a:ext cx="1358440" cy="1358440"/>
            <a:chOff x="6636449" y="951787"/>
            <a:chExt cx="1024652" cy="1024652"/>
          </a:xfrm>
        </p:grpSpPr>
        <p:sp>
          <p:nvSpPr>
            <p:cNvPr id="32" name="椭圆 31"/>
            <p:cNvSpPr/>
            <p:nvPr/>
          </p:nvSpPr>
          <p:spPr>
            <a:xfrm>
              <a:off x="6636449" y="951787"/>
              <a:ext cx="1024652" cy="10246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697670" y="1013006"/>
              <a:ext cx="902212" cy="90221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86334" y="4595408"/>
            <a:ext cx="1875764" cy="1875764"/>
            <a:chOff x="6703287" y="2972607"/>
            <a:chExt cx="1564468" cy="1564468"/>
          </a:xfrm>
        </p:grpSpPr>
        <p:sp>
          <p:nvSpPr>
            <p:cNvPr id="30" name="椭圆 29"/>
            <p:cNvSpPr/>
            <p:nvPr/>
          </p:nvSpPr>
          <p:spPr>
            <a:xfrm>
              <a:off x="6703287" y="2972607"/>
              <a:ext cx="1564468" cy="15644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801445" y="3070765"/>
              <a:ext cx="1368152" cy="136815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92489" y="4384158"/>
            <a:ext cx="1966138" cy="1966138"/>
            <a:chOff x="1409787" y="2874594"/>
            <a:chExt cx="1570406" cy="1570406"/>
          </a:xfrm>
        </p:grpSpPr>
        <p:sp>
          <p:nvSpPr>
            <p:cNvPr id="28" name="椭圆 27"/>
            <p:cNvSpPr/>
            <p:nvPr/>
          </p:nvSpPr>
          <p:spPr>
            <a:xfrm>
              <a:off x="1409787" y="2874594"/>
              <a:ext cx="1570406" cy="1570406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510914" y="2975721"/>
              <a:ext cx="1368152" cy="136815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24276" y="3642041"/>
            <a:ext cx="1107996" cy="759501"/>
            <a:chOff x="2024276" y="3642041"/>
            <a:chExt cx="1107996" cy="759501"/>
          </a:xfrm>
        </p:grpSpPr>
        <p:sp>
          <p:nvSpPr>
            <p:cNvPr id="40" name="文本框 39"/>
            <p:cNvSpPr txBox="1"/>
            <p:nvPr/>
          </p:nvSpPr>
          <p:spPr>
            <a:xfrm>
              <a:off x="2024276" y="3642041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33117" y="3976810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59159" y="2998013"/>
            <a:ext cx="1107996" cy="759501"/>
            <a:chOff x="6759159" y="2998013"/>
            <a:chExt cx="1107996" cy="759501"/>
          </a:xfrm>
        </p:grpSpPr>
        <p:sp>
          <p:nvSpPr>
            <p:cNvPr id="42" name="文本框 41"/>
            <p:cNvSpPr txBox="1"/>
            <p:nvPr/>
          </p:nvSpPr>
          <p:spPr>
            <a:xfrm>
              <a:off x="6759159" y="2998013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968000" y="3332782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83231" y="1787425"/>
            <a:ext cx="1107996" cy="759501"/>
            <a:chOff x="9983231" y="1787425"/>
            <a:chExt cx="1107996" cy="759501"/>
          </a:xfrm>
        </p:grpSpPr>
        <p:sp>
          <p:nvSpPr>
            <p:cNvPr id="44" name="文本框 43"/>
            <p:cNvSpPr txBox="1"/>
            <p:nvPr/>
          </p:nvSpPr>
          <p:spPr>
            <a:xfrm>
              <a:off x="9983231" y="1787425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92072" y="212219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17999" y="4731019"/>
            <a:ext cx="1107996" cy="759501"/>
            <a:chOff x="4317999" y="4731019"/>
            <a:chExt cx="1107996" cy="759501"/>
          </a:xfrm>
        </p:grpSpPr>
        <p:sp>
          <p:nvSpPr>
            <p:cNvPr id="46" name="文本框 45"/>
            <p:cNvSpPr txBox="1"/>
            <p:nvPr/>
          </p:nvSpPr>
          <p:spPr>
            <a:xfrm>
              <a:off x="4317999" y="4731019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26840" y="5065788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47095" y="5448355"/>
            <a:ext cx="1107996" cy="759501"/>
            <a:chOff x="7847095" y="5448355"/>
            <a:chExt cx="1107996" cy="759501"/>
          </a:xfrm>
        </p:grpSpPr>
        <p:sp>
          <p:nvSpPr>
            <p:cNvPr id="48" name="文本框 47"/>
            <p:cNvSpPr txBox="1"/>
            <p:nvPr/>
          </p:nvSpPr>
          <p:spPr>
            <a:xfrm>
              <a:off x="7847095" y="5448355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55936" y="578312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64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>
            <a:spLocks noChangeArrowheads="1"/>
          </p:cNvSpPr>
          <p:nvPr/>
        </p:nvSpPr>
        <p:spPr bwMode="auto">
          <a:xfrm rot="3600000">
            <a:off x="5903466" y="2936470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800355" y="5736681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8050583">
            <a:off x="3599290" y="4645529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18285" y="2771741"/>
            <a:ext cx="2269760" cy="1335920"/>
            <a:chOff x="5318285" y="2771741"/>
            <a:chExt cx="2269760" cy="1335920"/>
          </a:xfrm>
        </p:grpSpPr>
        <p:sp>
          <p:nvSpPr>
            <p:cNvPr id="6" name="直角三角形 5"/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7"/>
            <p:cNvSpPr>
              <a:spLocks noChangeArrowheads="1"/>
            </p:cNvSpPr>
            <p:nvPr/>
          </p:nvSpPr>
          <p:spPr bwMode="auto">
            <a:xfrm rot="1800000">
              <a:off x="5318285" y="3316223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007" y="4975109"/>
            <a:ext cx="2244995" cy="1409362"/>
            <a:chOff x="5343007" y="4975109"/>
            <a:chExt cx="2244995" cy="1409362"/>
          </a:xfrm>
        </p:grpSpPr>
        <p:sp>
          <p:nvSpPr>
            <p:cNvPr id="9" name="直角三角形 8"/>
            <p:cNvSpPr/>
            <p:nvPr/>
          </p:nvSpPr>
          <p:spPr>
            <a:xfrm rot="8990440">
              <a:off x="5343007" y="5048551"/>
              <a:ext cx="2244995" cy="133592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 rot="19800000" flipH="1">
              <a:off x="6036144" y="4975109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3494" y="3454296"/>
            <a:ext cx="1335920" cy="2244994"/>
            <a:chOff x="3823494" y="3454296"/>
            <a:chExt cx="1335920" cy="2244994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 flipH="1">
              <a:off x="4364551" y="4743085"/>
              <a:ext cx="7536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58191" y="2125953"/>
            <a:ext cx="4157005" cy="927055"/>
            <a:chOff x="6558191" y="2125953"/>
            <a:chExt cx="4157005" cy="927055"/>
          </a:xfrm>
        </p:grpSpPr>
        <p:sp>
          <p:nvSpPr>
            <p:cNvPr id="17" name="TextBox 18"/>
            <p:cNvSpPr txBox="1"/>
            <p:nvPr/>
          </p:nvSpPr>
          <p:spPr>
            <a:xfrm>
              <a:off x="6558191" y="2480544"/>
              <a:ext cx="4157005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58191" y="2125953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71639" y="4731800"/>
            <a:ext cx="3334511" cy="1238781"/>
            <a:chOff x="7771639" y="4731800"/>
            <a:chExt cx="3334511" cy="1238781"/>
          </a:xfrm>
        </p:grpSpPr>
        <p:sp>
          <p:nvSpPr>
            <p:cNvPr id="19" name="TextBox 18"/>
            <p:cNvSpPr txBox="1"/>
            <p:nvPr/>
          </p:nvSpPr>
          <p:spPr>
            <a:xfrm>
              <a:off x="7771639" y="5158051"/>
              <a:ext cx="333451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71639" y="4731800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01339" y="3138736"/>
            <a:ext cx="3394774" cy="1233964"/>
            <a:chOff x="1001339" y="3138736"/>
            <a:chExt cx="3394774" cy="1233964"/>
          </a:xfrm>
        </p:grpSpPr>
        <p:sp>
          <p:nvSpPr>
            <p:cNvPr id="21" name="TextBox 18"/>
            <p:cNvSpPr txBox="1"/>
            <p:nvPr/>
          </p:nvSpPr>
          <p:spPr>
            <a:xfrm>
              <a:off x="1001339" y="3560170"/>
              <a:ext cx="3394774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54516" y="3138736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5159328" y="3454295"/>
            <a:ext cx="1941139" cy="111709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9" idx="2"/>
            <a:endCxn id="9" idx="4"/>
          </p:cNvCxnSpPr>
          <p:nvPr/>
        </p:nvCxnSpPr>
        <p:spPr>
          <a:xfrm flipH="1">
            <a:off x="5159370" y="4575022"/>
            <a:ext cx="1941094" cy="1127900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9" idx="4"/>
            <a:endCxn id="12" idx="4"/>
          </p:cNvCxnSpPr>
          <p:nvPr/>
        </p:nvCxnSpPr>
        <p:spPr>
          <a:xfrm flipV="1">
            <a:off x="5159370" y="3454296"/>
            <a:ext cx="44" cy="224862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运营状况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69948" y="1900925"/>
            <a:ext cx="2730877" cy="2751172"/>
            <a:chOff x="1287463" y="1603376"/>
            <a:chExt cx="1922463" cy="1936750"/>
          </a:xfrm>
        </p:grpSpPr>
        <p:sp>
          <p:nvSpPr>
            <p:cNvPr id="29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3937" y="1900925"/>
            <a:ext cx="2739896" cy="2751172"/>
            <a:chOff x="3533776" y="1603376"/>
            <a:chExt cx="1928812" cy="1936750"/>
          </a:xfrm>
        </p:grpSpPr>
        <p:sp>
          <p:nvSpPr>
            <p:cNvPr id="21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91176" y="1900925"/>
            <a:ext cx="2730877" cy="2751172"/>
            <a:chOff x="5786438" y="1603376"/>
            <a:chExt cx="1922463" cy="1936750"/>
          </a:xfrm>
        </p:grpSpPr>
        <p:sp>
          <p:nvSpPr>
            <p:cNvPr id="13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30224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8940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0238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2567192" y="5559088"/>
            <a:ext cx="7366361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226223" y="514708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黑色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C0C0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宽屏</PresentationFormat>
  <Paragraphs>223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微软雅黑</vt:lpstr>
      <vt:lpstr>微软雅黑 Light</vt:lpstr>
      <vt:lpstr>Arial</vt:lpstr>
      <vt:lpstr>Calibri</vt:lpstr>
      <vt:lpstr>Calibri Light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智宇ppt工作室</Manager>
  <Company>智宇ppt工作室</Company>
  <LinksUpToDate>false</LinksUpToDate>
  <SharedDoc>false</SharedDoc>
  <HyperlinkBase>http://zhiyu.yanj.cn/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智宇ppt工作室</dc:subject>
  <dc:creator/>
  <cp:keywords>智宇ppt工作室</cp:keywords>
  <dc:description>智宇ppt工作室</dc:description>
  <cp:lastModifiedBy>天 下</cp:lastModifiedBy>
  <cp:revision>60</cp:revision>
  <dcterms:created xsi:type="dcterms:W3CDTF">2016-07-03T13:52:00Z</dcterms:created>
  <dcterms:modified xsi:type="dcterms:W3CDTF">2021-01-05T00:02:03Z</dcterms:modified>
  <cp:category>智宇ppt工作室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