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44" r:id="rId2"/>
    <p:sldId id="422" r:id="rId3"/>
    <p:sldId id="443" r:id="rId4"/>
    <p:sldId id="442" r:id="rId5"/>
    <p:sldId id="405" r:id="rId6"/>
    <p:sldId id="441" r:id="rId7"/>
    <p:sldId id="440" r:id="rId8"/>
    <p:sldId id="439" r:id="rId9"/>
    <p:sldId id="438" r:id="rId10"/>
    <p:sldId id="407" r:id="rId11"/>
    <p:sldId id="437" r:id="rId12"/>
    <p:sldId id="413" r:id="rId13"/>
    <p:sldId id="414" r:id="rId14"/>
    <p:sldId id="436" r:id="rId15"/>
    <p:sldId id="435" r:id="rId16"/>
    <p:sldId id="434" r:id="rId17"/>
    <p:sldId id="433" r:id="rId18"/>
    <p:sldId id="420" r:id="rId19"/>
    <p:sldId id="432" r:id="rId20"/>
    <p:sldId id="431" r:id="rId21"/>
  </p:sldIdLst>
  <p:sldSz cx="9144000" cy="5143500" type="screen16x9"/>
  <p:notesSz cx="6858000" cy="9144000"/>
  <p:custDataLst>
    <p:tags r:id="rId23"/>
  </p:custDataLst>
  <p:defaultTextStyle>
    <a:defPPr>
      <a:defRPr lang="zh-CN"/>
    </a:defPPr>
    <a:lvl1pPr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1pPr>
    <a:lvl2pPr marL="341630" indent="1162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2pPr>
    <a:lvl3pPr marL="684530" indent="2305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3pPr>
    <a:lvl4pPr marL="1027430" indent="3448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4pPr>
    <a:lvl5pPr marL="1370330" indent="4591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5pPr>
    <a:lvl6pPr marL="22860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6pPr>
    <a:lvl7pPr marL="27432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7pPr>
    <a:lvl8pPr marL="32004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8pPr>
    <a:lvl9pPr marL="36576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72E"/>
    <a:srgbClr val="F8A90C"/>
    <a:srgbClr val="C80D1F"/>
    <a:srgbClr val="7F7F7F"/>
    <a:srgbClr val="232227"/>
    <a:srgbClr val="2D3E52"/>
    <a:srgbClr val="3A506A"/>
    <a:srgbClr val="EA2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96" autoAdjust="0"/>
  </p:normalViewPr>
  <p:slideViewPr>
    <p:cSldViewPr snapToGrid="0">
      <p:cViewPr varScale="1">
        <p:scale>
          <a:sx n="120" d="100"/>
          <a:sy n="120" d="100"/>
        </p:scale>
        <p:origin x="114"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CC55-4BD3-ACDD-AC76B4310891}"/>
              </c:ext>
            </c:extLst>
          </c:dPt>
          <c:dPt>
            <c:idx val="1"/>
            <c:bubble3D val="0"/>
            <c:spPr>
              <a:solidFill>
                <a:schemeClr val="accent2"/>
              </a:solidFill>
            </c:spPr>
            <c:extLst>
              <c:ext xmlns:c16="http://schemas.microsoft.com/office/drawing/2014/chart" uri="{C3380CC4-5D6E-409C-BE32-E72D297353CC}">
                <c16:uniqueId val="{00000003-CC55-4BD3-ACDD-AC76B4310891}"/>
              </c:ext>
            </c:extLst>
          </c:dPt>
          <c:dPt>
            <c:idx val="2"/>
            <c:bubble3D val="0"/>
            <c:spPr>
              <a:solidFill>
                <a:schemeClr val="accent3"/>
              </a:solidFill>
            </c:spPr>
            <c:extLst>
              <c:ext xmlns:c16="http://schemas.microsoft.com/office/drawing/2014/chart" uri="{C3380CC4-5D6E-409C-BE32-E72D297353CC}">
                <c16:uniqueId val="{00000005-CC55-4BD3-ACDD-AC76B4310891}"/>
              </c:ext>
            </c:extLst>
          </c:dPt>
          <c:dPt>
            <c:idx val="3"/>
            <c:bubble3D val="0"/>
            <c:spPr>
              <a:solidFill>
                <a:schemeClr val="accent4"/>
              </a:solidFill>
            </c:spPr>
            <c:extLst>
              <c:ext xmlns:c16="http://schemas.microsoft.com/office/drawing/2014/chart" uri="{C3380CC4-5D6E-409C-BE32-E72D297353CC}">
                <c16:uniqueId val="{00000007-CC55-4BD3-ACDD-AC76B431089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8-CC55-4BD3-ACDD-AC76B4310891}"/>
            </c:ext>
          </c:extLst>
        </c:ser>
        <c:dLbls>
          <c:showLegendKey val="0"/>
          <c:showVal val="0"/>
          <c:showCatName val="0"/>
          <c:showSerName val="0"/>
          <c:showPercent val="0"/>
          <c:showBubbleSize val="0"/>
          <c:showLeaderLines val="1"/>
        </c:dLbls>
        <c:firstSliceAng val="0"/>
        <c:holeSize val="54"/>
      </c:doughnutChart>
      <c:spPr>
        <a:noFill/>
        <a:ln w="25354">
          <a:noFill/>
        </a:ln>
      </c:spPr>
    </c:plotArea>
    <c:plotVisOnly val="1"/>
    <c:dispBlanksAs val="gap"/>
    <c:showDLblsOverMax val="0"/>
  </c:chart>
  <c:txPr>
    <a:bodyPr/>
    <a:lstStyle/>
    <a:p>
      <a:pPr>
        <a:defRPr lang="zh-CN" sz="1785"/>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800" eaLnBrk="1" fontAlgn="auto" hangingPunct="1">
              <a:spcBef>
                <a:spcPts val="0"/>
              </a:spcBef>
              <a:spcAft>
                <a:spcPts val="0"/>
              </a:spcAft>
              <a:defRPr sz="1200">
                <a:latin typeface="+mn-lt"/>
                <a:ea typeface="+mn-ea"/>
              </a:defRPr>
            </a:lvl1pPr>
          </a:lstStyle>
          <a:p>
            <a:pPr>
              <a:defRPr/>
            </a:pPr>
            <a:fld id="{DD7F0419-29E6-445A-8930-1FE5034F14F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685800" eaLnBrk="1" fontAlgn="auto" hangingPunct="1">
              <a:spcBef>
                <a:spcPts val="0"/>
              </a:spcBef>
              <a:spcAft>
                <a:spcPts val="0"/>
              </a:spcAft>
              <a:defRPr sz="1200">
                <a:latin typeface="+mn-lt"/>
                <a:ea typeface="+mn-ea"/>
              </a:defRPr>
            </a:lvl1pPr>
          </a:lstStyle>
          <a:p>
            <a:pPr>
              <a:defRPr/>
            </a:pPr>
            <a:fld id="{8E2228EF-14F3-4A4E-A038-9C915776410A}"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684530" rtl="0" eaLnBrk="0" fontAlgn="base" hangingPunct="0">
      <a:spcBef>
        <a:spcPct val="30000"/>
      </a:spcBef>
      <a:spcAft>
        <a:spcPct val="0"/>
      </a:spcAft>
      <a:defRPr sz="900" kern="1200">
        <a:solidFill>
          <a:schemeClr val="tx1"/>
        </a:solidFill>
        <a:latin typeface="+mn-lt"/>
        <a:ea typeface="+mn-ea"/>
        <a:cs typeface="+mn-cs"/>
      </a:defRPr>
    </a:lvl1pPr>
    <a:lvl2pPr marL="341630" algn="l" defTabSz="684530" rtl="0" eaLnBrk="0" fontAlgn="base" hangingPunct="0">
      <a:spcBef>
        <a:spcPct val="30000"/>
      </a:spcBef>
      <a:spcAft>
        <a:spcPct val="0"/>
      </a:spcAft>
      <a:defRPr sz="900" kern="1200">
        <a:solidFill>
          <a:schemeClr val="tx1"/>
        </a:solidFill>
        <a:latin typeface="+mn-lt"/>
        <a:ea typeface="+mn-ea"/>
        <a:cs typeface="+mn-cs"/>
      </a:defRPr>
    </a:lvl2pPr>
    <a:lvl3pPr marL="684530" algn="l" defTabSz="684530" rtl="0" eaLnBrk="0" fontAlgn="base" hangingPunct="0">
      <a:spcBef>
        <a:spcPct val="30000"/>
      </a:spcBef>
      <a:spcAft>
        <a:spcPct val="0"/>
      </a:spcAft>
      <a:defRPr sz="900" kern="1200">
        <a:solidFill>
          <a:schemeClr val="tx1"/>
        </a:solidFill>
        <a:latin typeface="+mn-lt"/>
        <a:ea typeface="+mn-ea"/>
        <a:cs typeface="+mn-cs"/>
      </a:defRPr>
    </a:lvl3pPr>
    <a:lvl4pPr marL="1027430" algn="l" defTabSz="684530" rtl="0" eaLnBrk="0" fontAlgn="base" hangingPunct="0">
      <a:spcBef>
        <a:spcPct val="30000"/>
      </a:spcBef>
      <a:spcAft>
        <a:spcPct val="0"/>
      </a:spcAft>
      <a:defRPr sz="900" kern="1200">
        <a:solidFill>
          <a:schemeClr val="tx1"/>
        </a:solidFill>
        <a:latin typeface="+mn-lt"/>
        <a:ea typeface="+mn-ea"/>
        <a:cs typeface="+mn-cs"/>
      </a:defRPr>
    </a:lvl4pPr>
    <a:lvl5pPr marL="1370330" algn="l" defTabSz="68453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82341D52-4E97-4E86-B55B-E43E2CF994F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53FF7D87-5477-4128-8980-50F1DA6A6A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684530" fontAlgn="base">
              <a:spcBef>
                <a:spcPct val="0"/>
              </a:spcBef>
              <a:spcAft>
                <a:spcPct val="0"/>
              </a:spcAft>
            </a:pPr>
            <a:fld id="{84B8C86E-D014-420F-AADD-5A42ADEA4B2A}" type="slidenum">
              <a:rPr lang="en-US" altLang="zh-CN" sz="1200" smtClean="0">
                <a:latin typeface="Calibri" panose="020F0502020204030204" charset="0"/>
              </a:rPr>
              <a:t>11</a:t>
            </a:fld>
            <a:endParaRPr lang="en-US" altLang="zh-CN" sz="1200">
              <a:latin typeface="Calibri" panose="020F05020202040302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6BCF20ED-F324-4174-ACCA-0E3AED3E365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684530" fontAlgn="base">
              <a:spcBef>
                <a:spcPct val="0"/>
              </a:spcBef>
              <a:spcAft>
                <a:spcPct val="0"/>
              </a:spcAft>
            </a:pPr>
            <a:fld id="{7426D14D-F4B9-416B-8FAE-B9BA484D371B}" type="slidenum">
              <a:rPr lang="en-US" altLang="zh-CN" sz="1200" smtClean="0">
                <a:latin typeface="Calibri" panose="020F0502020204030204" charset="0"/>
              </a:rPr>
              <a:t>13</a:t>
            </a:fld>
            <a:endParaRPr lang="en-US" altLang="zh-CN" sz="1200">
              <a:latin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684530" fontAlgn="base">
              <a:spcBef>
                <a:spcPct val="0"/>
              </a:spcBef>
              <a:spcAft>
                <a:spcPct val="0"/>
              </a:spcAft>
            </a:pPr>
            <a:fld id="{729AB324-9549-4F84-9A8C-42A69B91E620}" type="slidenum">
              <a:rPr lang="zh-CN" altLang="en-US" sz="1200" smtClean="0">
                <a:latin typeface="Calibri" panose="020F0502020204030204" charset="0"/>
                <a:ea typeface="宋体" panose="02010600030101010101" pitchFamily="2" charset="-122"/>
              </a:rPr>
              <a:t>14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D31334AE-FD3C-4B21-A723-6AD68286447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140AD983-5C0C-4426-AA02-7B6D72F34F1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E5B6683A-1E40-47B4-A27B-CCDF9D6A741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ABE3CE4C-54F9-4742-AD0F-C43442571E6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684530" fontAlgn="base">
              <a:spcBef>
                <a:spcPct val="0"/>
              </a:spcBef>
              <a:spcAft>
                <a:spcPct val="0"/>
              </a:spcAft>
            </a:pPr>
            <a:fld id="{DEC4A68C-C9E1-4402-9576-8D4619B2D6E1}" type="slidenum">
              <a:rPr lang="zh-CN" altLang="en-US" sz="1200" smtClean="0">
                <a:latin typeface="Calibri" panose="020F0502020204030204" charset="0"/>
                <a:ea typeface="宋体" panose="02010600030101010101" pitchFamily="2" charset="-122"/>
              </a:rPr>
              <a:t>19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9369BF46-CE34-4821-B3EE-A7B557186BD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684530" fontAlgn="base">
              <a:spcBef>
                <a:spcPct val="0"/>
              </a:spcBef>
              <a:spcAft>
                <a:spcPct val="0"/>
              </a:spcAft>
            </a:pPr>
            <a:fld id="{6F6E423C-DFE6-4198-AF35-A2B6DB6B2ABA}" type="slidenum">
              <a:rPr lang="zh-CN" altLang="en-US" sz="1200" smtClean="0">
                <a:latin typeface="Calibri" panose="020F0502020204030204" charset="0"/>
                <a:ea typeface="宋体" panose="02010600030101010101" pitchFamily="2" charset="-122"/>
              </a:rPr>
              <a:t>20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23B534B8-5C50-4F40-8980-1119ABFF10B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3D9C021C-936F-46C7-BBCC-8711DA03DAE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31D2AAE8-1698-441A-94BB-D5D43CCF159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6DC033B5-4F66-4ACD-8DBB-E5BA92A7467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684530" fontAlgn="base">
              <a:spcBef>
                <a:spcPct val="0"/>
              </a:spcBef>
              <a:spcAft>
                <a:spcPct val="0"/>
              </a:spcAft>
            </a:pPr>
            <a:fld id="{154B33CE-069B-46BC-B12C-768380A8731F}" type="slidenum">
              <a:rPr lang="en-US" altLang="zh-CN" sz="1200" smtClean="0">
                <a:latin typeface="Calibri" panose="020F0502020204030204" charset="0"/>
              </a:rPr>
              <a:t>7</a:t>
            </a:fld>
            <a:endParaRPr lang="en-US" altLang="zh-CN" sz="1200">
              <a:latin typeface="Calibri" panose="020F050202020403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pPr>
              <a:defRPr/>
            </a:pPr>
            <a:fld id="{C55F8940-658C-426E-97D4-9E08F7D7628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684530" fontAlgn="base">
              <a:spcBef>
                <a:spcPct val="0"/>
              </a:spcBef>
              <a:spcAft>
                <a:spcPct val="0"/>
              </a:spcAft>
            </a:pPr>
            <a:fld id="{1D8688B4-3EBB-4FA5-8AAB-6F144F2E2E7D}" type="slidenum">
              <a:rPr lang="en-US" altLang="zh-CN" sz="1200" smtClean="0">
                <a:latin typeface="Calibri" panose="020F0502020204030204" charset="0"/>
              </a:rPr>
              <a:t>9</a:t>
            </a:fld>
            <a:endParaRPr lang="en-US" altLang="zh-CN" sz="1200">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文本框 48"/>
          <p:cNvSpPr txBox="1">
            <a:spLocks noChangeArrowheads="1"/>
          </p:cNvSpPr>
          <p:nvPr userDrawn="1"/>
        </p:nvSpPr>
        <p:spPr bwMode="auto">
          <a:xfrm>
            <a:off x="573088" y="319088"/>
            <a:ext cx="343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2000" dirty="0"/>
              <a:t>ADD YOUR TITLE HERE</a:t>
            </a:r>
            <a:endParaRPr lang="id-ID" altLang="zh-CN" sz="2000" dirty="0"/>
          </a:p>
        </p:txBody>
      </p:sp>
      <p:sp>
        <p:nvSpPr>
          <p:cNvPr id="3" name="文本框 49"/>
          <p:cNvSpPr txBox="1">
            <a:spLocks noChangeArrowheads="1"/>
          </p:cNvSpPr>
          <p:nvPr userDrawn="1"/>
        </p:nvSpPr>
        <p:spPr bwMode="auto">
          <a:xfrm>
            <a:off x="593725" y="679450"/>
            <a:ext cx="5195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id-ID" altLang="zh-CN" sz="1000"/>
              <a:t>Biscuit oat cake carrot cake muffin jelly beans chocolate chocolate sugar plum</a:t>
            </a:r>
            <a:endParaRPr lang="zh-CN" altLang="en-US" sz="1000"/>
          </a:p>
        </p:txBody>
      </p:sp>
      <p:sp>
        <p:nvSpPr>
          <p:cNvPr id="4" name="矩形 3"/>
          <p:cNvSpPr/>
          <p:nvPr userDrawn="1"/>
        </p:nvSpPr>
        <p:spPr>
          <a:xfrm>
            <a:off x="0" y="414338"/>
            <a:ext cx="420688" cy="42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userDrawn="1"/>
        </p:nvSpPr>
        <p:spPr>
          <a:xfrm>
            <a:off x="454025" y="414338"/>
            <a:ext cx="85725" cy="42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2FB88C-A187-4526-AFD6-292AF6DE0010}" type="datetimeFigureOut">
              <a:rPr lang="zh-CN" altLang="en-US"/>
              <a:t>2021/1/5</a:t>
            </a:fld>
            <a:endParaRPr lang="zh-CN" altLang="en-US" dirty="0"/>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3326AEA6-DCD8-4020-95DD-531348FF3853}" type="slidenum">
              <a:rPr lang="zh-CN" altLang="en-US"/>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28D22E02-86D7-40B9-B838-C5BDBA4B50CE}" type="datetimeFigureOut">
              <a:rPr lang="zh-CN" altLang="en-US"/>
              <a:t>2021/1/5</a:t>
            </a:fld>
            <a:endParaRPr lang="zh-CN" alt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4618735B-C0B1-4613-A8FF-B7D3E4CA1E26}" type="slidenum">
              <a:rPr lang="zh-CN" altLang="en-US"/>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png"/><Relationship Id="rId2" Type="http://schemas.openxmlformats.org/officeDocument/2006/relationships/tags" Target="../tags/tag3.xml"/><Relationship Id="rId16" Type="http://schemas.openxmlformats.org/officeDocument/2006/relationships/notesSlide" Target="../notesSlides/notesSlide4.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原创设计师QQ598969553      _1"/>
          <p:cNvSpPr>
            <a:spLocks noGrp="1" noSelect="1" noRot="1" noChangeAspect="1" noMove="1" noResize="1" noChangeShapeType="1" noTextEdit="1"/>
          </p:cNvSpPr>
          <p:nvPr/>
        </p:nvSpPr>
        <p:spPr bwMode="auto">
          <a:xfrm>
            <a:off x="0" y="-7938"/>
            <a:ext cx="2555875" cy="5159376"/>
          </a:xfrm>
          <a:custGeom>
            <a:avLst/>
            <a:gdLst>
              <a:gd name="T0" fmla="*/ 0 w 1624"/>
              <a:gd name="T1" fmla="*/ 0 h 3250"/>
              <a:gd name="T2" fmla="*/ 2147483646 w 1624"/>
              <a:gd name="T3" fmla="*/ 2147483646 h 3250"/>
              <a:gd name="T4" fmla="*/ 0 w 1624"/>
              <a:gd name="T5" fmla="*/ 2147483646 h 3250"/>
              <a:gd name="T6" fmla="*/ 0 w 1624"/>
              <a:gd name="T7" fmla="*/ 0 h 32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 h="3250">
                <a:moveTo>
                  <a:pt x="0" y="0"/>
                </a:moveTo>
                <a:lnTo>
                  <a:pt x="1624" y="1625"/>
                </a:lnTo>
                <a:lnTo>
                  <a:pt x="0" y="325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lstStyle/>
          <a:p>
            <a:endParaRPr lang="zh-CN" altLang="en-US"/>
          </a:p>
        </p:txBody>
      </p:sp>
      <p:sp>
        <p:nvSpPr>
          <p:cNvPr id="55" name="原创设计师QQ598969553      _2"/>
          <p:cNvSpPr>
            <a:spLocks noGrp="1" noSelect="1" noRot="1" noChangeAspect="1" noMove="1" noResize="1" noChangeShapeType="1" noTextEdit="1"/>
          </p:cNvSpPr>
          <p:nvPr/>
        </p:nvSpPr>
        <p:spPr bwMode="auto">
          <a:xfrm>
            <a:off x="0" y="2133600"/>
            <a:ext cx="438150"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sp>
        <p:nvSpPr>
          <p:cNvPr id="56" name="原创设计师QQ598969553      _3"/>
          <p:cNvSpPr>
            <a:spLocks noGrp="1" noSelect="1" noRot="1" noChangeAspect="1" noMove="1" noResize="1" noChangeShapeType="1" noTextEdit="1"/>
          </p:cNvSpPr>
          <p:nvPr/>
        </p:nvSpPr>
        <p:spPr bwMode="auto">
          <a:xfrm>
            <a:off x="1965325" y="1562100"/>
            <a:ext cx="581025" cy="1158875"/>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p>
        </p:txBody>
      </p:sp>
      <p:sp>
        <p:nvSpPr>
          <p:cNvPr id="57" name="原创设计师QQ598969553      _4"/>
          <p:cNvSpPr>
            <a:spLocks noGrp="1" noSelect="1" noRot="1" noChangeAspect="1" noMove="1" noResize="1" noChangeShapeType="1" noTextEdit="1"/>
          </p:cNvSpPr>
          <p:nvPr/>
        </p:nvSpPr>
        <p:spPr bwMode="auto">
          <a:xfrm>
            <a:off x="2222500" y="2090738"/>
            <a:ext cx="471488" cy="944562"/>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原创设计师QQ598969553      _5"/>
          <p:cNvSpPr>
            <a:spLocks noChangeArrowheads="1"/>
          </p:cNvSpPr>
          <p:nvPr/>
        </p:nvSpPr>
        <p:spPr bwMode="auto">
          <a:xfrm>
            <a:off x="3492500" y="2054225"/>
            <a:ext cx="5078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3600" dirty="0">
                <a:solidFill>
                  <a:schemeClr val="tx1">
                    <a:lumMod val="75000"/>
                    <a:lumOff val="25000"/>
                  </a:schemeClr>
                </a:solidFill>
                <a:latin typeface="Impact" panose="020B0806030902050204" pitchFamily="34" charset="0"/>
                <a:ea typeface="微软雅黑" panose="020B0503020204020204" pitchFamily="34" charset="-122"/>
                <a:cs typeface="宋体" panose="02010600030101010101" pitchFamily="2" charset="-122"/>
              </a:rPr>
              <a:t>欧美商务风</a:t>
            </a:r>
            <a:r>
              <a:rPr lang="zh-CN" altLang="en-US" sz="3600" dirty="0">
                <a:solidFill>
                  <a:schemeClr val="accent2"/>
                </a:solidFill>
                <a:latin typeface="Impact" panose="020B0806030902050204" pitchFamily="34" charset="0"/>
                <a:ea typeface="微软雅黑" panose="020B0503020204020204" pitchFamily="34" charset="-122"/>
                <a:cs typeface="宋体" panose="02010600030101010101" pitchFamily="2" charset="-122"/>
              </a:rPr>
              <a:t>企业推介</a:t>
            </a:r>
            <a:r>
              <a:rPr lang="zh-CN" altLang="en-US" sz="3600" dirty="0">
                <a:solidFill>
                  <a:schemeClr val="tx1">
                    <a:lumMod val="75000"/>
                    <a:lumOff val="25000"/>
                  </a:schemeClr>
                </a:solidFill>
                <a:latin typeface="Impact" panose="020B0806030902050204" pitchFamily="34" charset="0"/>
                <a:ea typeface="微软雅黑" panose="020B0503020204020204" pitchFamily="34" charset="-122"/>
                <a:cs typeface="宋体" panose="02010600030101010101" pitchFamily="2" charset="-122"/>
              </a:rPr>
              <a:t>模板</a:t>
            </a:r>
            <a:endParaRPr lang="en-US" altLang="zh-CN" sz="3600" dirty="0">
              <a:solidFill>
                <a:schemeClr val="tx1">
                  <a:lumMod val="75000"/>
                  <a:lumOff val="25000"/>
                </a:schemeClr>
              </a:solidFill>
              <a:latin typeface="Impact" panose="020B0806030902050204" pitchFamily="34" charset="0"/>
              <a:ea typeface="微软雅黑" panose="020B0503020204020204" pitchFamily="34" charset="-122"/>
              <a:cs typeface="宋体" panose="02010600030101010101" pitchFamily="2" charset="-122"/>
            </a:endParaRPr>
          </a:p>
        </p:txBody>
      </p:sp>
      <p:sp>
        <p:nvSpPr>
          <p:cNvPr id="59" name="原创设计师QQ598969553      _6"/>
          <p:cNvSpPr>
            <a:spLocks noChangeArrowheads="1"/>
          </p:cNvSpPr>
          <p:nvPr/>
        </p:nvSpPr>
        <p:spPr bwMode="auto">
          <a:xfrm>
            <a:off x="3490913" y="2636838"/>
            <a:ext cx="4033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We have many PowerPoint </a:t>
            </a:r>
            <a:r>
              <a:rPr lang="zh-CN" altLang="en-US" sz="800" dirty="0">
                <a:solidFill>
                  <a:srgbClr val="53585E"/>
                </a:solidFill>
                <a:latin typeface="Arial" panose="020B0604020202020204" pitchFamily="34" charset="0"/>
                <a:cs typeface="Arial" panose="020B0604020202020204" pitchFamily="34" charset="0"/>
              </a:rPr>
              <a:t>templates</a:t>
            </a:r>
            <a:r>
              <a:rPr lang="en-US" altLang="zh-CN" sz="800" dirty="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0" name="原创设计师QQ598969553      _7"/>
          <p:cNvSpPr>
            <a:spLocks noChangeShapeType="1"/>
          </p:cNvSpPr>
          <p:nvPr/>
        </p:nvSpPr>
        <p:spPr bwMode="auto">
          <a:xfrm>
            <a:off x="3490913" y="3081338"/>
            <a:ext cx="2952750"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n>
                <a:solidFill>
                  <a:schemeClr val="tx1">
                    <a:lumMod val="75000"/>
                    <a:lumOff val="25000"/>
                  </a:schemeClr>
                </a:solidFill>
              </a:ln>
              <a:solidFill>
                <a:srgbClr val="000000"/>
              </a:solidFill>
              <a:latin typeface="Arial" panose="020B0604020202020204" pitchFamily="34" charset="0"/>
            </a:endParaRPr>
          </a:p>
        </p:txBody>
      </p:sp>
      <p:sp>
        <p:nvSpPr>
          <p:cNvPr id="61" name="原创设计师QQ598969553      _8"/>
          <p:cNvSpPr>
            <a:spLocks noChangeArrowheads="1"/>
          </p:cNvSpPr>
          <p:nvPr/>
        </p:nvSpPr>
        <p:spPr bwMode="auto">
          <a:xfrm>
            <a:off x="3490913" y="3165475"/>
            <a:ext cx="2952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企业推介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项目展示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计划总结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商业融资 </a:t>
            </a:r>
          </a:p>
        </p:txBody>
      </p:sp>
      <p:sp>
        <p:nvSpPr>
          <p:cNvPr id="62" name="原创设计师QQ598969553      _9"/>
          <p:cNvSpPr>
            <a:spLocks noGrp="1" noSelect="1" noRot="1" noChangeAspect="1" noMove="1" noResize="1" noChangeArrowheads="1" noChangeShapeType="1" noTextEdit="1"/>
          </p:cNvSpPr>
          <p:nvPr/>
        </p:nvSpPr>
        <p:spPr bwMode="auto">
          <a:xfrm>
            <a:off x="1035050" y="3165475"/>
            <a:ext cx="2035175" cy="2035175"/>
          </a:xfrm>
          <a:prstGeom prst="diamond">
            <a:avLst/>
          </a:prstGeom>
          <a:blipFill dpi="0" rotWithShape="1">
            <a:blip r:embed="rId4"/>
            <a:srcRect/>
            <a:stretch>
              <a:fillRect/>
            </a:stretch>
          </a:blip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63" name="原创设计师QQ598969553      _10"/>
          <p:cNvSpPr>
            <a:spLocks noGrp="1" noSelect="1" noRot="1" noChangeAspect="1" noMove="1" noResize="1" noChangeArrowheads="1" noChangeShapeType="1" noTextEdit="1"/>
          </p:cNvSpPr>
          <p:nvPr/>
        </p:nvSpPr>
        <p:spPr bwMode="auto">
          <a:xfrm>
            <a:off x="-17463" y="4227513"/>
            <a:ext cx="2033588" cy="2033587"/>
          </a:xfrm>
          <a:prstGeom prst="diamond">
            <a:avLst/>
          </a:prstGeom>
          <a:solidFill>
            <a:schemeClr val="accent2"/>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64" name="原创设计师QQ598969553      _11"/>
          <p:cNvSpPr>
            <a:spLocks noGrp="1" noSelect="1" noRot="1" noChangeAspect="1" noMove="1" noResize="1" noChangeShapeType="1" noTextEdit="1"/>
          </p:cNvSpPr>
          <p:nvPr/>
        </p:nvSpPr>
        <p:spPr>
          <a:xfrm>
            <a:off x="2090738" y="4227513"/>
            <a:ext cx="2033587" cy="2033587"/>
          </a:xfrm>
          <a:prstGeom prst="diamond">
            <a:avLst/>
          </a:pr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66" name="原创设计师QQ598969553      _12"/>
          <p:cNvSpPr>
            <a:spLocks noChangeArrowheads="1"/>
          </p:cNvSpPr>
          <p:nvPr/>
        </p:nvSpPr>
        <p:spPr bwMode="auto">
          <a:xfrm>
            <a:off x="3492500" y="1490663"/>
            <a:ext cx="1898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a:solidFill>
                  <a:schemeClr val="accent1"/>
                </a:solidFill>
                <a:latin typeface="Impact" panose="020B0806030902050204" pitchFamily="34" charset="0"/>
                <a:ea typeface="微软雅黑" panose="020B0503020204020204" pitchFamily="34" charset="-122"/>
                <a:cs typeface="宋体" panose="02010600030101010101" pitchFamily="2" charset="-122"/>
              </a:rPr>
              <a:t>YOURLOGO</a:t>
            </a:r>
          </a:p>
        </p:txBody>
      </p:sp>
      <p:pic>
        <p:nvPicPr>
          <p:cNvPr id="5135"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35" presetClass="emph" presetSubtype="0" repeatCount="3000" fill="hold" nodeType="withEffect">
                                  <p:stCondLst>
                                    <p:cond delay="500"/>
                                  </p:stCondLst>
                                  <p:childTnLst>
                                    <p:anim calcmode="discrete" valueType="str">
                                      <p:cBhvr>
                                        <p:cTn id="14" dur="100" fill="hold"/>
                                        <p:tgtEl>
                                          <p:spTgt spid="55"/>
                                        </p:tgtEl>
                                        <p:attrNameLst>
                                          <p:attrName>style.visibility</p:attrName>
                                        </p:attrNameLst>
                                      </p:cBhvr>
                                      <p:tavLst>
                                        <p:tav tm="0">
                                          <p:val>
                                            <p:strVal val="hidden"/>
                                          </p:val>
                                        </p:tav>
                                        <p:tav tm="50000">
                                          <p:val>
                                            <p:strVal val="visible"/>
                                          </p:val>
                                        </p:tav>
                                      </p:tavLst>
                                    </p:anim>
                                  </p:childTnLst>
                                </p:cTn>
                              </p:par>
                              <p:par>
                                <p:cTn id="15" presetID="2" presetClass="entr" presetSubtype="8" fill="hold" nodeType="withEffect">
                                  <p:stCondLst>
                                    <p:cond delay="20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0-#ppt_w/2"/>
                                          </p:val>
                                        </p:tav>
                                        <p:tav tm="100000">
                                          <p:val>
                                            <p:strVal val="#ppt_x"/>
                                          </p:val>
                                        </p:tav>
                                      </p:tavLst>
                                    </p:anim>
                                    <p:anim calcmode="lin" valueType="num">
                                      <p:cBhvr additive="base">
                                        <p:cTn id="18" dur="500" fill="hold"/>
                                        <p:tgtEl>
                                          <p:spTgt spid="56"/>
                                        </p:tgtEl>
                                        <p:attrNameLst>
                                          <p:attrName>ppt_y</p:attrName>
                                        </p:attrNameLst>
                                      </p:cBhvr>
                                      <p:tavLst>
                                        <p:tav tm="0">
                                          <p:val>
                                            <p:strVal val="#ppt_y"/>
                                          </p:val>
                                        </p:tav>
                                        <p:tav tm="100000">
                                          <p:val>
                                            <p:strVal val="#ppt_y"/>
                                          </p:val>
                                        </p:tav>
                                      </p:tavLst>
                                    </p:anim>
                                  </p:childTnLst>
                                </p:cTn>
                              </p:par>
                              <p:par>
                                <p:cTn id="19" presetID="35" presetClass="emph" presetSubtype="0" repeatCount="3000" fill="hold" nodeType="withEffect">
                                  <p:stCondLst>
                                    <p:cond delay="600"/>
                                  </p:stCondLst>
                                  <p:childTnLst>
                                    <p:anim calcmode="discrete" valueType="str">
                                      <p:cBhvr>
                                        <p:cTn id="20" dur="100" fill="hold"/>
                                        <p:tgtEl>
                                          <p:spTgt spid="56"/>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0-#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57"/>
                                        </p:tgtEl>
                                        <p:attrNameLst>
                                          <p:attrName>style.visibility</p:attrName>
                                        </p:attrNameLst>
                                      </p:cBhvr>
                                      <p:tavLst>
                                        <p:tav tm="0">
                                          <p:val>
                                            <p:strVal val="hidden"/>
                                          </p:val>
                                        </p:tav>
                                        <p:tav tm="50000">
                                          <p:val>
                                            <p:strVal val="visible"/>
                                          </p:val>
                                        </p:tav>
                                      </p:tavLst>
                                    </p:anim>
                                  </p:childTnLst>
                                </p:cTn>
                              </p:par>
                              <p:par>
                                <p:cTn id="27" presetID="2" presetClass="entr" presetSubtype="8" fill="hold" nodeType="withEffect">
                                  <p:stCondLst>
                                    <p:cond delay="70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0-#ppt_w/2"/>
                                          </p:val>
                                        </p:tav>
                                        <p:tav tm="100000">
                                          <p:val>
                                            <p:strVal val="#ppt_x"/>
                                          </p:val>
                                        </p:tav>
                                      </p:tavLst>
                                    </p:anim>
                                    <p:anim calcmode="lin" valueType="num">
                                      <p:cBhvr additive="base">
                                        <p:cTn id="30" dur="500" fill="hold"/>
                                        <p:tgtEl>
                                          <p:spTgt spid="64"/>
                                        </p:tgtEl>
                                        <p:attrNameLst>
                                          <p:attrName>ppt_y</p:attrName>
                                        </p:attrNameLst>
                                      </p:cBhvr>
                                      <p:tavLst>
                                        <p:tav tm="0">
                                          <p:val>
                                            <p:strVal val="#ppt_y"/>
                                          </p:val>
                                        </p:tav>
                                        <p:tav tm="100000">
                                          <p:val>
                                            <p:strVal val="#ppt_y"/>
                                          </p:val>
                                        </p:tav>
                                      </p:tavLst>
                                    </p:anim>
                                  </p:childTnLst>
                                </p:cTn>
                              </p:par>
                              <p:par>
                                <p:cTn id="31" presetID="35" presetClass="emph" presetSubtype="0" repeatCount="3000" fill="hold" nodeType="withEffect">
                                  <p:stCondLst>
                                    <p:cond delay="1100"/>
                                  </p:stCondLst>
                                  <p:childTnLst>
                                    <p:anim calcmode="discrete" valueType="str">
                                      <p:cBhvr>
                                        <p:cTn id="32" dur="100" fill="hold"/>
                                        <p:tgtEl>
                                          <p:spTgt spid="64"/>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0-#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0-#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58"/>
                                        </p:tgtEl>
                                        <p:attrNameLst>
                                          <p:attrName>style.visibility</p:attrName>
                                        </p:attrNameLst>
                                      </p:cBhvr>
                                      <p:to>
                                        <p:strVal val="visible"/>
                                      </p:to>
                                    </p:set>
                                    <p:anim by="(-#ppt_w*2)" calcmode="lin" valueType="num">
                                      <p:cBhvr rctx="PPT">
                                        <p:cTn id="43" dur="375" autoRev="1" fill="hold">
                                          <p:stCondLst>
                                            <p:cond delay="0"/>
                                          </p:stCondLst>
                                        </p:cTn>
                                        <p:tgtEl>
                                          <p:spTgt spid="58"/>
                                        </p:tgtEl>
                                        <p:attrNameLst>
                                          <p:attrName>ppt_w</p:attrName>
                                        </p:attrNameLst>
                                      </p:cBhvr>
                                    </p:anim>
                                    <p:anim by="(#ppt_w*0.50)" calcmode="lin" valueType="num">
                                      <p:cBhvr>
                                        <p:cTn id="44" dur="375" decel="50000" autoRev="1" fill="hold">
                                          <p:stCondLst>
                                            <p:cond delay="0"/>
                                          </p:stCondLst>
                                        </p:cTn>
                                        <p:tgtEl>
                                          <p:spTgt spid="58"/>
                                        </p:tgtEl>
                                        <p:attrNameLst>
                                          <p:attrName>ppt_x</p:attrName>
                                        </p:attrNameLst>
                                      </p:cBhvr>
                                    </p:anim>
                                    <p:anim from="(-#ppt_h/2)" to="(#ppt_y)" calcmode="lin" valueType="num">
                                      <p:cBhvr>
                                        <p:cTn id="45" dur="750" fill="hold">
                                          <p:stCondLst>
                                            <p:cond delay="0"/>
                                          </p:stCondLst>
                                        </p:cTn>
                                        <p:tgtEl>
                                          <p:spTgt spid="58"/>
                                        </p:tgtEl>
                                        <p:attrNameLst>
                                          <p:attrName>ppt_y</p:attrName>
                                        </p:attrNameLst>
                                      </p:cBhvr>
                                    </p:anim>
                                    <p:animRot by="21600000">
                                      <p:cBhvr>
                                        <p:cTn id="46" dur="750" fill="hold">
                                          <p:stCondLst>
                                            <p:cond delay="0"/>
                                          </p:stCondLst>
                                        </p:cTn>
                                        <p:tgtEl>
                                          <p:spTgt spid="58"/>
                                        </p:tgtEl>
                                        <p:attrNameLst>
                                          <p:attrName>r</p:attrName>
                                        </p:attrNameLst>
                                      </p:cBhvr>
                                    </p:animRot>
                                  </p:childTnLst>
                                </p:cTn>
                              </p:par>
                              <p:par>
                                <p:cTn id="47" presetID="42" presetClass="entr" presetSubtype="0" fill="hold" grpId="0" nodeType="withEffect">
                                  <p:stCondLst>
                                    <p:cond delay="220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750"/>
                                        <p:tgtEl>
                                          <p:spTgt spid="59"/>
                                        </p:tgtEl>
                                      </p:cBhvr>
                                    </p:animEffect>
                                    <p:anim calcmode="lin" valueType="num">
                                      <p:cBhvr>
                                        <p:cTn id="50" dur="750" fill="hold"/>
                                        <p:tgtEl>
                                          <p:spTgt spid="59"/>
                                        </p:tgtEl>
                                        <p:attrNameLst>
                                          <p:attrName>ppt_x</p:attrName>
                                        </p:attrNameLst>
                                      </p:cBhvr>
                                      <p:tavLst>
                                        <p:tav tm="0">
                                          <p:val>
                                            <p:strVal val="#ppt_x"/>
                                          </p:val>
                                        </p:tav>
                                        <p:tav tm="100000">
                                          <p:val>
                                            <p:strVal val="#ppt_x"/>
                                          </p:val>
                                        </p:tav>
                                      </p:tavLst>
                                    </p:anim>
                                    <p:anim calcmode="lin" valueType="num">
                                      <p:cBhvr>
                                        <p:cTn id="51" dur="750" fill="hold"/>
                                        <p:tgtEl>
                                          <p:spTgt spid="59"/>
                                        </p:tgtEl>
                                        <p:attrNameLst>
                                          <p:attrName>ppt_y</p:attrName>
                                        </p:attrNameLst>
                                      </p:cBhvr>
                                      <p:tavLst>
                                        <p:tav tm="0">
                                          <p:val>
                                            <p:strVal val="#ppt_y+.1"/>
                                          </p:val>
                                        </p:tav>
                                        <p:tav tm="100000">
                                          <p:val>
                                            <p:strVal val="#ppt_y"/>
                                          </p:val>
                                        </p:tav>
                                      </p:tavLst>
                                    </p:anim>
                                  </p:childTnLst>
                                </p:cTn>
                              </p:par>
                              <p:par>
                                <p:cTn id="52" presetID="22" presetClass="entr" presetSubtype="8" fill="hold" nodeType="withEffect">
                                  <p:stCondLst>
                                    <p:cond delay="3000"/>
                                  </p:stCondLst>
                                  <p:childTnLst>
                                    <p:set>
                                      <p:cBhvr>
                                        <p:cTn id="53" dur="1" fill="hold">
                                          <p:stCondLst>
                                            <p:cond delay="0"/>
                                          </p:stCondLst>
                                        </p:cTn>
                                        <p:tgtEl>
                                          <p:spTgt spid="60"/>
                                        </p:tgtEl>
                                        <p:attrNameLst>
                                          <p:attrName>style.visibility</p:attrName>
                                        </p:attrNameLst>
                                      </p:cBhvr>
                                      <p:to>
                                        <p:strVal val="visible"/>
                                      </p:to>
                                    </p:set>
                                    <p:animEffect transition="in" filter="wipe(left)">
                                      <p:cBhvr>
                                        <p:cTn id="54" dur="500"/>
                                        <p:tgtEl>
                                          <p:spTgt spid="60"/>
                                        </p:tgtEl>
                                      </p:cBhvr>
                                    </p:animEffect>
                                  </p:childTnLst>
                                </p:cTn>
                              </p:par>
                              <p:par>
                                <p:cTn id="55" presetID="2" presetClass="entr" presetSubtype="4" fill="hold" grpId="0" nodeType="withEffect">
                                  <p:stCondLst>
                                    <p:cond delay="350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par>
                                <p:cTn id="59" presetID="56" presetClass="entr" presetSubtype="0" fill="hold" grpId="0" nodeType="withEffect">
                                  <p:stCondLst>
                                    <p:cond delay="1400"/>
                                  </p:stCondLst>
                                  <p:iterate type="lt">
                                    <p:tmPct val="6667"/>
                                  </p:iterate>
                                  <p:childTnLst>
                                    <p:set>
                                      <p:cBhvr>
                                        <p:cTn id="60" dur="1" fill="hold">
                                          <p:stCondLst>
                                            <p:cond delay="0"/>
                                          </p:stCondLst>
                                        </p:cTn>
                                        <p:tgtEl>
                                          <p:spTgt spid="66"/>
                                        </p:tgtEl>
                                        <p:attrNameLst>
                                          <p:attrName>style.visibility</p:attrName>
                                        </p:attrNameLst>
                                      </p:cBhvr>
                                      <p:to>
                                        <p:strVal val="visible"/>
                                      </p:to>
                                    </p:set>
                                    <p:anim by="(-#ppt_w*2)" calcmode="lin" valueType="num">
                                      <p:cBhvr rctx="PPT">
                                        <p:cTn id="61" dur="375" autoRev="1" fill="hold">
                                          <p:stCondLst>
                                            <p:cond delay="0"/>
                                          </p:stCondLst>
                                        </p:cTn>
                                        <p:tgtEl>
                                          <p:spTgt spid="66"/>
                                        </p:tgtEl>
                                        <p:attrNameLst>
                                          <p:attrName>ppt_w</p:attrName>
                                        </p:attrNameLst>
                                      </p:cBhvr>
                                    </p:anim>
                                    <p:anim by="(#ppt_w*0.50)" calcmode="lin" valueType="num">
                                      <p:cBhvr>
                                        <p:cTn id="62" dur="375" decel="50000" autoRev="1" fill="hold">
                                          <p:stCondLst>
                                            <p:cond delay="0"/>
                                          </p:stCondLst>
                                        </p:cTn>
                                        <p:tgtEl>
                                          <p:spTgt spid="66"/>
                                        </p:tgtEl>
                                        <p:attrNameLst>
                                          <p:attrName>ppt_x</p:attrName>
                                        </p:attrNameLst>
                                      </p:cBhvr>
                                    </p:anim>
                                    <p:anim from="(-#ppt_h/2)" to="(#ppt_y)" calcmode="lin" valueType="num">
                                      <p:cBhvr>
                                        <p:cTn id="63" dur="750" fill="hold">
                                          <p:stCondLst>
                                            <p:cond delay="0"/>
                                          </p:stCondLst>
                                        </p:cTn>
                                        <p:tgtEl>
                                          <p:spTgt spid="66"/>
                                        </p:tgtEl>
                                        <p:attrNameLst>
                                          <p:attrName>ppt_y</p:attrName>
                                        </p:attrNameLst>
                                      </p:cBhvr>
                                    </p:anim>
                                    <p:animRot by="21600000">
                                      <p:cBhvr>
                                        <p:cTn id="64" dur="750"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7" grpId="1" animBg="1"/>
      <p:bldP spid="58" grpId="0"/>
      <p:bldP spid="59" grpId="0"/>
      <p:bldP spid="61" grpId="0"/>
      <p:bldP spid="62" grpId="0" animBg="1"/>
      <p:bldP spid="63" grpId="0" animBg="1"/>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0" y="1711325"/>
            <a:ext cx="4300538" cy="28638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nvGrpSpPr>
          <p:cNvPr id="23555" name="原创设计师QQ598969553      _2"/>
          <p:cNvGrpSpPr/>
          <p:nvPr/>
        </p:nvGrpSpPr>
        <p:grpSpPr bwMode="auto">
          <a:xfrm>
            <a:off x="4832350" y="2906713"/>
            <a:ext cx="4056063" cy="1616075"/>
            <a:chOff x="974314" y="1232293"/>
            <a:chExt cx="7188447" cy="2864939"/>
          </a:xfrm>
        </p:grpSpPr>
        <p:sp>
          <p:nvSpPr>
            <p:cNvPr id="4" name="Freeform 5"/>
            <p:cNvSpPr/>
            <p:nvPr/>
          </p:nvSpPr>
          <p:spPr bwMode="auto">
            <a:xfrm>
              <a:off x="2077199" y="2540933"/>
              <a:ext cx="624593" cy="1539413"/>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5" name="Freeform 6"/>
            <p:cNvSpPr/>
            <p:nvPr/>
          </p:nvSpPr>
          <p:spPr bwMode="auto">
            <a:xfrm>
              <a:off x="2701792" y="2540933"/>
              <a:ext cx="621780" cy="1539413"/>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6" name="Freeform 5"/>
            <p:cNvSpPr/>
            <p:nvPr/>
          </p:nvSpPr>
          <p:spPr bwMode="auto">
            <a:xfrm>
              <a:off x="3014089" y="1778264"/>
              <a:ext cx="621779" cy="2302083"/>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7" name="Freeform 6"/>
            <p:cNvSpPr/>
            <p:nvPr/>
          </p:nvSpPr>
          <p:spPr bwMode="auto">
            <a:xfrm>
              <a:off x="3635868" y="1778264"/>
              <a:ext cx="624593" cy="2302083"/>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8" name="Freeform 5"/>
            <p:cNvSpPr/>
            <p:nvPr/>
          </p:nvSpPr>
          <p:spPr bwMode="auto">
            <a:xfrm>
              <a:off x="1143123" y="3247319"/>
              <a:ext cx="621780" cy="8330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9" name="Freeform 6"/>
            <p:cNvSpPr/>
            <p:nvPr/>
          </p:nvSpPr>
          <p:spPr bwMode="auto">
            <a:xfrm>
              <a:off x="1764903" y="3247319"/>
              <a:ext cx="624593" cy="8330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0" name="Freeform 5"/>
            <p:cNvSpPr/>
            <p:nvPr/>
          </p:nvSpPr>
          <p:spPr bwMode="auto">
            <a:xfrm>
              <a:off x="3948165" y="2833619"/>
              <a:ext cx="624593" cy="124672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1" name="Freeform 6"/>
            <p:cNvSpPr/>
            <p:nvPr/>
          </p:nvSpPr>
          <p:spPr bwMode="auto">
            <a:xfrm>
              <a:off x="4572758" y="2833619"/>
              <a:ext cx="621779" cy="124672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2" name="Freeform 5"/>
            <p:cNvSpPr/>
            <p:nvPr/>
          </p:nvSpPr>
          <p:spPr bwMode="auto">
            <a:xfrm>
              <a:off x="4885054" y="2217292"/>
              <a:ext cx="621780" cy="186305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3" name="Freeform 6"/>
            <p:cNvSpPr/>
            <p:nvPr/>
          </p:nvSpPr>
          <p:spPr bwMode="auto">
            <a:xfrm>
              <a:off x="5506834" y="2217292"/>
              <a:ext cx="624593" cy="186305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4" name="Freeform 5"/>
            <p:cNvSpPr/>
            <p:nvPr/>
          </p:nvSpPr>
          <p:spPr bwMode="auto">
            <a:xfrm>
              <a:off x="5819130" y="3438690"/>
              <a:ext cx="624593" cy="641656"/>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5" name="Freeform 6"/>
            <p:cNvSpPr/>
            <p:nvPr/>
          </p:nvSpPr>
          <p:spPr bwMode="auto">
            <a:xfrm>
              <a:off x="6443723" y="3438690"/>
              <a:ext cx="621780" cy="641656"/>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6" name="Freeform 5"/>
            <p:cNvSpPr/>
            <p:nvPr/>
          </p:nvSpPr>
          <p:spPr bwMode="auto">
            <a:xfrm>
              <a:off x="6753206" y="3247319"/>
              <a:ext cx="624593" cy="8330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7" name="Freeform 6"/>
            <p:cNvSpPr/>
            <p:nvPr/>
          </p:nvSpPr>
          <p:spPr bwMode="auto">
            <a:xfrm>
              <a:off x="7377799" y="3247319"/>
              <a:ext cx="624593" cy="8330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8" name="Oval 88"/>
            <p:cNvSpPr/>
            <p:nvPr/>
          </p:nvSpPr>
          <p:spPr>
            <a:xfrm>
              <a:off x="1545452" y="2701348"/>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AU" sz="1050" dirty="0">
                  <a:solidFill>
                    <a:schemeClr val="bg1"/>
                  </a:solidFill>
                  <a:latin typeface="FontAwesome" pitchFamily="2" charset="0"/>
                </a:rPr>
                <a:t></a:t>
              </a:r>
              <a:endParaRPr lang="en-US" sz="1050" dirty="0">
                <a:solidFill>
                  <a:schemeClr val="bg1"/>
                </a:solidFill>
              </a:endParaRPr>
            </a:p>
          </p:txBody>
        </p:sp>
        <p:sp>
          <p:nvSpPr>
            <p:cNvPr id="19" name="Oval 89"/>
            <p:cNvSpPr/>
            <p:nvPr/>
          </p:nvSpPr>
          <p:spPr>
            <a:xfrm>
              <a:off x="2482340" y="1992149"/>
              <a:ext cx="438903" cy="439028"/>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AU" sz="1050" dirty="0">
                  <a:solidFill>
                    <a:schemeClr val="bg1"/>
                  </a:solidFill>
                  <a:latin typeface="FontAwesome" pitchFamily="2" charset="0"/>
                </a:rPr>
                <a:t></a:t>
              </a:r>
              <a:endParaRPr lang="en-US" sz="1050" dirty="0">
                <a:solidFill>
                  <a:schemeClr val="bg1"/>
                </a:solidFill>
              </a:endParaRPr>
            </a:p>
          </p:txBody>
        </p:sp>
        <p:sp>
          <p:nvSpPr>
            <p:cNvPr id="20" name="Oval 90"/>
            <p:cNvSpPr/>
            <p:nvPr/>
          </p:nvSpPr>
          <p:spPr>
            <a:xfrm>
              <a:off x="3416416" y="1232293"/>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AU" sz="1050" dirty="0">
                  <a:solidFill>
                    <a:schemeClr val="bg1"/>
                  </a:solidFill>
                  <a:latin typeface="FontAwesome" pitchFamily="2" charset="0"/>
                </a:rPr>
                <a:t></a:t>
              </a:r>
            </a:p>
          </p:txBody>
        </p:sp>
        <p:sp>
          <p:nvSpPr>
            <p:cNvPr id="21" name="Oval 91"/>
            <p:cNvSpPr/>
            <p:nvPr/>
          </p:nvSpPr>
          <p:spPr>
            <a:xfrm>
              <a:off x="4353307" y="2287648"/>
              <a:ext cx="438903" cy="439028"/>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AU" sz="1050" dirty="0">
                  <a:solidFill>
                    <a:schemeClr val="bg1"/>
                  </a:solidFill>
                  <a:latin typeface="FontAwesome" pitchFamily="2" charset="0"/>
                </a:rPr>
                <a:t></a:t>
              </a:r>
            </a:p>
          </p:txBody>
        </p:sp>
        <p:sp>
          <p:nvSpPr>
            <p:cNvPr id="22" name="Oval 92"/>
            <p:cNvSpPr/>
            <p:nvPr/>
          </p:nvSpPr>
          <p:spPr>
            <a:xfrm>
              <a:off x="5287383" y="1671321"/>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AU" sz="1050" dirty="0">
                  <a:solidFill>
                    <a:schemeClr val="bg1"/>
                  </a:solidFill>
                  <a:latin typeface="FontAwesome" pitchFamily="2" charset="0"/>
                </a:rPr>
                <a:t></a:t>
              </a:r>
              <a:endParaRPr lang="en-US" sz="1050" dirty="0">
                <a:solidFill>
                  <a:schemeClr val="bg1"/>
                </a:solidFill>
                <a:latin typeface="FontAwesome" pitchFamily="2" charset="0"/>
              </a:endParaRPr>
            </a:p>
          </p:txBody>
        </p:sp>
        <p:sp>
          <p:nvSpPr>
            <p:cNvPr id="23" name="Oval 93"/>
            <p:cNvSpPr/>
            <p:nvPr/>
          </p:nvSpPr>
          <p:spPr>
            <a:xfrm>
              <a:off x="6229898" y="2892719"/>
              <a:ext cx="438903" cy="439028"/>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AU" sz="1050" dirty="0">
                  <a:solidFill>
                    <a:schemeClr val="bg1"/>
                  </a:solidFill>
                  <a:latin typeface="FontAwesome" pitchFamily="2" charset="0"/>
                </a:rPr>
                <a:t></a:t>
              </a:r>
              <a:endParaRPr lang="en-US" sz="1050" dirty="0">
                <a:solidFill>
                  <a:schemeClr val="bg1"/>
                </a:solidFill>
              </a:endParaRPr>
            </a:p>
          </p:txBody>
        </p:sp>
        <p:sp>
          <p:nvSpPr>
            <p:cNvPr id="24" name="Oval 94"/>
            <p:cNvSpPr/>
            <p:nvPr/>
          </p:nvSpPr>
          <p:spPr>
            <a:xfrm>
              <a:off x="7158347" y="2701348"/>
              <a:ext cx="438903" cy="439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AU" sz="1050" dirty="0">
                  <a:solidFill>
                    <a:schemeClr val="bg1"/>
                  </a:solidFill>
                  <a:latin typeface="FontAwesome" pitchFamily="2" charset="0"/>
                </a:rPr>
                <a:t></a:t>
              </a:r>
              <a:endParaRPr lang="en-US" sz="1050" dirty="0">
                <a:solidFill>
                  <a:schemeClr val="bg1"/>
                </a:solidFill>
              </a:endParaRPr>
            </a:p>
          </p:txBody>
        </p:sp>
        <p:sp>
          <p:nvSpPr>
            <p:cNvPr id="25" name="Rectangle 95"/>
            <p:cNvSpPr/>
            <p:nvPr/>
          </p:nvSpPr>
          <p:spPr>
            <a:xfrm>
              <a:off x="974314" y="4069089"/>
              <a:ext cx="7188447" cy="281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a:p>
          </p:txBody>
        </p:sp>
      </p:grpSp>
      <p:sp>
        <p:nvSpPr>
          <p:cNvPr id="26" name="原创设计师QQ598969553      _3"/>
          <p:cNvSpPr/>
          <p:nvPr/>
        </p:nvSpPr>
        <p:spPr>
          <a:xfrm>
            <a:off x="0" y="1711325"/>
            <a:ext cx="4300538" cy="28638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7" name="原创设计师QQ598969553      _4"/>
          <p:cNvSpPr txBox="1"/>
          <p:nvPr/>
        </p:nvSpPr>
        <p:spPr bwMode="auto">
          <a:xfrm>
            <a:off x="327025" y="2714625"/>
            <a:ext cx="33242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20000"/>
              </a:lnSpc>
              <a:spcBef>
                <a:spcPct val="0"/>
              </a:spcBef>
              <a:buFont typeface="Arial" panose="020B0604020202020204" pitchFamily="34" charset="0"/>
              <a:buNone/>
            </a:pPr>
            <a:r>
              <a:rPr lang="en-US" altLang="zh-CN" sz="1000">
                <a:solidFill>
                  <a:schemeClr val="bg1"/>
                </a:solidFill>
              </a:rPr>
              <a:t>There are many variations of passages of Lorem available, but the majority have suffered alteration in some form, by injected humor There are many variations of passages of Lorem available, but the majority have suffered alteration in some form There are many variations of passages of Lorem available, but the majority have suffered</a:t>
            </a:r>
            <a:endParaRPr lang="en-US" altLang="zh-CN" sz="1000">
              <a:solidFill>
                <a:schemeClr val="bg1"/>
              </a:solidFill>
              <a:cs typeface="Arial" panose="020B0604020202020204" pitchFamily="34" charset="0"/>
            </a:endParaRPr>
          </a:p>
        </p:txBody>
      </p:sp>
      <p:sp>
        <p:nvSpPr>
          <p:cNvPr id="28" name="原创设计师QQ598969553      _5"/>
          <p:cNvSpPr txBox="1">
            <a:spLocks noChangeArrowheads="1"/>
          </p:cNvSpPr>
          <p:nvPr/>
        </p:nvSpPr>
        <p:spPr bwMode="auto">
          <a:xfrm>
            <a:off x="317500" y="2441575"/>
            <a:ext cx="286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400">
                <a:solidFill>
                  <a:schemeClr val="bg1"/>
                </a:solidFill>
              </a:rPr>
              <a:t>Responsive &amp; Creative Design</a:t>
            </a:r>
            <a:endParaRPr lang="zh-CN" altLang="en-US" sz="1400">
              <a:solidFill>
                <a:schemeClr val="bg1"/>
              </a:solidFill>
            </a:endParaRPr>
          </a:p>
        </p:txBody>
      </p:sp>
      <p:sp>
        <p:nvSpPr>
          <p:cNvPr id="29" name="原创设计师QQ598969553      _6"/>
          <p:cNvSpPr txBox="1">
            <a:spLocks noChangeArrowheads="1"/>
          </p:cNvSpPr>
          <p:nvPr/>
        </p:nvSpPr>
        <p:spPr bwMode="auto">
          <a:xfrm>
            <a:off x="4692650" y="1654175"/>
            <a:ext cx="230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t>LANDING PAGES</a:t>
            </a:r>
            <a:endParaRPr lang="zh-CN" altLang="en-US" sz="1800"/>
          </a:p>
        </p:txBody>
      </p:sp>
      <p:sp>
        <p:nvSpPr>
          <p:cNvPr id="30" name="原创设计师QQ598969553      _7"/>
          <p:cNvSpPr txBox="1"/>
          <p:nvPr/>
        </p:nvSpPr>
        <p:spPr>
          <a:xfrm>
            <a:off x="4692650" y="2009775"/>
            <a:ext cx="4103688" cy="679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lnSpc>
                <a:spcPct val="120000"/>
              </a:lnSpc>
              <a:spcBef>
                <a:spcPts val="0"/>
              </a:spcBef>
              <a:spcAft>
                <a:spcPts val="0"/>
              </a:spcAft>
              <a:buFont typeface="Arial" panose="020B0604020202020204" pitchFamily="34" charset="0"/>
              <a:buNone/>
              <a:defRPr/>
            </a:pPr>
            <a:r>
              <a:rPr lang="en-US" altLang="zh-CN" sz="1000" dirty="0">
                <a:solidFill>
                  <a:schemeClr val="tx1">
                    <a:lumMod val="85000"/>
                    <a:lumOff val="15000"/>
                  </a:schemeClr>
                </a:solidFill>
              </a:rPr>
              <a:t>There are many variations of passages of Lorem available, but the majority have suffered alteration in some form, by injected humor, or randomized words which don't look even</a:t>
            </a:r>
            <a:endParaRPr lang="en-US" altLang="zh-CN" sz="1000" dirty="0">
              <a:solidFill>
                <a:schemeClr val="tx1">
                  <a:lumMod val="85000"/>
                  <a:lumOff val="15000"/>
                </a:schemeClr>
              </a:solidFill>
              <a:cs typeface="Arial" panose="020B0604020202020204" pitchFamily="34" charset="0"/>
            </a:endParaRPr>
          </a:p>
        </p:txBody>
      </p:sp>
      <p:pic>
        <p:nvPicPr>
          <p:cNvPr id="23561" name="Picture 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 presetClass="entr" presetSubtype="4" decel="10000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原创设计师QQ598969553      _1"/>
          <p:cNvSpPr/>
          <p:nvPr/>
        </p:nvSpPr>
        <p:spPr>
          <a:xfrm>
            <a:off x="4286250" y="2500313"/>
            <a:ext cx="571500" cy="206375"/>
          </a:xfrm>
          <a:prstGeom prst="rightArrow">
            <a:avLst>
              <a:gd name="adj1" fmla="val 19124"/>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p>
        </p:txBody>
      </p:sp>
      <p:sp>
        <p:nvSpPr>
          <p:cNvPr id="36" name="原创设计师QQ598969553      _2"/>
          <p:cNvSpPr/>
          <p:nvPr/>
        </p:nvSpPr>
        <p:spPr>
          <a:xfrm flipH="1">
            <a:off x="4286250" y="2286000"/>
            <a:ext cx="571500" cy="206375"/>
          </a:xfrm>
          <a:prstGeom prst="rightArrow">
            <a:avLst>
              <a:gd name="adj1" fmla="val 19124"/>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p>
        </p:txBody>
      </p:sp>
      <p:sp>
        <p:nvSpPr>
          <p:cNvPr id="37" name="原创设计师QQ598969553      _3"/>
          <p:cNvSpPr/>
          <p:nvPr/>
        </p:nvSpPr>
        <p:spPr>
          <a:xfrm>
            <a:off x="649288" y="4438650"/>
            <a:ext cx="3214687" cy="508000"/>
          </a:xfrm>
          <a:prstGeom prst="rect">
            <a:avLst/>
          </a:prstGeom>
        </p:spPr>
        <p:txBody>
          <a:bodyPr>
            <a:spAutoFit/>
          </a:bodyPr>
          <a:lstStyle/>
          <a:p>
            <a:pPr defTabSz="685800" eaLnBrk="1" fontAlgn="auto" hangingPunct="1">
              <a:spcBef>
                <a:spcPts val="0"/>
              </a:spcBef>
              <a:spcAft>
                <a:spcPts val="0"/>
              </a:spcAft>
              <a:defRPr/>
            </a:pPr>
            <a:r>
              <a:rPr lang="ms-MY" sz="900" dirty="0">
                <a:solidFill>
                  <a:schemeClr val="tx1">
                    <a:lumMod val="95000"/>
                    <a:lumOff val="5000"/>
                  </a:schemeClr>
                </a:solidFill>
                <a:latin typeface="+mn-lt"/>
                <a:ea typeface="Open Sans Light" pitchFamily="34" charset="0"/>
                <a:cs typeface="Open Sans Light" pitchFamily="34" charset="0"/>
              </a:rPr>
              <a:t>Lorem ipsum dolor sit amet consectetur adipiscing elit. Praesent sodales odio sit amet odio tristique quis tempus odio Lorem ipsum dolor sit amet, consectetur</a:t>
            </a:r>
          </a:p>
        </p:txBody>
      </p:sp>
      <p:sp>
        <p:nvSpPr>
          <p:cNvPr id="20" name="原创设计师QQ598969553      _4"/>
          <p:cNvSpPr/>
          <p:nvPr/>
        </p:nvSpPr>
        <p:spPr>
          <a:xfrm>
            <a:off x="928688" y="1571625"/>
            <a:ext cx="1103312" cy="181133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2" name="原创设计师QQ598969553      _5"/>
          <p:cNvSpPr/>
          <p:nvPr/>
        </p:nvSpPr>
        <p:spPr>
          <a:xfrm>
            <a:off x="11620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90%</a:t>
            </a:r>
          </a:p>
        </p:txBody>
      </p:sp>
      <p:sp>
        <p:nvSpPr>
          <p:cNvPr id="21" name="原创设计师QQ598969553      _6"/>
          <p:cNvSpPr/>
          <p:nvPr/>
        </p:nvSpPr>
        <p:spPr>
          <a:xfrm>
            <a:off x="1509713" y="2228850"/>
            <a:ext cx="1028700" cy="115411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3" name="原创设计师QQ598969553      _7"/>
          <p:cNvSpPr/>
          <p:nvPr/>
        </p:nvSpPr>
        <p:spPr>
          <a:xfrm>
            <a:off x="17335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50%</a:t>
            </a:r>
          </a:p>
        </p:txBody>
      </p:sp>
      <p:sp>
        <p:nvSpPr>
          <p:cNvPr id="22" name="原创设计师QQ598969553      _8"/>
          <p:cNvSpPr/>
          <p:nvPr/>
        </p:nvSpPr>
        <p:spPr>
          <a:xfrm>
            <a:off x="2014538" y="2071688"/>
            <a:ext cx="1200150" cy="131127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4" name="原创设计师QQ598969553      _9"/>
          <p:cNvSpPr/>
          <p:nvPr/>
        </p:nvSpPr>
        <p:spPr>
          <a:xfrm>
            <a:off x="23050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65%</a:t>
            </a:r>
          </a:p>
        </p:txBody>
      </p:sp>
      <p:sp>
        <p:nvSpPr>
          <p:cNvPr id="23" name="原创设计师QQ598969553      _10"/>
          <p:cNvSpPr/>
          <p:nvPr/>
        </p:nvSpPr>
        <p:spPr>
          <a:xfrm>
            <a:off x="2614613" y="2357438"/>
            <a:ext cx="1028700" cy="102552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5" name="原创设计师QQ598969553      _11"/>
          <p:cNvSpPr/>
          <p:nvPr/>
        </p:nvSpPr>
        <p:spPr>
          <a:xfrm>
            <a:off x="28765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40%</a:t>
            </a:r>
          </a:p>
        </p:txBody>
      </p:sp>
      <p:sp>
        <p:nvSpPr>
          <p:cNvPr id="25" name="原创设计师QQ598969553      _12"/>
          <p:cNvSpPr/>
          <p:nvPr/>
        </p:nvSpPr>
        <p:spPr>
          <a:xfrm>
            <a:off x="5572125" y="1571625"/>
            <a:ext cx="1103313" cy="181133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65" name="原创设计师QQ598969553      _13"/>
          <p:cNvSpPr/>
          <p:nvPr/>
        </p:nvSpPr>
        <p:spPr>
          <a:xfrm>
            <a:off x="57340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90%</a:t>
            </a:r>
          </a:p>
        </p:txBody>
      </p:sp>
      <p:sp>
        <p:nvSpPr>
          <p:cNvPr id="26" name="原创设计师QQ598969553      _14"/>
          <p:cNvSpPr/>
          <p:nvPr/>
        </p:nvSpPr>
        <p:spPr>
          <a:xfrm>
            <a:off x="6153150" y="2214563"/>
            <a:ext cx="1028700" cy="116840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66" name="原创设计师QQ598969553      _15"/>
          <p:cNvSpPr/>
          <p:nvPr/>
        </p:nvSpPr>
        <p:spPr>
          <a:xfrm>
            <a:off x="63055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50%</a:t>
            </a:r>
          </a:p>
        </p:txBody>
      </p:sp>
      <p:sp>
        <p:nvSpPr>
          <p:cNvPr id="27" name="原创设计师QQ598969553      _16"/>
          <p:cNvSpPr/>
          <p:nvPr/>
        </p:nvSpPr>
        <p:spPr>
          <a:xfrm>
            <a:off x="6657975" y="2071688"/>
            <a:ext cx="1200150" cy="131127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67" name="原创设计师QQ598969553      _17"/>
          <p:cNvSpPr/>
          <p:nvPr/>
        </p:nvSpPr>
        <p:spPr>
          <a:xfrm>
            <a:off x="68770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65%</a:t>
            </a:r>
          </a:p>
        </p:txBody>
      </p:sp>
      <p:sp>
        <p:nvSpPr>
          <p:cNvPr id="28" name="原创设计师QQ598969553      _18"/>
          <p:cNvSpPr/>
          <p:nvPr/>
        </p:nvSpPr>
        <p:spPr>
          <a:xfrm>
            <a:off x="7258050" y="1714500"/>
            <a:ext cx="1028700" cy="16684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68" name="原创设计师QQ598969553      _19"/>
          <p:cNvSpPr/>
          <p:nvPr/>
        </p:nvSpPr>
        <p:spPr>
          <a:xfrm>
            <a:off x="7448550" y="3498850"/>
            <a:ext cx="466725" cy="261938"/>
          </a:xfrm>
          <a:prstGeom prst="rect">
            <a:avLst/>
          </a:prstGeom>
        </p:spPr>
        <p:txBody>
          <a:bodyPr wrap="none">
            <a:spAutoFit/>
          </a:bodyPr>
          <a:lstStyle/>
          <a:p>
            <a:pPr defTabSz="685800" eaLnBrk="1" fontAlgn="auto" hangingPunct="1">
              <a:spcBef>
                <a:spcPts val="0"/>
              </a:spcBef>
              <a:spcAft>
                <a:spcPts val="0"/>
              </a:spcAft>
              <a:defRPr/>
            </a:pPr>
            <a:r>
              <a:rPr lang="en-US" sz="1100" dirty="0">
                <a:solidFill>
                  <a:schemeClr val="tx1">
                    <a:lumMod val="95000"/>
                    <a:lumOff val="5000"/>
                  </a:schemeClr>
                </a:solidFill>
                <a:latin typeface="+mn-lt"/>
                <a:ea typeface="Open Sans" pitchFamily="34" charset="0"/>
                <a:cs typeface="Open Sans" pitchFamily="34" charset="0"/>
              </a:rPr>
              <a:t>40%</a:t>
            </a:r>
          </a:p>
        </p:txBody>
      </p:sp>
      <p:sp>
        <p:nvSpPr>
          <p:cNvPr id="56" name="原创设计师QQ598969553      _20"/>
          <p:cNvSpPr/>
          <p:nvPr/>
        </p:nvSpPr>
        <p:spPr>
          <a:xfrm>
            <a:off x="4295775" y="1920875"/>
            <a:ext cx="582613" cy="307975"/>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Open Sans" pitchFamily="34" charset="0"/>
                <a:ea typeface="Open Sans" pitchFamily="34" charset="0"/>
                <a:cs typeface="Open Sans" pitchFamily="34" charset="0"/>
              </a:rPr>
              <a:t>2014</a:t>
            </a:r>
          </a:p>
        </p:txBody>
      </p:sp>
      <p:sp>
        <p:nvSpPr>
          <p:cNvPr id="57" name="原创设计师QQ598969553      _21"/>
          <p:cNvSpPr/>
          <p:nvPr/>
        </p:nvSpPr>
        <p:spPr>
          <a:xfrm>
            <a:off x="4295775" y="2706688"/>
            <a:ext cx="582613" cy="30638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Open Sans" pitchFamily="34" charset="0"/>
                <a:ea typeface="Open Sans" pitchFamily="34" charset="0"/>
                <a:cs typeface="Open Sans" pitchFamily="34" charset="0"/>
              </a:rPr>
              <a:t>2015</a:t>
            </a:r>
          </a:p>
        </p:txBody>
      </p:sp>
      <p:grpSp>
        <p:nvGrpSpPr>
          <p:cNvPr id="32" name="原创设计师QQ598969553      _22"/>
          <p:cNvGrpSpPr/>
          <p:nvPr/>
        </p:nvGrpSpPr>
        <p:grpSpPr>
          <a:xfrm>
            <a:off x="928662" y="3910468"/>
            <a:ext cx="2028878" cy="377842"/>
            <a:chOff x="928662" y="3910468"/>
            <a:chExt cx="2028878" cy="377842"/>
          </a:xfrm>
          <a:solidFill>
            <a:schemeClr val="accent2"/>
          </a:solidFill>
        </p:grpSpPr>
        <p:grpSp>
          <p:nvGrpSpPr>
            <p:cNvPr id="59" name="Group 299"/>
            <p:cNvGrpSpPr/>
            <p:nvPr/>
          </p:nvGrpSpPr>
          <p:grpSpPr>
            <a:xfrm>
              <a:off x="928662" y="3910468"/>
              <a:ext cx="148552" cy="377842"/>
              <a:chOff x="6141009" y="3540977"/>
              <a:chExt cx="85046" cy="216315"/>
            </a:xfrm>
            <a:grpFill/>
          </p:grpSpPr>
          <p:sp>
            <p:nvSpPr>
              <p:cNvPr id="8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8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61" name="Group 299"/>
            <p:cNvGrpSpPr/>
            <p:nvPr/>
          </p:nvGrpSpPr>
          <p:grpSpPr>
            <a:xfrm>
              <a:off x="1137587" y="3910468"/>
              <a:ext cx="148552" cy="377842"/>
              <a:chOff x="6141009" y="3540977"/>
              <a:chExt cx="85046" cy="216315"/>
            </a:xfrm>
            <a:grpFill/>
          </p:grpSpPr>
          <p:sp>
            <p:nvSpPr>
              <p:cNvPr id="8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8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73" name="Group 299"/>
            <p:cNvGrpSpPr/>
            <p:nvPr/>
          </p:nvGrpSpPr>
          <p:grpSpPr>
            <a:xfrm>
              <a:off x="1346512" y="3910468"/>
              <a:ext cx="148552" cy="377842"/>
              <a:chOff x="6141009" y="3540977"/>
              <a:chExt cx="85046" cy="216315"/>
            </a:xfrm>
            <a:grpFill/>
          </p:grpSpPr>
          <p:sp>
            <p:nvSpPr>
              <p:cNvPr id="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74" name="Group 299"/>
            <p:cNvGrpSpPr/>
            <p:nvPr/>
          </p:nvGrpSpPr>
          <p:grpSpPr>
            <a:xfrm>
              <a:off x="1555437" y="3910468"/>
              <a:ext cx="148552" cy="377842"/>
              <a:chOff x="6141009" y="3540977"/>
              <a:chExt cx="85046" cy="216315"/>
            </a:xfrm>
            <a:grpFill/>
          </p:grpSpPr>
          <p:sp>
            <p:nvSpPr>
              <p:cNvPr id="7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8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75" name="Group 299"/>
            <p:cNvGrpSpPr/>
            <p:nvPr/>
          </p:nvGrpSpPr>
          <p:grpSpPr>
            <a:xfrm>
              <a:off x="1764362" y="3910468"/>
              <a:ext cx="148552" cy="377842"/>
              <a:chOff x="6141009" y="3540977"/>
              <a:chExt cx="85046" cy="216315"/>
            </a:xfrm>
            <a:grpFill/>
          </p:grpSpPr>
          <p:sp>
            <p:nvSpPr>
              <p:cNvPr id="7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7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87" name="Group 299"/>
            <p:cNvGrpSpPr/>
            <p:nvPr/>
          </p:nvGrpSpPr>
          <p:grpSpPr>
            <a:xfrm>
              <a:off x="1973287" y="3910468"/>
              <a:ext cx="148552" cy="377842"/>
              <a:chOff x="6141009" y="3540977"/>
              <a:chExt cx="85046" cy="216315"/>
            </a:xfrm>
            <a:grpFill/>
          </p:grpSpPr>
          <p:sp>
            <p:nvSpPr>
              <p:cNvPr id="8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8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90" name="Group 299"/>
            <p:cNvGrpSpPr/>
            <p:nvPr/>
          </p:nvGrpSpPr>
          <p:grpSpPr>
            <a:xfrm>
              <a:off x="2182212" y="3910468"/>
              <a:ext cx="148552" cy="377842"/>
              <a:chOff x="6141009" y="3540977"/>
              <a:chExt cx="85046" cy="216315"/>
            </a:xfrm>
            <a:grpFill/>
          </p:grpSpPr>
          <p:sp>
            <p:nvSpPr>
              <p:cNvPr id="9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9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93" name="Group 299"/>
            <p:cNvGrpSpPr/>
            <p:nvPr/>
          </p:nvGrpSpPr>
          <p:grpSpPr>
            <a:xfrm>
              <a:off x="2391137" y="3910468"/>
              <a:ext cx="148552" cy="377842"/>
              <a:chOff x="6141009" y="3540977"/>
              <a:chExt cx="85046" cy="216315"/>
            </a:xfrm>
            <a:grpFill/>
          </p:grpSpPr>
          <p:sp>
            <p:nvSpPr>
              <p:cNvPr id="9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9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96" name="Group 299"/>
            <p:cNvGrpSpPr/>
            <p:nvPr/>
          </p:nvGrpSpPr>
          <p:grpSpPr>
            <a:xfrm>
              <a:off x="2600062" y="3910468"/>
              <a:ext cx="148552" cy="377842"/>
              <a:chOff x="6141009" y="3540977"/>
              <a:chExt cx="85046" cy="216315"/>
            </a:xfrm>
            <a:grpFill/>
          </p:grpSpPr>
          <p:sp>
            <p:nvSpPr>
              <p:cNvPr id="9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9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99" name="Group 299"/>
            <p:cNvGrpSpPr/>
            <p:nvPr/>
          </p:nvGrpSpPr>
          <p:grpSpPr>
            <a:xfrm>
              <a:off x="2808988" y="3910468"/>
              <a:ext cx="148552" cy="377842"/>
              <a:chOff x="6141009" y="3540977"/>
              <a:chExt cx="85046" cy="216315"/>
            </a:xfrm>
            <a:grpFill/>
          </p:grpSpPr>
          <p:sp>
            <p:nvSpPr>
              <p:cNvPr id="10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01"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sp>
        <p:nvSpPr>
          <p:cNvPr id="102" name="原创设计师QQ598969553      _23"/>
          <p:cNvSpPr/>
          <p:nvPr/>
        </p:nvSpPr>
        <p:spPr>
          <a:xfrm>
            <a:off x="3132138" y="3930650"/>
            <a:ext cx="569912" cy="338138"/>
          </a:xfrm>
          <a:prstGeom prst="rect">
            <a:avLst/>
          </a:prstGeom>
        </p:spPr>
        <p:txBody>
          <a:bodyPr wrap="none">
            <a:spAutoFit/>
          </a:bodyPr>
          <a:lstStyle/>
          <a:p>
            <a:pPr defTabSz="685800" eaLnBrk="1" fontAlgn="auto" hangingPunct="1">
              <a:spcBef>
                <a:spcPts val="0"/>
              </a:spcBef>
              <a:spcAft>
                <a:spcPts val="0"/>
              </a:spcAft>
              <a:defRPr/>
            </a:pPr>
            <a:r>
              <a:rPr lang="en-US" sz="1600" dirty="0">
                <a:solidFill>
                  <a:schemeClr val="tx1">
                    <a:lumMod val="95000"/>
                    <a:lumOff val="5000"/>
                  </a:schemeClr>
                </a:solidFill>
                <a:latin typeface="+mn-lt"/>
                <a:ea typeface="Open Sans" pitchFamily="34" charset="0"/>
                <a:cs typeface="Open Sans" pitchFamily="34" charset="0"/>
              </a:rPr>
              <a:t>90%</a:t>
            </a:r>
          </a:p>
        </p:txBody>
      </p:sp>
      <p:grpSp>
        <p:nvGrpSpPr>
          <p:cNvPr id="104" name="原创设计师QQ598969553      _24"/>
          <p:cNvGrpSpPr>
            <a:grpSpLocks noChangeAspect="1"/>
          </p:cNvGrpSpPr>
          <p:nvPr/>
        </p:nvGrpSpPr>
        <p:grpSpPr>
          <a:xfrm>
            <a:off x="5703446" y="3914891"/>
            <a:ext cx="175272" cy="378000"/>
            <a:chOff x="6138760" y="4271257"/>
            <a:chExt cx="97227" cy="209688"/>
          </a:xfrm>
          <a:solidFill>
            <a:schemeClr val="accent1"/>
          </a:solidFill>
        </p:grpSpPr>
        <p:sp>
          <p:nvSpPr>
            <p:cNvPr id="118" name="Oval 5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1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05" name="原创设计师QQ598969553      _25"/>
          <p:cNvGrpSpPr>
            <a:grpSpLocks noChangeAspect="1"/>
          </p:cNvGrpSpPr>
          <p:nvPr/>
        </p:nvGrpSpPr>
        <p:grpSpPr>
          <a:xfrm>
            <a:off x="5900035" y="3914891"/>
            <a:ext cx="175272" cy="378000"/>
            <a:chOff x="6138760" y="4271257"/>
            <a:chExt cx="97227" cy="209688"/>
          </a:xfrm>
          <a:solidFill>
            <a:schemeClr val="accent1"/>
          </a:solidFill>
        </p:grpSpPr>
        <p:sp>
          <p:nvSpPr>
            <p:cNvPr id="116" name="Oval 73"/>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1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06" name="原创设计师QQ598969553      _26"/>
          <p:cNvGrpSpPr>
            <a:grpSpLocks noChangeAspect="1"/>
          </p:cNvGrpSpPr>
          <p:nvPr/>
        </p:nvGrpSpPr>
        <p:grpSpPr>
          <a:xfrm>
            <a:off x="6096624" y="3914891"/>
            <a:ext cx="175272" cy="378000"/>
            <a:chOff x="6138760" y="4271257"/>
            <a:chExt cx="97227" cy="209688"/>
          </a:xfrm>
          <a:solidFill>
            <a:schemeClr val="accent1"/>
          </a:solidFill>
        </p:grpSpPr>
        <p:sp>
          <p:nvSpPr>
            <p:cNvPr id="114" name="Oval 76"/>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1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07" name="原创设计师QQ598969553      _27"/>
          <p:cNvGrpSpPr>
            <a:grpSpLocks noChangeAspect="1"/>
          </p:cNvGrpSpPr>
          <p:nvPr/>
        </p:nvGrpSpPr>
        <p:grpSpPr>
          <a:xfrm>
            <a:off x="6293213" y="3914891"/>
            <a:ext cx="175272" cy="378000"/>
            <a:chOff x="6138760" y="4271257"/>
            <a:chExt cx="97227" cy="209688"/>
          </a:xfrm>
          <a:solidFill>
            <a:schemeClr val="accent1"/>
          </a:solidFill>
        </p:grpSpPr>
        <p:sp>
          <p:nvSpPr>
            <p:cNvPr id="112" name="Oval 79"/>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1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08" name="原创设计师QQ598969553      _28"/>
          <p:cNvGrpSpPr>
            <a:grpSpLocks noChangeAspect="1"/>
          </p:cNvGrpSpPr>
          <p:nvPr/>
        </p:nvGrpSpPr>
        <p:grpSpPr>
          <a:xfrm>
            <a:off x="6489802" y="3914891"/>
            <a:ext cx="175272" cy="378000"/>
            <a:chOff x="6138760" y="4271257"/>
            <a:chExt cx="97227" cy="209688"/>
          </a:xfrm>
          <a:solidFill>
            <a:schemeClr val="accent1"/>
          </a:solidFill>
        </p:grpSpPr>
        <p:sp>
          <p:nvSpPr>
            <p:cNvPr id="110" name="Oval 8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1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20" name="原创设计师QQ598969553      _29"/>
          <p:cNvGrpSpPr>
            <a:grpSpLocks noChangeAspect="1"/>
          </p:cNvGrpSpPr>
          <p:nvPr/>
        </p:nvGrpSpPr>
        <p:grpSpPr>
          <a:xfrm>
            <a:off x="6686391" y="3914891"/>
            <a:ext cx="175272" cy="378000"/>
            <a:chOff x="6138760" y="4271257"/>
            <a:chExt cx="97227" cy="209688"/>
          </a:xfrm>
          <a:solidFill>
            <a:schemeClr val="accent1"/>
          </a:solidFill>
        </p:grpSpPr>
        <p:sp>
          <p:nvSpPr>
            <p:cNvPr id="121" name="Oval 5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22"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23" name="原创设计师QQ598969553      _30"/>
          <p:cNvGrpSpPr>
            <a:grpSpLocks noChangeAspect="1"/>
          </p:cNvGrpSpPr>
          <p:nvPr/>
        </p:nvGrpSpPr>
        <p:grpSpPr>
          <a:xfrm>
            <a:off x="6882980" y="3914891"/>
            <a:ext cx="175272" cy="378000"/>
            <a:chOff x="6138760" y="4271257"/>
            <a:chExt cx="97227" cy="209688"/>
          </a:xfrm>
          <a:solidFill>
            <a:schemeClr val="accent1"/>
          </a:solidFill>
        </p:grpSpPr>
        <p:sp>
          <p:nvSpPr>
            <p:cNvPr id="124" name="Oval 73"/>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2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26" name="原创设计师QQ598969553      _31"/>
          <p:cNvGrpSpPr>
            <a:grpSpLocks noChangeAspect="1"/>
          </p:cNvGrpSpPr>
          <p:nvPr/>
        </p:nvGrpSpPr>
        <p:grpSpPr>
          <a:xfrm>
            <a:off x="7079569" y="3914891"/>
            <a:ext cx="175272" cy="378000"/>
            <a:chOff x="6138760" y="4271257"/>
            <a:chExt cx="97227" cy="209688"/>
          </a:xfrm>
          <a:solidFill>
            <a:schemeClr val="bg1">
              <a:lumMod val="85000"/>
            </a:schemeClr>
          </a:solidFill>
        </p:grpSpPr>
        <p:sp>
          <p:nvSpPr>
            <p:cNvPr id="127" name="Oval 76"/>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28"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29" name="原创设计师QQ598969553      _32"/>
          <p:cNvGrpSpPr>
            <a:grpSpLocks noChangeAspect="1"/>
          </p:cNvGrpSpPr>
          <p:nvPr/>
        </p:nvGrpSpPr>
        <p:grpSpPr>
          <a:xfrm>
            <a:off x="7276158" y="3914891"/>
            <a:ext cx="175272" cy="378000"/>
            <a:chOff x="6138760" y="4271257"/>
            <a:chExt cx="97227" cy="209688"/>
          </a:xfrm>
          <a:solidFill>
            <a:schemeClr val="bg1">
              <a:lumMod val="85000"/>
            </a:schemeClr>
          </a:solidFill>
        </p:grpSpPr>
        <p:sp>
          <p:nvSpPr>
            <p:cNvPr id="130" name="Oval 79"/>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3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32" name="原创设计师QQ598969553      _33"/>
          <p:cNvGrpSpPr>
            <a:grpSpLocks noChangeAspect="1"/>
          </p:cNvGrpSpPr>
          <p:nvPr/>
        </p:nvGrpSpPr>
        <p:grpSpPr>
          <a:xfrm>
            <a:off x="7472746" y="3914891"/>
            <a:ext cx="175272" cy="378000"/>
            <a:chOff x="6138760" y="4271257"/>
            <a:chExt cx="97227" cy="209688"/>
          </a:xfrm>
          <a:solidFill>
            <a:schemeClr val="bg1">
              <a:lumMod val="85000"/>
            </a:schemeClr>
          </a:solidFill>
        </p:grpSpPr>
        <p:sp>
          <p:nvSpPr>
            <p:cNvPr id="133" name="Oval 8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34"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sp>
        <p:nvSpPr>
          <p:cNvPr id="135" name="原创设计师QQ598969553      _34"/>
          <p:cNvSpPr/>
          <p:nvPr/>
        </p:nvSpPr>
        <p:spPr>
          <a:xfrm>
            <a:off x="5291138" y="4438650"/>
            <a:ext cx="3214687" cy="508000"/>
          </a:xfrm>
          <a:prstGeom prst="rect">
            <a:avLst/>
          </a:prstGeom>
        </p:spPr>
        <p:txBody>
          <a:bodyPr>
            <a:spAutoFit/>
          </a:bodyPr>
          <a:lstStyle/>
          <a:p>
            <a:pPr defTabSz="685800" eaLnBrk="1" fontAlgn="auto" hangingPunct="1">
              <a:spcBef>
                <a:spcPts val="0"/>
              </a:spcBef>
              <a:spcAft>
                <a:spcPts val="0"/>
              </a:spcAft>
              <a:defRPr/>
            </a:pPr>
            <a:r>
              <a:rPr lang="ms-MY" sz="900" dirty="0">
                <a:solidFill>
                  <a:schemeClr val="tx1">
                    <a:lumMod val="95000"/>
                    <a:lumOff val="5000"/>
                  </a:schemeClr>
                </a:solidFill>
                <a:latin typeface="+mn-lt"/>
                <a:ea typeface="Open Sans Light" pitchFamily="34" charset="0"/>
                <a:cs typeface="Open Sans Light" pitchFamily="34" charset="0"/>
              </a:rPr>
              <a:t>Lorem ipsum dolor sit amet consectetur adipiscing elit. Praesent sodales odio sit amet odio tristique quis tempus odio Lorem ipsum dolor sit amet, consectetur</a:t>
            </a:r>
          </a:p>
        </p:txBody>
      </p:sp>
      <p:sp>
        <p:nvSpPr>
          <p:cNvPr id="136" name="原创设计师QQ598969553      _35"/>
          <p:cNvSpPr/>
          <p:nvPr/>
        </p:nvSpPr>
        <p:spPr>
          <a:xfrm>
            <a:off x="7773988" y="3930650"/>
            <a:ext cx="571500" cy="338138"/>
          </a:xfrm>
          <a:prstGeom prst="rect">
            <a:avLst/>
          </a:prstGeom>
        </p:spPr>
        <p:txBody>
          <a:bodyPr wrap="none">
            <a:spAutoFit/>
          </a:bodyPr>
          <a:lstStyle/>
          <a:p>
            <a:pPr defTabSz="685800" eaLnBrk="1" fontAlgn="auto" hangingPunct="1">
              <a:spcBef>
                <a:spcPts val="0"/>
              </a:spcBef>
              <a:spcAft>
                <a:spcPts val="0"/>
              </a:spcAft>
              <a:defRPr/>
            </a:pPr>
            <a:r>
              <a:rPr lang="en-US" sz="1600" dirty="0">
                <a:solidFill>
                  <a:schemeClr val="tx1">
                    <a:lumMod val="95000"/>
                    <a:lumOff val="5000"/>
                  </a:schemeClr>
                </a:solidFill>
                <a:latin typeface="+mn-lt"/>
                <a:ea typeface="Open Sans" pitchFamily="34" charset="0"/>
                <a:cs typeface="Open Sans" pitchFamily="34" charset="0"/>
              </a:rPr>
              <a:t>70%</a:t>
            </a:r>
          </a:p>
        </p:txBody>
      </p:sp>
      <p:pic>
        <p:nvPicPr>
          <p:cNvPr id="25637"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原创设计师QQ598969553      _1"/>
          <p:cNvSpPr/>
          <p:nvPr/>
        </p:nvSpPr>
        <p:spPr>
          <a:xfrm>
            <a:off x="819150" y="1644650"/>
            <a:ext cx="1601788" cy="639763"/>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sz="800" b="1" dirty="0">
              <a:solidFill>
                <a:schemeClr val="bg1"/>
              </a:solidFill>
            </a:endParaRPr>
          </a:p>
          <a:p>
            <a:pPr algn="ctr" defTabSz="355600" eaLnBrk="1" fontAlgn="auto" hangingPunct="1">
              <a:lnSpc>
                <a:spcPct val="90000"/>
              </a:lnSpc>
              <a:spcAft>
                <a:spcPct val="35000"/>
              </a:spcAft>
              <a:defRPr/>
            </a:pPr>
            <a:endParaRPr lang="en-US" sz="800" b="1" dirty="0">
              <a:solidFill>
                <a:schemeClr val="bg1"/>
              </a:solidFill>
            </a:endParaRPr>
          </a:p>
          <a:p>
            <a:pPr algn="ctr" defTabSz="355600" eaLnBrk="1" fontAlgn="auto" hangingPunct="1">
              <a:lnSpc>
                <a:spcPct val="90000"/>
              </a:lnSpc>
              <a:spcAft>
                <a:spcPct val="35000"/>
              </a:spcAft>
              <a:defRPr/>
            </a:pPr>
            <a:r>
              <a:rPr lang="en-US" altLang="zh-CN" sz="800" dirty="0">
                <a:solidFill>
                  <a:schemeClr val="bg1"/>
                </a:solidFill>
              </a:rPr>
              <a:t>Lorem ipsum</a:t>
            </a:r>
            <a:endParaRPr lang="en-US" sz="800" b="1" dirty="0">
              <a:solidFill>
                <a:schemeClr val="bg1"/>
              </a:solidFill>
            </a:endParaRPr>
          </a:p>
        </p:txBody>
      </p:sp>
      <p:sp>
        <p:nvSpPr>
          <p:cNvPr id="15" name="原创设计师QQ598969553      _2"/>
          <p:cNvSpPr/>
          <p:nvPr/>
        </p:nvSpPr>
        <p:spPr>
          <a:xfrm>
            <a:off x="819150" y="2444750"/>
            <a:ext cx="1601788" cy="639763"/>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sz="1600" b="1" dirty="0">
              <a:solidFill>
                <a:schemeClr val="bg1"/>
              </a:solidFill>
            </a:endParaRPr>
          </a:p>
          <a:p>
            <a:pPr algn="ctr" defTabSz="355600" eaLnBrk="1" fontAlgn="auto" hangingPunct="1">
              <a:lnSpc>
                <a:spcPct val="90000"/>
              </a:lnSpc>
              <a:spcAft>
                <a:spcPct val="35000"/>
              </a:spcAft>
              <a:defRPr/>
            </a:pPr>
            <a:r>
              <a:rPr lang="en-US" altLang="zh-CN" sz="800" dirty="0">
                <a:solidFill>
                  <a:schemeClr val="bg1"/>
                </a:solidFill>
              </a:rPr>
              <a:t>Lorem ipsum</a:t>
            </a:r>
            <a:endParaRPr lang="en-US" sz="800" b="1" dirty="0">
              <a:solidFill>
                <a:schemeClr val="bg1"/>
              </a:solidFill>
            </a:endParaRPr>
          </a:p>
        </p:txBody>
      </p:sp>
      <p:sp>
        <p:nvSpPr>
          <p:cNvPr id="16" name="原创设计师QQ598969553      _3"/>
          <p:cNvSpPr/>
          <p:nvPr/>
        </p:nvSpPr>
        <p:spPr>
          <a:xfrm>
            <a:off x="819150" y="3265488"/>
            <a:ext cx="1601788" cy="639762"/>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sz="1600" b="1" dirty="0">
              <a:solidFill>
                <a:schemeClr val="bg1"/>
              </a:solidFill>
            </a:endParaRPr>
          </a:p>
          <a:p>
            <a:pPr algn="ctr" defTabSz="355600" eaLnBrk="1" fontAlgn="auto" hangingPunct="1">
              <a:lnSpc>
                <a:spcPct val="90000"/>
              </a:lnSpc>
              <a:spcAft>
                <a:spcPct val="35000"/>
              </a:spcAft>
              <a:defRPr/>
            </a:pPr>
            <a:r>
              <a:rPr lang="en-US" altLang="zh-CN" sz="800" dirty="0">
                <a:solidFill>
                  <a:schemeClr val="bg1"/>
                </a:solidFill>
              </a:rPr>
              <a:t>Lorem ipsum </a:t>
            </a:r>
            <a:endParaRPr lang="en-US" sz="800" b="1" dirty="0">
              <a:solidFill>
                <a:schemeClr val="bg1"/>
              </a:solidFill>
            </a:endParaRPr>
          </a:p>
        </p:txBody>
      </p:sp>
      <p:sp>
        <p:nvSpPr>
          <p:cNvPr id="17" name="原创设计师QQ598969553      _4"/>
          <p:cNvSpPr/>
          <p:nvPr/>
        </p:nvSpPr>
        <p:spPr>
          <a:xfrm>
            <a:off x="819150" y="4119563"/>
            <a:ext cx="1601788" cy="641350"/>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sz="1600" b="1" dirty="0">
              <a:solidFill>
                <a:schemeClr val="bg1"/>
              </a:solidFill>
            </a:endParaRPr>
          </a:p>
          <a:p>
            <a:pPr algn="ctr" defTabSz="355600" eaLnBrk="1" fontAlgn="auto" hangingPunct="1">
              <a:lnSpc>
                <a:spcPct val="90000"/>
              </a:lnSpc>
              <a:spcAft>
                <a:spcPct val="35000"/>
              </a:spcAft>
              <a:defRPr/>
            </a:pPr>
            <a:r>
              <a:rPr lang="en-US" altLang="zh-CN" sz="800" dirty="0">
                <a:solidFill>
                  <a:schemeClr val="bg1"/>
                </a:solidFill>
              </a:rPr>
              <a:t>Lorem ipsum</a:t>
            </a:r>
            <a:endParaRPr lang="en-US" sz="800" b="1" dirty="0">
              <a:solidFill>
                <a:schemeClr val="bg1"/>
              </a:solidFill>
            </a:endParaRPr>
          </a:p>
        </p:txBody>
      </p:sp>
      <p:sp>
        <p:nvSpPr>
          <p:cNvPr id="9" name="原创设计师QQ598969553      _5"/>
          <p:cNvSpPr txBox="1"/>
          <p:nvPr/>
        </p:nvSpPr>
        <p:spPr>
          <a:xfrm>
            <a:off x="2771775" y="2551113"/>
            <a:ext cx="5472113" cy="417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000" dirty="0">
                <a:solidFill>
                  <a:schemeClr val="tx1">
                    <a:lumMod val="85000"/>
                    <a:lumOff val="15000"/>
                  </a:schemeClr>
                </a:solidFill>
              </a:rPr>
              <a:t>Lorem ipsum dolor sit amet, consectetur adipiscing elit. Curabitur elementum posuere pretium. Quisque nibh dolor, dignissim ac dignissim ut, luctus ac urna. </a:t>
            </a:r>
          </a:p>
        </p:txBody>
      </p:sp>
      <p:sp>
        <p:nvSpPr>
          <p:cNvPr id="10" name="原创设计师QQ598969553      _6"/>
          <p:cNvSpPr txBox="1"/>
          <p:nvPr/>
        </p:nvSpPr>
        <p:spPr>
          <a:xfrm>
            <a:off x="2771775" y="3365500"/>
            <a:ext cx="5472113"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000" dirty="0">
                <a:solidFill>
                  <a:schemeClr val="tx1">
                    <a:lumMod val="85000"/>
                    <a:lumOff val="15000"/>
                  </a:schemeClr>
                </a:solidFill>
              </a:rPr>
              <a:t>Lorem ipsum dolor sit amet, consectetur adipiscing elit. Curabitur elementum posuere pretium. Quisque nibh dolor, dignissim ac dignissim ut, luctus ac urna. </a:t>
            </a:r>
          </a:p>
        </p:txBody>
      </p:sp>
      <p:sp>
        <p:nvSpPr>
          <p:cNvPr id="11" name="原创设计师QQ598969553      _7"/>
          <p:cNvSpPr txBox="1"/>
          <p:nvPr/>
        </p:nvSpPr>
        <p:spPr>
          <a:xfrm>
            <a:off x="2771775" y="4214813"/>
            <a:ext cx="5472113" cy="417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1000" dirty="0">
                <a:solidFill>
                  <a:schemeClr val="tx1">
                    <a:lumMod val="85000"/>
                    <a:lumOff val="15000"/>
                  </a:schemeClr>
                </a:solidFill>
              </a:rPr>
              <a:t>Lorem ipsum dolor sit amet, consectetur adipiscing elit. Curabitur elementum posuere pretium. Quisque nibh dolor, dignissim ac dignissim ut, luctus ac urna. </a:t>
            </a:r>
          </a:p>
        </p:txBody>
      </p:sp>
      <p:sp>
        <p:nvSpPr>
          <p:cNvPr id="20" name="原创设计师QQ598969553      _8"/>
          <p:cNvSpPr/>
          <p:nvPr>
            <p:custDataLst>
              <p:tags r:id="rId1"/>
            </p:custDataLst>
          </p:nvPr>
        </p:nvSpPr>
        <p:spPr bwMode="auto">
          <a:xfrm>
            <a:off x="1471613" y="3382963"/>
            <a:ext cx="295275" cy="211137"/>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normAutofit fontScale="85000" lnSpcReduction="20000"/>
            <a:scene3d>
              <a:camera prst="orthographicFront"/>
              <a:lightRig rig="threePt" dir="t"/>
            </a:scene3d>
            <a:sp3d contourW="12700">
              <a:contourClr>
                <a:srgbClr val="FFFFFF"/>
              </a:contourClr>
            </a:sp3d>
          </a:bodyPr>
          <a:lstStyle/>
          <a:p>
            <a:pPr algn="ctr" defTabSz="685800" eaLnBrk="1" fontAlgn="auto" hangingPunct="1">
              <a:spcBef>
                <a:spcPts val="0"/>
              </a:spcBef>
              <a:spcAft>
                <a:spcPts val="0"/>
              </a:spcAft>
              <a:defRPr/>
            </a:pPr>
            <a:endParaRPr lang="zh-CN" altLang="en-US" sz="1015">
              <a:solidFill>
                <a:srgbClr val="FFFFFF"/>
              </a:solidFill>
              <a:latin typeface="Arial" panose="020B0604020202020204" pitchFamily="34" charset="0"/>
              <a:ea typeface="微软雅黑" panose="020B0503020204020204" pitchFamily="34" charset="-122"/>
            </a:endParaRPr>
          </a:p>
        </p:txBody>
      </p:sp>
      <p:sp>
        <p:nvSpPr>
          <p:cNvPr id="21" name="原创设计师QQ598969553      _9"/>
          <p:cNvSpPr/>
          <p:nvPr>
            <p:custDataLst>
              <p:tags r:id="rId2"/>
            </p:custDataLst>
          </p:nvPr>
        </p:nvSpPr>
        <p:spPr bwMode="auto">
          <a:xfrm>
            <a:off x="1484313" y="4214813"/>
            <a:ext cx="282575" cy="23812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normAutofit lnSpcReduction="10000"/>
            <a:scene3d>
              <a:camera prst="orthographicFront"/>
              <a:lightRig rig="threePt" dir="t"/>
            </a:scene3d>
            <a:sp3d contourW="12700">
              <a:contourClr>
                <a:srgbClr val="FFFFFF"/>
              </a:contourClr>
            </a:sp3d>
          </a:bodyPr>
          <a:lstStyle/>
          <a:p>
            <a:pPr algn="ctr" defTabSz="685800" eaLnBrk="1" fontAlgn="auto" hangingPunct="1">
              <a:spcBef>
                <a:spcPts val="0"/>
              </a:spcBef>
              <a:spcAft>
                <a:spcPts val="0"/>
              </a:spcAft>
              <a:defRPr/>
            </a:pPr>
            <a:endParaRPr lang="zh-CN" altLang="en-US" sz="1015">
              <a:solidFill>
                <a:srgbClr val="FFFFFF"/>
              </a:solidFill>
              <a:latin typeface="Arial" panose="020B0604020202020204" pitchFamily="34" charset="0"/>
              <a:ea typeface="微软雅黑" panose="020B0503020204020204" pitchFamily="34" charset="-122"/>
            </a:endParaRPr>
          </a:p>
        </p:txBody>
      </p:sp>
      <p:sp>
        <p:nvSpPr>
          <p:cNvPr id="22" name="原创设计师QQ598969553      _10"/>
          <p:cNvSpPr/>
          <p:nvPr>
            <p:custDataLst>
              <p:tags r:id="rId3"/>
            </p:custDataLst>
          </p:nvPr>
        </p:nvSpPr>
        <p:spPr>
          <a:xfrm>
            <a:off x="1528763" y="1709738"/>
            <a:ext cx="238125" cy="28892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defTabSz="685800" eaLnBrk="1" fontAlgn="auto" hangingPunct="1">
              <a:spcBef>
                <a:spcPts val="0"/>
              </a:spcBef>
              <a:spcAft>
                <a:spcPts val="0"/>
              </a:spcAft>
              <a:defRPr/>
            </a:pPr>
            <a:endParaRPr lang="zh-CN" altLang="en-US" sz="1015" dirty="0">
              <a:solidFill>
                <a:srgbClr val="FFFFFF"/>
              </a:solidFill>
              <a:latin typeface="Arial" panose="020B0604020202020204" pitchFamily="34" charset="0"/>
              <a:ea typeface="微软雅黑" panose="020B0503020204020204" pitchFamily="34" charset="-122"/>
            </a:endParaRPr>
          </a:p>
        </p:txBody>
      </p:sp>
      <p:sp>
        <p:nvSpPr>
          <p:cNvPr id="23" name="原创设计师QQ598969553      _11"/>
          <p:cNvSpPr>
            <a:spLocks noChangeArrowheads="1"/>
          </p:cNvSpPr>
          <p:nvPr>
            <p:custDataLst>
              <p:tags r:id="rId4"/>
            </p:custDataLst>
          </p:nvPr>
        </p:nvSpPr>
        <p:spPr bwMode="auto">
          <a:xfrm>
            <a:off x="1509713" y="2551113"/>
            <a:ext cx="219075" cy="215900"/>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p:spPr>
        <p:txBody>
          <a:bodyPr anchor="ctr">
            <a:normAutofit fontScale="92500" lnSpcReduction="10000"/>
            <a:scene3d>
              <a:camera prst="orthographicFront"/>
              <a:lightRig rig="threePt" dir="t"/>
            </a:scene3d>
            <a:sp3d contourW="12700">
              <a:contourClr>
                <a:srgbClr val="FFFFFF"/>
              </a:contourClr>
            </a:sp3d>
          </a:bodyPr>
          <a:lstStyle/>
          <a:p>
            <a:pPr algn="ctr" defTabSz="685800" eaLnBrk="1" fontAlgn="auto" hangingPunct="1">
              <a:spcBef>
                <a:spcPts val="0"/>
              </a:spcBef>
              <a:spcAft>
                <a:spcPts val="0"/>
              </a:spcAft>
              <a:defRPr/>
            </a:pPr>
            <a:endParaRPr lang="zh-CN" altLang="en-US" sz="1015">
              <a:solidFill>
                <a:srgbClr val="FFFFFF"/>
              </a:solidFill>
              <a:latin typeface="Arial" panose="020B0604020202020204" pitchFamily="34" charset="0"/>
              <a:ea typeface="微软雅黑" panose="020B0503020204020204" pitchFamily="34" charset="-122"/>
            </a:endParaRPr>
          </a:p>
        </p:txBody>
      </p:sp>
      <p:sp>
        <p:nvSpPr>
          <p:cNvPr id="7" name="原创设计师QQ598969553      _12"/>
          <p:cNvSpPr txBox="1"/>
          <p:nvPr/>
        </p:nvSpPr>
        <p:spPr>
          <a:xfrm>
            <a:off x="2771775" y="1757363"/>
            <a:ext cx="5472113" cy="417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000" dirty="0">
                <a:solidFill>
                  <a:schemeClr val="tx1">
                    <a:lumMod val="85000"/>
                    <a:lumOff val="15000"/>
                  </a:schemeClr>
                </a:solidFill>
              </a:rPr>
              <a:t>Lorem ipsum dolor sit amet, consectetur adipiscing elit. Curabitur elementum posuere pretium. Quisque nibh dolor, dignissim ac dignissim ut, luctus ac urna. </a:t>
            </a:r>
          </a:p>
        </p:txBody>
      </p:sp>
      <p:pic>
        <p:nvPicPr>
          <p:cNvPr id="27662" name="Picture 6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原创设计师QQ598969553      _1"/>
          <p:cNvSpPr/>
          <p:nvPr/>
        </p:nvSpPr>
        <p:spPr>
          <a:xfrm>
            <a:off x="642938" y="4214813"/>
            <a:ext cx="7772400" cy="554037"/>
          </a:xfrm>
          <a:prstGeom prst="rect">
            <a:avLst/>
          </a:prstGeom>
        </p:spPr>
        <p:txBody>
          <a:bodyPr>
            <a:spAutoFit/>
          </a:bodyPr>
          <a:lstStyle/>
          <a:p>
            <a:pPr defTabSz="685800" eaLnBrk="1" fontAlgn="auto" hangingPunct="1">
              <a:spcBef>
                <a:spcPts val="0"/>
              </a:spcBef>
              <a:spcAft>
                <a:spcPts val="0"/>
              </a:spcAft>
              <a:defRPr/>
            </a:pPr>
            <a:r>
              <a:rPr lang="ms-MY" sz="1000" dirty="0">
                <a:solidFill>
                  <a:schemeClr val="tx1">
                    <a:lumMod val="95000"/>
                    <a:lumOff val="5000"/>
                  </a:schemeClr>
                </a:solidFill>
                <a:latin typeface="+mn-lt"/>
                <a:ea typeface="+mn-ea"/>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sp>
        <p:nvSpPr>
          <p:cNvPr id="12" name="原创设计师QQ598969553      _2"/>
          <p:cNvSpPr/>
          <p:nvPr/>
        </p:nvSpPr>
        <p:spPr>
          <a:xfrm>
            <a:off x="774700" y="3714750"/>
            <a:ext cx="595313" cy="307975"/>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2012</a:t>
            </a:r>
          </a:p>
        </p:txBody>
      </p:sp>
      <p:sp>
        <p:nvSpPr>
          <p:cNvPr id="13" name="原创设计师QQ598969553      _3"/>
          <p:cNvSpPr/>
          <p:nvPr/>
        </p:nvSpPr>
        <p:spPr>
          <a:xfrm>
            <a:off x="1774825" y="3714750"/>
            <a:ext cx="595313" cy="307975"/>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2013</a:t>
            </a:r>
          </a:p>
        </p:txBody>
      </p:sp>
      <p:sp>
        <p:nvSpPr>
          <p:cNvPr id="14" name="原创设计师QQ598969553      _4"/>
          <p:cNvSpPr/>
          <p:nvPr/>
        </p:nvSpPr>
        <p:spPr>
          <a:xfrm>
            <a:off x="2643188" y="3714750"/>
            <a:ext cx="595312" cy="307975"/>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2014</a:t>
            </a:r>
          </a:p>
        </p:txBody>
      </p:sp>
      <p:sp>
        <p:nvSpPr>
          <p:cNvPr id="15" name="原创设计师QQ598969553      _5"/>
          <p:cNvSpPr/>
          <p:nvPr/>
        </p:nvSpPr>
        <p:spPr>
          <a:xfrm>
            <a:off x="3643313" y="3714750"/>
            <a:ext cx="595312" cy="307975"/>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2015</a:t>
            </a:r>
          </a:p>
        </p:txBody>
      </p:sp>
      <p:grpSp>
        <p:nvGrpSpPr>
          <p:cNvPr id="17" name="原创设计师QQ598969553      _6"/>
          <p:cNvGrpSpPr/>
          <p:nvPr/>
        </p:nvGrpSpPr>
        <p:grpSpPr bwMode="auto">
          <a:xfrm>
            <a:off x="5072063" y="1428750"/>
            <a:ext cx="3643312" cy="2374900"/>
            <a:chOff x="5072066" y="1428742"/>
            <a:chExt cx="3643338" cy="2375315"/>
          </a:xfrm>
        </p:grpSpPr>
        <p:sp>
          <p:nvSpPr>
            <p:cNvPr id="3" name="Rectangle 2"/>
            <p:cNvSpPr/>
            <p:nvPr/>
          </p:nvSpPr>
          <p:spPr>
            <a:xfrm>
              <a:off x="5072066" y="1857442"/>
              <a:ext cx="3429024" cy="1946615"/>
            </a:xfrm>
            <a:prstGeom prst="rect">
              <a:avLst/>
            </a:prstGeom>
          </p:spPr>
          <p:txBody>
            <a:bodyPr>
              <a:spAutoFit/>
            </a:bodyPr>
            <a:lstStyle/>
            <a:p>
              <a:pPr marL="356870" indent="-356870" defTabSz="685800" eaLnBrk="1" fontAlgn="auto" hangingPunct="1">
                <a:spcBef>
                  <a:spcPts val="250"/>
                </a:spcBef>
                <a:spcAft>
                  <a:spcPts val="0"/>
                </a:spcAft>
                <a:defRPr/>
              </a:pPr>
              <a:endParaRPr lang="id-ID" sz="900" dirty="0">
                <a:solidFill>
                  <a:schemeClr val="tx1">
                    <a:lumMod val="95000"/>
                    <a:lumOff val="5000"/>
                  </a:schemeClr>
                </a:solidFill>
                <a:latin typeface="+mn-lt"/>
                <a:ea typeface="+mn-ea"/>
                <a:cs typeface="Open Sans Light" pitchFamily="34" charset="0"/>
              </a:endParaRPr>
            </a:p>
            <a:p>
              <a:pPr marL="356870" indent="-356870" defTabSz="685800" eaLnBrk="1" fontAlgn="auto" hangingPunct="1">
                <a:spcBef>
                  <a:spcPts val="250"/>
                </a:spcBef>
                <a:spcAft>
                  <a:spcPts val="0"/>
                </a:spcAft>
                <a:buFont typeface="Wingdings" panose="05000000000000000000" pitchFamily="2" charset="2"/>
                <a:buChar char="Ø"/>
                <a:defRPr/>
              </a:pPr>
              <a:r>
                <a:rPr lang="id-ID" sz="900" dirty="0">
                  <a:solidFill>
                    <a:schemeClr val="tx1">
                      <a:lumMod val="95000"/>
                      <a:lumOff val="5000"/>
                    </a:schemeClr>
                  </a:solidFill>
                  <a:latin typeface="+mn-lt"/>
                  <a:ea typeface="+mn-ea"/>
                  <a:cs typeface="Open Sans Light" pitchFamily="34" charset="0"/>
                </a:rPr>
                <a:t> </a:t>
              </a:r>
              <a:r>
                <a:rPr lang="ms-MY" sz="900" dirty="0">
                  <a:solidFill>
                    <a:schemeClr val="tx1">
                      <a:lumMod val="95000"/>
                      <a:lumOff val="5000"/>
                    </a:schemeClr>
                  </a:solidFill>
                  <a:latin typeface="+mn-lt"/>
                  <a:ea typeface="+mn-ea"/>
                  <a:cs typeface="Open Sans Light" pitchFamily="34" charset="0"/>
                </a:rPr>
                <a:t>Praesent sodales odio sit amet odio tristique quis tempus odio Lorem ipsum dolor sit amet, consectetur adipiscing elit.</a:t>
              </a:r>
              <a:endParaRPr lang="id-ID" sz="900" dirty="0">
                <a:solidFill>
                  <a:schemeClr val="tx1">
                    <a:lumMod val="95000"/>
                    <a:lumOff val="5000"/>
                  </a:schemeClr>
                </a:solidFill>
                <a:latin typeface="+mn-lt"/>
                <a:ea typeface="+mn-ea"/>
                <a:cs typeface="Open Sans Light" pitchFamily="34" charset="0"/>
              </a:endParaRPr>
            </a:p>
            <a:p>
              <a:pPr marL="356870" indent="-356870" defTabSz="685800" eaLnBrk="1" fontAlgn="auto" hangingPunct="1">
                <a:spcBef>
                  <a:spcPts val="250"/>
                </a:spcBef>
                <a:spcAft>
                  <a:spcPts val="0"/>
                </a:spcAft>
                <a:defRPr/>
              </a:pPr>
              <a:endParaRPr lang="id-ID" sz="900" dirty="0">
                <a:solidFill>
                  <a:schemeClr val="tx1">
                    <a:lumMod val="95000"/>
                    <a:lumOff val="5000"/>
                  </a:schemeClr>
                </a:solidFill>
                <a:latin typeface="+mn-lt"/>
                <a:ea typeface="+mn-ea"/>
                <a:cs typeface="Open Sans Light" pitchFamily="34" charset="0"/>
              </a:endParaRPr>
            </a:p>
            <a:p>
              <a:pPr marL="356870" indent="-356870" defTabSz="685800" eaLnBrk="1" fontAlgn="auto" hangingPunct="1">
                <a:spcBef>
                  <a:spcPts val="250"/>
                </a:spcBef>
                <a:spcAft>
                  <a:spcPts val="0"/>
                </a:spcAft>
                <a:buFont typeface="Wingdings" panose="05000000000000000000" pitchFamily="2" charset="2"/>
                <a:buChar char="Ø"/>
                <a:defRPr/>
              </a:pPr>
              <a:r>
                <a:rPr lang="id-ID" sz="900" dirty="0">
                  <a:solidFill>
                    <a:schemeClr val="tx1">
                      <a:lumMod val="95000"/>
                      <a:lumOff val="5000"/>
                    </a:schemeClr>
                  </a:solidFill>
                  <a:latin typeface="+mn-lt"/>
                  <a:ea typeface="+mn-ea"/>
                  <a:cs typeface="Open Sans Light" pitchFamily="34" charset="0"/>
                </a:rPr>
                <a:t> </a:t>
              </a:r>
              <a:r>
                <a:rPr lang="ms-MY" sz="900" dirty="0">
                  <a:solidFill>
                    <a:schemeClr val="tx1">
                      <a:lumMod val="95000"/>
                      <a:lumOff val="5000"/>
                    </a:schemeClr>
                  </a:solidFill>
                  <a:latin typeface="+mn-lt"/>
                  <a:ea typeface="+mn-ea"/>
                  <a:cs typeface="Open Sans Light" pitchFamily="34" charset="0"/>
                </a:rPr>
                <a:t>Praesent sodales odio sit amet odio tristique quis tempus odio Lorem ipsum dolor sit amet, consectetur adipiscing elit.</a:t>
              </a:r>
              <a:endParaRPr lang="id-ID" sz="900" dirty="0">
                <a:solidFill>
                  <a:schemeClr val="tx1">
                    <a:lumMod val="95000"/>
                    <a:lumOff val="5000"/>
                  </a:schemeClr>
                </a:solidFill>
                <a:latin typeface="+mn-lt"/>
                <a:ea typeface="+mn-ea"/>
                <a:cs typeface="Open Sans Light" pitchFamily="34" charset="0"/>
              </a:endParaRPr>
            </a:p>
            <a:p>
              <a:pPr marL="356870" indent="-356870" defTabSz="685800" eaLnBrk="1" fontAlgn="auto" hangingPunct="1">
                <a:spcBef>
                  <a:spcPts val="250"/>
                </a:spcBef>
                <a:spcAft>
                  <a:spcPts val="0"/>
                </a:spcAft>
                <a:defRPr/>
              </a:pPr>
              <a:endParaRPr lang="id-ID" sz="900" dirty="0">
                <a:solidFill>
                  <a:schemeClr val="tx1">
                    <a:lumMod val="95000"/>
                    <a:lumOff val="5000"/>
                  </a:schemeClr>
                </a:solidFill>
                <a:latin typeface="+mn-lt"/>
                <a:ea typeface="+mn-ea"/>
                <a:cs typeface="Open Sans Light" pitchFamily="34" charset="0"/>
              </a:endParaRPr>
            </a:p>
            <a:p>
              <a:pPr marL="356870" indent="-356870" defTabSz="685800" eaLnBrk="1" fontAlgn="auto" hangingPunct="1">
                <a:spcBef>
                  <a:spcPts val="250"/>
                </a:spcBef>
                <a:spcAft>
                  <a:spcPts val="0"/>
                </a:spcAft>
                <a:buFont typeface="Wingdings" panose="05000000000000000000" pitchFamily="2" charset="2"/>
                <a:buChar char="Ø"/>
                <a:defRPr/>
              </a:pPr>
              <a:r>
                <a:rPr lang="id-ID" sz="900" dirty="0">
                  <a:solidFill>
                    <a:schemeClr val="tx1">
                      <a:lumMod val="95000"/>
                      <a:lumOff val="5000"/>
                    </a:schemeClr>
                  </a:solidFill>
                  <a:latin typeface="+mn-lt"/>
                  <a:ea typeface="+mn-ea"/>
                  <a:cs typeface="Open Sans Light" pitchFamily="34" charset="0"/>
                </a:rPr>
                <a:t> </a:t>
              </a:r>
              <a:r>
                <a:rPr lang="ms-MY" sz="900" dirty="0">
                  <a:solidFill>
                    <a:schemeClr val="tx1">
                      <a:lumMod val="95000"/>
                      <a:lumOff val="5000"/>
                    </a:schemeClr>
                  </a:solidFill>
                  <a:latin typeface="+mn-lt"/>
                  <a:ea typeface="+mn-ea"/>
                  <a:cs typeface="Open Sans Light" pitchFamily="34" charset="0"/>
                </a:rPr>
                <a:t>Praesent sodales odio sit amet odio tristique quis tempus odio Lorem ipsum dolor sit amet, consectetur adipiscing elit.</a:t>
              </a:r>
              <a:endParaRPr lang="id-ID" sz="900" dirty="0">
                <a:solidFill>
                  <a:schemeClr val="tx1">
                    <a:lumMod val="95000"/>
                    <a:lumOff val="5000"/>
                  </a:schemeClr>
                </a:solidFill>
                <a:latin typeface="+mn-lt"/>
                <a:ea typeface="+mn-ea"/>
                <a:cs typeface="Open Sans Light" pitchFamily="34" charset="0"/>
              </a:endParaRPr>
            </a:p>
          </p:txBody>
        </p:sp>
        <p:sp>
          <p:nvSpPr>
            <p:cNvPr id="16" name="Rectangle 15"/>
            <p:cNvSpPr/>
            <p:nvPr/>
          </p:nvSpPr>
          <p:spPr>
            <a:xfrm>
              <a:off x="5072066" y="1428742"/>
              <a:ext cx="3643338" cy="400120"/>
            </a:xfrm>
            <a:prstGeom prst="rect">
              <a:avLst/>
            </a:prstGeom>
          </p:spPr>
          <p:txBody>
            <a:bodyPr>
              <a:spAutoFit/>
            </a:bodyPr>
            <a:lstStyle/>
            <a:p>
              <a:pPr defTabSz="685800" eaLnBrk="1" fontAlgn="auto" hangingPunct="1">
                <a:spcBef>
                  <a:spcPts val="0"/>
                </a:spcBef>
                <a:spcAft>
                  <a:spcPts val="0"/>
                </a:spcAft>
                <a:defRPr/>
              </a:pPr>
              <a:r>
                <a:rPr lang="ms-MY" sz="1000" dirty="0">
                  <a:solidFill>
                    <a:schemeClr val="tx1">
                      <a:lumMod val="95000"/>
                      <a:lumOff val="5000"/>
                    </a:schemeClr>
                  </a:solidFill>
                  <a:latin typeface="+mn-lt"/>
                  <a:ea typeface="+mn-ea"/>
                  <a:cs typeface="Open Sans Light" pitchFamily="34" charset="0"/>
                </a:rPr>
                <a:t>Lorem ipsum dolor sit amet consectetur adipiscing elit. Praesent sodales odio sit amet odio tristique quis</a:t>
              </a:r>
            </a:p>
          </p:txBody>
        </p:sp>
      </p:grpSp>
      <p:grpSp>
        <p:nvGrpSpPr>
          <p:cNvPr id="29704" name="原创设计师QQ598969553      _7"/>
          <p:cNvGrpSpPr/>
          <p:nvPr/>
        </p:nvGrpSpPr>
        <p:grpSpPr bwMode="auto">
          <a:xfrm>
            <a:off x="409575" y="1316038"/>
            <a:ext cx="4232275" cy="2292350"/>
            <a:chOff x="1184565" y="1248617"/>
            <a:chExt cx="3780000" cy="2048765"/>
          </a:xfrm>
        </p:grpSpPr>
        <p:sp>
          <p:nvSpPr>
            <p:cNvPr id="25" name="Freeform 5"/>
            <p:cNvSpPr/>
            <p:nvPr/>
          </p:nvSpPr>
          <p:spPr bwMode="auto">
            <a:xfrm>
              <a:off x="2160049" y="1921134"/>
              <a:ext cx="550128" cy="136206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6" name="Freeform 6"/>
            <p:cNvSpPr/>
            <p:nvPr/>
          </p:nvSpPr>
          <p:spPr bwMode="auto">
            <a:xfrm>
              <a:off x="2710176" y="1921134"/>
              <a:ext cx="551546" cy="136206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7" name="Freeform 5"/>
            <p:cNvSpPr/>
            <p:nvPr/>
          </p:nvSpPr>
          <p:spPr bwMode="auto">
            <a:xfrm>
              <a:off x="2986658" y="1248617"/>
              <a:ext cx="550128" cy="203457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8" name="Freeform 6"/>
            <p:cNvSpPr/>
            <p:nvPr/>
          </p:nvSpPr>
          <p:spPr bwMode="auto">
            <a:xfrm>
              <a:off x="3536786" y="1248617"/>
              <a:ext cx="551545" cy="203457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9" name="Freeform 5"/>
            <p:cNvSpPr/>
            <p:nvPr/>
          </p:nvSpPr>
          <p:spPr bwMode="auto">
            <a:xfrm>
              <a:off x="1333440" y="2545411"/>
              <a:ext cx="550128" cy="737782"/>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9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0" name="Freeform 6"/>
            <p:cNvSpPr/>
            <p:nvPr/>
          </p:nvSpPr>
          <p:spPr bwMode="auto">
            <a:xfrm>
              <a:off x="1883568" y="2545411"/>
              <a:ext cx="551545" cy="737782"/>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85000"/>
              </a:scheme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1" name="Freeform 5"/>
            <p:cNvSpPr/>
            <p:nvPr/>
          </p:nvSpPr>
          <p:spPr bwMode="auto">
            <a:xfrm>
              <a:off x="3813267" y="2180776"/>
              <a:ext cx="550128" cy="110241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637C9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2" name="Freeform 6"/>
            <p:cNvSpPr/>
            <p:nvPr/>
          </p:nvSpPr>
          <p:spPr bwMode="auto">
            <a:xfrm>
              <a:off x="4363395" y="2180776"/>
              <a:ext cx="551546" cy="110241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637C90">
                <a:alpha val="8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3" name="Rectangle 95"/>
            <p:cNvSpPr/>
            <p:nvPr/>
          </p:nvSpPr>
          <p:spPr>
            <a:xfrm>
              <a:off x="1184565" y="3271843"/>
              <a:ext cx="3780000" cy="255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a:p>
          </p:txBody>
        </p:sp>
      </p:grpSp>
      <p:pic>
        <p:nvPicPr>
          <p:cNvPr id="29705" name="Picture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bwMode="auto">
          <a:xfrm>
            <a:off x="3987800" y="1679575"/>
            <a:ext cx="1404938" cy="2843213"/>
            <a:chOff x="3987654" y="1679757"/>
            <a:chExt cx="1404808" cy="2843752"/>
          </a:xfrm>
        </p:grpSpPr>
        <p:pic>
          <p:nvPicPr>
            <p:cNvPr id="4" name="Picture 3"/>
            <p:cNvPicPr>
              <a:picLocks noChangeAspect="1"/>
            </p:cNvPicPr>
            <p:nvPr/>
          </p:nvPicPr>
          <p:blipFill>
            <a:blip r:embed="rId3"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5" name="矩形 4"/>
            <p:cNvSpPr/>
            <p:nvPr/>
          </p:nvSpPr>
          <p:spPr>
            <a:xfrm>
              <a:off x="4108293" y="2092585"/>
              <a:ext cx="1163530" cy="202285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
        <p:nvSpPr>
          <p:cNvPr id="6" name="原创设计师QQ598969553      _2"/>
          <p:cNvSpPr>
            <a:spLocks noChangeAspect="1"/>
          </p:cNvSpPr>
          <p:nvPr/>
        </p:nvSpPr>
        <p:spPr>
          <a:xfrm>
            <a:off x="5726113" y="2024063"/>
            <a:ext cx="468312" cy="469900"/>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tx1">
                    <a:lumMod val="85000"/>
                    <a:lumOff val="15000"/>
                  </a:schemeClr>
                </a:solidFill>
                <a:latin typeface="FontAwesome" pitchFamily="2" charset="0"/>
              </a:rPr>
              <a:t></a:t>
            </a:r>
          </a:p>
        </p:txBody>
      </p:sp>
      <p:grpSp>
        <p:nvGrpSpPr>
          <p:cNvPr id="3" name="原创设计师QQ598969553      _3"/>
          <p:cNvGrpSpPr/>
          <p:nvPr/>
        </p:nvGrpSpPr>
        <p:grpSpPr bwMode="auto">
          <a:xfrm>
            <a:off x="6259513" y="1944688"/>
            <a:ext cx="2254250" cy="696912"/>
            <a:chOff x="6258927" y="1945076"/>
            <a:chExt cx="2254822" cy="697238"/>
          </a:xfrm>
        </p:grpSpPr>
        <p:sp>
          <p:nvSpPr>
            <p:cNvPr id="7" name="Rectangle 23"/>
            <p:cNvSpPr/>
            <p:nvPr/>
          </p:nvSpPr>
          <p:spPr>
            <a:xfrm>
              <a:off x="6258927" y="2180136"/>
              <a:ext cx="2254822" cy="462178"/>
            </a:xfrm>
            <a:prstGeom prst="rect">
              <a:avLst/>
            </a:prstGeom>
          </p:spPr>
          <p:txBody>
            <a:bodyPr>
              <a:spAutoFit/>
            </a:bodyPr>
            <a:lstStyle/>
            <a:p>
              <a:pPr defTabSz="1088390" eaLnBrk="1" fontAlgn="auto" hangingPunct="1">
                <a:spcBef>
                  <a:spcPts val="0"/>
                </a:spcBef>
                <a:spcAft>
                  <a:spcPts val="0"/>
                </a:spcAft>
                <a:defRPr/>
              </a:pPr>
              <a:r>
                <a:rPr lang="en-US" altLang="zh-CN" sz="800" dirty="0">
                  <a:solidFill>
                    <a:schemeClr val="tx1">
                      <a:lumMod val="85000"/>
                      <a:lumOff val="15000"/>
                    </a:schemeClr>
                  </a:solidFill>
                  <a:ea typeface="+mn-ea"/>
                </a:rPr>
                <a:t>There are many variations of passages of Lore m available, but the majority have suffered alteration in some form, by</a:t>
              </a:r>
              <a:endParaRPr lang="en-US" altLang="zh-CN" sz="800" dirty="0">
                <a:solidFill>
                  <a:schemeClr val="tx1">
                    <a:lumMod val="85000"/>
                    <a:lumOff val="15000"/>
                  </a:schemeClr>
                </a:solidFill>
                <a:ea typeface="+mn-ea"/>
                <a:cs typeface="Arial" panose="020B0604020202020204" pitchFamily="34" charset="0"/>
              </a:endParaRPr>
            </a:p>
          </p:txBody>
        </p:sp>
        <p:sp>
          <p:nvSpPr>
            <p:cNvPr id="8" name="文本框 7"/>
            <p:cNvSpPr txBox="1"/>
            <p:nvPr/>
          </p:nvSpPr>
          <p:spPr>
            <a:xfrm>
              <a:off x="6262103" y="1945076"/>
              <a:ext cx="1460871" cy="254119"/>
            </a:xfrm>
            <a:prstGeom prst="rect">
              <a:avLst/>
            </a:prstGeom>
            <a:noFill/>
          </p:spPr>
          <p:txBody>
            <a:bodyPr>
              <a:spAutoFit/>
            </a:bodyPr>
            <a:lstStyle/>
            <a:p>
              <a:pPr defTabSz="685800" eaLnBrk="1" fontAlgn="auto" hangingPunct="1">
                <a:spcBef>
                  <a:spcPts val="0"/>
                </a:spcBef>
                <a:spcAft>
                  <a:spcPts val="0"/>
                </a:spcAft>
                <a:defRPr/>
              </a:pPr>
              <a:r>
                <a:rPr lang="en-US" altLang="zh-CN" sz="1050" dirty="0">
                  <a:solidFill>
                    <a:schemeClr val="tx1">
                      <a:lumMod val="95000"/>
                      <a:lumOff val="5000"/>
                    </a:schemeClr>
                  </a:solidFill>
                  <a:latin typeface="+mn-ea"/>
                  <a:ea typeface="+mn-ea"/>
                  <a:cs typeface="Open Sans" pitchFamily="34" charset="0"/>
                </a:rPr>
                <a:t>HAPPY COSTUMER</a:t>
              </a:r>
            </a:p>
          </p:txBody>
        </p:sp>
      </p:grpSp>
      <p:sp>
        <p:nvSpPr>
          <p:cNvPr id="12" name="原创设计师QQ598969553      _4"/>
          <p:cNvSpPr>
            <a:spLocks noChangeAspect="1"/>
          </p:cNvSpPr>
          <p:nvPr/>
        </p:nvSpPr>
        <p:spPr>
          <a:xfrm>
            <a:off x="5726113" y="2878138"/>
            <a:ext cx="468312" cy="468312"/>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9" name="原创设计师QQ598969553      _5"/>
          <p:cNvGrpSpPr/>
          <p:nvPr/>
        </p:nvGrpSpPr>
        <p:grpSpPr bwMode="auto">
          <a:xfrm>
            <a:off x="6259513" y="2798763"/>
            <a:ext cx="2254250" cy="696912"/>
            <a:chOff x="6258927" y="2798218"/>
            <a:chExt cx="2254822" cy="697238"/>
          </a:xfrm>
        </p:grpSpPr>
        <p:sp>
          <p:nvSpPr>
            <p:cNvPr id="13" name="Rectangle 23"/>
            <p:cNvSpPr/>
            <p:nvPr/>
          </p:nvSpPr>
          <p:spPr>
            <a:xfrm>
              <a:off x="6258927" y="3033278"/>
              <a:ext cx="2254822" cy="462178"/>
            </a:xfrm>
            <a:prstGeom prst="rect">
              <a:avLst/>
            </a:prstGeom>
          </p:spPr>
          <p:txBody>
            <a:bodyPr>
              <a:spAutoFit/>
            </a:bodyPr>
            <a:lstStyle/>
            <a:p>
              <a:pPr defTabSz="1088390" eaLnBrk="1" fontAlgn="auto" hangingPunct="1">
                <a:spcBef>
                  <a:spcPts val="0"/>
                </a:spcBef>
                <a:spcAft>
                  <a:spcPts val="0"/>
                </a:spcAft>
                <a:defRPr/>
              </a:pPr>
              <a:r>
                <a:rPr lang="en-US" altLang="zh-CN" sz="800" dirty="0">
                  <a:solidFill>
                    <a:schemeClr val="tx1">
                      <a:lumMod val="85000"/>
                      <a:lumOff val="15000"/>
                    </a:schemeClr>
                  </a:solidFill>
                  <a:ea typeface="+mn-ea"/>
                </a:rPr>
                <a:t>There are many variations of passages of Lore m available, but the majority have suffered alteration in some form, by</a:t>
              </a:r>
              <a:endParaRPr lang="en-US" altLang="zh-CN" sz="800" dirty="0">
                <a:solidFill>
                  <a:schemeClr val="tx1">
                    <a:lumMod val="85000"/>
                    <a:lumOff val="15000"/>
                  </a:schemeClr>
                </a:solidFill>
                <a:ea typeface="+mn-ea"/>
                <a:cs typeface="Arial" panose="020B0604020202020204" pitchFamily="34" charset="0"/>
              </a:endParaRPr>
            </a:p>
          </p:txBody>
        </p:sp>
        <p:sp>
          <p:nvSpPr>
            <p:cNvPr id="14" name="文本框 13"/>
            <p:cNvSpPr txBox="1"/>
            <p:nvPr/>
          </p:nvSpPr>
          <p:spPr>
            <a:xfrm>
              <a:off x="6262103" y="2798218"/>
              <a:ext cx="1460871" cy="2620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tx1">
                      <a:lumMod val="85000"/>
                      <a:lumOff val="15000"/>
                    </a:schemeClr>
                  </a:solidFill>
                  <a:latin typeface="+mn-ea"/>
                  <a:ea typeface="+mn-ea"/>
                  <a:cs typeface="Open Sans" pitchFamily="34" charset="0"/>
                </a:rPr>
                <a:t>UNLIMITED HOUSE</a:t>
              </a:r>
            </a:p>
          </p:txBody>
        </p:sp>
      </p:grpSp>
      <p:sp>
        <p:nvSpPr>
          <p:cNvPr id="15" name="原创设计师QQ598969553      _6"/>
          <p:cNvSpPr>
            <a:spLocks noChangeAspect="1"/>
          </p:cNvSpPr>
          <p:nvPr/>
        </p:nvSpPr>
        <p:spPr>
          <a:xfrm>
            <a:off x="5726113" y="3740150"/>
            <a:ext cx="468312" cy="469900"/>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tx1">
                    <a:lumMod val="85000"/>
                    <a:lumOff val="15000"/>
                  </a:schemeClr>
                </a:solidFill>
                <a:latin typeface="FontAwesome" pitchFamily="2" charset="0"/>
              </a:rPr>
              <a:t></a:t>
            </a:r>
          </a:p>
        </p:txBody>
      </p:sp>
      <p:grpSp>
        <p:nvGrpSpPr>
          <p:cNvPr id="10" name="原创设计师QQ598969553      _7"/>
          <p:cNvGrpSpPr/>
          <p:nvPr/>
        </p:nvGrpSpPr>
        <p:grpSpPr bwMode="auto">
          <a:xfrm>
            <a:off x="6259513" y="3660775"/>
            <a:ext cx="2254250" cy="696913"/>
            <a:chOff x="6258927" y="3661038"/>
            <a:chExt cx="2254822" cy="697238"/>
          </a:xfrm>
        </p:grpSpPr>
        <p:sp>
          <p:nvSpPr>
            <p:cNvPr id="16" name="Rectangle 23"/>
            <p:cNvSpPr/>
            <p:nvPr/>
          </p:nvSpPr>
          <p:spPr>
            <a:xfrm>
              <a:off x="6258927" y="3896098"/>
              <a:ext cx="2254822" cy="462178"/>
            </a:xfrm>
            <a:prstGeom prst="rect">
              <a:avLst/>
            </a:prstGeom>
          </p:spPr>
          <p:txBody>
            <a:bodyPr>
              <a:spAutoFit/>
            </a:bodyPr>
            <a:lstStyle/>
            <a:p>
              <a:pPr defTabSz="1088390" eaLnBrk="1" fontAlgn="auto" hangingPunct="1">
                <a:spcBef>
                  <a:spcPts val="0"/>
                </a:spcBef>
                <a:spcAft>
                  <a:spcPts val="0"/>
                </a:spcAft>
                <a:defRPr/>
              </a:pPr>
              <a:r>
                <a:rPr lang="en-US" altLang="zh-CN" sz="800" dirty="0">
                  <a:solidFill>
                    <a:schemeClr val="tx1">
                      <a:lumMod val="85000"/>
                      <a:lumOff val="15000"/>
                    </a:schemeClr>
                  </a:solidFill>
                  <a:ea typeface="+mn-ea"/>
                </a:rPr>
                <a:t>There are many variations of passages of Lore m available, but the majority have suffered alteration in some form, by</a:t>
              </a:r>
              <a:endParaRPr lang="en-US" altLang="zh-CN" sz="800" dirty="0">
                <a:solidFill>
                  <a:schemeClr val="tx1">
                    <a:lumMod val="85000"/>
                    <a:lumOff val="15000"/>
                  </a:schemeClr>
                </a:solidFill>
                <a:ea typeface="+mn-ea"/>
                <a:cs typeface="Arial" panose="020B0604020202020204" pitchFamily="34" charset="0"/>
              </a:endParaRPr>
            </a:p>
          </p:txBody>
        </p:sp>
        <p:sp>
          <p:nvSpPr>
            <p:cNvPr id="17" name="文本框 16"/>
            <p:cNvSpPr txBox="1"/>
            <p:nvPr/>
          </p:nvSpPr>
          <p:spPr>
            <a:xfrm>
              <a:off x="6262103" y="3661038"/>
              <a:ext cx="1460871" cy="262060"/>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tx1">
                      <a:lumMod val="85000"/>
                      <a:lumOff val="15000"/>
                    </a:schemeClr>
                  </a:solidFill>
                  <a:latin typeface="+mn-ea"/>
                  <a:ea typeface="+mn-ea"/>
                  <a:cs typeface="Open Sans" pitchFamily="34" charset="0"/>
                </a:rPr>
                <a:t>HOBBY</a:t>
              </a:r>
            </a:p>
          </p:txBody>
        </p:sp>
      </p:grpSp>
      <p:sp>
        <p:nvSpPr>
          <p:cNvPr id="18" name="原创设计师QQ598969553      _8"/>
          <p:cNvSpPr>
            <a:spLocks noChangeAspect="1"/>
          </p:cNvSpPr>
          <p:nvPr/>
        </p:nvSpPr>
        <p:spPr>
          <a:xfrm>
            <a:off x="3167063" y="2025650"/>
            <a:ext cx="469900" cy="46831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tx1">
                    <a:lumMod val="85000"/>
                    <a:lumOff val="15000"/>
                  </a:schemeClr>
                </a:solidFill>
                <a:latin typeface="FontAwesome" pitchFamily="2" charset="0"/>
              </a:rPr>
              <a:t></a:t>
            </a:r>
          </a:p>
        </p:txBody>
      </p:sp>
      <p:grpSp>
        <p:nvGrpSpPr>
          <p:cNvPr id="11" name="原创设计师QQ598969553      _9"/>
          <p:cNvGrpSpPr/>
          <p:nvPr/>
        </p:nvGrpSpPr>
        <p:grpSpPr bwMode="auto">
          <a:xfrm>
            <a:off x="915988" y="1938338"/>
            <a:ext cx="2406650" cy="649287"/>
            <a:chOff x="916775" y="1938149"/>
            <a:chExt cx="2405215" cy="650187"/>
          </a:xfrm>
        </p:grpSpPr>
        <p:sp>
          <p:nvSpPr>
            <p:cNvPr id="19" name="Rectangle 23"/>
            <p:cNvSpPr/>
            <p:nvPr/>
          </p:nvSpPr>
          <p:spPr>
            <a:xfrm>
              <a:off x="916775" y="2127323"/>
              <a:ext cx="2254492" cy="461013"/>
            </a:xfrm>
            <a:prstGeom prst="rect">
              <a:avLst/>
            </a:prstGeom>
          </p:spPr>
          <p:txBody>
            <a:bodyPr>
              <a:spAutoFit/>
            </a:bodyPr>
            <a:lstStyle/>
            <a:p>
              <a:pPr defTabSz="1088390" eaLnBrk="1" fontAlgn="auto" hangingPunct="1">
                <a:spcBef>
                  <a:spcPts val="0"/>
                </a:spcBef>
                <a:spcAft>
                  <a:spcPts val="0"/>
                </a:spcAft>
                <a:defRPr/>
              </a:pPr>
              <a:r>
                <a:rPr lang="en-US" altLang="zh-CN" sz="800" dirty="0">
                  <a:solidFill>
                    <a:schemeClr val="tx1">
                      <a:lumMod val="85000"/>
                      <a:lumOff val="15000"/>
                    </a:schemeClr>
                  </a:solidFill>
                  <a:ea typeface="+mn-ea"/>
                </a:rPr>
                <a:t>There are many variations of passages of Lore m available, but the majority have suffered alteration in some form, by</a:t>
              </a:r>
              <a:endParaRPr lang="en-US" altLang="zh-CN" sz="800" dirty="0">
                <a:solidFill>
                  <a:schemeClr val="tx1">
                    <a:lumMod val="85000"/>
                    <a:lumOff val="15000"/>
                  </a:schemeClr>
                </a:solidFill>
                <a:ea typeface="+mn-ea"/>
                <a:cs typeface="Arial" panose="020B0604020202020204" pitchFamily="34" charset="0"/>
              </a:endParaRPr>
            </a:p>
          </p:txBody>
        </p:sp>
        <p:sp>
          <p:nvSpPr>
            <p:cNvPr id="20" name="文本框 19"/>
            <p:cNvSpPr txBox="1"/>
            <p:nvPr/>
          </p:nvSpPr>
          <p:spPr>
            <a:xfrm>
              <a:off x="1860774" y="1938149"/>
              <a:ext cx="1461216" cy="26230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tx1">
                      <a:lumMod val="85000"/>
                      <a:lumOff val="15000"/>
                    </a:schemeClr>
                  </a:solidFill>
                  <a:latin typeface="+mn-ea"/>
                  <a:ea typeface="+mn-ea"/>
                  <a:cs typeface="Open Sans" pitchFamily="34" charset="0"/>
                </a:rPr>
                <a:t>Photograph</a:t>
              </a:r>
            </a:p>
          </p:txBody>
        </p:sp>
      </p:grpSp>
      <p:grpSp>
        <p:nvGrpSpPr>
          <p:cNvPr id="27" name="原创设计师QQ598969553      _10"/>
          <p:cNvGrpSpPr/>
          <p:nvPr/>
        </p:nvGrpSpPr>
        <p:grpSpPr bwMode="auto">
          <a:xfrm>
            <a:off x="914400" y="2779713"/>
            <a:ext cx="2405063" cy="650875"/>
            <a:chOff x="914823" y="2779911"/>
            <a:chExt cx="2405215" cy="650187"/>
          </a:xfrm>
        </p:grpSpPr>
        <p:sp>
          <p:nvSpPr>
            <p:cNvPr id="21" name="Rectangle 23"/>
            <p:cNvSpPr/>
            <p:nvPr/>
          </p:nvSpPr>
          <p:spPr>
            <a:xfrm>
              <a:off x="914823" y="2968623"/>
              <a:ext cx="2254392" cy="461475"/>
            </a:xfrm>
            <a:prstGeom prst="rect">
              <a:avLst/>
            </a:prstGeom>
          </p:spPr>
          <p:txBody>
            <a:bodyPr>
              <a:spAutoFit/>
            </a:bodyPr>
            <a:lstStyle/>
            <a:p>
              <a:pPr defTabSz="1088390" eaLnBrk="1" fontAlgn="auto" hangingPunct="1">
                <a:spcBef>
                  <a:spcPts val="0"/>
                </a:spcBef>
                <a:spcAft>
                  <a:spcPts val="0"/>
                </a:spcAft>
                <a:defRPr/>
              </a:pPr>
              <a:r>
                <a:rPr lang="en-US" altLang="zh-CN" sz="800" dirty="0">
                  <a:solidFill>
                    <a:schemeClr val="tx1">
                      <a:lumMod val="85000"/>
                      <a:lumOff val="15000"/>
                    </a:schemeClr>
                  </a:solidFill>
                  <a:ea typeface="+mn-ea"/>
                </a:rPr>
                <a:t>There are many variations of passages of Lore m available, but the majority have suffered alteration in some form, by</a:t>
              </a:r>
              <a:endParaRPr lang="en-US" altLang="zh-CN" sz="800" dirty="0">
                <a:solidFill>
                  <a:schemeClr val="tx1">
                    <a:lumMod val="85000"/>
                    <a:lumOff val="15000"/>
                  </a:schemeClr>
                </a:solidFill>
                <a:ea typeface="+mn-ea"/>
                <a:cs typeface="Arial" panose="020B0604020202020204" pitchFamily="34" charset="0"/>
              </a:endParaRPr>
            </a:p>
          </p:txBody>
        </p:sp>
        <p:sp>
          <p:nvSpPr>
            <p:cNvPr id="22" name="文本框 21"/>
            <p:cNvSpPr txBox="1"/>
            <p:nvPr/>
          </p:nvSpPr>
          <p:spPr>
            <a:xfrm>
              <a:off x="1859446" y="2779911"/>
              <a:ext cx="1460592" cy="2616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tx1">
                      <a:lumMod val="85000"/>
                      <a:lumOff val="15000"/>
                    </a:schemeClr>
                  </a:solidFill>
                  <a:latin typeface="+mn-ea"/>
                  <a:ea typeface="+mn-ea"/>
                  <a:cs typeface="Open Sans" pitchFamily="34" charset="0"/>
                </a:rPr>
                <a:t>TIME CLOCK</a:t>
              </a:r>
            </a:p>
          </p:txBody>
        </p:sp>
      </p:grpSp>
      <p:grpSp>
        <p:nvGrpSpPr>
          <p:cNvPr id="28" name="原创设计师QQ598969553      _11"/>
          <p:cNvGrpSpPr/>
          <p:nvPr/>
        </p:nvGrpSpPr>
        <p:grpSpPr bwMode="auto">
          <a:xfrm>
            <a:off x="865188" y="3660775"/>
            <a:ext cx="2405062" cy="650875"/>
            <a:chOff x="865453" y="3661038"/>
            <a:chExt cx="2405215" cy="650187"/>
          </a:xfrm>
        </p:grpSpPr>
        <p:sp>
          <p:nvSpPr>
            <p:cNvPr id="23" name="Rectangle 23"/>
            <p:cNvSpPr/>
            <p:nvPr/>
          </p:nvSpPr>
          <p:spPr>
            <a:xfrm>
              <a:off x="865453" y="3849751"/>
              <a:ext cx="2254393" cy="461474"/>
            </a:xfrm>
            <a:prstGeom prst="rect">
              <a:avLst/>
            </a:prstGeom>
          </p:spPr>
          <p:txBody>
            <a:bodyPr>
              <a:spAutoFit/>
            </a:bodyPr>
            <a:lstStyle/>
            <a:p>
              <a:pPr defTabSz="1088390" eaLnBrk="1" fontAlgn="auto" hangingPunct="1">
                <a:spcBef>
                  <a:spcPts val="0"/>
                </a:spcBef>
                <a:spcAft>
                  <a:spcPts val="0"/>
                </a:spcAft>
                <a:defRPr/>
              </a:pPr>
              <a:r>
                <a:rPr lang="en-US" altLang="zh-CN" sz="800" dirty="0">
                  <a:solidFill>
                    <a:schemeClr val="tx1">
                      <a:lumMod val="85000"/>
                      <a:lumOff val="15000"/>
                    </a:schemeClr>
                  </a:solidFill>
                  <a:ea typeface="+mn-ea"/>
                </a:rPr>
                <a:t>There are many variations of passages of Lore m available, but the majority have suffered alteration in some form, by</a:t>
              </a:r>
              <a:endParaRPr lang="en-US" altLang="zh-CN" sz="800" dirty="0">
                <a:solidFill>
                  <a:schemeClr val="tx1">
                    <a:lumMod val="85000"/>
                    <a:lumOff val="15000"/>
                  </a:schemeClr>
                </a:solidFill>
                <a:ea typeface="+mn-ea"/>
                <a:cs typeface="Arial" panose="020B0604020202020204" pitchFamily="34" charset="0"/>
              </a:endParaRPr>
            </a:p>
          </p:txBody>
        </p:sp>
        <p:sp>
          <p:nvSpPr>
            <p:cNvPr id="24" name="文本框 23"/>
            <p:cNvSpPr txBox="1"/>
            <p:nvPr/>
          </p:nvSpPr>
          <p:spPr>
            <a:xfrm>
              <a:off x="1810075" y="3661038"/>
              <a:ext cx="1460593" cy="261661"/>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tx1">
                      <a:lumMod val="85000"/>
                      <a:lumOff val="15000"/>
                    </a:schemeClr>
                  </a:solidFill>
                  <a:latin typeface="+mn-ea"/>
                  <a:ea typeface="+mn-ea"/>
                  <a:cs typeface="Open Sans" pitchFamily="34" charset="0"/>
                </a:rPr>
                <a:t>PERFORMANCE</a:t>
              </a:r>
            </a:p>
          </p:txBody>
        </p:sp>
      </p:grpSp>
      <p:sp>
        <p:nvSpPr>
          <p:cNvPr id="25" name="原创设计师QQ598969553      _12"/>
          <p:cNvSpPr>
            <a:spLocks noChangeAspect="1"/>
          </p:cNvSpPr>
          <p:nvPr/>
        </p:nvSpPr>
        <p:spPr>
          <a:xfrm>
            <a:off x="3152775" y="2911475"/>
            <a:ext cx="468313" cy="46831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tx1">
                    <a:lumMod val="85000"/>
                    <a:lumOff val="15000"/>
                  </a:schemeClr>
                </a:solidFill>
                <a:latin typeface="FontAwesome" pitchFamily="2" charset="0"/>
              </a:rPr>
              <a:t></a:t>
            </a:r>
          </a:p>
        </p:txBody>
      </p:sp>
      <p:sp>
        <p:nvSpPr>
          <p:cNvPr id="26" name="原创设计师QQ598969553      _13"/>
          <p:cNvSpPr>
            <a:spLocks noChangeAspect="1"/>
          </p:cNvSpPr>
          <p:nvPr/>
        </p:nvSpPr>
        <p:spPr>
          <a:xfrm>
            <a:off x="3152775" y="3725863"/>
            <a:ext cx="468313" cy="468312"/>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tx1">
                    <a:lumMod val="85000"/>
                    <a:lumOff val="15000"/>
                  </a:schemeClr>
                </a:solidFill>
                <a:latin typeface="FontAwesome" pitchFamily="2" charset="0"/>
              </a:rPr>
              <a:t></a:t>
            </a:r>
          </a:p>
        </p:txBody>
      </p:sp>
      <p:pic>
        <p:nvPicPr>
          <p:cNvPr id="31759"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50" fill="hold"/>
                                        <p:tgtEl>
                                          <p:spTgt spid="6"/>
                                        </p:tgtEl>
                                        <p:attrNameLst>
                                          <p:attrName>ppt_w</p:attrName>
                                        </p:attrNameLst>
                                      </p:cBhvr>
                                      <p:tavLst>
                                        <p:tav tm="0">
                                          <p:val>
                                            <p:fltVal val="0"/>
                                          </p:val>
                                        </p:tav>
                                        <p:tav tm="100000">
                                          <p:val>
                                            <p:strVal val="#ppt_w"/>
                                          </p:val>
                                        </p:tav>
                                      </p:tavLst>
                                    </p:anim>
                                    <p:anim calcmode="lin" valueType="num">
                                      <p:cBhvr>
                                        <p:cTn id="14" dur="250" fill="hold"/>
                                        <p:tgtEl>
                                          <p:spTgt spid="6"/>
                                        </p:tgtEl>
                                        <p:attrNameLst>
                                          <p:attrName>ppt_h</p:attrName>
                                        </p:attrNameLst>
                                      </p:cBhvr>
                                      <p:tavLst>
                                        <p:tav tm="0">
                                          <p:val>
                                            <p:fltVal val="0"/>
                                          </p:val>
                                        </p:tav>
                                        <p:tav tm="100000">
                                          <p:val>
                                            <p:strVal val="#ppt_h"/>
                                          </p:val>
                                        </p:tav>
                                      </p:tavLst>
                                    </p:anim>
                                    <p:animEffect transition="in" filter="fade">
                                      <p:cBhvr>
                                        <p:cTn id="15" dur="250"/>
                                        <p:tgtEl>
                                          <p:spTgt spid="6"/>
                                        </p:tgtEl>
                                      </p:cBhvr>
                                    </p:animEffect>
                                  </p:childTnLst>
                                </p:cTn>
                              </p:par>
                              <p:par>
                                <p:cTn id="16" presetID="6" presetClass="emph" presetSubtype="0" decel="100000" fill="hold" grpId="1" nodeType="withEffect">
                                  <p:stCondLst>
                                    <p:cond delay="200"/>
                                  </p:stCondLst>
                                  <p:childTnLst>
                                    <p:animScale>
                                      <p:cBhvr>
                                        <p:cTn id="17" dur="250" fill="hold"/>
                                        <p:tgtEl>
                                          <p:spTgt spid="6"/>
                                        </p:tgtEl>
                                      </p:cBhvr>
                                      <p:by x="110000" y="110000"/>
                                    </p:animScale>
                                  </p:childTnLst>
                                </p:cTn>
                              </p:par>
                              <p:par>
                                <p:cTn id="18" presetID="6" presetClass="emph" presetSubtype="0" decel="100000" fill="hold" grpId="2" nodeType="withEffect">
                                  <p:stCondLst>
                                    <p:cond delay="300"/>
                                  </p:stCondLst>
                                  <p:childTnLst>
                                    <p:animScale>
                                      <p:cBhvr>
                                        <p:cTn id="19" dur="250" fill="hold"/>
                                        <p:tgtEl>
                                          <p:spTgt spid="6"/>
                                        </p:tgtEl>
                                      </p:cBhvr>
                                      <p:by x="91000" y="91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250" fill="hold"/>
                                        <p:tgtEl>
                                          <p:spTgt spid="12"/>
                                        </p:tgtEl>
                                        <p:attrNameLst>
                                          <p:attrName>ppt_w</p:attrName>
                                        </p:attrNameLst>
                                      </p:cBhvr>
                                      <p:tavLst>
                                        <p:tav tm="0">
                                          <p:val>
                                            <p:fltVal val="0"/>
                                          </p:val>
                                        </p:tav>
                                        <p:tav tm="100000">
                                          <p:val>
                                            <p:strVal val="#ppt_w"/>
                                          </p:val>
                                        </p:tav>
                                      </p:tavLst>
                                    </p:anim>
                                    <p:anim calcmode="lin" valueType="num">
                                      <p:cBhvr>
                                        <p:cTn id="29" dur="250" fill="hold"/>
                                        <p:tgtEl>
                                          <p:spTgt spid="12"/>
                                        </p:tgtEl>
                                        <p:attrNameLst>
                                          <p:attrName>ppt_h</p:attrName>
                                        </p:attrNameLst>
                                      </p:cBhvr>
                                      <p:tavLst>
                                        <p:tav tm="0">
                                          <p:val>
                                            <p:fltVal val="0"/>
                                          </p:val>
                                        </p:tav>
                                        <p:tav tm="100000">
                                          <p:val>
                                            <p:strVal val="#ppt_h"/>
                                          </p:val>
                                        </p:tav>
                                      </p:tavLst>
                                    </p:anim>
                                    <p:animEffect transition="in" filter="fade">
                                      <p:cBhvr>
                                        <p:cTn id="30" dur="250"/>
                                        <p:tgtEl>
                                          <p:spTgt spid="12"/>
                                        </p:tgtEl>
                                      </p:cBhvr>
                                    </p:animEffect>
                                  </p:childTnLst>
                                </p:cTn>
                              </p:par>
                              <p:par>
                                <p:cTn id="31" presetID="6" presetClass="emph" presetSubtype="0" decel="100000" fill="hold" grpId="1" nodeType="withEffect">
                                  <p:stCondLst>
                                    <p:cond delay="200"/>
                                  </p:stCondLst>
                                  <p:childTnLst>
                                    <p:animScale>
                                      <p:cBhvr>
                                        <p:cTn id="32" dur="250" fill="hold"/>
                                        <p:tgtEl>
                                          <p:spTgt spid="12"/>
                                        </p:tgtEl>
                                      </p:cBhvr>
                                      <p:by x="110000" y="110000"/>
                                    </p:animScale>
                                  </p:childTnLst>
                                </p:cTn>
                              </p:par>
                              <p:par>
                                <p:cTn id="33" presetID="6" presetClass="emph" presetSubtype="0" decel="100000" fill="hold" grpId="2" nodeType="withEffect">
                                  <p:stCondLst>
                                    <p:cond delay="300"/>
                                  </p:stCondLst>
                                  <p:childTnLst>
                                    <p:animScale>
                                      <p:cBhvr>
                                        <p:cTn id="34" dur="250" fill="hold"/>
                                        <p:tgtEl>
                                          <p:spTgt spid="12"/>
                                        </p:tgtEl>
                                      </p:cBhvr>
                                      <p:by x="91000" y="91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250" fill="hold"/>
                                        <p:tgtEl>
                                          <p:spTgt spid="15"/>
                                        </p:tgtEl>
                                        <p:attrNameLst>
                                          <p:attrName>ppt_w</p:attrName>
                                        </p:attrNameLst>
                                      </p:cBhvr>
                                      <p:tavLst>
                                        <p:tav tm="0">
                                          <p:val>
                                            <p:fltVal val="0"/>
                                          </p:val>
                                        </p:tav>
                                        <p:tav tm="100000">
                                          <p:val>
                                            <p:strVal val="#ppt_w"/>
                                          </p:val>
                                        </p:tav>
                                      </p:tavLst>
                                    </p:anim>
                                    <p:anim calcmode="lin" valueType="num">
                                      <p:cBhvr>
                                        <p:cTn id="44" dur="250" fill="hold"/>
                                        <p:tgtEl>
                                          <p:spTgt spid="15"/>
                                        </p:tgtEl>
                                        <p:attrNameLst>
                                          <p:attrName>ppt_h</p:attrName>
                                        </p:attrNameLst>
                                      </p:cBhvr>
                                      <p:tavLst>
                                        <p:tav tm="0">
                                          <p:val>
                                            <p:fltVal val="0"/>
                                          </p:val>
                                        </p:tav>
                                        <p:tav tm="100000">
                                          <p:val>
                                            <p:strVal val="#ppt_h"/>
                                          </p:val>
                                        </p:tav>
                                      </p:tavLst>
                                    </p:anim>
                                    <p:animEffect transition="in" filter="fade">
                                      <p:cBhvr>
                                        <p:cTn id="45" dur="250"/>
                                        <p:tgtEl>
                                          <p:spTgt spid="15"/>
                                        </p:tgtEl>
                                      </p:cBhvr>
                                    </p:animEffect>
                                  </p:childTnLst>
                                </p:cTn>
                              </p:par>
                              <p:par>
                                <p:cTn id="46" presetID="6" presetClass="emph" presetSubtype="0" decel="100000" fill="hold" grpId="1" nodeType="withEffect">
                                  <p:stCondLst>
                                    <p:cond delay="200"/>
                                  </p:stCondLst>
                                  <p:childTnLst>
                                    <p:animScale>
                                      <p:cBhvr>
                                        <p:cTn id="47" dur="250" fill="hold"/>
                                        <p:tgtEl>
                                          <p:spTgt spid="15"/>
                                        </p:tgtEl>
                                      </p:cBhvr>
                                      <p:by x="110000" y="110000"/>
                                    </p:animScale>
                                  </p:childTnLst>
                                </p:cTn>
                              </p:par>
                              <p:par>
                                <p:cTn id="48" presetID="6" presetClass="emph" presetSubtype="0" decel="100000" fill="hold" grpId="2" nodeType="withEffect">
                                  <p:stCondLst>
                                    <p:cond delay="300"/>
                                  </p:stCondLst>
                                  <p:childTnLst>
                                    <p:animScale>
                                      <p:cBhvr>
                                        <p:cTn id="49" dur="250" fill="hold"/>
                                        <p:tgtEl>
                                          <p:spTgt spid="15"/>
                                        </p:tgtEl>
                                      </p:cBhvr>
                                      <p:by x="91000" y="91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250" fill="hold"/>
                                        <p:tgtEl>
                                          <p:spTgt spid="18"/>
                                        </p:tgtEl>
                                        <p:attrNameLst>
                                          <p:attrName>ppt_w</p:attrName>
                                        </p:attrNameLst>
                                      </p:cBhvr>
                                      <p:tavLst>
                                        <p:tav tm="0">
                                          <p:val>
                                            <p:fltVal val="0"/>
                                          </p:val>
                                        </p:tav>
                                        <p:tav tm="100000">
                                          <p:val>
                                            <p:strVal val="#ppt_w"/>
                                          </p:val>
                                        </p:tav>
                                      </p:tavLst>
                                    </p:anim>
                                    <p:anim calcmode="lin" valueType="num">
                                      <p:cBhvr>
                                        <p:cTn id="59" dur="250" fill="hold"/>
                                        <p:tgtEl>
                                          <p:spTgt spid="18"/>
                                        </p:tgtEl>
                                        <p:attrNameLst>
                                          <p:attrName>ppt_h</p:attrName>
                                        </p:attrNameLst>
                                      </p:cBhvr>
                                      <p:tavLst>
                                        <p:tav tm="0">
                                          <p:val>
                                            <p:fltVal val="0"/>
                                          </p:val>
                                        </p:tav>
                                        <p:tav tm="100000">
                                          <p:val>
                                            <p:strVal val="#ppt_h"/>
                                          </p:val>
                                        </p:tav>
                                      </p:tavLst>
                                    </p:anim>
                                    <p:animEffect transition="in" filter="fade">
                                      <p:cBhvr>
                                        <p:cTn id="60" dur="250"/>
                                        <p:tgtEl>
                                          <p:spTgt spid="18"/>
                                        </p:tgtEl>
                                      </p:cBhvr>
                                    </p:animEffect>
                                  </p:childTnLst>
                                </p:cTn>
                              </p:par>
                              <p:par>
                                <p:cTn id="61" presetID="6" presetClass="emph" presetSubtype="0" decel="100000" fill="hold" grpId="1" nodeType="withEffect">
                                  <p:stCondLst>
                                    <p:cond delay="200"/>
                                  </p:stCondLst>
                                  <p:childTnLst>
                                    <p:animScale>
                                      <p:cBhvr>
                                        <p:cTn id="62" dur="250" fill="hold"/>
                                        <p:tgtEl>
                                          <p:spTgt spid="18"/>
                                        </p:tgtEl>
                                      </p:cBhvr>
                                      <p:by x="110000" y="110000"/>
                                    </p:animScale>
                                  </p:childTnLst>
                                </p:cTn>
                              </p:par>
                              <p:par>
                                <p:cTn id="63" presetID="6" presetClass="emph" presetSubtype="0" decel="100000" fill="hold" grpId="2" nodeType="withEffect">
                                  <p:stCondLst>
                                    <p:cond delay="300"/>
                                  </p:stCondLst>
                                  <p:childTnLst>
                                    <p:animScale>
                                      <p:cBhvr>
                                        <p:cTn id="64" dur="250" fill="hold"/>
                                        <p:tgtEl>
                                          <p:spTgt spid="18"/>
                                        </p:tgtEl>
                                      </p:cBhvr>
                                      <p:by x="91000" y="91000"/>
                                    </p:animScale>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250" fill="hold"/>
                                        <p:tgtEl>
                                          <p:spTgt spid="25"/>
                                        </p:tgtEl>
                                        <p:attrNameLst>
                                          <p:attrName>ppt_w</p:attrName>
                                        </p:attrNameLst>
                                      </p:cBhvr>
                                      <p:tavLst>
                                        <p:tav tm="0">
                                          <p:val>
                                            <p:fltVal val="0"/>
                                          </p:val>
                                        </p:tav>
                                        <p:tav tm="100000">
                                          <p:val>
                                            <p:strVal val="#ppt_w"/>
                                          </p:val>
                                        </p:tav>
                                      </p:tavLst>
                                    </p:anim>
                                    <p:anim calcmode="lin" valueType="num">
                                      <p:cBhvr>
                                        <p:cTn id="74" dur="250" fill="hold"/>
                                        <p:tgtEl>
                                          <p:spTgt spid="25"/>
                                        </p:tgtEl>
                                        <p:attrNameLst>
                                          <p:attrName>ppt_h</p:attrName>
                                        </p:attrNameLst>
                                      </p:cBhvr>
                                      <p:tavLst>
                                        <p:tav tm="0">
                                          <p:val>
                                            <p:fltVal val="0"/>
                                          </p:val>
                                        </p:tav>
                                        <p:tav tm="100000">
                                          <p:val>
                                            <p:strVal val="#ppt_h"/>
                                          </p:val>
                                        </p:tav>
                                      </p:tavLst>
                                    </p:anim>
                                    <p:animEffect transition="in" filter="fade">
                                      <p:cBhvr>
                                        <p:cTn id="75" dur="250"/>
                                        <p:tgtEl>
                                          <p:spTgt spid="25"/>
                                        </p:tgtEl>
                                      </p:cBhvr>
                                    </p:animEffect>
                                  </p:childTnLst>
                                </p:cTn>
                              </p:par>
                              <p:par>
                                <p:cTn id="76" presetID="6" presetClass="emph" presetSubtype="0" decel="100000" fill="hold" grpId="1" nodeType="withEffect">
                                  <p:stCondLst>
                                    <p:cond delay="200"/>
                                  </p:stCondLst>
                                  <p:childTnLst>
                                    <p:animScale>
                                      <p:cBhvr>
                                        <p:cTn id="77" dur="250" fill="hold"/>
                                        <p:tgtEl>
                                          <p:spTgt spid="25"/>
                                        </p:tgtEl>
                                      </p:cBhvr>
                                      <p:by x="110000" y="110000"/>
                                    </p:animScale>
                                  </p:childTnLst>
                                </p:cTn>
                              </p:par>
                              <p:par>
                                <p:cTn id="78" presetID="6" presetClass="emph" presetSubtype="0" decel="100000" fill="hold" grpId="2" nodeType="withEffect">
                                  <p:stCondLst>
                                    <p:cond delay="300"/>
                                  </p:stCondLst>
                                  <p:childTnLst>
                                    <p:animScale>
                                      <p:cBhvr>
                                        <p:cTn id="79" dur="250" fill="hold"/>
                                        <p:tgtEl>
                                          <p:spTgt spid="25"/>
                                        </p:tgtEl>
                                      </p:cBhvr>
                                      <p:by x="91000" y="91000"/>
                                    </p:animScale>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right)">
                                      <p:cBhvr>
                                        <p:cTn id="84" dur="500"/>
                                        <p:tgtEl>
                                          <p:spTgt spid="27"/>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250" fill="hold"/>
                                        <p:tgtEl>
                                          <p:spTgt spid="26"/>
                                        </p:tgtEl>
                                        <p:attrNameLst>
                                          <p:attrName>ppt_w</p:attrName>
                                        </p:attrNameLst>
                                      </p:cBhvr>
                                      <p:tavLst>
                                        <p:tav tm="0">
                                          <p:val>
                                            <p:fltVal val="0"/>
                                          </p:val>
                                        </p:tav>
                                        <p:tav tm="100000">
                                          <p:val>
                                            <p:strVal val="#ppt_w"/>
                                          </p:val>
                                        </p:tav>
                                      </p:tavLst>
                                    </p:anim>
                                    <p:anim calcmode="lin" valueType="num">
                                      <p:cBhvr>
                                        <p:cTn id="89" dur="250" fill="hold"/>
                                        <p:tgtEl>
                                          <p:spTgt spid="26"/>
                                        </p:tgtEl>
                                        <p:attrNameLst>
                                          <p:attrName>ppt_h</p:attrName>
                                        </p:attrNameLst>
                                      </p:cBhvr>
                                      <p:tavLst>
                                        <p:tav tm="0">
                                          <p:val>
                                            <p:fltVal val="0"/>
                                          </p:val>
                                        </p:tav>
                                        <p:tav tm="100000">
                                          <p:val>
                                            <p:strVal val="#ppt_h"/>
                                          </p:val>
                                        </p:tav>
                                      </p:tavLst>
                                    </p:anim>
                                    <p:animEffect transition="in" filter="fade">
                                      <p:cBhvr>
                                        <p:cTn id="90" dur="250"/>
                                        <p:tgtEl>
                                          <p:spTgt spid="26"/>
                                        </p:tgtEl>
                                      </p:cBhvr>
                                    </p:animEffect>
                                  </p:childTnLst>
                                </p:cTn>
                              </p:par>
                              <p:par>
                                <p:cTn id="91" presetID="6" presetClass="emph" presetSubtype="0" decel="100000" fill="hold" grpId="1" nodeType="withEffect">
                                  <p:stCondLst>
                                    <p:cond delay="200"/>
                                  </p:stCondLst>
                                  <p:childTnLst>
                                    <p:animScale>
                                      <p:cBhvr>
                                        <p:cTn id="92" dur="250" fill="hold"/>
                                        <p:tgtEl>
                                          <p:spTgt spid="26"/>
                                        </p:tgtEl>
                                      </p:cBhvr>
                                      <p:by x="110000" y="110000"/>
                                    </p:animScale>
                                  </p:childTnLst>
                                </p:cTn>
                              </p:par>
                              <p:par>
                                <p:cTn id="93" presetID="6" presetClass="emph" presetSubtype="0" decel="100000" fill="hold" grpId="2" nodeType="withEffect">
                                  <p:stCondLst>
                                    <p:cond delay="300"/>
                                  </p:stCondLst>
                                  <p:childTnLst>
                                    <p:animScale>
                                      <p:cBhvr>
                                        <p:cTn id="94" dur="250" fill="hold"/>
                                        <p:tgtEl>
                                          <p:spTgt spid="26"/>
                                        </p:tgtEl>
                                      </p:cBhvr>
                                      <p:by x="91000" y="91000"/>
                                    </p:animScale>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right)">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2" grpId="0" animBg="1"/>
      <p:bldP spid="12" grpId="1" animBg="1"/>
      <p:bldP spid="12" grpId="2" animBg="1"/>
      <p:bldP spid="15" grpId="0" animBg="1"/>
      <p:bldP spid="15" grpId="1" animBg="1"/>
      <p:bldP spid="15" grpId="2" animBg="1"/>
      <p:bldP spid="18" grpId="0" animBg="1"/>
      <p:bldP spid="18" grpId="1" animBg="1"/>
      <p:bldP spid="18" grpId="2" animBg="1"/>
      <p:bldP spid="25" grpId="0" animBg="1"/>
      <p:bldP spid="25" grpId="1" animBg="1"/>
      <p:bldP spid="25" grpId="2" animBg="1"/>
      <p:bldP spid="26" grpId="0" animBg="1"/>
      <p:bldP spid="26" grpId="1" animBg="1"/>
      <p:bldP spid="2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原创设计师QQ598969553      _1"/>
          <p:cNvGraphicFramePr/>
          <p:nvPr/>
        </p:nvGraphicFramePr>
        <p:xfrm>
          <a:off x="2663825" y="1403350"/>
          <a:ext cx="4022725"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3" name="原创设计师QQ598969553      _2"/>
          <p:cNvSpPr txBox="1">
            <a:spLocks noChangeArrowheads="1"/>
          </p:cNvSpPr>
          <p:nvPr/>
        </p:nvSpPr>
        <p:spPr bwMode="auto">
          <a:xfrm>
            <a:off x="6219825" y="1749425"/>
            <a:ext cx="23002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1400" b="1">
                <a:solidFill>
                  <a:schemeClr val="accent1"/>
                </a:solidFill>
              </a:rPr>
              <a:t>Lorem ipsum</a:t>
            </a:r>
            <a:endParaRPr lang="en-US" altLang="zh-CN" sz="1000" b="1">
              <a:solidFill>
                <a:schemeClr val="accent1"/>
              </a:solidFill>
              <a:cs typeface="Open Sans" pitchFamily="34" charset="0"/>
            </a:endParaRPr>
          </a:p>
          <a:p>
            <a:pPr eaLnBrk="1" hangingPunct="1"/>
            <a:r>
              <a:rPr lang="ms-MY" altLang="zh-CN" sz="1000">
                <a:solidFill>
                  <a:schemeClr val="accent1"/>
                </a:solidFill>
              </a:rPr>
              <a:t>Praesent sodales odio sit amet odio tristi Praesent sodales odio sit amet odio tristi Lorem ipsum</a:t>
            </a:r>
            <a:endParaRPr lang="en-US" altLang="zh-CN" sz="1000">
              <a:solidFill>
                <a:schemeClr val="accent1"/>
              </a:solidFill>
            </a:endParaRPr>
          </a:p>
        </p:txBody>
      </p:sp>
      <p:sp>
        <p:nvSpPr>
          <p:cNvPr id="4" name="原创设计师QQ598969553      _3"/>
          <p:cNvSpPr txBox="1">
            <a:spLocks noChangeArrowheads="1"/>
          </p:cNvSpPr>
          <p:nvPr/>
        </p:nvSpPr>
        <p:spPr bwMode="auto">
          <a:xfrm>
            <a:off x="6219825" y="3740150"/>
            <a:ext cx="23495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1400" b="1">
                <a:solidFill>
                  <a:schemeClr val="accent2"/>
                </a:solidFill>
              </a:rPr>
              <a:t>Lorem ipsum</a:t>
            </a:r>
            <a:endParaRPr lang="en-US" altLang="zh-CN" sz="1000" b="1">
              <a:solidFill>
                <a:schemeClr val="accent2"/>
              </a:solidFill>
              <a:cs typeface="Open Sans" pitchFamily="34" charset="0"/>
            </a:endParaRPr>
          </a:p>
          <a:p>
            <a:pPr eaLnBrk="1" hangingPunct="1"/>
            <a:r>
              <a:rPr lang="ms-MY" altLang="zh-CN" sz="1000">
                <a:solidFill>
                  <a:schemeClr val="accent2"/>
                </a:solidFill>
              </a:rPr>
              <a:t>Praesent sodales odio sit amet odio tristi Praesent sodales odio sit amet odio tristi Lorem ipsum</a:t>
            </a:r>
            <a:endParaRPr lang="en-US" altLang="zh-CN" sz="1000">
              <a:solidFill>
                <a:schemeClr val="accent2"/>
              </a:solidFill>
            </a:endParaRPr>
          </a:p>
        </p:txBody>
      </p:sp>
      <p:sp>
        <p:nvSpPr>
          <p:cNvPr id="5" name="原创设计师QQ598969553      _4"/>
          <p:cNvSpPr txBox="1">
            <a:spLocks noChangeArrowheads="1"/>
          </p:cNvSpPr>
          <p:nvPr/>
        </p:nvSpPr>
        <p:spPr bwMode="auto">
          <a:xfrm>
            <a:off x="782638" y="1749425"/>
            <a:ext cx="23129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ms-MY" altLang="zh-CN" sz="1400" b="1">
                <a:solidFill>
                  <a:schemeClr val="accent2"/>
                </a:solidFill>
              </a:rPr>
              <a:t>Lorem ipsum</a:t>
            </a:r>
            <a:endParaRPr lang="en-US" altLang="zh-CN" sz="1000" b="1">
              <a:solidFill>
                <a:schemeClr val="accent2"/>
              </a:solidFill>
              <a:cs typeface="Open Sans" pitchFamily="34" charset="0"/>
            </a:endParaRPr>
          </a:p>
          <a:p>
            <a:pPr algn="r" eaLnBrk="1" hangingPunct="1"/>
            <a:r>
              <a:rPr lang="ms-MY" altLang="zh-CN" sz="1000">
                <a:solidFill>
                  <a:schemeClr val="accent2"/>
                </a:solidFill>
              </a:rPr>
              <a:t>Praesent sodales odio sit amet odio tristi Praesent sodales odio sit amet odio tristi Lorem ipsum</a:t>
            </a:r>
            <a:endParaRPr lang="en-US" altLang="zh-CN" sz="1000">
              <a:solidFill>
                <a:schemeClr val="accent2"/>
              </a:solidFill>
            </a:endParaRPr>
          </a:p>
        </p:txBody>
      </p:sp>
      <p:sp>
        <p:nvSpPr>
          <p:cNvPr id="6" name="原创设计师QQ598969553      _5"/>
          <p:cNvSpPr txBox="1">
            <a:spLocks noChangeArrowheads="1"/>
          </p:cNvSpPr>
          <p:nvPr/>
        </p:nvSpPr>
        <p:spPr bwMode="auto">
          <a:xfrm>
            <a:off x="782638" y="3740150"/>
            <a:ext cx="23129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ms-MY" altLang="zh-CN" sz="1400" b="1">
                <a:solidFill>
                  <a:schemeClr val="accent1"/>
                </a:solidFill>
              </a:rPr>
              <a:t>Lorem ipsum</a:t>
            </a:r>
            <a:endParaRPr lang="en-US" altLang="zh-CN" sz="1000" b="1">
              <a:solidFill>
                <a:schemeClr val="accent1"/>
              </a:solidFill>
              <a:cs typeface="Open Sans" pitchFamily="34" charset="0"/>
            </a:endParaRPr>
          </a:p>
          <a:p>
            <a:pPr algn="r" eaLnBrk="1" hangingPunct="1"/>
            <a:r>
              <a:rPr lang="ms-MY" altLang="zh-CN" sz="1000">
                <a:solidFill>
                  <a:schemeClr val="accent1"/>
                </a:solidFill>
              </a:rPr>
              <a:t>Praesent sodales odio sit amet odio tristi Praesent sodales odio sit amet odio tristi Lorem ipsum</a:t>
            </a:r>
            <a:endParaRPr lang="en-US" altLang="zh-CN" sz="1000">
              <a:solidFill>
                <a:schemeClr val="accent1"/>
              </a:solidFill>
            </a:endParaRPr>
          </a:p>
        </p:txBody>
      </p:sp>
      <p:sp>
        <p:nvSpPr>
          <p:cNvPr id="7" name="原创设计师QQ598969553      _6"/>
          <p:cNvSpPr>
            <a:spLocks noEditPoints="1"/>
          </p:cNvSpPr>
          <p:nvPr/>
        </p:nvSpPr>
        <p:spPr bwMode="auto">
          <a:xfrm>
            <a:off x="4419600" y="2800350"/>
            <a:ext cx="522288" cy="352425"/>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8" name="原创设计师QQ598969553      _7"/>
          <p:cNvSpPr txBox="1">
            <a:spLocks noChangeArrowheads="1"/>
          </p:cNvSpPr>
          <p:nvPr/>
        </p:nvSpPr>
        <p:spPr bwMode="auto">
          <a:xfrm>
            <a:off x="4092575" y="3254375"/>
            <a:ext cx="11763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ms-MY" altLang="zh-CN" sz="1200" b="1">
                <a:solidFill>
                  <a:schemeClr val="accent1"/>
                </a:solidFill>
              </a:rPr>
              <a:t>Lorem ipsum</a:t>
            </a:r>
            <a:endParaRPr lang="en-US" altLang="zh-CN" sz="1000" b="1">
              <a:solidFill>
                <a:schemeClr val="accent1"/>
              </a:solidFill>
              <a:cs typeface="Open Sans" pitchFamily="34" charset="0"/>
            </a:endParaRPr>
          </a:p>
        </p:txBody>
      </p:sp>
      <p:sp>
        <p:nvSpPr>
          <p:cNvPr id="9" name="原创设计师QQ598969553      _8"/>
          <p:cNvSpPr>
            <a:spLocks noChangeAspect="1"/>
          </p:cNvSpPr>
          <p:nvPr/>
        </p:nvSpPr>
        <p:spPr bwMode="auto">
          <a:xfrm>
            <a:off x="3708400" y="2265363"/>
            <a:ext cx="288925" cy="25400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0" name="原创设计师QQ598969553      _9"/>
          <p:cNvSpPr>
            <a:spLocks noChangeAspect="1" noEditPoints="1"/>
          </p:cNvSpPr>
          <p:nvPr/>
        </p:nvSpPr>
        <p:spPr bwMode="auto">
          <a:xfrm>
            <a:off x="3770313" y="3767138"/>
            <a:ext cx="287337" cy="276225"/>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grpSp>
        <p:nvGrpSpPr>
          <p:cNvPr id="11" name="原创设计师QQ598969553      _10"/>
          <p:cNvGrpSpPr>
            <a:grpSpLocks noChangeAspect="1"/>
          </p:cNvGrpSpPr>
          <p:nvPr/>
        </p:nvGrpSpPr>
        <p:grpSpPr>
          <a:xfrm>
            <a:off x="5396344" y="3762111"/>
            <a:ext cx="288000" cy="251077"/>
            <a:chOff x="7540014" y="4306907"/>
            <a:chExt cx="389342" cy="339426"/>
          </a:xfrm>
          <a:solidFill>
            <a:schemeClr val="bg1"/>
          </a:solidFill>
        </p:grpSpPr>
        <p:sp>
          <p:nvSpPr>
            <p:cNvPr id="1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1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2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2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2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grpSp>
      <p:grpSp>
        <p:nvGrpSpPr>
          <p:cNvPr id="23" name="原创设计师QQ598969553      _11"/>
          <p:cNvGrpSpPr>
            <a:grpSpLocks noChangeAspect="1"/>
          </p:cNvGrpSpPr>
          <p:nvPr/>
        </p:nvGrpSpPr>
        <p:grpSpPr>
          <a:xfrm>
            <a:off x="5320144" y="2235161"/>
            <a:ext cx="288000" cy="286336"/>
            <a:chOff x="6559551" y="1588"/>
            <a:chExt cx="274637" cy="273050"/>
          </a:xfrm>
          <a:solidFill>
            <a:schemeClr val="bg1"/>
          </a:solidFill>
        </p:grpSpPr>
        <p:sp>
          <p:nvSpPr>
            <p:cNvPr id="24"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25"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sp>
          <p:nvSpPr>
            <p:cNvPr id="26"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solidFill>
                  <a:schemeClr val="tx1">
                    <a:lumMod val="95000"/>
                    <a:lumOff val="5000"/>
                  </a:schemeClr>
                </a:solidFill>
                <a:latin typeface="+mn-lt"/>
                <a:ea typeface="+mn-ea"/>
              </a:endParaRPr>
            </a:p>
          </p:txBody>
        </p:sp>
      </p:grpSp>
      <p:pic>
        <p:nvPicPr>
          <p:cNvPr id="33805"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ppt_x"/>
                                          </p:val>
                                        </p:tav>
                                        <p:tav tm="100000">
                                          <p:val>
                                            <p:strVal val="#ppt_x"/>
                                          </p:val>
                                        </p:tav>
                                      </p:tavLst>
                                    </p:anim>
                                    <p:anim calcmode="lin" valueType="num">
                                      <p:cBhvr additive="base">
                                        <p:cTn id="28" dur="25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50" fill="hold"/>
                                        <p:tgtEl>
                                          <p:spTgt spid="23"/>
                                        </p:tgtEl>
                                        <p:attrNameLst>
                                          <p:attrName>ppt_x</p:attrName>
                                        </p:attrNameLst>
                                      </p:cBhvr>
                                      <p:tavLst>
                                        <p:tav tm="0">
                                          <p:val>
                                            <p:strVal val="#ppt_x"/>
                                          </p:val>
                                        </p:tav>
                                        <p:tav tm="100000">
                                          <p:val>
                                            <p:strVal val="#ppt_x"/>
                                          </p:val>
                                        </p:tav>
                                      </p:tavLst>
                                    </p:anim>
                                    <p:anim calcmode="lin" valueType="num">
                                      <p:cBhvr additive="base">
                                        <p:cTn id="33" dur="25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250" fill="hold"/>
                                        <p:tgtEl>
                                          <p:spTgt spid="3"/>
                                        </p:tgtEl>
                                        <p:attrNameLst>
                                          <p:attrName>ppt_x</p:attrName>
                                        </p:attrNameLst>
                                      </p:cBhvr>
                                      <p:tavLst>
                                        <p:tav tm="0">
                                          <p:val>
                                            <p:strVal val="#ppt_x"/>
                                          </p:val>
                                        </p:tav>
                                        <p:tav tm="100000">
                                          <p:val>
                                            <p:strVal val="#ppt_x"/>
                                          </p:val>
                                        </p:tav>
                                      </p:tavLst>
                                    </p:anim>
                                    <p:anim calcmode="lin" valueType="num">
                                      <p:cBhvr additive="base">
                                        <p:cTn id="38" dur="25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ppt_x"/>
                                          </p:val>
                                        </p:tav>
                                        <p:tav tm="100000">
                                          <p:val>
                                            <p:strVal val="#ppt_x"/>
                                          </p:val>
                                        </p:tav>
                                      </p:tavLst>
                                    </p:anim>
                                    <p:anim calcmode="lin" valueType="num">
                                      <p:cBhvr additive="base">
                                        <p:cTn id="43" dur="2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fill="hold"/>
                                        <p:tgtEl>
                                          <p:spTgt spid="4"/>
                                        </p:tgtEl>
                                        <p:attrNameLst>
                                          <p:attrName>ppt_x</p:attrName>
                                        </p:attrNameLst>
                                      </p:cBhvr>
                                      <p:tavLst>
                                        <p:tav tm="0">
                                          <p:val>
                                            <p:strVal val="#ppt_x"/>
                                          </p:val>
                                        </p:tav>
                                        <p:tav tm="100000">
                                          <p:val>
                                            <p:strVal val="#ppt_x"/>
                                          </p:val>
                                        </p:tav>
                                      </p:tavLst>
                                    </p:anim>
                                    <p:anim calcmode="lin" valueType="num">
                                      <p:cBhvr additive="base">
                                        <p:cTn id="48" dur="2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50" fill="hold"/>
                                        <p:tgtEl>
                                          <p:spTgt spid="10"/>
                                        </p:tgtEl>
                                        <p:attrNameLst>
                                          <p:attrName>ppt_x</p:attrName>
                                        </p:attrNameLst>
                                      </p:cBhvr>
                                      <p:tavLst>
                                        <p:tav tm="0">
                                          <p:val>
                                            <p:strVal val="#ppt_x"/>
                                          </p:val>
                                        </p:tav>
                                        <p:tav tm="100000">
                                          <p:val>
                                            <p:strVal val="#ppt_x"/>
                                          </p:val>
                                        </p:tav>
                                      </p:tavLst>
                                    </p:anim>
                                    <p:anim calcmode="lin" valueType="num">
                                      <p:cBhvr additive="base">
                                        <p:cTn id="53" dur="25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250" fill="hold"/>
                                        <p:tgtEl>
                                          <p:spTgt spid="6"/>
                                        </p:tgtEl>
                                        <p:attrNameLst>
                                          <p:attrName>ppt_x</p:attrName>
                                        </p:attrNameLst>
                                      </p:cBhvr>
                                      <p:tavLst>
                                        <p:tav tm="0">
                                          <p:val>
                                            <p:strVal val="#ppt_x"/>
                                          </p:val>
                                        </p:tav>
                                        <p:tav tm="100000">
                                          <p:val>
                                            <p:strVal val="#ppt_x"/>
                                          </p:val>
                                        </p:tav>
                                      </p:tavLst>
                                    </p:anim>
                                    <p:anim calcmode="lin" valueType="num">
                                      <p:cBhvr additive="base">
                                        <p:cTn id="5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原创设计师QQ598969553      _1"/>
          <p:cNvSpPr/>
          <p:nvPr/>
        </p:nvSpPr>
        <p:spPr>
          <a:xfrm>
            <a:off x="3322638" y="1931988"/>
            <a:ext cx="2427287" cy="2441575"/>
          </a:xfrm>
          <a:prstGeom prst="ellipse">
            <a:avLst/>
          </a:prstGeom>
          <a:noFill/>
          <a:ln w="53975" cmpd="dbl">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eaLnBrk="1" fontAlgn="auto" hangingPunct="1">
              <a:spcBef>
                <a:spcPts val="0"/>
              </a:spcBef>
              <a:spcAft>
                <a:spcPts val="0"/>
              </a:spcAft>
              <a:defRPr/>
            </a:pPr>
            <a:endParaRPr lang="en-US" sz="8800">
              <a:solidFill>
                <a:schemeClr val="tx1">
                  <a:lumMod val="95000"/>
                  <a:lumOff val="5000"/>
                </a:schemeClr>
              </a:solidFill>
            </a:endParaRPr>
          </a:p>
        </p:txBody>
      </p:sp>
      <p:sp>
        <p:nvSpPr>
          <p:cNvPr id="42" name="原创设计师QQ598969553      _2"/>
          <p:cNvSpPr txBox="1">
            <a:spLocks noChangeArrowheads="1"/>
          </p:cNvSpPr>
          <p:nvPr/>
        </p:nvSpPr>
        <p:spPr bwMode="auto">
          <a:xfrm>
            <a:off x="6172200" y="1581150"/>
            <a:ext cx="23415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1200" b="1">
                <a:solidFill>
                  <a:schemeClr val="accent1"/>
                </a:solidFill>
              </a:rPr>
              <a:t>Lorem ipsum</a:t>
            </a:r>
            <a:endParaRPr lang="en-US" altLang="zh-CN" sz="1000" b="1">
              <a:solidFill>
                <a:schemeClr val="accent1"/>
              </a:solidFill>
              <a:cs typeface="Open Sans" pitchFamily="34" charset="0"/>
            </a:endParaRPr>
          </a:p>
          <a:p>
            <a:pPr eaLnBrk="1" hangingPunct="1"/>
            <a:r>
              <a:rPr lang="en-US" altLang="zh-CN" sz="1000">
                <a:solidFill>
                  <a:schemeClr val="accent1"/>
                </a:solidFill>
                <a:cs typeface="Open Sans" pitchFamily="34" charset="0"/>
              </a:rPr>
              <a:t>Nullam eu tempor purus. Nunc a leo magna, sit amet consequat risus. Nullam eu tempor purus.</a:t>
            </a:r>
          </a:p>
        </p:txBody>
      </p:sp>
      <p:sp>
        <p:nvSpPr>
          <p:cNvPr id="43" name="原创设计师QQ598969553      _3"/>
          <p:cNvSpPr txBox="1">
            <a:spLocks noChangeArrowheads="1"/>
          </p:cNvSpPr>
          <p:nvPr/>
        </p:nvSpPr>
        <p:spPr bwMode="auto">
          <a:xfrm>
            <a:off x="6448425" y="2789238"/>
            <a:ext cx="23415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1200" b="1">
                <a:solidFill>
                  <a:schemeClr val="accent2"/>
                </a:solidFill>
              </a:rPr>
              <a:t>Lorem ipsum</a:t>
            </a:r>
            <a:endParaRPr lang="en-US" altLang="zh-CN" sz="1000" b="1">
              <a:solidFill>
                <a:schemeClr val="accent2"/>
              </a:solidFill>
              <a:cs typeface="Open Sans" pitchFamily="34" charset="0"/>
            </a:endParaRPr>
          </a:p>
          <a:p>
            <a:pPr eaLnBrk="1" hangingPunct="1"/>
            <a:r>
              <a:rPr lang="en-US" altLang="zh-CN" sz="1000">
                <a:solidFill>
                  <a:schemeClr val="accent2"/>
                </a:solidFill>
                <a:cs typeface="Open Sans" pitchFamily="34" charset="0"/>
              </a:rPr>
              <a:t>Nullam eu tempor purus. Nunc a leo magna, sit amet consequat risus. Nullam eu tempor purus.</a:t>
            </a:r>
          </a:p>
        </p:txBody>
      </p:sp>
      <p:sp>
        <p:nvSpPr>
          <p:cNvPr id="44" name="原创设计师QQ598969553      _4"/>
          <p:cNvSpPr txBox="1">
            <a:spLocks noChangeArrowheads="1"/>
          </p:cNvSpPr>
          <p:nvPr/>
        </p:nvSpPr>
        <p:spPr bwMode="auto">
          <a:xfrm>
            <a:off x="6172200" y="4010025"/>
            <a:ext cx="23415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1200" b="1">
                <a:solidFill>
                  <a:schemeClr val="accent1"/>
                </a:solidFill>
              </a:rPr>
              <a:t>Lorem ipsum</a:t>
            </a:r>
            <a:endParaRPr lang="en-US" altLang="zh-CN" sz="1000" b="1">
              <a:solidFill>
                <a:schemeClr val="accent1"/>
              </a:solidFill>
              <a:cs typeface="Open Sans" pitchFamily="34" charset="0"/>
            </a:endParaRPr>
          </a:p>
          <a:p>
            <a:pPr eaLnBrk="1" hangingPunct="1"/>
            <a:r>
              <a:rPr lang="en-US" altLang="zh-CN" sz="1000">
                <a:solidFill>
                  <a:schemeClr val="accent1"/>
                </a:solidFill>
                <a:cs typeface="Open Sans" pitchFamily="34" charset="0"/>
              </a:rPr>
              <a:t>Nullam eu tempor purus. Nunc a leo magna, sit amet consequat risus. Nullam eu tempor purus.</a:t>
            </a:r>
          </a:p>
        </p:txBody>
      </p:sp>
      <p:sp>
        <p:nvSpPr>
          <p:cNvPr id="45" name="原创设计师QQ598969553      _5"/>
          <p:cNvSpPr txBox="1">
            <a:spLocks noChangeArrowheads="1"/>
          </p:cNvSpPr>
          <p:nvPr/>
        </p:nvSpPr>
        <p:spPr bwMode="auto">
          <a:xfrm>
            <a:off x="650875" y="1581150"/>
            <a:ext cx="22447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ms-MY" altLang="zh-CN" sz="1200" b="1">
                <a:solidFill>
                  <a:schemeClr val="accent1"/>
                </a:solidFill>
              </a:rPr>
              <a:t>Lorem ipsum</a:t>
            </a:r>
            <a:endParaRPr lang="en-US" altLang="zh-CN" sz="1000" b="1">
              <a:solidFill>
                <a:schemeClr val="accent1"/>
              </a:solidFill>
              <a:cs typeface="Open Sans" pitchFamily="34" charset="0"/>
            </a:endParaRPr>
          </a:p>
          <a:p>
            <a:pPr algn="r" eaLnBrk="1" hangingPunct="1"/>
            <a:r>
              <a:rPr lang="en-US" altLang="zh-CN" sz="1000">
                <a:solidFill>
                  <a:schemeClr val="accent1"/>
                </a:solidFill>
                <a:cs typeface="Open Sans" pitchFamily="34" charset="0"/>
              </a:rPr>
              <a:t>Nullam eu tempor purus. Nunc a leo magna, sit amet consequat risus. Nullam eu tempor purus.</a:t>
            </a:r>
          </a:p>
        </p:txBody>
      </p:sp>
      <p:sp>
        <p:nvSpPr>
          <p:cNvPr id="46" name="原创设计师QQ598969553      _6"/>
          <p:cNvSpPr txBox="1">
            <a:spLocks noChangeArrowheads="1"/>
          </p:cNvSpPr>
          <p:nvPr/>
        </p:nvSpPr>
        <p:spPr bwMode="auto">
          <a:xfrm>
            <a:off x="374650" y="2789238"/>
            <a:ext cx="22447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ms-MY" altLang="zh-CN" sz="1200" b="1">
                <a:solidFill>
                  <a:schemeClr val="accent2"/>
                </a:solidFill>
              </a:rPr>
              <a:t>Lorem ipsum</a:t>
            </a:r>
            <a:endParaRPr lang="en-US" altLang="zh-CN" sz="1000" b="1">
              <a:solidFill>
                <a:schemeClr val="accent2"/>
              </a:solidFill>
              <a:cs typeface="Open Sans" pitchFamily="34" charset="0"/>
            </a:endParaRPr>
          </a:p>
          <a:p>
            <a:pPr algn="r" eaLnBrk="1" hangingPunct="1"/>
            <a:r>
              <a:rPr lang="en-US" altLang="zh-CN" sz="1000">
                <a:solidFill>
                  <a:schemeClr val="accent2"/>
                </a:solidFill>
                <a:cs typeface="Open Sans" pitchFamily="34" charset="0"/>
              </a:rPr>
              <a:t>Nullam eu tempor purus. Nunc a leo magna, sit amet consequat risus. Nullam eu tempor purus.</a:t>
            </a:r>
          </a:p>
        </p:txBody>
      </p:sp>
      <p:sp>
        <p:nvSpPr>
          <p:cNvPr id="47" name="原创设计师QQ598969553      _7"/>
          <p:cNvSpPr txBox="1">
            <a:spLocks noChangeArrowheads="1"/>
          </p:cNvSpPr>
          <p:nvPr/>
        </p:nvSpPr>
        <p:spPr bwMode="auto">
          <a:xfrm>
            <a:off x="650875" y="4010025"/>
            <a:ext cx="22447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ms-MY" altLang="zh-CN" sz="1200" b="1">
                <a:solidFill>
                  <a:schemeClr val="accent1"/>
                </a:solidFill>
              </a:rPr>
              <a:t>Lorem ipsum</a:t>
            </a:r>
            <a:endParaRPr lang="en-US" altLang="zh-CN" sz="1000" b="1">
              <a:solidFill>
                <a:schemeClr val="accent1"/>
              </a:solidFill>
              <a:cs typeface="Open Sans" pitchFamily="34" charset="0"/>
            </a:endParaRPr>
          </a:p>
          <a:p>
            <a:pPr algn="r" eaLnBrk="1" hangingPunct="1"/>
            <a:r>
              <a:rPr lang="en-US" altLang="zh-CN" sz="1000">
                <a:solidFill>
                  <a:schemeClr val="accent1"/>
                </a:solidFill>
                <a:cs typeface="Open Sans" pitchFamily="34" charset="0"/>
              </a:rPr>
              <a:t>Nullam eu tempor purus. Nunc a leo magna, sit amet consequat risus. Nullam eu tempor purus.</a:t>
            </a:r>
          </a:p>
        </p:txBody>
      </p:sp>
      <p:sp>
        <p:nvSpPr>
          <p:cNvPr id="74" name="原创设计师QQ598969553      _8"/>
          <p:cNvSpPr txBox="1">
            <a:spLocks noChangeArrowheads="1"/>
          </p:cNvSpPr>
          <p:nvPr/>
        </p:nvSpPr>
        <p:spPr bwMode="auto">
          <a:xfrm>
            <a:off x="3970338" y="2965450"/>
            <a:ext cx="11747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ms-MY" altLang="zh-CN" sz="1200" b="1">
                <a:solidFill>
                  <a:schemeClr val="accent2"/>
                </a:solidFill>
              </a:rPr>
              <a:t>Lorem ipsum</a:t>
            </a:r>
            <a:endParaRPr lang="en-US" altLang="zh-CN" sz="1000" b="1">
              <a:solidFill>
                <a:schemeClr val="accent2"/>
              </a:solidFill>
              <a:cs typeface="Open Sans" pitchFamily="34" charset="0"/>
            </a:endParaRPr>
          </a:p>
        </p:txBody>
      </p:sp>
      <p:sp>
        <p:nvSpPr>
          <p:cNvPr id="78" name="原创设计师QQ598969553      _9"/>
          <p:cNvSpPr/>
          <p:nvPr/>
        </p:nvSpPr>
        <p:spPr>
          <a:xfrm>
            <a:off x="3276600" y="1854200"/>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AU" sz="2800" dirty="0">
              <a:solidFill>
                <a:schemeClr val="bg1"/>
              </a:solidFill>
              <a:latin typeface="FontAwesome" pitchFamily="2" charset="0"/>
            </a:endParaRPr>
          </a:p>
        </p:txBody>
      </p:sp>
      <p:sp>
        <p:nvSpPr>
          <p:cNvPr id="79" name="原创设计师QQ598969553      _10"/>
          <p:cNvSpPr/>
          <p:nvPr/>
        </p:nvSpPr>
        <p:spPr>
          <a:xfrm>
            <a:off x="3019425" y="2770188"/>
            <a:ext cx="701675" cy="701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AU" sz="2800" dirty="0">
              <a:solidFill>
                <a:schemeClr val="bg1"/>
              </a:solidFill>
              <a:latin typeface="FontAwesome" pitchFamily="2" charset="0"/>
            </a:endParaRPr>
          </a:p>
        </p:txBody>
      </p:sp>
      <p:sp>
        <p:nvSpPr>
          <p:cNvPr id="80" name="原创设计师QQ598969553      _11"/>
          <p:cNvSpPr/>
          <p:nvPr/>
        </p:nvSpPr>
        <p:spPr>
          <a:xfrm>
            <a:off x="3322638" y="3771900"/>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AU" sz="2600" dirty="0">
              <a:solidFill>
                <a:schemeClr val="bg1"/>
              </a:solidFill>
              <a:latin typeface="FontAwesome" pitchFamily="2" charset="0"/>
            </a:endParaRPr>
          </a:p>
        </p:txBody>
      </p:sp>
      <p:sp>
        <p:nvSpPr>
          <p:cNvPr id="81" name="原创设计师QQ598969553      _12"/>
          <p:cNvSpPr/>
          <p:nvPr/>
        </p:nvSpPr>
        <p:spPr>
          <a:xfrm>
            <a:off x="5029200" y="3754438"/>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AU" sz="2800" dirty="0">
              <a:solidFill>
                <a:schemeClr val="bg1"/>
              </a:solidFill>
              <a:latin typeface="FontAwesome" pitchFamily="2" charset="0"/>
            </a:endParaRPr>
          </a:p>
        </p:txBody>
      </p:sp>
      <p:sp>
        <p:nvSpPr>
          <p:cNvPr id="82" name="原创设计师QQ598969553      _13"/>
          <p:cNvSpPr/>
          <p:nvPr/>
        </p:nvSpPr>
        <p:spPr>
          <a:xfrm>
            <a:off x="5367338" y="2770188"/>
            <a:ext cx="701675" cy="701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AU" sz="2600" dirty="0">
              <a:solidFill>
                <a:schemeClr val="bg1"/>
              </a:solidFill>
              <a:latin typeface="FontAwesome" pitchFamily="2" charset="0"/>
            </a:endParaRPr>
          </a:p>
        </p:txBody>
      </p:sp>
      <p:sp>
        <p:nvSpPr>
          <p:cNvPr id="83" name="原创设计师QQ598969553      _14"/>
          <p:cNvSpPr/>
          <p:nvPr/>
        </p:nvSpPr>
        <p:spPr>
          <a:xfrm>
            <a:off x="5092700" y="1847850"/>
            <a:ext cx="703263" cy="7032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AU" sz="2800" dirty="0">
              <a:solidFill>
                <a:schemeClr val="bg1"/>
              </a:solidFill>
              <a:latin typeface="FontAwesome" pitchFamily="2" charset="0"/>
            </a:endParaRPr>
          </a:p>
        </p:txBody>
      </p:sp>
      <p:grpSp>
        <p:nvGrpSpPr>
          <p:cNvPr id="17" name="原创设计师QQ598969553      _15"/>
          <p:cNvGrpSpPr>
            <a:grpSpLocks noChangeAspect="1"/>
          </p:cNvGrpSpPr>
          <p:nvPr/>
        </p:nvGrpSpPr>
        <p:grpSpPr>
          <a:xfrm>
            <a:off x="3522780" y="3993241"/>
            <a:ext cx="288000" cy="234355"/>
            <a:chOff x="1550139" y="1314466"/>
            <a:chExt cx="509139" cy="414300"/>
          </a:xfrm>
          <a:solidFill>
            <a:schemeClr val="bg1"/>
          </a:solidFill>
        </p:grpSpPr>
        <p:sp>
          <p:nvSpPr>
            <p:cNvPr id="1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19"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2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grpSp>
      <p:sp>
        <p:nvSpPr>
          <p:cNvPr id="21" name="原创设计师QQ598969553      _16"/>
          <p:cNvSpPr>
            <a:spLocks noChangeAspect="1"/>
          </p:cNvSpPr>
          <p:nvPr/>
        </p:nvSpPr>
        <p:spPr bwMode="auto">
          <a:xfrm>
            <a:off x="5300663" y="2106613"/>
            <a:ext cx="287337" cy="25400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lstStyle/>
          <a:p>
            <a:pPr defTabSz="685800" eaLnBrk="1" fontAlgn="auto" hangingPunct="1">
              <a:spcBef>
                <a:spcPts val="0"/>
              </a:spcBef>
              <a:spcAft>
                <a:spcPts val="0"/>
              </a:spcAft>
              <a:defRPr/>
            </a:pPr>
            <a:endParaRPr lang="en-US" sz="1350">
              <a:latin typeface="+mn-lt"/>
              <a:ea typeface="+mn-ea"/>
            </a:endParaRPr>
          </a:p>
        </p:txBody>
      </p:sp>
      <p:sp>
        <p:nvSpPr>
          <p:cNvPr id="22" name="原创设计师QQ598969553      _17"/>
          <p:cNvSpPr>
            <a:spLocks noChangeAspect="1" noEditPoints="1"/>
          </p:cNvSpPr>
          <p:nvPr/>
        </p:nvSpPr>
        <p:spPr bwMode="auto">
          <a:xfrm>
            <a:off x="5243513" y="3986213"/>
            <a:ext cx="287337" cy="301625"/>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a:lstStyle/>
          <a:p>
            <a:pPr defTabSz="685800" eaLnBrk="1" fontAlgn="auto" hangingPunct="1">
              <a:spcBef>
                <a:spcPts val="0"/>
              </a:spcBef>
              <a:spcAft>
                <a:spcPts val="0"/>
              </a:spcAft>
              <a:defRPr/>
            </a:pPr>
            <a:endParaRPr lang="en-US" sz="1350">
              <a:latin typeface="+mn-lt"/>
              <a:ea typeface="+mn-ea"/>
            </a:endParaRPr>
          </a:p>
        </p:txBody>
      </p:sp>
      <p:grpSp>
        <p:nvGrpSpPr>
          <p:cNvPr id="23" name="原创设计师QQ598969553      _18"/>
          <p:cNvGrpSpPr>
            <a:grpSpLocks noChangeAspect="1"/>
          </p:cNvGrpSpPr>
          <p:nvPr/>
        </p:nvGrpSpPr>
        <p:grpSpPr>
          <a:xfrm>
            <a:off x="3212005" y="2978928"/>
            <a:ext cx="288000" cy="283429"/>
            <a:chOff x="1587575" y="2265358"/>
            <a:chExt cx="314468" cy="309477"/>
          </a:xfrm>
          <a:solidFill>
            <a:schemeClr val="bg1"/>
          </a:solidFill>
        </p:grpSpPr>
        <p:sp>
          <p:nvSpPr>
            <p:cNvPr id="24"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25"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grpSp>
      <p:grpSp>
        <p:nvGrpSpPr>
          <p:cNvPr id="26" name="原创设计师QQ598969553      _19"/>
          <p:cNvGrpSpPr>
            <a:grpSpLocks noChangeAspect="1"/>
          </p:cNvGrpSpPr>
          <p:nvPr/>
        </p:nvGrpSpPr>
        <p:grpSpPr>
          <a:xfrm>
            <a:off x="5610322" y="3009224"/>
            <a:ext cx="216000" cy="270831"/>
            <a:chOff x="5106627" y="2260366"/>
            <a:chExt cx="324452" cy="406813"/>
          </a:xfrm>
          <a:solidFill>
            <a:schemeClr val="bg1"/>
          </a:solidFill>
        </p:grpSpPr>
        <p:sp>
          <p:nvSpPr>
            <p:cNvPr id="27"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28"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29"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3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grpSp>
      <p:grpSp>
        <p:nvGrpSpPr>
          <p:cNvPr id="31" name="原创设计师QQ598969553      _20"/>
          <p:cNvGrpSpPr>
            <a:grpSpLocks noChangeAspect="1"/>
          </p:cNvGrpSpPr>
          <p:nvPr/>
        </p:nvGrpSpPr>
        <p:grpSpPr>
          <a:xfrm>
            <a:off x="3474889" y="2047548"/>
            <a:ext cx="288000" cy="324839"/>
            <a:chOff x="5513440" y="1766202"/>
            <a:chExt cx="429274" cy="484183"/>
          </a:xfrm>
          <a:solidFill>
            <a:schemeClr val="bg1"/>
          </a:solidFill>
        </p:grpSpPr>
        <p:sp>
          <p:nvSpPr>
            <p:cNvPr id="3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3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3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grpSp>
      <p:pic>
        <p:nvPicPr>
          <p:cNvPr id="3586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50" fill="hold"/>
                                        <p:tgtEl>
                                          <p:spTgt spid="35"/>
                                        </p:tgtEl>
                                        <p:attrNameLst>
                                          <p:attrName>ppt_x</p:attrName>
                                        </p:attrNameLst>
                                      </p:cBhvr>
                                      <p:tavLst>
                                        <p:tav tm="0">
                                          <p:val>
                                            <p:strVal val="#ppt_x"/>
                                          </p:val>
                                        </p:tav>
                                        <p:tav tm="100000">
                                          <p:val>
                                            <p:strVal val="#ppt_x"/>
                                          </p:val>
                                        </p:tav>
                                      </p:tavLst>
                                    </p:anim>
                                    <p:anim calcmode="lin" valueType="num">
                                      <p:cBhvr additive="base">
                                        <p:cTn id="8" dur="25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250" fill="hold"/>
                                        <p:tgtEl>
                                          <p:spTgt spid="74"/>
                                        </p:tgtEl>
                                        <p:attrNameLst>
                                          <p:attrName>ppt_x</p:attrName>
                                        </p:attrNameLst>
                                      </p:cBhvr>
                                      <p:tavLst>
                                        <p:tav tm="0">
                                          <p:val>
                                            <p:strVal val="#ppt_x"/>
                                          </p:val>
                                        </p:tav>
                                        <p:tav tm="100000">
                                          <p:val>
                                            <p:strVal val="#ppt_x"/>
                                          </p:val>
                                        </p:tav>
                                      </p:tavLst>
                                    </p:anim>
                                    <p:anim calcmode="lin" valueType="num">
                                      <p:cBhvr additive="base">
                                        <p:cTn id="13" dur="250" fill="hold"/>
                                        <p:tgtEl>
                                          <p:spTgt spid="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250" fill="hold"/>
                                        <p:tgtEl>
                                          <p:spTgt spid="45"/>
                                        </p:tgtEl>
                                        <p:attrNameLst>
                                          <p:attrName>ppt_x</p:attrName>
                                        </p:attrNameLst>
                                      </p:cBhvr>
                                      <p:tavLst>
                                        <p:tav tm="0">
                                          <p:val>
                                            <p:strVal val="#ppt_x"/>
                                          </p:val>
                                        </p:tav>
                                        <p:tav tm="100000">
                                          <p:val>
                                            <p:strVal val="#ppt_x"/>
                                          </p:val>
                                        </p:tav>
                                      </p:tavLst>
                                    </p:anim>
                                    <p:anim calcmode="lin" valueType="num">
                                      <p:cBhvr additive="base">
                                        <p:cTn id="18" dur="25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250" fill="hold"/>
                                        <p:tgtEl>
                                          <p:spTgt spid="46"/>
                                        </p:tgtEl>
                                        <p:attrNameLst>
                                          <p:attrName>ppt_x</p:attrName>
                                        </p:attrNameLst>
                                      </p:cBhvr>
                                      <p:tavLst>
                                        <p:tav tm="0">
                                          <p:val>
                                            <p:strVal val="#ppt_x"/>
                                          </p:val>
                                        </p:tav>
                                        <p:tav tm="100000">
                                          <p:val>
                                            <p:strVal val="#ppt_x"/>
                                          </p:val>
                                        </p:tav>
                                      </p:tavLst>
                                    </p:anim>
                                    <p:anim calcmode="lin" valueType="num">
                                      <p:cBhvr additive="base">
                                        <p:cTn id="23" dur="25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250" fill="hold"/>
                                        <p:tgtEl>
                                          <p:spTgt spid="47"/>
                                        </p:tgtEl>
                                        <p:attrNameLst>
                                          <p:attrName>ppt_x</p:attrName>
                                        </p:attrNameLst>
                                      </p:cBhvr>
                                      <p:tavLst>
                                        <p:tav tm="0">
                                          <p:val>
                                            <p:strVal val="#ppt_x"/>
                                          </p:val>
                                        </p:tav>
                                        <p:tav tm="100000">
                                          <p:val>
                                            <p:strVal val="#ppt_x"/>
                                          </p:val>
                                        </p:tav>
                                      </p:tavLst>
                                    </p:anim>
                                    <p:anim calcmode="lin" valueType="num">
                                      <p:cBhvr additive="base">
                                        <p:cTn id="28" dur="250" fill="hold"/>
                                        <p:tgtEl>
                                          <p:spTgt spid="4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250" fill="hold"/>
                                        <p:tgtEl>
                                          <p:spTgt spid="42"/>
                                        </p:tgtEl>
                                        <p:attrNameLst>
                                          <p:attrName>ppt_x</p:attrName>
                                        </p:attrNameLst>
                                      </p:cBhvr>
                                      <p:tavLst>
                                        <p:tav tm="0">
                                          <p:val>
                                            <p:strVal val="#ppt_x"/>
                                          </p:val>
                                        </p:tav>
                                        <p:tav tm="100000">
                                          <p:val>
                                            <p:strVal val="#ppt_x"/>
                                          </p:val>
                                        </p:tav>
                                      </p:tavLst>
                                    </p:anim>
                                    <p:anim calcmode="lin" valueType="num">
                                      <p:cBhvr additive="base">
                                        <p:cTn id="33" dur="25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250" fill="hold"/>
                                        <p:tgtEl>
                                          <p:spTgt spid="43"/>
                                        </p:tgtEl>
                                        <p:attrNameLst>
                                          <p:attrName>ppt_x</p:attrName>
                                        </p:attrNameLst>
                                      </p:cBhvr>
                                      <p:tavLst>
                                        <p:tav tm="0">
                                          <p:val>
                                            <p:strVal val="#ppt_x"/>
                                          </p:val>
                                        </p:tav>
                                        <p:tav tm="100000">
                                          <p:val>
                                            <p:strVal val="#ppt_x"/>
                                          </p:val>
                                        </p:tav>
                                      </p:tavLst>
                                    </p:anim>
                                    <p:anim calcmode="lin" valueType="num">
                                      <p:cBhvr additive="base">
                                        <p:cTn id="38" dur="2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250" fill="hold"/>
                                        <p:tgtEl>
                                          <p:spTgt spid="44"/>
                                        </p:tgtEl>
                                        <p:attrNameLst>
                                          <p:attrName>ppt_x</p:attrName>
                                        </p:attrNameLst>
                                      </p:cBhvr>
                                      <p:tavLst>
                                        <p:tav tm="0">
                                          <p:val>
                                            <p:strVal val="#ppt_x"/>
                                          </p:val>
                                        </p:tav>
                                        <p:tav tm="100000">
                                          <p:val>
                                            <p:strVal val="#ppt_x"/>
                                          </p:val>
                                        </p:tav>
                                      </p:tavLst>
                                    </p:anim>
                                    <p:anim calcmode="lin" valueType="num">
                                      <p:cBhvr additive="base">
                                        <p:cTn id="43" dur="250" fill="hold"/>
                                        <p:tgtEl>
                                          <p:spTgt spid="4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250" fill="hold"/>
                                        <p:tgtEl>
                                          <p:spTgt spid="31"/>
                                        </p:tgtEl>
                                        <p:attrNameLst>
                                          <p:attrName>ppt_x</p:attrName>
                                        </p:attrNameLst>
                                      </p:cBhvr>
                                      <p:tavLst>
                                        <p:tav tm="0">
                                          <p:val>
                                            <p:strVal val="#ppt_x"/>
                                          </p:val>
                                        </p:tav>
                                        <p:tav tm="100000">
                                          <p:val>
                                            <p:strVal val="#ppt_x"/>
                                          </p:val>
                                        </p:tav>
                                      </p:tavLst>
                                    </p:anim>
                                    <p:anim calcmode="lin" valueType="num">
                                      <p:cBhvr additive="base">
                                        <p:cTn id="48" dur="25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250" fill="hold"/>
                                        <p:tgtEl>
                                          <p:spTgt spid="21"/>
                                        </p:tgtEl>
                                        <p:attrNameLst>
                                          <p:attrName>ppt_x</p:attrName>
                                        </p:attrNameLst>
                                      </p:cBhvr>
                                      <p:tavLst>
                                        <p:tav tm="0">
                                          <p:val>
                                            <p:strVal val="#ppt_x"/>
                                          </p:val>
                                        </p:tav>
                                        <p:tav tm="100000">
                                          <p:val>
                                            <p:strVal val="#ppt_x"/>
                                          </p:val>
                                        </p:tav>
                                      </p:tavLst>
                                    </p:anim>
                                    <p:anim calcmode="lin" valueType="num">
                                      <p:cBhvr additive="base">
                                        <p:cTn id="53" dur="250" fill="hold"/>
                                        <p:tgtEl>
                                          <p:spTgt spid="2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250" fill="hold"/>
                                        <p:tgtEl>
                                          <p:spTgt spid="26"/>
                                        </p:tgtEl>
                                        <p:attrNameLst>
                                          <p:attrName>ppt_x</p:attrName>
                                        </p:attrNameLst>
                                      </p:cBhvr>
                                      <p:tavLst>
                                        <p:tav tm="0">
                                          <p:val>
                                            <p:strVal val="#ppt_x"/>
                                          </p:val>
                                        </p:tav>
                                        <p:tav tm="100000">
                                          <p:val>
                                            <p:strVal val="#ppt_x"/>
                                          </p:val>
                                        </p:tav>
                                      </p:tavLst>
                                    </p:anim>
                                    <p:anim calcmode="lin" valueType="num">
                                      <p:cBhvr additive="base">
                                        <p:cTn id="58" dur="25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250" fill="hold"/>
                                        <p:tgtEl>
                                          <p:spTgt spid="22"/>
                                        </p:tgtEl>
                                        <p:attrNameLst>
                                          <p:attrName>ppt_x</p:attrName>
                                        </p:attrNameLst>
                                      </p:cBhvr>
                                      <p:tavLst>
                                        <p:tav tm="0">
                                          <p:val>
                                            <p:strVal val="#ppt_x"/>
                                          </p:val>
                                        </p:tav>
                                        <p:tav tm="100000">
                                          <p:val>
                                            <p:strVal val="#ppt_x"/>
                                          </p:val>
                                        </p:tav>
                                      </p:tavLst>
                                    </p:anim>
                                    <p:anim calcmode="lin" valueType="num">
                                      <p:cBhvr additive="base">
                                        <p:cTn id="63" dur="250" fill="hold"/>
                                        <p:tgtEl>
                                          <p:spTgt spid="2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250" fill="hold"/>
                                        <p:tgtEl>
                                          <p:spTgt spid="17"/>
                                        </p:tgtEl>
                                        <p:attrNameLst>
                                          <p:attrName>ppt_x</p:attrName>
                                        </p:attrNameLst>
                                      </p:cBhvr>
                                      <p:tavLst>
                                        <p:tav tm="0">
                                          <p:val>
                                            <p:strVal val="#ppt_x"/>
                                          </p:val>
                                        </p:tav>
                                        <p:tav tm="100000">
                                          <p:val>
                                            <p:strVal val="#ppt_x"/>
                                          </p:val>
                                        </p:tav>
                                      </p:tavLst>
                                    </p:anim>
                                    <p:anim calcmode="lin" valueType="num">
                                      <p:cBhvr additive="base">
                                        <p:cTn id="68" dur="25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250" fill="hold"/>
                                        <p:tgtEl>
                                          <p:spTgt spid="23"/>
                                        </p:tgtEl>
                                        <p:attrNameLst>
                                          <p:attrName>ppt_x</p:attrName>
                                        </p:attrNameLst>
                                      </p:cBhvr>
                                      <p:tavLst>
                                        <p:tav tm="0">
                                          <p:val>
                                            <p:strVal val="#ppt_x"/>
                                          </p:val>
                                        </p:tav>
                                        <p:tav tm="100000">
                                          <p:val>
                                            <p:strVal val="#ppt_x"/>
                                          </p:val>
                                        </p:tav>
                                      </p:tavLst>
                                    </p:anim>
                                    <p:anim calcmode="lin" valueType="num">
                                      <p:cBhvr additive="base">
                                        <p:cTn id="73"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p:bldP spid="43" grpId="0"/>
      <p:bldP spid="44" grpId="0"/>
      <p:bldP spid="45" grpId="0"/>
      <p:bldP spid="46" grpId="0"/>
      <p:bldP spid="47"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原创设计师QQ598969553      _1"/>
          <p:cNvSpPr/>
          <p:nvPr/>
        </p:nvSpPr>
        <p:spPr>
          <a:xfrm>
            <a:off x="3173413" y="1801813"/>
            <a:ext cx="1336675" cy="133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endParaRPr>
          </a:p>
        </p:txBody>
      </p:sp>
      <p:sp>
        <p:nvSpPr>
          <p:cNvPr id="6" name="原创设计师QQ598969553      _2"/>
          <p:cNvSpPr/>
          <p:nvPr/>
        </p:nvSpPr>
        <p:spPr>
          <a:xfrm>
            <a:off x="4149725" y="2778125"/>
            <a:ext cx="360363"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Century Gothic" panose="020B0502020202020204" pitchFamily="34" charset="0"/>
              </a:rPr>
              <a:t>S</a:t>
            </a:r>
            <a:endParaRPr lang="zh-CN" altLang="en-US" sz="1350" dirty="0">
              <a:solidFill>
                <a:schemeClr val="bg1"/>
              </a:solidFill>
              <a:latin typeface="Century Gothic" panose="020B0502020202020204" pitchFamily="34" charset="0"/>
            </a:endParaRPr>
          </a:p>
        </p:txBody>
      </p:sp>
      <p:sp>
        <p:nvSpPr>
          <p:cNvPr id="37892" name="原创设计师QQ598969553      _3"/>
          <p:cNvSpPr>
            <a:spLocks noChangeArrowheads="1"/>
          </p:cNvSpPr>
          <p:nvPr/>
        </p:nvSpPr>
        <p:spPr bwMode="auto">
          <a:xfrm>
            <a:off x="3446463" y="2338388"/>
            <a:ext cx="806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Strengths</a:t>
            </a:r>
          </a:p>
        </p:txBody>
      </p:sp>
      <p:sp>
        <p:nvSpPr>
          <p:cNvPr id="10" name="原创设计师QQ598969553      _4"/>
          <p:cNvSpPr/>
          <p:nvPr/>
        </p:nvSpPr>
        <p:spPr>
          <a:xfrm>
            <a:off x="4725988" y="1801813"/>
            <a:ext cx="1336675" cy="133667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endParaRPr>
          </a:p>
        </p:txBody>
      </p:sp>
      <p:sp>
        <p:nvSpPr>
          <p:cNvPr id="11" name="原创设计师QQ598969553      _5"/>
          <p:cNvSpPr/>
          <p:nvPr/>
        </p:nvSpPr>
        <p:spPr>
          <a:xfrm>
            <a:off x="4725988" y="2778125"/>
            <a:ext cx="360362"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Century Gothic" panose="020B0502020202020204" pitchFamily="34" charset="0"/>
              </a:rPr>
              <a:t>W</a:t>
            </a:r>
            <a:endParaRPr lang="zh-CN" altLang="en-US" sz="1350" dirty="0">
              <a:solidFill>
                <a:schemeClr val="bg1"/>
              </a:solidFill>
              <a:latin typeface="Century Gothic" panose="020B0502020202020204" pitchFamily="34" charset="0"/>
            </a:endParaRPr>
          </a:p>
        </p:txBody>
      </p:sp>
      <p:sp>
        <p:nvSpPr>
          <p:cNvPr id="37895" name="原创设计师QQ598969553      _6"/>
          <p:cNvSpPr>
            <a:spLocks noChangeArrowheads="1"/>
          </p:cNvSpPr>
          <p:nvPr/>
        </p:nvSpPr>
        <p:spPr bwMode="auto">
          <a:xfrm>
            <a:off x="4897438" y="2338388"/>
            <a:ext cx="1011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Weaknesses</a:t>
            </a:r>
          </a:p>
        </p:txBody>
      </p:sp>
      <p:sp>
        <p:nvSpPr>
          <p:cNvPr id="15" name="原创设计师QQ598969553      _7"/>
          <p:cNvSpPr/>
          <p:nvPr/>
        </p:nvSpPr>
        <p:spPr>
          <a:xfrm>
            <a:off x="3173413" y="3246438"/>
            <a:ext cx="1336675" cy="133667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endParaRPr>
          </a:p>
        </p:txBody>
      </p:sp>
      <p:sp>
        <p:nvSpPr>
          <p:cNvPr id="16" name="原创设计师QQ598969553      _8"/>
          <p:cNvSpPr/>
          <p:nvPr/>
        </p:nvSpPr>
        <p:spPr>
          <a:xfrm>
            <a:off x="4149725" y="3246438"/>
            <a:ext cx="360363" cy="36036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Century Gothic" panose="020B0502020202020204" pitchFamily="34" charset="0"/>
              </a:rPr>
              <a:t>O</a:t>
            </a:r>
            <a:endParaRPr lang="zh-CN" altLang="en-US" sz="1350" dirty="0">
              <a:solidFill>
                <a:schemeClr val="bg1"/>
              </a:solidFill>
              <a:latin typeface="Century Gothic" panose="020B0502020202020204" pitchFamily="34" charset="0"/>
            </a:endParaRPr>
          </a:p>
        </p:txBody>
      </p:sp>
      <p:sp>
        <p:nvSpPr>
          <p:cNvPr id="37898" name="原创设计师QQ598969553      _9"/>
          <p:cNvSpPr>
            <a:spLocks noChangeArrowheads="1"/>
          </p:cNvSpPr>
          <p:nvPr/>
        </p:nvSpPr>
        <p:spPr bwMode="auto">
          <a:xfrm>
            <a:off x="3303588" y="3784600"/>
            <a:ext cx="1074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opportunities</a:t>
            </a:r>
          </a:p>
        </p:txBody>
      </p:sp>
      <p:sp>
        <p:nvSpPr>
          <p:cNvPr id="20" name="原创设计师QQ598969553      _10"/>
          <p:cNvSpPr/>
          <p:nvPr/>
        </p:nvSpPr>
        <p:spPr>
          <a:xfrm>
            <a:off x="4725988" y="3246438"/>
            <a:ext cx="1336675" cy="1336675"/>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endParaRPr>
          </a:p>
        </p:txBody>
      </p:sp>
      <p:sp>
        <p:nvSpPr>
          <p:cNvPr id="21" name="原创设计师QQ598969553      _11"/>
          <p:cNvSpPr/>
          <p:nvPr/>
        </p:nvSpPr>
        <p:spPr>
          <a:xfrm>
            <a:off x="4725988" y="3246438"/>
            <a:ext cx="360362" cy="36036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Century Gothic" panose="020B0502020202020204" pitchFamily="34" charset="0"/>
              </a:rPr>
              <a:t>T</a:t>
            </a:r>
            <a:endParaRPr lang="zh-CN" altLang="en-US" sz="1350" dirty="0">
              <a:solidFill>
                <a:schemeClr val="bg1"/>
              </a:solidFill>
              <a:latin typeface="Century Gothic" panose="020B0502020202020204" pitchFamily="34" charset="0"/>
            </a:endParaRPr>
          </a:p>
        </p:txBody>
      </p:sp>
      <p:sp>
        <p:nvSpPr>
          <p:cNvPr id="37901" name="原创设计师QQ598969553      _12"/>
          <p:cNvSpPr>
            <a:spLocks noChangeArrowheads="1"/>
          </p:cNvSpPr>
          <p:nvPr/>
        </p:nvSpPr>
        <p:spPr bwMode="auto">
          <a:xfrm>
            <a:off x="5068888" y="3784600"/>
            <a:ext cx="6508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threats</a:t>
            </a:r>
          </a:p>
        </p:txBody>
      </p:sp>
      <p:sp>
        <p:nvSpPr>
          <p:cNvPr id="38" name="原创设计师QQ598969553      _13"/>
          <p:cNvSpPr txBox="1">
            <a:spLocks noChangeArrowheads="1"/>
          </p:cNvSpPr>
          <p:nvPr/>
        </p:nvSpPr>
        <p:spPr bwMode="auto">
          <a:xfrm>
            <a:off x="6405563" y="1990725"/>
            <a:ext cx="2465387"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1200">
                <a:solidFill>
                  <a:srgbClr val="262626"/>
                </a:solidFill>
              </a:rPr>
              <a:t>Lorem ipsum</a:t>
            </a:r>
            <a:endParaRPr lang="en-US" altLang="zh-CN" sz="1000">
              <a:solidFill>
                <a:srgbClr val="262626"/>
              </a:solidFill>
              <a:cs typeface="Open Sans" pitchFamily="34" charset="0"/>
            </a:endParaRPr>
          </a:p>
          <a:p>
            <a:pPr eaLnBrk="1" hangingPunct="1">
              <a:lnSpc>
                <a:spcPct val="150000"/>
              </a:lnSpc>
            </a:pPr>
            <a:r>
              <a:rPr lang="en-US" altLang="zh-CN" sz="1000">
                <a:solidFill>
                  <a:srgbClr val="262626"/>
                </a:solidFill>
                <a:cs typeface="Open Sans" pitchFamily="34" charset="0"/>
              </a:rPr>
              <a:t>Nullam eu tempor purus. Nunc a leo magna, sit amet consequat risus. Nullam eu tempor purus.</a:t>
            </a:r>
          </a:p>
        </p:txBody>
      </p:sp>
      <p:sp>
        <p:nvSpPr>
          <p:cNvPr id="40" name="原创设计师QQ598969553      _14"/>
          <p:cNvSpPr txBox="1">
            <a:spLocks noChangeArrowheads="1"/>
          </p:cNvSpPr>
          <p:nvPr/>
        </p:nvSpPr>
        <p:spPr bwMode="auto">
          <a:xfrm>
            <a:off x="6405563" y="3435350"/>
            <a:ext cx="246538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1200">
                <a:solidFill>
                  <a:srgbClr val="262626"/>
                </a:solidFill>
              </a:rPr>
              <a:t>Lorem ipsum</a:t>
            </a:r>
            <a:endParaRPr lang="en-US" altLang="zh-CN" sz="1000">
              <a:solidFill>
                <a:srgbClr val="262626"/>
              </a:solidFill>
              <a:cs typeface="Open Sans" pitchFamily="34" charset="0"/>
            </a:endParaRPr>
          </a:p>
          <a:p>
            <a:pPr eaLnBrk="1" hangingPunct="1">
              <a:lnSpc>
                <a:spcPct val="150000"/>
              </a:lnSpc>
            </a:pPr>
            <a:r>
              <a:rPr lang="en-US" altLang="zh-CN" sz="1000">
                <a:solidFill>
                  <a:srgbClr val="262626"/>
                </a:solidFill>
                <a:cs typeface="Open Sans" pitchFamily="34" charset="0"/>
              </a:rPr>
              <a:t>Nullam eu tempor purus. Nunc a leo magna, sit amet consequat risus. Nullam eu tempor purus.</a:t>
            </a:r>
          </a:p>
        </p:txBody>
      </p:sp>
      <p:sp>
        <p:nvSpPr>
          <p:cNvPr id="41" name="原创设计师QQ598969553      _15"/>
          <p:cNvSpPr txBox="1">
            <a:spLocks noChangeArrowheads="1"/>
          </p:cNvSpPr>
          <p:nvPr/>
        </p:nvSpPr>
        <p:spPr bwMode="auto">
          <a:xfrm>
            <a:off x="387350" y="1941513"/>
            <a:ext cx="24653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ms-MY" altLang="zh-CN" sz="1200">
                <a:solidFill>
                  <a:srgbClr val="262626"/>
                </a:solidFill>
              </a:rPr>
              <a:t>Lorem ipsum</a:t>
            </a:r>
            <a:endParaRPr lang="en-US" altLang="zh-CN" sz="1000">
              <a:solidFill>
                <a:srgbClr val="262626"/>
              </a:solidFill>
              <a:cs typeface="Open Sans" pitchFamily="34" charset="0"/>
            </a:endParaRPr>
          </a:p>
          <a:p>
            <a:pPr algn="r" eaLnBrk="1" hangingPunct="1">
              <a:lnSpc>
                <a:spcPct val="150000"/>
              </a:lnSpc>
            </a:pPr>
            <a:r>
              <a:rPr lang="en-US" altLang="zh-CN" sz="1000">
                <a:solidFill>
                  <a:srgbClr val="262626"/>
                </a:solidFill>
                <a:cs typeface="Open Sans" pitchFamily="34" charset="0"/>
              </a:rPr>
              <a:t>Nullam eu tempor purus. Nunc a leo magna, sit amet consequat risus. Nullam eu tempor purus.</a:t>
            </a:r>
          </a:p>
        </p:txBody>
      </p:sp>
      <p:sp>
        <p:nvSpPr>
          <p:cNvPr id="42" name="原创设计师QQ598969553      _16"/>
          <p:cNvSpPr txBox="1">
            <a:spLocks noChangeArrowheads="1"/>
          </p:cNvSpPr>
          <p:nvPr/>
        </p:nvSpPr>
        <p:spPr bwMode="auto">
          <a:xfrm>
            <a:off x="387350" y="3387725"/>
            <a:ext cx="246538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ms-MY" altLang="zh-CN" sz="1200">
                <a:solidFill>
                  <a:srgbClr val="262626"/>
                </a:solidFill>
              </a:rPr>
              <a:t>Lorem ipsum</a:t>
            </a:r>
            <a:endParaRPr lang="en-US" altLang="zh-CN" sz="1000">
              <a:solidFill>
                <a:srgbClr val="262626"/>
              </a:solidFill>
              <a:cs typeface="Open Sans" pitchFamily="34" charset="0"/>
            </a:endParaRPr>
          </a:p>
          <a:p>
            <a:pPr algn="r" eaLnBrk="1" hangingPunct="1">
              <a:lnSpc>
                <a:spcPct val="150000"/>
              </a:lnSpc>
            </a:pPr>
            <a:r>
              <a:rPr lang="en-US" altLang="zh-CN" sz="1000">
                <a:solidFill>
                  <a:srgbClr val="262626"/>
                </a:solidFill>
                <a:cs typeface="Open Sans" pitchFamily="34" charset="0"/>
              </a:rPr>
              <a:t>Nullam eu tempor purus. Nunc a leo magna, sit amet consequat risus. Nullam eu tempor purus.</a:t>
            </a:r>
          </a:p>
        </p:txBody>
      </p:sp>
      <p:pic>
        <p:nvPicPr>
          <p:cNvPr id="37906"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ppt_x"/>
                                          </p:val>
                                        </p:tav>
                                        <p:tav tm="100000">
                                          <p:val>
                                            <p:strVal val="#ppt_x"/>
                                          </p:val>
                                        </p:tav>
                                      </p:tavLst>
                                    </p:anim>
                                    <p:anim calcmode="lin" valueType="num">
                                      <p:cBhvr additive="base">
                                        <p:cTn id="8" dur="25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50" fill="hold"/>
                                        <p:tgtEl>
                                          <p:spTgt spid="40"/>
                                        </p:tgtEl>
                                        <p:attrNameLst>
                                          <p:attrName>ppt_x</p:attrName>
                                        </p:attrNameLst>
                                      </p:cBhvr>
                                      <p:tavLst>
                                        <p:tav tm="0">
                                          <p:val>
                                            <p:strVal val="#ppt_x"/>
                                          </p:val>
                                        </p:tav>
                                        <p:tav tm="100000">
                                          <p:val>
                                            <p:strVal val="#ppt_x"/>
                                          </p:val>
                                        </p:tav>
                                      </p:tavLst>
                                    </p:anim>
                                    <p:anim calcmode="lin" valueType="num">
                                      <p:cBhvr additive="base">
                                        <p:cTn id="13" dur="250" fill="hold"/>
                                        <p:tgtEl>
                                          <p:spTgt spid="4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50" fill="hold"/>
                                        <p:tgtEl>
                                          <p:spTgt spid="41"/>
                                        </p:tgtEl>
                                        <p:attrNameLst>
                                          <p:attrName>ppt_x</p:attrName>
                                        </p:attrNameLst>
                                      </p:cBhvr>
                                      <p:tavLst>
                                        <p:tav tm="0">
                                          <p:val>
                                            <p:strVal val="#ppt_x"/>
                                          </p:val>
                                        </p:tav>
                                        <p:tav tm="100000">
                                          <p:val>
                                            <p:strVal val="#ppt_x"/>
                                          </p:val>
                                        </p:tav>
                                      </p:tavLst>
                                    </p:anim>
                                    <p:anim calcmode="lin" valueType="num">
                                      <p:cBhvr additive="base">
                                        <p:cTn id="18" dur="25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50" fill="hold"/>
                                        <p:tgtEl>
                                          <p:spTgt spid="42"/>
                                        </p:tgtEl>
                                        <p:attrNameLst>
                                          <p:attrName>ppt_x</p:attrName>
                                        </p:attrNameLst>
                                      </p:cBhvr>
                                      <p:tavLst>
                                        <p:tav tm="0">
                                          <p:val>
                                            <p:strVal val="#ppt_x"/>
                                          </p:val>
                                        </p:tav>
                                        <p:tav tm="100000">
                                          <p:val>
                                            <p:strVal val="#ppt_x"/>
                                          </p:val>
                                        </p:tav>
                                      </p:tavLst>
                                    </p:anim>
                                    <p:anim calcmode="lin" valueType="num">
                                      <p:cBhvr additive="base">
                                        <p:cTn id="23" dur="2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a:spLocks noEditPoints="1"/>
          </p:cNvSpPr>
          <p:nvPr/>
        </p:nvSpPr>
        <p:spPr bwMode="auto">
          <a:xfrm>
            <a:off x="315913" y="2289175"/>
            <a:ext cx="609600" cy="609600"/>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3" name="原创设计师QQ598969553      _2"/>
          <p:cNvSpPr>
            <a:spLocks noEditPoints="1"/>
          </p:cNvSpPr>
          <p:nvPr/>
        </p:nvSpPr>
        <p:spPr bwMode="auto">
          <a:xfrm>
            <a:off x="674688" y="1668463"/>
            <a:ext cx="614362" cy="614362"/>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4" name="原创设计师QQ598969553      _3"/>
          <p:cNvGrpSpPr/>
          <p:nvPr/>
        </p:nvGrpSpPr>
        <p:grpSpPr>
          <a:xfrm>
            <a:off x="928836" y="2905503"/>
            <a:ext cx="500151" cy="501114"/>
            <a:chOff x="4427538" y="3192463"/>
            <a:chExt cx="823913" cy="825500"/>
          </a:xfrm>
          <a:solidFill>
            <a:schemeClr val="accent1"/>
          </a:solidFill>
        </p:grpSpPr>
        <p:sp>
          <p:nvSpPr>
            <p:cNvPr id="5"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6"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7"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8"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0" name="原创设计师QQ598969553      _4"/>
          <p:cNvSpPr>
            <a:spLocks noEditPoints="1"/>
          </p:cNvSpPr>
          <p:nvPr/>
        </p:nvSpPr>
        <p:spPr bwMode="auto">
          <a:xfrm>
            <a:off x="184150" y="2982913"/>
            <a:ext cx="622300" cy="619125"/>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11" name="原创设计师QQ598969553      _5"/>
          <p:cNvGrpSpPr/>
          <p:nvPr/>
        </p:nvGrpSpPr>
        <p:grpSpPr>
          <a:xfrm>
            <a:off x="889326" y="4190088"/>
            <a:ext cx="621574" cy="623502"/>
            <a:chOff x="4362451" y="5308600"/>
            <a:chExt cx="1023938" cy="1027113"/>
          </a:xfrm>
          <a:solidFill>
            <a:schemeClr val="accent1"/>
          </a:solidFill>
        </p:grpSpPr>
        <p:sp>
          <p:nvSpPr>
            <p:cNvPr id="12"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 name="Freeform 30"/>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4" name="原创设计师QQ598969553      _6"/>
          <p:cNvSpPr>
            <a:spLocks noEditPoints="1"/>
          </p:cNvSpPr>
          <p:nvPr/>
        </p:nvSpPr>
        <p:spPr bwMode="auto">
          <a:xfrm>
            <a:off x="1843088" y="2570163"/>
            <a:ext cx="488950" cy="48895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15" name="原创设计师QQ598969553      _7"/>
          <p:cNvGrpSpPr/>
          <p:nvPr/>
        </p:nvGrpSpPr>
        <p:grpSpPr>
          <a:xfrm>
            <a:off x="2215350" y="1345305"/>
            <a:ext cx="606155" cy="606155"/>
            <a:chOff x="6546851" y="622300"/>
            <a:chExt cx="998538" cy="998538"/>
          </a:xfrm>
          <a:solidFill>
            <a:schemeClr val="accent2"/>
          </a:solidFill>
        </p:grpSpPr>
        <p:sp>
          <p:nvSpPr>
            <p:cNvPr id="16"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7"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18" name="原创设计师QQ598969553      _8"/>
          <p:cNvGrpSpPr/>
          <p:nvPr/>
        </p:nvGrpSpPr>
        <p:grpSpPr>
          <a:xfrm>
            <a:off x="2657679" y="4186233"/>
            <a:ext cx="614828" cy="614828"/>
            <a:chOff x="7275513" y="5302250"/>
            <a:chExt cx="1012825" cy="1012825"/>
          </a:xfrm>
          <a:solidFill>
            <a:schemeClr val="accent1"/>
          </a:solidFill>
        </p:grpSpPr>
        <p:sp>
          <p:nvSpPr>
            <p:cNvPr id="1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2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21" name="原创设计师QQ598969553      _9"/>
          <p:cNvSpPr>
            <a:spLocks noEditPoints="1"/>
          </p:cNvSpPr>
          <p:nvPr/>
        </p:nvSpPr>
        <p:spPr bwMode="auto">
          <a:xfrm>
            <a:off x="3287713" y="2252663"/>
            <a:ext cx="623887" cy="620712"/>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22" name="原创设计师QQ598969553      _10"/>
          <p:cNvGrpSpPr/>
          <p:nvPr/>
        </p:nvGrpSpPr>
        <p:grpSpPr>
          <a:xfrm>
            <a:off x="366048" y="3679338"/>
            <a:ext cx="615792" cy="614828"/>
            <a:chOff x="3500438" y="4467225"/>
            <a:chExt cx="1014413" cy="1012825"/>
          </a:xfrm>
          <a:solidFill>
            <a:schemeClr val="accent2"/>
          </a:solidFill>
        </p:grpSpPr>
        <p:sp>
          <p:nvSpPr>
            <p:cNvPr id="23" name="Oval 37"/>
            <p:cNvSpPr>
              <a:spLocks noChangeArrowheads="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24" name="Freeform 38"/>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25" name="Oval 39"/>
            <p:cNvSpPr>
              <a:spLocks noChangeArrowheads="1"/>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26" name="Oval 40"/>
            <p:cNvSpPr>
              <a:spLocks noChangeArrowheads="1"/>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27"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28" name="原创设计师QQ598969553      _11"/>
          <p:cNvGrpSpPr/>
          <p:nvPr/>
        </p:nvGrpSpPr>
        <p:grpSpPr>
          <a:xfrm>
            <a:off x="1895408" y="3146423"/>
            <a:ext cx="415347" cy="418237"/>
            <a:chOff x="6019801" y="3589338"/>
            <a:chExt cx="684213" cy="688975"/>
          </a:xfrm>
          <a:solidFill>
            <a:schemeClr val="accent2"/>
          </a:solidFill>
        </p:grpSpPr>
        <p:sp>
          <p:nvSpPr>
            <p:cNvPr id="29"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30"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31"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32" name="原创设计师QQ598969553      _12"/>
          <p:cNvSpPr>
            <a:spLocks noEditPoints="1"/>
          </p:cNvSpPr>
          <p:nvPr/>
        </p:nvSpPr>
        <p:spPr bwMode="auto">
          <a:xfrm>
            <a:off x="1389063" y="1347788"/>
            <a:ext cx="596900" cy="598487"/>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33" name="原创设计师QQ598969553      _13"/>
          <p:cNvGrpSpPr/>
          <p:nvPr/>
        </p:nvGrpSpPr>
        <p:grpSpPr>
          <a:xfrm>
            <a:off x="3152047" y="3663918"/>
            <a:ext cx="616756" cy="616756"/>
            <a:chOff x="8089901" y="4441825"/>
            <a:chExt cx="1016000" cy="1016000"/>
          </a:xfrm>
          <a:solidFill>
            <a:schemeClr val="accent2"/>
          </a:solidFill>
        </p:grpSpPr>
        <p:sp>
          <p:nvSpPr>
            <p:cNvPr id="34"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35"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36" name="原创设计师QQ598969553      _14"/>
          <p:cNvGrpSpPr/>
          <p:nvPr/>
        </p:nvGrpSpPr>
        <p:grpSpPr>
          <a:xfrm>
            <a:off x="2561310" y="2295493"/>
            <a:ext cx="501114" cy="500151"/>
            <a:chOff x="7116763" y="2187575"/>
            <a:chExt cx="825500" cy="823913"/>
          </a:xfrm>
          <a:solidFill>
            <a:schemeClr val="accent2"/>
          </a:solidFill>
        </p:grpSpPr>
        <p:sp>
          <p:nvSpPr>
            <p:cNvPr id="37" name="Freeform 48"/>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38"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39" name="原创设计师QQ598969553      _15"/>
          <p:cNvSpPr>
            <a:spLocks noEditPoints="1"/>
          </p:cNvSpPr>
          <p:nvPr/>
        </p:nvSpPr>
        <p:spPr bwMode="auto">
          <a:xfrm>
            <a:off x="1833563" y="1947863"/>
            <a:ext cx="506412" cy="50482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40" name="原创设计师QQ598969553      _16"/>
          <p:cNvGrpSpPr/>
          <p:nvPr/>
        </p:nvGrpSpPr>
        <p:grpSpPr>
          <a:xfrm>
            <a:off x="3384293" y="2984524"/>
            <a:ext cx="616756" cy="614828"/>
            <a:chOff x="8472488" y="3322638"/>
            <a:chExt cx="1016000" cy="1012825"/>
          </a:xfrm>
          <a:solidFill>
            <a:schemeClr val="accent1"/>
          </a:solidFill>
        </p:grpSpPr>
        <p:sp>
          <p:nvSpPr>
            <p:cNvPr id="41" name="Oval 51"/>
            <p:cNvSpPr>
              <a:spLocks noChangeArrowheads="1"/>
            </p:cNvSpPr>
            <p:nvPr/>
          </p:nvSpPr>
          <p:spPr bwMode="auto">
            <a:xfrm>
              <a:off x="9110663" y="3733800"/>
              <a:ext cx="55563"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42"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43" name="原创设计师QQ598969553      _17"/>
          <p:cNvSpPr>
            <a:spLocks noEditPoints="1"/>
          </p:cNvSpPr>
          <p:nvPr/>
        </p:nvSpPr>
        <p:spPr bwMode="auto">
          <a:xfrm>
            <a:off x="2865438" y="1670050"/>
            <a:ext cx="611187" cy="611188"/>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44" name="原创设计师QQ598969553      _18"/>
          <p:cNvSpPr>
            <a:spLocks noEditPoints="1"/>
          </p:cNvSpPr>
          <p:nvPr/>
        </p:nvSpPr>
        <p:spPr bwMode="auto">
          <a:xfrm>
            <a:off x="1117600" y="2278063"/>
            <a:ext cx="504825" cy="504825"/>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45" name="原创设计师QQ598969553      _19"/>
          <p:cNvGrpSpPr/>
          <p:nvPr/>
        </p:nvGrpSpPr>
        <p:grpSpPr>
          <a:xfrm>
            <a:off x="2748265" y="2894902"/>
            <a:ext cx="539661" cy="539661"/>
            <a:chOff x="7424738" y="3175000"/>
            <a:chExt cx="889000" cy="889000"/>
          </a:xfrm>
          <a:solidFill>
            <a:schemeClr val="accent2"/>
          </a:solidFill>
        </p:grpSpPr>
        <p:sp>
          <p:nvSpPr>
            <p:cNvPr id="46"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47" name="Freeform 56"/>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48" name="Freeform 57"/>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49"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50" name="Freeform 59"/>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51"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52" name="Freeform 61"/>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53"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54"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55" name="Freeform 64"/>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56" name="原创设计师QQ598969553      _20"/>
          <p:cNvGrpSpPr/>
          <p:nvPr/>
        </p:nvGrpSpPr>
        <p:grpSpPr>
          <a:xfrm>
            <a:off x="2461088" y="3501057"/>
            <a:ext cx="538698" cy="538698"/>
            <a:chOff x="6951663" y="4173538"/>
            <a:chExt cx="887413" cy="887413"/>
          </a:xfrm>
          <a:solidFill>
            <a:schemeClr val="accent2"/>
          </a:solidFill>
        </p:grpSpPr>
        <p:sp>
          <p:nvSpPr>
            <p:cNvPr id="57" name="Freeform 65"/>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58"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59" name="原创设计师QQ598969553      _21"/>
          <p:cNvGrpSpPr/>
          <p:nvPr/>
        </p:nvGrpSpPr>
        <p:grpSpPr>
          <a:xfrm>
            <a:off x="1158193" y="3485638"/>
            <a:ext cx="543516" cy="541589"/>
            <a:chOff x="4805363" y="4148138"/>
            <a:chExt cx="895350" cy="892175"/>
          </a:xfrm>
          <a:solidFill>
            <a:schemeClr val="accent2"/>
          </a:solidFill>
        </p:grpSpPr>
        <p:sp>
          <p:nvSpPr>
            <p:cNvPr id="60" name="Freeform 67"/>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61" name="Freeform 68"/>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62"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63" name="原创设计师QQ598969553      _22"/>
          <p:cNvSpPr>
            <a:spLocks noEditPoints="1"/>
          </p:cNvSpPr>
          <p:nvPr/>
        </p:nvSpPr>
        <p:spPr bwMode="auto">
          <a:xfrm>
            <a:off x="1484313" y="3157538"/>
            <a:ext cx="247650" cy="195262"/>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64" name="原创设计师QQ598969553      _23"/>
          <p:cNvGrpSpPr/>
          <p:nvPr/>
        </p:nvGrpSpPr>
        <p:grpSpPr>
          <a:xfrm>
            <a:off x="2457052" y="3222647"/>
            <a:ext cx="264112" cy="171636"/>
            <a:chOff x="7145338" y="3587750"/>
            <a:chExt cx="566738" cy="368300"/>
          </a:xfrm>
          <a:solidFill>
            <a:schemeClr val="accent1"/>
          </a:solidFill>
        </p:grpSpPr>
        <p:sp>
          <p:nvSpPr>
            <p:cNvPr id="65" name="Freeform 146"/>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66" name="Freeform 147"/>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67" name="Freeform 148"/>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68" name="Freeform 149"/>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69" name="Freeform 150"/>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70" name="原创设计师QQ598969553      _24"/>
          <p:cNvGrpSpPr/>
          <p:nvPr/>
        </p:nvGrpSpPr>
        <p:grpSpPr>
          <a:xfrm>
            <a:off x="1490121" y="2805394"/>
            <a:ext cx="301843" cy="207147"/>
            <a:chOff x="5070476" y="2692400"/>
            <a:chExt cx="647700" cy="444500"/>
          </a:xfrm>
          <a:solidFill>
            <a:schemeClr val="accent2"/>
          </a:solidFill>
        </p:grpSpPr>
        <p:sp>
          <p:nvSpPr>
            <p:cNvPr id="71"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72"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73" name="原创设计师QQ598969553      _25"/>
          <p:cNvSpPr>
            <a:spLocks noEditPoints="1"/>
          </p:cNvSpPr>
          <p:nvPr/>
        </p:nvSpPr>
        <p:spPr bwMode="auto">
          <a:xfrm>
            <a:off x="2292350" y="3432175"/>
            <a:ext cx="207963" cy="228600"/>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74" name="原创设计师QQ598969553      _26"/>
          <p:cNvGrpSpPr/>
          <p:nvPr/>
        </p:nvGrpSpPr>
        <p:grpSpPr>
          <a:xfrm>
            <a:off x="832430" y="3450509"/>
            <a:ext cx="218244" cy="220463"/>
            <a:chOff x="3659188" y="4076700"/>
            <a:chExt cx="468313" cy="473075"/>
          </a:xfrm>
          <a:solidFill>
            <a:schemeClr val="accent2"/>
          </a:solidFill>
        </p:grpSpPr>
        <p:sp>
          <p:nvSpPr>
            <p:cNvPr id="75"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76"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77" name="原创设计师QQ598969553      _27"/>
          <p:cNvGrpSpPr/>
          <p:nvPr/>
        </p:nvGrpSpPr>
        <p:grpSpPr>
          <a:xfrm>
            <a:off x="1706145" y="2441409"/>
            <a:ext cx="167937" cy="181993"/>
            <a:chOff x="5534026" y="1911350"/>
            <a:chExt cx="360362" cy="390525"/>
          </a:xfrm>
          <a:solidFill>
            <a:schemeClr val="accent2"/>
          </a:solidFill>
        </p:grpSpPr>
        <p:sp>
          <p:nvSpPr>
            <p:cNvPr id="78" name="Freeform 156"/>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79" name="Freeform 157"/>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80" name="原创设计师QQ598969553      _28"/>
          <p:cNvSpPr>
            <a:spLocks noEditPoints="1"/>
          </p:cNvSpPr>
          <p:nvPr/>
        </p:nvSpPr>
        <p:spPr bwMode="auto">
          <a:xfrm>
            <a:off x="2408238" y="2854325"/>
            <a:ext cx="322262" cy="285750"/>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81" name="原创设计师QQ598969553      _29"/>
          <p:cNvGrpSpPr/>
          <p:nvPr/>
        </p:nvGrpSpPr>
        <p:grpSpPr>
          <a:xfrm>
            <a:off x="3010428" y="3535587"/>
            <a:ext cx="225642" cy="198268"/>
            <a:chOff x="8332788" y="4259263"/>
            <a:chExt cx="484188" cy="425449"/>
          </a:xfrm>
          <a:solidFill>
            <a:schemeClr val="accent1"/>
          </a:solidFill>
        </p:grpSpPr>
        <p:sp>
          <p:nvSpPr>
            <p:cNvPr id="82" name="Freeform 159"/>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83" name="Freeform 160"/>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84" name="Freeform 161"/>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85" name="原创设计师QQ598969553      _30"/>
          <p:cNvSpPr/>
          <p:nvPr/>
        </p:nvSpPr>
        <p:spPr bwMode="auto">
          <a:xfrm>
            <a:off x="3090863" y="2655888"/>
            <a:ext cx="200025" cy="185737"/>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86" name="原创设计师QQ598969553      _31"/>
          <p:cNvSpPr>
            <a:spLocks noEditPoints="1"/>
          </p:cNvSpPr>
          <p:nvPr/>
        </p:nvSpPr>
        <p:spPr bwMode="auto">
          <a:xfrm>
            <a:off x="1017588" y="3930650"/>
            <a:ext cx="238125" cy="203200"/>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87" name="原创设计师QQ598969553      _32"/>
          <p:cNvSpPr>
            <a:spLocks noEditPoints="1"/>
          </p:cNvSpPr>
          <p:nvPr/>
        </p:nvSpPr>
        <p:spPr bwMode="auto">
          <a:xfrm>
            <a:off x="1733550" y="3462338"/>
            <a:ext cx="166688" cy="234950"/>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88" name="原创设计师QQ598969553      _33"/>
          <p:cNvSpPr>
            <a:spLocks noEditPoints="1"/>
          </p:cNvSpPr>
          <p:nvPr/>
        </p:nvSpPr>
        <p:spPr bwMode="auto">
          <a:xfrm>
            <a:off x="2371725" y="2570163"/>
            <a:ext cx="123825" cy="176212"/>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89" name="原创设计师QQ598969553      _34"/>
          <p:cNvGrpSpPr/>
          <p:nvPr/>
        </p:nvGrpSpPr>
        <p:grpSpPr>
          <a:xfrm>
            <a:off x="1957680" y="1814790"/>
            <a:ext cx="281868" cy="74721"/>
            <a:chOff x="6073776" y="566738"/>
            <a:chExt cx="604838" cy="160337"/>
          </a:xfrm>
          <a:solidFill>
            <a:schemeClr val="accent1"/>
          </a:solidFill>
        </p:grpSpPr>
        <p:sp>
          <p:nvSpPr>
            <p:cNvPr id="90" name="Freeform 166"/>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1" name="Freeform 167"/>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2" name="Freeform 168"/>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93" name="原创设计师QQ598969553      _35"/>
          <p:cNvGrpSpPr/>
          <p:nvPr/>
        </p:nvGrpSpPr>
        <p:grpSpPr>
          <a:xfrm>
            <a:off x="1493819" y="4089704"/>
            <a:ext cx="280388" cy="318118"/>
            <a:chOff x="5078413" y="5448300"/>
            <a:chExt cx="601663" cy="682625"/>
          </a:xfrm>
          <a:solidFill>
            <a:schemeClr val="accent1"/>
          </a:solidFill>
        </p:grpSpPr>
        <p:sp>
          <p:nvSpPr>
            <p:cNvPr id="94" name="Freeform 169"/>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5" name="Freeform 170"/>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6" name="Freeform 171"/>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7" name="Freeform 172"/>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8" name="Freeform 173"/>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99" name="Freeform 174"/>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00" name="Freeform 175"/>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01" name="Freeform 176"/>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02" name="原创设计师QQ598969553      _36"/>
          <p:cNvSpPr>
            <a:spLocks noEditPoints="1"/>
          </p:cNvSpPr>
          <p:nvPr/>
        </p:nvSpPr>
        <p:spPr bwMode="auto">
          <a:xfrm>
            <a:off x="1579563" y="2108200"/>
            <a:ext cx="190500" cy="249238"/>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103" name="原创设计师QQ598969553      _37"/>
          <p:cNvGrpSpPr/>
          <p:nvPr/>
        </p:nvGrpSpPr>
        <p:grpSpPr>
          <a:xfrm>
            <a:off x="2587998" y="1942037"/>
            <a:ext cx="254495" cy="259673"/>
            <a:chOff x="7426326" y="839788"/>
            <a:chExt cx="546100" cy="557212"/>
          </a:xfrm>
          <a:solidFill>
            <a:srgbClr val="4E9F8E"/>
          </a:solidFill>
        </p:grpSpPr>
        <p:sp>
          <p:nvSpPr>
            <p:cNvPr id="104"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05"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06" name="原创设计师QQ598969553      _38"/>
          <p:cNvSpPr/>
          <p:nvPr/>
        </p:nvSpPr>
        <p:spPr bwMode="auto">
          <a:xfrm>
            <a:off x="2490788" y="4100513"/>
            <a:ext cx="192087" cy="227012"/>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107" name="原创设计师QQ598969553      _39"/>
          <p:cNvGrpSpPr/>
          <p:nvPr/>
        </p:nvGrpSpPr>
        <p:grpSpPr>
          <a:xfrm>
            <a:off x="930085" y="2635979"/>
            <a:ext cx="175335" cy="241179"/>
            <a:chOff x="3868738" y="2328863"/>
            <a:chExt cx="376238" cy="517525"/>
          </a:xfrm>
          <a:solidFill>
            <a:schemeClr val="accent1"/>
          </a:solidFill>
        </p:grpSpPr>
        <p:sp>
          <p:nvSpPr>
            <p:cNvPr id="108" name="Freeform 181"/>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09" name="Freeform 182"/>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110" name="原创设计师QQ598969553      _40"/>
          <p:cNvGrpSpPr/>
          <p:nvPr/>
        </p:nvGrpSpPr>
        <p:grpSpPr>
          <a:xfrm>
            <a:off x="2364576" y="2212068"/>
            <a:ext cx="227122" cy="220463"/>
            <a:chOff x="6946901" y="1419225"/>
            <a:chExt cx="487363" cy="473075"/>
          </a:xfrm>
          <a:solidFill>
            <a:schemeClr val="accent2"/>
          </a:solidFill>
        </p:grpSpPr>
        <p:sp>
          <p:nvSpPr>
            <p:cNvPr id="111" name="Freeform 183"/>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12"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13"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14"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15"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16" name="原创设计师QQ598969553      _41"/>
          <p:cNvSpPr/>
          <p:nvPr/>
        </p:nvSpPr>
        <p:spPr bwMode="auto">
          <a:xfrm>
            <a:off x="3122613" y="2354263"/>
            <a:ext cx="179387" cy="149225"/>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117" name="原创设计师QQ598969553      _42"/>
          <p:cNvGrpSpPr/>
          <p:nvPr/>
        </p:nvGrpSpPr>
        <p:grpSpPr>
          <a:xfrm>
            <a:off x="3234592" y="3352115"/>
            <a:ext cx="161279" cy="190870"/>
            <a:chOff x="8813801" y="3865563"/>
            <a:chExt cx="346075" cy="409574"/>
          </a:xfrm>
          <a:solidFill>
            <a:schemeClr val="bg1">
              <a:lumMod val="50000"/>
            </a:schemeClr>
          </a:solidFill>
        </p:grpSpPr>
        <p:sp>
          <p:nvSpPr>
            <p:cNvPr id="118" name="Freeform 189"/>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19" name="Freeform 190"/>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120" name="原创设计师QQ598969553      _43"/>
          <p:cNvGrpSpPr/>
          <p:nvPr/>
        </p:nvGrpSpPr>
        <p:grpSpPr>
          <a:xfrm>
            <a:off x="1000367" y="2311943"/>
            <a:ext cx="138345" cy="229341"/>
            <a:chOff x="4019551" y="1633538"/>
            <a:chExt cx="296862" cy="492124"/>
          </a:xfrm>
          <a:solidFill>
            <a:schemeClr val="accent2"/>
          </a:solidFill>
        </p:grpSpPr>
        <p:sp>
          <p:nvSpPr>
            <p:cNvPr id="121" name="Freeform 191"/>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22" name="Freeform 192"/>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23" name="原创设计师QQ598969553      _44"/>
          <p:cNvSpPr>
            <a:spLocks noEditPoints="1"/>
          </p:cNvSpPr>
          <p:nvPr/>
        </p:nvSpPr>
        <p:spPr bwMode="auto">
          <a:xfrm>
            <a:off x="2925763" y="3905250"/>
            <a:ext cx="195262" cy="192088"/>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24" name="原创设计师QQ598969553      _45"/>
          <p:cNvSpPr>
            <a:spLocks noEditPoints="1"/>
          </p:cNvSpPr>
          <p:nvPr/>
        </p:nvSpPr>
        <p:spPr bwMode="auto">
          <a:xfrm>
            <a:off x="720725" y="2922588"/>
            <a:ext cx="223838" cy="17780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nvGrpSpPr>
          <p:cNvPr id="125" name="原创设计师QQ598969553      _46"/>
          <p:cNvGrpSpPr/>
          <p:nvPr/>
        </p:nvGrpSpPr>
        <p:grpSpPr>
          <a:xfrm>
            <a:off x="1341419" y="1959793"/>
            <a:ext cx="224163" cy="225642"/>
            <a:chOff x="4751388" y="877888"/>
            <a:chExt cx="481013" cy="484187"/>
          </a:xfrm>
          <a:solidFill>
            <a:schemeClr val="accent2"/>
          </a:solidFill>
        </p:grpSpPr>
        <p:sp>
          <p:nvSpPr>
            <p:cNvPr id="126"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27"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28"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29"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0"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1" name="Freeform 200"/>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2" name="Freeform 201"/>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3" name="Freeform 202"/>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4" name="Freeform 203"/>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5" name="Freeform 204"/>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6" name="Freeform 205"/>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7" name="Freeform 206"/>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8" name="Freeform 207"/>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39" name="Freeform 208"/>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40" name="Freeform 209"/>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41" name="Freeform 210"/>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42" name="Freeform 211"/>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43" name="原创设计师QQ598969553      _47"/>
          <p:cNvSpPr/>
          <p:nvPr/>
        </p:nvSpPr>
        <p:spPr bwMode="auto">
          <a:xfrm>
            <a:off x="3362325" y="2854325"/>
            <a:ext cx="52388" cy="53975"/>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44" name="原创设计师QQ598969553      _48"/>
          <p:cNvSpPr/>
          <p:nvPr/>
        </p:nvSpPr>
        <p:spPr bwMode="auto">
          <a:xfrm>
            <a:off x="3314700" y="2905125"/>
            <a:ext cx="188913" cy="152400"/>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39986" name="原创设计师QQ598969553      _49"/>
          <p:cNvSpPr>
            <a:spLocks noEditPoints="1"/>
          </p:cNvSpPr>
          <p:nvPr/>
        </p:nvSpPr>
        <p:spPr bwMode="auto">
          <a:xfrm>
            <a:off x="1511300" y="3836988"/>
            <a:ext cx="1227138" cy="1306512"/>
          </a:xfrm>
          <a:custGeom>
            <a:avLst/>
            <a:gdLst>
              <a:gd name="T0" fmla="*/ 2147483646 w 957"/>
              <a:gd name="T1" fmla="*/ 2147483646 h 1020"/>
              <a:gd name="T2" fmla="*/ 2147483646 w 957"/>
              <a:gd name="T3" fmla="*/ 2147483646 h 1020"/>
              <a:gd name="T4" fmla="*/ 2147483646 w 957"/>
              <a:gd name="T5" fmla="*/ 2147483646 h 1020"/>
              <a:gd name="T6" fmla="*/ 2147483646 w 957"/>
              <a:gd name="T7" fmla="*/ 2147483646 h 1020"/>
              <a:gd name="T8" fmla="*/ 2147483646 w 957"/>
              <a:gd name="T9" fmla="*/ 2147483646 h 1020"/>
              <a:gd name="T10" fmla="*/ 2147483646 w 957"/>
              <a:gd name="T11" fmla="*/ 2147483646 h 1020"/>
              <a:gd name="T12" fmla="*/ 2147483646 w 957"/>
              <a:gd name="T13" fmla="*/ 2147483646 h 1020"/>
              <a:gd name="T14" fmla="*/ 2147483646 w 957"/>
              <a:gd name="T15" fmla="*/ 2147483646 h 1020"/>
              <a:gd name="T16" fmla="*/ 2147483646 w 957"/>
              <a:gd name="T17" fmla="*/ 2147483646 h 1020"/>
              <a:gd name="T18" fmla="*/ 2147483646 w 957"/>
              <a:gd name="T19" fmla="*/ 2147483646 h 1020"/>
              <a:gd name="T20" fmla="*/ 2147483646 w 957"/>
              <a:gd name="T21" fmla="*/ 2147483646 h 1020"/>
              <a:gd name="T22" fmla="*/ 2147483646 w 957"/>
              <a:gd name="T23" fmla="*/ 2147483646 h 1020"/>
              <a:gd name="T24" fmla="*/ 2147483646 w 957"/>
              <a:gd name="T25" fmla="*/ 2147483646 h 1020"/>
              <a:gd name="T26" fmla="*/ 2147483646 w 957"/>
              <a:gd name="T27" fmla="*/ 2147483646 h 1020"/>
              <a:gd name="T28" fmla="*/ 2147483646 w 957"/>
              <a:gd name="T29" fmla="*/ 2147483646 h 1020"/>
              <a:gd name="T30" fmla="*/ 2147483646 w 957"/>
              <a:gd name="T31" fmla="*/ 2147483646 h 1020"/>
              <a:gd name="T32" fmla="*/ 2147483646 w 957"/>
              <a:gd name="T33" fmla="*/ 2147483646 h 1020"/>
              <a:gd name="T34" fmla="*/ 2147483646 w 957"/>
              <a:gd name="T35" fmla="*/ 2147483646 h 1020"/>
              <a:gd name="T36" fmla="*/ 2147483646 w 957"/>
              <a:gd name="T37" fmla="*/ 2147483646 h 1020"/>
              <a:gd name="T38" fmla="*/ 2147483646 w 957"/>
              <a:gd name="T39" fmla="*/ 2147483646 h 1020"/>
              <a:gd name="T40" fmla="*/ 2147483646 w 957"/>
              <a:gd name="T41" fmla="*/ 2147483646 h 1020"/>
              <a:gd name="T42" fmla="*/ 2147483646 w 957"/>
              <a:gd name="T43" fmla="*/ 2147483646 h 1020"/>
              <a:gd name="T44" fmla="*/ 2147483646 w 957"/>
              <a:gd name="T45" fmla="*/ 2147483646 h 1020"/>
              <a:gd name="T46" fmla="*/ 2147483646 w 957"/>
              <a:gd name="T47" fmla="*/ 2147483646 h 1020"/>
              <a:gd name="T48" fmla="*/ 2147483646 w 957"/>
              <a:gd name="T49" fmla="*/ 2147483646 h 1020"/>
              <a:gd name="T50" fmla="*/ 2147483646 w 957"/>
              <a:gd name="T51" fmla="*/ 2147483646 h 1020"/>
              <a:gd name="T52" fmla="*/ 2147483646 w 957"/>
              <a:gd name="T53" fmla="*/ 2147483646 h 1020"/>
              <a:gd name="T54" fmla="*/ 2147483646 w 957"/>
              <a:gd name="T55" fmla="*/ 2147483646 h 1020"/>
              <a:gd name="T56" fmla="*/ 2147483646 w 957"/>
              <a:gd name="T57" fmla="*/ 2147483646 h 1020"/>
              <a:gd name="T58" fmla="*/ 2147483646 w 957"/>
              <a:gd name="T59" fmla="*/ 2147483646 h 1020"/>
              <a:gd name="T60" fmla="*/ 2147483646 w 957"/>
              <a:gd name="T61" fmla="*/ 2147483646 h 1020"/>
              <a:gd name="T62" fmla="*/ 2147483646 w 957"/>
              <a:gd name="T63" fmla="*/ 2147483646 h 1020"/>
              <a:gd name="T64" fmla="*/ 2147483646 w 957"/>
              <a:gd name="T65" fmla="*/ 2147483646 h 1020"/>
              <a:gd name="T66" fmla="*/ 2147483646 w 957"/>
              <a:gd name="T67" fmla="*/ 2147483646 h 1020"/>
              <a:gd name="T68" fmla="*/ 2147483646 w 957"/>
              <a:gd name="T69" fmla="*/ 2147483646 h 1020"/>
              <a:gd name="T70" fmla="*/ 2147483646 w 957"/>
              <a:gd name="T71" fmla="*/ 2147483646 h 1020"/>
              <a:gd name="T72" fmla="*/ 2147483646 w 957"/>
              <a:gd name="T73" fmla="*/ 2147483646 h 1020"/>
              <a:gd name="T74" fmla="*/ 2147483646 w 957"/>
              <a:gd name="T75" fmla="*/ 2147483646 h 1020"/>
              <a:gd name="T76" fmla="*/ 2147483646 w 957"/>
              <a:gd name="T77" fmla="*/ 2147483646 h 1020"/>
              <a:gd name="T78" fmla="*/ 2147483646 w 957"/>
              <a:gd name="T79" fmla="*/ 2147483646 h 1020"/>
              <a:gd name="T80" fmla="*/ 2147483646 w 957"/>
              <a:gd name="T81" fmla="*/ 2147483646 h 1020"/>
              <a:gd name="T82" fmla="*/ 2147483646 w 957"/>
              <a:gd name="T83" fmla="*/ 2147483646 h 1020"/>
              <a:gd name="T84" fmla="*/ 2147483646 w 957"/>
              <a:gd name="T85" fmla="*/ 2147483646 h 1020"/>
              <a:gd name="T86" fmla="*/ 2147483646 w 957"/>
              <a:gd name="T87" fmla="*/ 2147483646 h 1020"/>
              <a:gd name="T88" fmla="*/ 2147483646 w 957"/>
              <a:gd name="T89" fmla="*/ 2147483646 h 1020"/>
              <a:gd name="T90" fmla="*/ 2147483646 w 957"/>
              <a:gd name="T91" fmla="*/ 2147483646 h 1020"/>
              <a:gd name="T92" fmla="*/ 2147483646 w 957"/>
              <a:gd name="T93" fmla="*/ 2147483646 h 1020"/>
              <a:gd name="T94" fmla="*/ 2147483646 w 957"/>
              <a:gd name="T95" fmla="*/ 2147483646 h 1020"/>
              <a:gd name="T96" fmla="*/ 2147483646 w 957"/>
              <a:gd name="T97" fmla="*/ 2147483646 h 1020"/>
              <a:gd name="T98" fmla="*/ 2147483646 w 957"/>
              <a:gd name="T99" fmla="*/ 2147483646 h 1020"/>
              <a:gd name="T100" fmla="*/ 2147483646 w 957"/>
              <a:gd name="T101" fmla="*/ 2147483646 h 1020"/>
              <a:gd name="T102" fmla="*/ 2147483646 w 957"/>
              <a:gd name="T103" fmla="*/ 2147483646 h 1020"/>
              <a:gd name="T104" fmla="*/ 2147483646 w 957"/>
              <a:gd name="T105" fmla="*/ 2147483646 h 1020"/>
              <a:gd name="T106" fmla="*/ 2147483646 w 957"/>
              <a:gd name="T107" fmla="*/ 2147483646 h 1020"/>
              <a:gd name="T108" fmla="*/ 2147483646 w 957"/>
              <a:gd name="T109" fmla="*/ 2147483646 h 1020"/>
              <a:gd name="T110" fmla="*/ 2147483646 w 957"/>
              <a:gd name="T111" fmla="*/ 2147483646 h 1020"/>
              <a:gd name="T112" fmla="*/ 2147483646 w 957"/>
              <a:gd name="T113" fmla="*/ 2147483646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8" name="原创设计师QQ598969553      _50"/>
          <p:cNvGrpSpPr>
            <a:grpSpLocks noChangeAspect="1"/>
          </p:cNvGrpSpPr>
          <p:nvPr/>
        </p:nvGrpSpPr>
        <p:grpSpPr>
          <a:xfrm>
            <a:off x="4424134" y="2170190"/>
            <a:ext cx="432000" cy="432000"/>
            <a:chOff x="7275513" y="5302250"/>
            <a:chExt cx="1012825" cy="1012825"/>
          </a:xfrm>
          <a:solidFill>
            <a:schemeClr val="accent1"/>
          </a:solidFill>
        </p:grpSpPr>
        <p:sp>
          <p:nvSpPr>
            <p:cNvPr id="14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5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151" name="原创设计师QQ598969553      _51"/>
          <p:cNvGrpSpPr>
            <a:grpSpLocks noChangeAspect="1"/>
          </p:cNvGrpSpPr>
          <p:nvPr/>
        </p:nvGrpSpPr>
        <p:grpSpPr>
          <a:xfrm>
            <a:off x="4424134" y="3390904"/>
            <a:ext cx="432000" cy="432833"/>
            <a:chOff x="4427538" y="3192463"/>
            <a:chExt cx="823913" cy="825500"/>
          </a:xfrm>
          <a:solidFill>
            <a:schemeClr val="accent1"/>
          </a:solidFill>
        </p:grpSpPr>
        <p:sp>
          <p:nvSpPr>
            <p:cNvPr id="152"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53"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54"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55"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56"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57" name="原创设计师QQ598969553      _52"/>
          <p:cNvSpPr>
            <a:spLocks noChangeAspect="1" noEditPoints="1"/>
          </p:cNvSpPr>
          <p:nvPr/>
        </p:nvSpPr>
        <p:spPr bwMode="auto">
          <a:xfrm>
            <a:off x="6826250" y="217011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58" name="原创设计师QQ598969553      _53"/>
          <p:cNvSpPr>
            <a:spLocks noChangeAspect="1" noEditPoints="1"/>
          </p:cNvSpPr>
          <p:nvPr/>
        </p:nvSpPr>
        <p:spPr bwMode="auto">
          <a:xfrm>
            <a:off x="6826250" y="3390900"/>
            <a:ext cx="431800" cy="43338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59" name="原创设计师QQ598969553      _54"/>
          <p:cNvSpPr txBox="1">
            <a:spLocks noChangeArrowheads="1"/>
          </p:cNvSpPr>
          <p:nvPr/>
        </p:nvSpPr>
        <p:spPr bwMode="auto">
          <a:xfrm>
            <a:off x="4951413" y="2193925"/>
            <a:ext cx="16065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a:solidFill>
                  <a:schemeClr val="accent1"/>
                </a:solidFill>
              </a:rPr>
              <a:t>ADD YOUR TITLE</a:t>
            </a:r>
            <a:endParaRPr lang="en-US" altLang="zh-CN" sz="1000">
              <a:solidFill>
                <a:schemeClr val="accent1"/>
              </a:solidFill>
              <a:cs typeface="Open Sans" pitchFamily="34" charset="0"/>
            </a:endParaRPr>
          </a:p>
          <a:p>
            <a:pPr eaLnBrk="1" hangingPunct="1"/>
            <a:r>
              <a:rPr lang="en-US" altLang="zh-CN" sz="1000">
                <a:solidFill>
                  <a:schemeClr val="accent1"/>
                </a:solidFill>
                <a:cs typeface="Open Sans" pitchFamily="34" charset="0"/>
              </a:rPr>
              <a:t>Nullam eu tempor purus. Nunc a leo magna, sit amet consequat risus. Nullam eu tempor purus.</a:t>
            </a:r>
          </a:p>
        </p:txBody>
      </p:sp>
      <p:sp>
        <p:nvSpPr>
          <p:cNvPr id="160" name="原创设计师QQ598969553      _55"/>
          <p:cNvSpPr txBox="1">
            <a:spLocks noChangeArrowheads="1"/>
          </p:cNvSpPr>
          <p:nvPr/>
        </p:nvSpPr>
        <p:spPr bwMode="auto">
          <a:xfrm>
            <a:off x="4964113" y="3475038"/>
            <a:ext cx="16065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a:solidFill>
                  <a:schemeClr val="accent1"/>
                </a:solidFill>
              </a:rPr>
              <a:t>ADD YOUR TITLE</a:t>
            </a:r>
            <a:endParaRPr lang="en-US" altLang="zh-CN" sz="1000">
              <a:solidFill>
                <a:schemeClr val="accent1"/>
              </a:solidFill>
              <a:cs typeface="Open Sans" pitchFamily="34" charset="0"/>
            </a:endParaRPr>
          </a:p>
          <a:p>
            <a:pPr eaLnBrk="1" hangingPunct="1"/>
            <a:r>
              <a:rPr lang="en-US" altLang="zh-CN" sz="1000">
                <a:solidFill>
                  <a:schemeClr val="accent1"/>
                </a:solidFill>
                <a:cs typeface="Open Sans" pitchFamily="34" charset="0"/>
              </a:rPr>
              <a:t>Nullam eu tempor purus. Nunc a leo magna, sit amet consequat risus. Nullam eu tempor purus.</a:t>
            </a:r>
          </a:p>
        </p:txBody>
      </p:sp>
      <p:sp>
        <p:nvSpPr>
          <p:cNvPr id="161" name="原创设计师QQ598969553      _56"/>
          <p:cNvSpPr txBox="1">
            <a:spLocks noChangeArrowheads="1"/>
          </p:cNvSpPr>
          <p:nvPr/>
        </p:nvSpPr>
        <p:spPr bwMode="auto">
          <a:xfrm>
            <a:off x="7350125" y="2200275"/>
            <a:ext cx="16065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a:solidFill>
                  <a:schemeClr val="accent2"/>
                </a:solidFill>
              </a:rPr>
              <a:t>ADD YOUR TITLE</a:t>
            </a:r>
            <a:endParaRPr lang="en-US" altLang="zh-CN" sz="1000">
              <a:solidFill>
                <a:schemeClr val="accent2"/>
              </a:solidFill>
              <a:cs typeface="Open Sans" pitchFamily="34" charset="0"/>
            </a:endParaRPr>
          </a:p>
          <a:p>
            <a:pPr eaLnBrk="1" hangingPunct="1"/>
            <a:r>
              <a:rPr lang="en-US" altLang="zh-CN" sz="1000">
                <a:solidFill>
                  <a:schemeClr val="accent2"/>
                </a:solidFill>
                <a:cs typeface="Open Sans" pitchFamily="34" charset="0"/>
              </a:rPr>
              <a:t>Nullam eu tempor purus. Nunc a leo magna, sit amet consequat risus. Nullam eu tempor purus.</a:t>
            </a:r>
          </a:p>
        </p:txBody>
      </p:sp>
      <p:sp>
        <p:nvSpPr>
          <p:cNvPr id="162" name="原创设计师QQ598969553      _57"/>
          <p:cNvSpPr txBox="1">
            <a:spLocks noChangeArrowheads="1"/>
          </p:cNvSpPr>
          <p:nvPr/>
        </p:nvSpPr>
        <p:spPr bwMode="auto">
          <a:xfrm>
            <a:off x="7350125" y="3454400"/>
            <a:ext cx="16065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a:solidFill>
                  <a:schemeClr val="accent2"/>
                </a:solidFill>
              </a:rPr>
              <a:t>ADD YOUR TITLE</a:t>
            </a:r>
            <a:endParaRPr lang="en-US" altLang="zh-CN" sz="1000">
              <a:solidFill>
                <a:schemeClr val="accent2"/>
              </a:solidFill>
              <a:cs typeface="Open Sans" pitchFamily="34" charset="0"/>
            </a:endParaRPr>
          </a:p>
          <a:p>
            <a:pPr eaLnBrk="1" hangingPunct="1"/>
            <a:r>
              <a:rPr lang="en-US" altLang="zh-CN" sz="1000">
                <a:solidFill>
                  <a:schemeClr val="accent2"/>
                </a:solidFill>
                <a:cs typeface="Open Sans" pitchFamily="34" charset="0"/>
              </a:rPr>
              <a:t>Nullam eu tempor purus. Nunc a leo magna, sit amet consequat risus. Nullam eu tempor purus.</a:t>
            </a:r>
          </a:p>
        </p:txBody>
      </p:sp>
      <p:pic>
        <p:nvPicPr>
          <p:cNvPr id="39995" name="Picture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250" fill="hold"/>
                                        <p:tgtEl>
                                          <p:spTgt spid="159"/>
                                        </p:tgtEl>
                                        <p:attrNameLst>
                                          <p:attrName>ppt_x</p:attrName>
                                        </p:attrNameLst>
                                      </p:cBhvr>
                                      <p:tavLst>
                                        <p:tav tm="0">
                                          <p:val>
                                            <p:strVal val="#ppt_x"/>
                                          </p:val>
                                        </p:tav>
                                        <p:tav tm="100000">
                                          <p:val>
                                            <p:strVal val="#ppt_x"/>
                                          </p:val>
                                        </p:tav>
                                      </p:tavLst>
                                    </p:anim>
                                    <p:anim calcmode="lin" valueType="num">
                                      <p:cBhvr additive="base">
                                        <p:cTn id="8" dur="250" fill="hold"/>
                                        <p:tgtEl>
                                          <p:spTgt spid="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additive="base">
                                        <p:cTn id="12" dur="250" fill="hold"/>
                                        <p:tgtEl>
                                          <p:spTgt spid="160"/>
                                        </p:tgtEl>
                                        <p:attrNameLst>
                                          <p:attrName>ppt_x</p:attrName>
                                        </p:attrNameLst>
                                      </p:cBhvr>
                                      <p:tavLst>
                                        <p:tav tm="0">
                                          <p:val>
                                            <p:strVal val="#ppt_x"/>
                                          </p:val>
                                        </p:tav>
                                        <p:tav tm="100000">
                                          <p:val>
                                            <p:strVal val="#ppt_x"/>
                                          </p:val>
                                        </p:tav>
                                      </p:tavLst>
                                    </p:anim>
                                    <p:anim calcmode="lin" valueType="num">
                                      <p:cBhvr additive="base">
                                        <p:cTn id="13" dur="250" fill="hold"/>
                                        <p:tgtEl>
                                          <p:spTgt spid="1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250" fill="hold"/>
                                        <p:tgtEl>
                                          <p:spTgt spid="161"/>
                                        </p:tgtEl>
                                        <p:attrNameLst>
                                          <p:attrName>ppt_x</p:attrName>
                                        </p:attrNameLst>
                                      </p:cBhvr>
                                      <p:tavLst>
                                        <p:tav tm="0">
                                          <p:val>
                                            <p:strVal val="#ppt_x"/>
                                          </p:val>
                                        </p:tav>
                                        <p:tav tm="100000">
                                          <p:val>
                                            <p:strVal val="#ppt_x"/>
                                          </p:val>
                                        </p:tav>
                                      </p:tavLst>
                                    </p:anim>
                                    <p:anim calcmode="lin" valueType="num">
                                      <p:cBhvr additive="base">
                                        <p:cTn id="18" dur="25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additive="base">
                                        <p:cTn id="22" dur="250" fill="hold"/>
                                        <p:tgtEl>
                                          <p:spTgt spid="162"/>
                                        </p:tgtEl>
                                        <p:attrNameLst>
                                          <p:attrName>ppt_x</p:attrName>
                                        </p:attrNameLst>
                                      </p:cBhvr>
                                      <p:tavLst>
                                        <p:tav tm="0">
                                          <p:val>
                                            <p:strVal val="#ppt_x"/>
                                          </p:val>
                                        </p:tav>
                                        <p:tav tm="100000">
                                          <p:val>
                                            <p:strVal val="#ppt_x"/>
                                          </p:val>
                                        </p:tav>
                                      </p:tavLst>
                                    </p:anim>
                                    <p:anim calcmode="lin" valueType="num">
                                      <p:cBhvr additive="base">
                                        <p:cTn id="23" dur="25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原创设计师QQ598969553      _1"/>
          <p:cNvSpPr/>
          <p:nvPr/>
        </p:nvSpPr>
        <p:spPr>
          <a:xfrm>
            <a:off x="690563" y="1079500"/>
            <a:ext cx="1871662" cy="1871663"/>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37" name="原创设计师QQ598969553      _2"/>
          <p:cNvSpPr/>
          <p:nvPr/>
        </p:nvSpPr>
        <p:spPr>
          <a:xfrm>
            <a:off x="2654300" y="3049588"/>
            <a:ext cx="1871663" cy="187166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38" name="原创设计师QQ598969553      _3"/>
          <p:cNvSpPr/>
          <p:nvPr/>
        </p:nvSpPr>
        <p:spPr>
          <a:xfrm>
            <a:off x="4618038" y="1079500"/>
            <a:ext cx="1871662" cy="1871663"/>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39" name="原创设计师QQ598969553      _4"/>
          <p:cNvSpPr/>
          <p:nvPr/>
        </p:nvSpPr>
        <p:spPr>
          <a:xfrm>
            <a:off x="6600825" y="3036888"/>
            <a:ext cx="1873250" cy="1871662"/>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grpSp>
        <p:nvGrpSpPr>
          <p:cNvPr id="53" name="原创设计师QQ598969553      _5"/>
          <p:cNvGrpSpPr/>
          <p:nvPr/>
        </p:nvGrpSpPr>
        <p:grpSpPr bwMode="auto">
          <a:xfrm>
            <a:off x="4618038" y="3036888"/>
            <a:ext cx="1871662" cy="1871662"/>
            <a:chOff x="4617829" y="2899241"/>
            <a:chExt cx="1872051" cy="1872051"/>
          </a:xfrm>
        </p:grpSpPr>
        <p:sp>
          <p:nvSpPr>
            <p:cNvPr id="24" name="矩形 23"/>
            <p:cNvSpPr/>
            <p:nvPr/>
          </p:nvSpPr>
          <p:spPr>
            <a:xfrm>
              <a:off x="4617829" y="289924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200" dirty="0"/>
            </a:p>
          </p:txBody>
        </p:sp>
        <p:grpSp>
          <p:nvGrpSpPr>
            <p:cNvPr id="42008" name="组合 41"/>
            <p:cNvGrpSpPr/>
            <p:nvPr/>
          </p:nvGrpSpPr>
          <p:grpSpPr bwMode="auto">
            <a:xfrm>
              <a:off x="4814599" y="2953593"/>
              <a:ext cx="1563112" cy="1578393"/>
              <a:chOff x="4814599" y="2953593"/>
              <a:chExt cx="1563112" cy="1578393"/>
            </a:xfrm>
          </p:grpSpPr>
          <p:sp>
            <p:nvSpPr>
              <p:cNvPr id="42009" name="Text Box 10"/>
              <p:cNvSpPr txBox="1">
                <a:spLocks noChangeArrowheads="1"/>
              </p:cNvSpPr>
              <p:nvPr/>
            </p:nvSpPr>
            <p:spPr bwMode="auto">
              <a:xfrm>
                <a:off x="4814599" y="3639434"/>
                <a:ext cx="15631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100">
                    <a:solidFill>
                      <a:schemeClr val="bg1"/>
                    </a:solidFill>
                    <a:cs typeface="Arial" panose="020B0604020202020204" pitchFamily="34" charset="0"/>
                  </a:rPr>
                  <a:t>Please click here to modify the text for example Please click here to modify the text for example</a:t>
                </a:r>
                <a:endParaRPr lang="en-US" altLang="zh-CN" sz="1100">
                  <a:solidFill>
                    <a:schemeClr val="bg1"/>
                  </a:solidFill>
                  <a:cs typeface="Open Sans" pitchFamily="34" charset="0"/>
                </a:endParaRPr>
              </a:p>
            </p:txBody>
          </p:sp>
          <p:sp>
            <p:nvSpPr>
              <p:cNvPr id="42010" name="文本框 40"/>
              <p:cNvSpPr txBox="1">
                <a:spLocks noChangeArrowheads="1"/>
              </p:cNvSpPr>
              <p:nvPr/>
            </p:nvSpPr>
            <p:spPr bwMode="auto">
              <a:xfrm>
                <a:off x="4960418" y="2953593"/>
                <a:ext cx="11571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4000">
                    <a:solidFill>
                      <a:schemeClr val="bg1"/>
                    </a:solidFill>
                    <a:latin typeface="FontAwesome" pitchFamily="2" charset="0"/>
                  </a:rPr>
                  <a:t></a:t>
                </a:r>
                <a:endParaRPr lang="zh-CN" altLang="en-US" sz="4000">
                  <a:solidFill>
                    <a:schemeClr val="bg1"/>
                  </a:solidFill>
                </a:endParaRPr>
              </a:p>
            </p:txBody>
          </p:sp>
        </p:grpSp>
      </p:grpSp>
      <p:grpSp>
        <p:nvGrpSpPr>
          <p:cNvPr id="52" name="原创设计师QQ598969553      _6"/>
          <p:cNvGrpSpPr/>
          <p:nvPr/>
        </p:nvGrpSpPr>
        <p:grpSpPr bwMode="auto">
          <a:xfrm>
            <a:off x="6581775" y="1079500"/>
            <a:ext cx="1871663" cy="1871663"/>
            <a:chOff x="6581536" y="941981"/>
            <a:chExt cx="1872051" cy="1872051"/>
          </a:xfrm>
        </p:grpSpPr>
        <p:sp>
          <p:nvSpPr>
            <p:cNvPr id="13" name="矩形 12"/>
            <p:cNvSpPr/>
            <p:nvPr/>
          </p:nvSpPr>
          <p:spPr>
            <a:xfrm>
              <a:off x="6581536" y="941981"/>
              <a:ext cx="1872051" cy="1872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200" dirty="0"/>
            </a:p>
          </p:txBody>
        </p:sp>
        <p:grpSp>
          <p:nvGrpSpPr>
            <p:cNvPr id="42004" name="组合 42"/>
            <p:cNvGrpSpPr/>
            <p:nvPr/>
          </p:nvGrpSpPr>
          <p:grpSpPr bwMode="auto">
            <a:xfrm>
              <a:off x="6761003" y="1050337"/>
              <a:ext cx="1563112" cy="1578393"/>
              <a:chOff x="4814599" y="2953593"/>
              <a:chExt cx="1563112" cy="1578393"/>
            </a:xfrm>
          </p:grpSpPr>
          <p:sp>
            <p:nvSpPr>
              <p:cNvPr id="42005" name="Text Box 10"/>
              <p:cNvSpPr txBox="1">
                <a:spLocks noChangeArrowheads="1"/>
              </p:cNvSpPr>
              <p:nvPr/>
            </p:nvSpPr>
            <p:spPr bwMode="auto">
              <a:xfrm>
                <a:off x="4814599" y="3639434"/>
                <a:ext cx="15631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100">
                    <a:solidFill>
                      <a:schemeClr val="bg1"/>
                    </a:solidFill>
                    <a:cs typeface="Arial" panose="020B0604020202020204" pitchFamily="34" charset="0"/>
                  </a:rPr>
                  <a:t>Please click here to modify the text for example Please click here to modify the text for example</a:t>
                </a:r>
                <a:endParaRPr lang="en-US" altLang="zh-CN" sz="1100">
                  <a:solidFill>
                    <a:schemeClr val="bg1"/>
                  </a:solidFill>
                  <a:cs typeface="Open Sans" pitchFamily="34" charset="0"/>
                </a:endParaRPr>
              </a:p>
            </p:txBody>
          </p:sp>
          <p:sp>
            <p:nvSpPr>
              <p:cNvPr id="42006" name="文本框 44"/>
              <p:cNvSpPr txBox="1">
                <a:spLocks noChangeArrowheads="1"/>
              </p:cNvSpPr>
              <p:nvPr/>
            </p:nvSpPr>
            <p:spPr bwMode="auto">
              <a:xfrm>
                <a:off x="4960418" y="2953593"/>
                <a:ext cx="11571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4000">
                    <a:solidFill>
                      <a:schemeClr val="bg1"/>
                    </a:solidFill>
                    <a:latin typeface="FontAwesome" pitchFamily="2" charset="0"/>
                  </a:rPr>
                  <a:t></a:t>
                </a:r>
                <a:endParaRPr lang="zh-CN" altLang="en-US" sz="4000">
                  <a:solidFill>
                    <a:schemeClr val="bg1"/>
                  </a:solidFill>
                </a:endParaRPr>
              </a:p>
            </p:txBody>
          </p:sp>
        </p:grpSp>
      </p:grpSp>
      <p:grpSp>
        <p:nvGrpSpPr>
          <p:cNvPr id="54" name="原创设计师QQ598969553      _7"/>
          <p:cNvGrpSpPr/>
          <p:nvPr/>
        </p:nvGrpSpPr>
        <p:grpSpPr bwMode="auto">
          <a:xfrm>
            <a:off x="2654300" y="1079500"/>
            <a:ext cx="1871663" cy="1871663"/>
            <a:chOff x="2654121" y="941981"/>
            <a:chExt cx="1872051" cy="1872051"/>
          </a:xfrm>
        </p:grpSpPr>
        <p:sp>
          <p:nvSpPr>
            <p:cNvPr id="19" name="矩形 18"/>
            <p:cNvSpPr/>
            <p:nvPr/>
          </p:nvSpPr>
          <p:spPr>
            <a:xfrm>
              <a:off x="2654121" y="941981"/>
              <a:ext cx="1872051" cy="1872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200" dirty="0"/>
            </a:p>
          </p:txBody>
        </p:sp>
        <p:grpSp>
          <p:nvGrpSpPr>
            <p:cNvPr id="42000" name="组合 45"/>
            <p:cNvGrpSpPr/>
            <p:nvPr/>
          </p:nvGrpSpPr>
          <p:grpSpPr bwMode="auto">
            <a:xfrm>
              <a:off x="2802890" y="1040661"/>
              <a:ext cx="1563112" cy="1578393"/>
              <a:chOff x="4814599" y="2953593"/>
              <a:chExt cx="1563112" cy="1578393"/>
            </a:xfrm>
          </p:grpSpPr>
          <p:sp>
            <p:nvSpPr>
              <p:cNvPr id="42001" name="Text Box 10"/>
              <p:cNvSpPr txBox="1">
                <a:spLocks noChangeArrowheads="1"/>
              </p:cNvSpPr>
              <p:nvPr/>
            </p:nvSpPr>
            <p:spPr bwMode="auto">
              <a:xfrm>
                <a:off x="4814599" y="3639434"/>
                <a:ext cx="15631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100">
                    <a:solidFill>
                      <a:schemeClr val="bg1"/>
                    </a:solidFill>
                    <a:cs typeface="Arial" panose="020B0604020202020204" pitchFamily="34" charset="0"/>
                  </a:rPr>
                  <a:t>Please click here to modify the text for example Please click here to modify the text for example</a:t>
                </a:r>
                <a:endParaRPr lang="en-US" altLang="zh-CN" sz="1100">
                  <a:solidFill>
                    <a:schemeClr val="bg1"/>
                  </a:solidFill>
                  <a:cs typeface="Open Sans" pitchFamily="34" charset="0"/>
                </a:endParaRPr>
              </a:p>
            </p:txBody>
          </p:sp>
          <p:sp>
            <p:nvSpPr>
              <p:cNvPr id="42002" name="文本框 47"/>
              <p:cNvSpPr txBox="1">
                <a:spLocks noChangeArrowheads="1"/>
              </p:cNvSpPr>
              <p:nvPr/>
            </p:nvSpPr>
            <p:spPr bwMode="auto">
              <a:xfrm>
                <a:off x="4960418" y="2953593"/>
                <a:ext cx="11571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4000">
                    <a:solidFill>
                      <a:schemeClr val="bg1"/>
                    </a:solidFill>
                    <a:latin typeface="FontAwesome" pitchFamily="2" charset="0"/>
                  </a:rPr>
                  <a:t></a:t>
                </a:r>
                <a:endParaRPr lang="zh-CN" altLang="en-US" sz="4000">
                  <a:solidFill>
                    <a:schemeClr val="bg1"/>
                  </a:solidFill>
                </a:endParaRPr>
              </a:p>
            </p:txBody>
          </p:sp>
        </p:grpSp>
      </p:grpSp>
      <p:grpSp>
        <p:nvGrpSpPr>
          <p:cNvPr id="55" name="原创设计师QQ598969553      _8"/>
          <p:cNvGrpSpPr/>
          <p:nvPr/>
        </p:nvGrpSpPr>
        <p:grpSpPr bwMode="auto">
          <a:xfrm>
            <a:off x="690563" y="3036888"/>
            <a:ext cx="1871662" cy="1871662"/>
            <a:chOff x="690413" y="2899241"/>
            <a:chExt cx="1872051" cy="1872051"/>
          </a:xfrm>
        </p:grpSpPr>
        <p:sp>
          <p:nvSpPr>
            <p:cNvPr id="7" name="矩形 6"/>
            <p:cNvSpPr/>
            <p:nvPr/>
          </p:nvSpPr>
          <p:spPr>
            <a:xfrm>
              <a:off x="690413" y="289924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200" dirty="0"/>
            </a:p>
          </p:txBody>
        </p:sp>
        <p:grpSp>
          <p:nvGrpSpPr>
            <p:cNvPr id="41996" name="组合 48"/>
            <p:cNvGrpSpPr/>
            <p:nvPr/>
          </p:nvGrpSpPr>
          <p:grpSpPr bwMode="auto">
            <a:xfrm>
              <a:off x="875732" y="2945080"/>
              <a:ext cx="1563112" cy="1578393"/>
              <a:chOff x="4814599" y="2953593"/>
              <a:chExt cx="1563112" cy="1578393"/>
            </a:xfrm>
          </p:grpSpPr>
          <p:sp>
            <p:nvSpPr>
              <p:cNvPr id="41997" name="Text Box 10"/>
              <p:cNvSpPr txBox="1">
                <a:spLocks noChangeArrowheads="1"/>
              </p:cNvSpPr>
              <p:nvPr/>
            </p:nvSpPr>
            <p:spPr bwMode="auto">
              <a:xfrm>
                <a:off x="4814599" y="3639434"/>
                <a:ext cx="15631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100">
                    <a:solidFill>
                      <a:schemeClr val="bg1"/>
                    </a:solidFill>
                    <a:cs typeface="Arial" panose="020B0604020202020204" pitchFamily="34" charset="0"/>
                  </a:rPr>
                  <a:t>Please click here to modify the text for example Please click here to modify the text for example</a:t>
                </a:r>
                <a:endParaRPr lang="en-US" altLang="zh-CN" sz="1100">
                  <a:solidFill>
                    <a:schemeClr val="bg1"/>
                  </a:solidFill>
                  <a:cs typeface="Open Sans" pitchFamily="34" charset="0"/>
                </a:endParaRPr>
              </a:p>
            </p:txBody>
          </p:sp>
          <p:sp>
            <p:nvSpPr>
              <p:cNvPr id="41998" name="文本框 50"/>
              <p:cNvSpPr txBox="1">
                <a:spLocks noChangeArrowheads="1"/>
              </p:cNvSpPr>
              <p:nvPr/>
            </p:nvSpPr>
            <p:spPr bwMode="auto">
              <a:xfrm>
                <a:off x="4960418" y="2953593"/>
                <a:ext cx="11571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4000">
                    <a:solidFill>
                      <a:schemeClr val="bg1"/>
                    </a:solidFill>
                    <a:latin typeface="FontAwesome" pitchFamily="2" charset="0"/>
                  </a:rPr>
                  <a:t></a:t>
                </a:r>
                <a:endParaRPr lang="zh-CN" altLang="en-US" sz="4000">
                  <a:solidFill>
                    <a:schemeClr val="bg1"/>
                  </a:solidFill>
                </a:endParaRPr>
              </a:p>
            </p:txBody>
          </p:sp>
        </p:grpSp>
      </p:grpSp>
      <p:pic>
        <p:nvPicPr>
          <p:cNvPr id="41994" name="Picture 64"/>
          <p:cNvPicPr>
            <a:picLocks noGrp="1" noSelect="1" noRot="1" noChangeAspect="1" noMove="1" noResize="1" noChangeShapeType="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2"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p:tgtEl>
                                          <p:spTgt spid="55"/>
                                        </p:tgtEl>
                                        <p:attrNameLst>
                                          <p:attrName>ppt_x</p:attrName>
                                        </p:attrNameLst>
                                      </p:cBhvr>
                                      <p:tavLst>
                                        <p:tav tm="0">
                                          <p:val>
                                            <p:strVal val="#ppt_x+#ppt_w*1.125000"/>
                                          </p:val>
                                        </p:tav>
                                        <p:tav tm="100000">
                                          <p:val>
                                            <p:strVal val="#ppt_x"/>
                                          </p:val>
                                        </p:tav>
                                      </p:tavLst>
                                    </p:anim>
                                    <p:animEffect transition="in" filter="wipe(left)">
                                      <p:cBhvr>
                                        <p:cTn id="25" dur="500"/>
                                        <p:tgtEl>
                                          <p:spTgt spid="55"/>
                                        </p:tgtEl>
                                      </p:cBhvr>
                                    </p:animEffect>
                                  </p:childTnLst>
                                </p:cTn>
                              </p:par>
                              <p:par>
                                <p:cTn id="26" presetID="12" presetClass="entr" presetSubtype="2"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p:tgtEl>
                                          <p:spTgt spid="54"/>
                                        </p:tgtEl>
                                        <p:attrNameLst>
                                          <p:attrName>ppt_x</p:attrName>
                                        </p:attrNameLst>
                                      </p:cBhvr>
                                      <p:tavLst>
                                        <p:tav tm="0">
                                          <p:val>
                                            <p:strVal val="#ppt_x+#ppt_w*1.125000"/>
                                          </p:val>
                                        </p:tav>
                                        <p:tav tm="100000">
                                          <p:val>
                                            <p:strVal val="#ppt_x"/>
                                          </p:val>
                                        </p:tav>
                                      </p:tavLst>
                                    </p:anim>
                                    <p:animEffect transition="in" filter="wipe(left)">
                                      <p:cBhvr>
                                        <p:cTn id="29" dur="500"/>
                                        <p:tgtEl>
                                          <p:spTgt spid="54"/>
                                        </p:tgtEl>
                                      </p:cBhvr>
                                    </p:animEffect>
                                  </p:childTnLst>
                                </p:cTn>
                              </p:par>
                              <p:par>
                                <p:cTn id="30" presetID="12" presetClass="entr" presetSubtype="2"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p:tgtEl>
                                          <p:spTgt spid="53"/>
                                        </p:tgtEl>
                                        <p:attrNameLst>
                                          <p:attrName>ppt_x</p:attrName>
                                        </p:attrNameLst>
                                      </p:cBhvr>
                                      <p:tavLst>
                                        <p:tav tm="0">
                                          <p:val>
                                            <p:strVal val="#ppt_x+#ppt_w*1.125000"/>
                                          </p:val>
                                        </p:tav>
                                        <p:tav tm="100000">
                                          <p:val>
                                            <p:strVal val="#ppt_x"/>
                                          </p:val>
                                        </p:tav>
                                      </p:tavLst>
                                    </p:anim>
                                    <p:animEffect transition="in" filter="wipe(left)">
                                      <p:cBhvr>
                                        <p:cTn id="33" dur="500"/>
                                        <p:tgtEl>
                                          <p:spTgt spid="53"/>
                                        </p:tgtEl>
                                      </p:cBhvr>
                                    </p:animEffect>
                                  </p:childTnLst>
                                </p:cTn>
                              </p:par>
                              <p:par>
                                <p:cTn id="34" presetID="12" presetClass="entr" presetSubtype="2"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p:tgtEl>
                                          <p:spTgt spid="52"/>
                                        </p:tgtEl>
                                        <p:attrNameLst>
                                          <p:attrName>ppt_x</p:attrName>
                                        </p:attrNameLst>
                                      </p:cBhvr>
                                      <p:tavLst>
                                        <p:tav tm="0">
                                          <p:val>
                                            <p:strVal val="#ppt_x+#ppt_w*1.125000"/>
                                          </p:val>
                                        </p:tav>
                                        <p:tav tm="100000">
                                          <p:val>
                                            <p:strVal val="#ppt_x"/>
                                          </p:val>
                                        </p:tav>
                                      </p:tavLst>
                                    </p:anim>
                                    <p:animEffect transition="in" filter="wipe(left)">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原创设计师QQ598969553      _1"/>
          <p:cNvSpPr/>
          <p:nvPr/>
        </p:nvSpPr>
        <p:spPr>
          <a:xfrm>
            <a:off x="3140075" y="0"/>
            <a:ext cx="6003925"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原创设计师QQ598969553      _2"/>
          <p:cNvSpPr/>
          <p:nvPr/>
        </p:nvSpPr>
        <p:spPr>
          <a:xfrm>
            <a:off x="6002338" y="1793875"/>
            <a:ext cx="1620837" cy="1554163"/>
          </a:xfrm>
          <a:prstGeom prst="rect">
            <a:avLst/>
          </a:prstGeom>
          <a:blipFill dpi="0" rotWithShape="1">
            <a:blip r:embed="rId3" cstate="print"/>
            <a:srcRect/>
            <a:stretch>
              <a:fillRect/>
            </a:stretch>
          </a:blipFill>
          <a:ln cap="sq">
            <a:solidFill>
              <a:srgbClr val="EEEFF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 name="原创设计师QQ598969553      _3"/>
          <p:cNvSpPr>
            <a:spLocks noChangeArrowheads="1"/>
          </p:cNvSpPr>
          <p:nvPr/>
        </p:nvSpPr>
        <p:spPr bwMode="auto">
          <a:xfrm>
            <a:off x="715963" y="809625"/>
            <a:ext cx="1025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rPr>
              <a:t>领导寄语</a:t>
            </a:r>
            <a:endParaRPr lang="en-US" altLang="zh-CN" sz="2000" b="1">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9" name="原创设计师QQ598969553      _4"/>
          <p:cNvSpPr>
            <a:spLocks noChangeArrowheads="1"/>
          </p:cNvSpPr>
          <p:nvPr/>
        </p:nvSpPr>
        <p:spPr bwMode="auto">
          <a:xfrm>
            <a:off x="719138" y="1154113"/>
            <a:ext cx="1800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This is a subtitle for your presentation</a:t>
            </a:r>
            <a:endParaRPr lang="zh-CN" altLang="en-US" sz="800">
              <a:solidFill>
                <a:srgbClr val="53585E"/>
              </a:solidFill>
              <a:latin typeface="Arial" panose="020B0604020202020204" pitchFamily="34" charset="0"/>
              <a:cs typeface="Arial" panose="020B0604020202020204" pitchFamily="34" charset="0"/>
            </a:endParaRPr>
          </a:p>
        </p:txBody>
      </p:sp>
      <p:sp>
        <p:nvSpPr>
          <p:cNvPr id="70" name="原创设计师QQ598969553      _5"/>
          <p:cNvSpPr>
            <a:spLocks noChangeArrowheads="1"/>
          </p:cNvSpPr>
          <p:nvPr/>
        </p:nvSpPr>
        <p:spPr bwMode="auto">
          <a:xfrm>
            <a:off x="1908175" y="809625"/>
            <a:ext cx="2767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zh-CN" sz="2000" dirty="0">
                <a:solidFill>
                  <a:schemeClr val="accent2"/>
                </a:solidFill>
                <a:latin typeface="+mj-lt"/>
                <a:ea typeface="微软雅黑" panose="020B0503020204020204" pitchFamily="34" charset="-122"/>
                <a:cs typeface="宋体" panose="02010600030101010101" pitchFamily="2" charset="-122"/>
              </a:rPr>
              <a:t>CEO&amp;FOUNDER  MESSAGE</a:t>
            </a:r>
          </a:p>
        </p:txBody>
      </p:sp>
      <p:sp>
        <p:nvSpPr>
          <p:cNvPr id="71" name="原创设计师QQ598969553      _6"/>
          <p:cNvSpPr/>
          <p:nvPr/>
        </p:nvSpPr>
        <p:spPr bwMode="auto">
          <a:xfrm>
            <a:off x="7089775" y="407988"/>
            <a:ext cx="434975" cy="869950"/>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原创设计师QQ598969553      _7"/>
          <p:cNvSpPr>
            <a:spLocks noChangeArrowheads="1"/>
          </p:cNvSpPr>
          <p:nvPr/>
        </p:nvSpPr>
        <p:spPr bwMode="auto">
          <a:xfrm>
            <a:off x="715963" y="1892300"/>
            <a:ext cx="37433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30000"/>
              </a:lnSpc>
              <a:spcBef>
                <a:spcPts val="600"/>
              </a:spcBef>
              <a:buClr>
                <a:srgbClr val="558ED5"/>
              </a:buClr>
            </a:pPr>
            <a:r>
              <a:rPr lang="en-US" altLang="zh-CN" sz="800">
                <a:solidFill>
                  <a:srgbClr val="53585E"/>
                </a:solidFill>
                <a:latin typeface="Arial" panose="020B0604020202020204" pitchFamily="34" charset="0"/>
                <a:cs typeface="Arial" panose="020B0604020202020204" pitchFamily="34" charset="0"/>
              </a:rPr>
              <a:t>We have many PowerPoint </a:t>
            </a:r>
            <a:r>
              <a:rPr lang="zh-CN" altLang="en-US" sz="800">
                <a:solidFill>
                  <a:srgbClr val="53585E"/>
                </a:solidFill>
                <a:latin typeface="Arial" panose="020B0604020202020204" pitchFamily="34" charset="0"/>
                <a:cs typeface="Arial" panose="020B0604020202020204" pitchFamily="34" charset="0"/>
              </a:rPr>
              <a:t>templates</a:t>
            </a:r>
            <a:r>
              <a:rPr lang="en-US" altLang="zh-CN" sz="8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We have many PowerPoint </a:t>
            </a:r>
            <a:r>
              <a:rPr lang="zh-CN" altLang="en-US" sz="800">
                <a:solidFill>
                  <a:srgbClr val="53585E"/>
                </a:solidFill>
                <a:latin typeface="Arial" panose="020B0604020202020204" pitchFamily="34" charset="0"/>
                <a:cs typeface="Arial" panose="020B0604020202020204" pitchFamily="34" charset="0"/>
              </a:rPr>
              <a:t>templates</a:t>
            </a:r>
            <a:r>
              <a:rPr lang="en-US" altLang="zh-CN" sz="8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a:t>
            </a:r>
          </a:p>
          <a:p>
            <a:pPr algn="just">
              <a:lnSpc>
                <a:spcPct val="130000"/>
              </a:lnSpc>
              <a:spcBef>
                <a:spcPts val="600"/>
              </a:spcBef>
              <a:buClr>
                <a:srgbClr val="558ED5"/>
              </a:buClr>
            </a:pPr>
            <a:r>
              <a:rPr lang="en-US" altLang="zh-CN" sz="800">
                <a:solidFill>
                  <a:srgbClr val="53585E"/>
                </a:solidFill>
                <a:latin typeface="Arial" panose="020B0604020202020204" pitchFamily="34" charset="0"/>
                <a:cs typeface="Arial" panose="020B0604020202020204" pitchFamily="34" charset="0"/>
              </a:rPr>
              <a:t>We have many PowerPoint </a:t>
            </a:r>
            <a:r>
              <a:rPr lang="zh-CN" altLang="en-US" sz="800">
                <a:solidFill>
                  <a:srgbClr val="53585E"/>
                </a:solidFill>
                <a:latin typeface="Arial" panose="020B0604020202020204" pitchFamily="34" charset="0"/>
                <a:cs typeface="Arial" panose="020B0604020202020204" pitchFamily="34" charset="0"/>
              </a:rPr>
              <a:t>templates</a:t>
            </a:r>
            <a:r>
              <a:rPr lang="en-US" altLang="zh-CN" sz="8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We have many PowerPoint </a:t>
            </a:r>
            <a:r>
              <a:rPr lang="zh-CN" altLang="en-US" sz="800">
                <a:solidFill>
                  <a:srgbClr val="53585E"/>
                </a:solidFill>
                <a:latin typeface="Arial" panose="020B0604020202020204" pitchFamily="34" charset="0"/>
                <a:cs typeface="Arial" panose="020B0604020202020204" pitchFamily="34" charset="0"/>
              </a:rPr>
              <a:t>templates</a:t>
            </a:r>
            <a:r>
              <a:rPr lang="en-US" altLang="zh-CN" sz="8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a:t>
            </a:r>
            <a:endParaRPr lang="zh-CN" altLang="en-US" sz="800">
              <a:solidFill>
                <a:srgbClr val="53585E"/>
              </a:solidFill>
              <a:latin typeface="Arial" panose="020B0604020202020204" pitchFamily="34" charset="0"/>
              <a:cs typeface="Arial" panose="020B0604020202020204" pitchFamily="34" charset="0"/>
            </a:endParaRPr>
          </a:p>
        </p:txBody>
      </p:sp>
      <p:sp>
        <p:nvSpPr>
          <p:cNvPr id="73" name="原创设计师QQ598969553      _8"/>
          <p:cNvSpPr/>
          <p:nvPr/>
        </p:nvSpPr>
        <p:spPr bwMode="auto">
          <a:xfrm>
            <a:off x="7910513" y="2314575"/>
            <a:ext cx="257175" cy="512763"/>
          </a:xfrm>
          <a:custGeom>
            <a:avLst/>
            <a:gdLst>
              <a:gd name="T0" fmla="*/ 0 w 286"/>
              <a:gd name="T1" fmla="*/ 0 h 571"/>
              <a:gd name="T2" fmla="*/ 2147483646 w 286"/>
              <a:gd name="T3" fmla="*/ 2147483646 h 571"/>
              <a:gd name="T4" fmla="*/ 0 w 286"/>
              <a:gd name="T5" fmla="*/ 2147483646 h 571"/>
              <a:gd name="T6" fmla="*/ 0 w 286"/>
              <a:gd name="T7" fmla="*/ 0 h 5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571">
                <a:moveTo>
                  <a:pt x="0" y="0"/>
                </a:moveTo>
                <a:lnTo>
                  <a:pt x="286" y="287"/>
                </a:lnTo>
                <a:lnTo>
                  <a:pt x="0" y="571"/>
                </a:lnTo>
                <a:lnTo>
                  <a:pt x="0" y="0"/>
                </a:lnTo>
                <a:close/>
              </a:path>
            </a:pathLst>
          </a:custGeom>
          <a:solidFill>
            <a:schemeClr val="accent2"/>
          </a:solidFill>
          <a:ln>
            <a:noFill/>
          </a:ln>
          <a:extLst>
            <a:ext uri="{91240B29-F687-4F45-9708-019B960494DF}">
              <a14:hiddenLine xmlns:a14="http://schemas.microsoft.com/office/drawing/2010/main" w="6350">
                <a:solidFill>
                  <a:srgbClr val="000000"/>
                </a:solidFill>
                <a:prstDash val="solid"/>
                <a:miter lim="800000"/>
                <a:headEnd/>
                <a:tailEnd/>
              </a14:hiddenLine>
            </a:ext>
          </a:extLst>
        </p:spPr>
        <p:txBody>
          <a:bodyPr/>
          <a:lstStyle/>
          <a:p>
            <a:endParaRPr lang="zh-CN" altLang="en-US"/>
          </a:p>
        </p:txBody>
      </p:sp>
      <p:sp>
        <p:nvSpPr>
          <p:cNvPr id="74" name="原创设计师QQ598969553      _9"/>
          <p:cNvSpPr>
            <a:spLocks noChangeArrowheads="1"/>
          </p:cNvSpPr>
          <p:nvPr/>
        </p:nvSpPr>
        <p:spPr bwMode="auto">
          <a:xfrm>
            <a:off x="5222875" y="3940175"/>
            <a:ext cx="8016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buFont typeface="Arial" panose="020B0604020202020204" pitchFamily="34" charset="0"/>
              <a:buNone/>
            </a:pPr>
            <a:r>
              <a:rPr lang="en-US" altLang="zh-CN" sz="1100">
                <a:solidFill>
                  <a:schemeClr val="bg1"/>
                </a:solidFill>
                <a:latin typeface="Impact" panose="020B0806030902050204" pitchFamily="34" charset="0"/>
              </a:rPr>
              <a:t>Mark  J . Smith</a:t>
            </a:r>
            <a:endParaRPr lang="en-US" altLang="zh-CN" sz="2400">
              <a:solidFill>
                <a:schemeClr val="bg1"/>
              </a:solidFill>
              <a:latin typeface="Impact" panose="020B0806030902050204" pitchFamily="34" charset="0"/>
            </a:endParaRPr>
          </a:p>
        </p:txBody>
      </p:sp>
      <p:sp>
        <p:nvSpPr>
          <p:cNvPr id="75" name="原创设计师QQ598969553      _10"/>
          <p:cNvSpPr>
            <a:spLocks noChangeArrowheads="1"/>
          </p:cNvSpPr>
          <p:nvPr/>
        </p:nvSpPr>
        <p:spPr bwMode="auto">
          <a:xfrm>
            <a:off x="5137150" y="4162425"/>
            <a:ext cx="8001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914400" eaLnBrk="1" fontAlgn="auto" hangingPunct="1">
              <a:spcBef>
                <a:spcPts val="0"/>
              </a:spcBef>
              <a:spcAft>
                <a:spcPts val="0"/>
              </a:spcAft>
              <a:buFont typeface="Arial" panose="020B0604020202020204" pitchFamily="34" charset="0"/>
              <a:buNone/>
              <a:defRPr/>
            </a:pPr>
            <a:r>
              <a:rPr lang="en-US" altLang="zh-CN" sz="1000" kern="0" dirty="0">
                <a:solidFill>
                  <a:schemeClr val="bg1"/>
                </a:solidFill>
              </a:rPr>
              <a:t>CEO &amp; Founder</a:t>
            </a:r>
            <a:endParaRPr lang="en-US" altLang="zh-CN" sz="2400" kern="0" dirty="0">
              <a:solidFill>
                <a:schemeClr val="bg1"/>
              </a:solidFill>
            </a:endParaRPr>
          </a:p>
        </p:txBody>
      </p:sp>
      <p:pic>
        <p:nvPicPr>
          <p:cNvPr id="7180" name="Picture 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300"/>
                                        <p:tgtEl>
                                          <p:spTgt spid="69"/>
                                        </p:tgtEl>
                                      </p:cBhvr>
                                    </p:animEffect>
                                    <p:anim calcmode="lin" valueType="num">
                                      <p:cBhvr>
                                        <p:cTn id="13" dur="300" fill="hold"/>
                                        <p:tgtEl>
                                          <p:spTgt spid="69"/>
                                        </p:tgtEl>
                                        <p:attrNameLst>
                                          <p:attrName>ppt_x</p:attrName>
                                        </p:attrNameLst>
                                      </p:cBhvr>
                                      <p:tavLst>
                                        <p:tav tm="0">
                                          <p:val>
                                            <p:strVal val="#ppt_x"/>
                                          </p:val>
                                        </p:tav>
                                        <p:tav tm="100000">
                                          <p:val>
                                            <p:strVal val="#ppt_x"/>
                                          </p:val>
                                        </p:tav>
                                      </p:tavLst>
                                    </p:anim>
                                    <p:anim calcmode="lin" valueType="num">
                                      <p:cBhvr>
                                        <p:cTn id="14" dur="300" fill="hold"/>
                                        <p:tgtEl>
                                          <p:spTgt spid="6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300"/>
                                        <p:tgtEl>
                                          <p:spTgt spid="70"/>
                                        </p:tgtEl>
                                      </p:cBhvr>
                                    </p:animEffect>
                                    <p:anim calcmode="lin" valueType="num">
                                      <p:cBhvr>
                                        <p:cTn id="18" dur="300" fill="hold"/>
                                        <p:tgtEl>
                                          <p:spTgt spid="70"/>
                                        </p:tgtEl>
                                        <p:attrNameLst>
                                          <p:attrName>ppt_x</p:attrName>
                                        </p:attrNameLst>
                                      </p:cBhvr>
                                      <p:tavLst>
                                        <p:tav tm="0">
                                          <p:val>
                                            <p:strVal val="#ppt_x"/>
                                          </p:val>
                                        </p:tav>
                                        <p:tav tm="100000">
                                          <p:val>
                                            <p:strVal val="#ppt_x"/>
                                          </p:val>
                                        </p:tav>
                                      </p:tavLst>
                                    </p:anim>
                                    <p:anim calcmode="lin" valueType="num">
                                      <p:cBhvr>
                                        <p:cTn id="19" dur="300" fill="hold"/>
                                        <p:tgtEl>
                                          <p:spTgt spid="70"/>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30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0-#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par>
                                <p:cTn id="24" presetID="35" presetClass="emph" presetSubtype="0" repeatCount="3000" fill="hold" grpId="1" nodeType="withEffect">
                                  <p:stCondLst>
                                    <p:cond delay="700"/>
                                  </p:stCondLst>
                                  <p:childTnLst>
                                    <p:anim calcmode="discrete" valueType="str">
                                      <p:cBhvr>
                                        <p:cTn id="25" dur="100" fill="hold"/>
                                        <p:tgtEl>
                                          <p:spTgt spid="71"/>
                                        </p:tgtEl>
                                        <p:attrNameLst>
                                          <p:attrName>style.visibility</p:attrName>
                                        </p:attrNameLst>
                                      </p:cBhvr>
                                      <p:tavLst>
                                        <p:tav tm="0">
                                          <p:val>
                                            <p:strVal val="hidden"/>
                                          </p:val>
                                        </p:tav>
                                        <p:tav tm="50000">
                                          <p:val>
                                            <p:strVal val="visible"/>
                                          </p:val>
                                        </p:tav>
                                      </p:tavLst>
                                    </p:anim>
                                  </p:childTnLst>
                                </p:cTn>
                              </p:par>
                              <p:par>
                                <p:cTn id="26" presetID="2" presetClass="entr" presetSubtype="8" fill="hold" grpId="0" nodeType="withEffect">
                                  <p:stCondLst>
                                    <p:cond delay="700"/>
                                  </p:stCondLst>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500" fill="hold"/>
                                        <p:tgtEl>
                                          <p:spTgt spid="73"/>
                                        </p:tgtEl>
                                        <p:attrNameLst>
                                          <p:attrName>ppt_x</p:attrName>
                                        </p:attrNameLst>
                                      </p:cBhvr>
                                      <p:tavLst>
                                        <p:tav tm="0">
                                          <p:val>
                                            <p:strVal val="0-#ppt_w/2"/>
                                          </p:val>
                                        </p:tav>
                                        <p:tav tm="100000">
                                          <p:val>
                                            <p:strVal val="#ppt_x"/>
                                          </p:val>
                                        </p:tav>
                                      </p:tavLst>
                                    </p:anim>
                                    <p:anim calcmode="lin" valueType="num">
                                      <p:cBhvr additive="base">
                                        <p:cTn id="29" dur="500" fill="hold"/>
                                        <p:tgtEl>
                                          <p:spTgt spid="73"/>
                                        </p:tgtEl>
                                        <p:attrNameLst>
                                          <p:attrName>ppt_y</p:attrName>
                                        </p:attrNameLst>
                                      </p:cBhvr>
                                      <p:tavLst>
                                        <p:tav tm="0">
                                          <p:val>
                                            <p:strVal val="#ppt_y"/>
                                          </p:val>
                                        </p:tav>
                                        <p:tav tm="100000">
                                          <p:val>
                                            <p:strVal val="#ppt_y"/>
                                          </p:val>
                                        </p:tav>
                                      </p:tavLst>
                                    </p:anim>
                                  </p:childTnLst>
                                </p:cTn>
                              </p:par>
                              <p:par>
                                <p:cTn id="30" presetID="35" presetClass="emph" presetSubtype="0" repeatCount="3000" fill="hold" grpId="1" nodeType="withEffect">
                                  <p:stCondLst>
                                    <p:cond delay="1100"/>
                                  </p:stCondLst>
                                  <p:childTnLst>
                                    <p:anim calcmode="discrete" valueType="str">
                                      <p:cBhvr>
                                        <p:cTn id="31" dur="100" fill="hold"/>
                                        <p:tgtEl>
                                          <p:spTgt spid="73"/>
                                        </p:tgtEl>
                                        <p:attrNameLst>
                                          <p:attrName>style.visibility</p:attrName>
                                        </p:attrNameLst>
                                      </p:cBhvr>
                                      <p:tavLst>
                                        <p:tav tm="0">
                                          <p:val>
                                            <p:strVal val="hidden"/>
                                          </p:val>
                                        </p:tav>
                                        <p:tav tm="50000">
                                          <p:val>
                                            <p:strVal val="visible"/>
                                          </p:val>
                                        </p:tav>
                                      </p:tavLst>
                                    </p:anim>
                                  </p:childTnLst>
                                </p:cTn>
                              </p:par>
                              <p:par>
                                <p:cTn id="32" presetID="22" presetClass="entr" presetSubtype="1" fill="hold" nodeType="withEffect">
                                  <p:stCondLst>
                                    <p:cond delay="11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par>
                                <p:cTn id="35" presetID="53" presetClass="entr" presetSubtype="16" fill="hold" grpId="0" nodeType="withEffect">
                                  <p:stCondLst>
                                    <p:cond delay="160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42" presetClass="entr" presetSubtype="0" fill="hold" grpId="0" nodeType="withEffect">
                                  <p:stCondLst>
                                    <p:cond delay="230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strVal val="#ppt_x"/>
                                          </p:val>
                                        </p:tav>
                                        <p:tav tm="100000">
                                          <p:val>
                                            <p:strVal val="#ppt_x"/>
                                          </p:val>
                                        </p:tav>
                                      </p:tavLst>
                                    </p:anim>
                                    <p:anim calcmode="lin" valueType="num">
                                      <p:cBhvr>
                                        <p:cTn id="44" dur="500" fill="hold"/>
                                        <p:tgtEl>
                                          <p:spTgt spid="72"/>
                                        </p:tgtEl>
                                        <p:attrNameLst>
                                          <p:attrName>ppt_y</p:attrName>
                                        </p:attrNameLst>
                                      </p:cBhvr>
                                      <p:tavLst>
                                        <p:tav tm="0">
                                          <p:val>
                                            <p:strVal val="#ppt_y+.1"/>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8" grpId="0"/>
      <p:bldP spid="69" grpId="0"/>
      <p:bldP spid="70" grpId="0"/>
      <p:bldP spid="71" grpId="0" animBg="1"/>
      <p:bldP spid="71" grpId="1" animBg="1"/>
      <p:bldP spid="72" grpId="0"/>
      <p:bldP spid="73" grpId="0" animBg="1"/>
      <p:bldP spid="73" grpId="1" animBg="1"/>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原创设计师QQ598969553      _1"/>
          <p:cNvSpPr>
            <a:spLocks noGrp="1" noSelect="1" noRot="1" noChangeAspect="1" noMove="1" noResize="1" noChangeShapeType="1" noTextEdit="1"/>
          </p:cNvSpPr>
          <p:nvPr/>
        </p:nvSpPr>
        <p:spPr bwMode="auto">
          <a:xfrm>
            <a:off x="0" y="-7938"/>
            <a:ext cx="2555875" cy="5159376"/>
          </a:xfrm>
          <a:custGeom>
            <a:avLst/>
            <a:gdLst>
              <a:gd name="T0" fmla="*/ 0 w 1624"/>
              <a:gd name="T1" fmla="*/ 0 h 3250"/>
              <a:gd name="T2" fmla="*/ 2147483646 w 1624"/>
              <a:gd name="T3" fmla="*/ 2147483646 h 3250"/>
              <a:gd name="T4" fmla="*/ 0 w 1624"/>
              <a:gd name="T5" fmla="*/ 2147483646 h 3250"/>
              <a:gd name="T6" fmla="*/ 0 w 1624"/>
              <a:gd name="T7" fmla="*/ 0 h 32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 h="3250">
                <a:moveTo>
                  <a:pt x="0" y="0"/>
                </a:moveTo>
                <a:lnTo>
                  <a:pt x="1624" y="1625"/>
                </a:lnTo>
                <a:lnTo>
                  <a:pt x="0" y="325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lstStyle/>
          <a:p>
            <a:endParaRPr lang="zh-CN" altLang="en-US"/>
          </a:p>
        </p:txBody>
      </p:sp>
      <p:sp>
        <p:nvSpPr>
          <p:cNvPr id="27" name="原创设计师QQ598969553      _2"/>
          <p:cNvSpPr>
            <a:spLocks noGrp="1" noSelect="1" noRot="1" noChangeAspect="1" noMove="1" noResize="1" noChangeShapeType="1" noTextEdit="1"/>
          </p:cNvSpPr>
          <p:nvPr/>
        </p:nvSpPr>
        <p:spPr bwMode="auto">
          <a:xfrm>
            <a:off x="0" y="2133600"/>
            <a:ext cx="438150"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sp>
        <p:nvSpPr>
          <p:cNvPr id="28" name="原创设计师QQ598969553      _3"/>
          <p:cNvSpPr>
            <a:spLocks noGrp="1" noSelect="1" noRot="1" noChangeAspect="1" noMove="1" noResize="1" noChangeShapeType="1" noTextEdit="1"/>
          </p:cNvSpPr>
          <p:nvPr/>
        </p:nvSpPr>
        <p:spPr bwMode="auto">
          <a:xfrm>
            <a:off x="1965325" y="1562100"/>
            <a:ext cx="581025" cy="1158875"/>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p>
        </p:txBody>
      </p:sp>
      <p:sp>
        <p:nvSpPr>
          <p:cNvPr id="29" name="原创设计师QQ598969553      _4"/>
          <p:cNvSpPr>
            <a:spLocks noGrp="1" noSelect="1" noRot="1" noChangeAspect="1" noMove="1" noResize="1" noChangeShapeType="1" noTextEdit="1"/>
          </p:cNvSpPr>
          <p:nvPr/>
        </p:nvSpPr>
        <p:spPr bwMode="auto">
          <a:xfrm>
            <a:off x="2222500" y="2090738"/>
            <a:ext cx="471488" cy="944562"/>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原创设计师QQ598969553      _5"/>
          <p:cNvSpPr>
            <a:spLocks noChangeArrowheads="1"/>
          </p:cNvSpPr>
          <p:nvPr/>
        </p:nvSpPr>
        <p:spPr bwMode="auto">
          <a:xfrm>
            <a:off x="3492500" y="2054225"/>
            <a:ext cx="2768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3600" dirty="0">
                <a:solidFill>
                  <a:schemeClr val="accent2"/>
                </a:solidFill>
                <a:latin typeface="Impact" panose="020B0806030902050204" pitchFamily="34" charset="0"/>
                <a:ea typeface="微软雅黑" panose="020B0503020204020204" pitchFamily="34" charset="-122"/>
                <a:cs typeface="宋体" panose="02010600030101010101" pitchFamily="2" charset="-122"/>
              </a:rPr>
              <a:t>感谢</a:t>
            </a:r>
            <a:r>
              <a:rPr lang="zh-CN" altLang="en-US" sz="3600" dirty="0">
                <a:solidFill>
                  <a:schemeClr val="tx1">
                    <a:lumMod val="75000"/>
                    <a:lumOff val="25000"/>
                  </a:schemeClr>
                </a:solidFill>
                <a:latin typeface="Impact" panose="020B0806030902050204" pitchFamily="34" charset="0"/>
                <a:ea typeface="微软雅黑" panose="020B0503020204020204" pitchFamily="34" charset="-122"/>
                <a:cs typeface="宋体" panose="02010600030101010101" pitchFamily="2" charset="-122"/>
              </a:rPr>
              <a:t>各位观看</a:t>
            </a:r>
            <a:endParaRPr lang="en-US" altLang="zh-CN" sz="3600" dirty="0">
              <a:solidFill>
                <a:schemeClr val="tx1">
                  <a:lumMod val="75000"/>
                  <a:lumOff val="25000"/>
                </a:schemeClr>
              </a:solidFill>
              <a:latin typeface="Impact" panose="020B0806030902050204" pitchFamily="34" charset="0"/>
              <a:ea typeface="微软雅黑" panose="020B0503020204020204" pitchFamily="34" charset="-122"/>
              <a:cs typeface="宋体" panose="02010600030101010101" pitchFamily="2" charset="-122"/>
            </a:endParaRPr>
          </a:p>
        </p:txBody>
      </p:sp>
      <p:sp>
        <p:nvSpPr>
          <p:cNvPr id="31" name="原创设计师QQ598969553      _6"/>
          <p:cNvSpPr>
            <a:spLocks noChangeArrowheads="1"/>
          </p:cNvSpPr>
          <p:nvPr/>
        </p:nvSpPr>
        <p:spPr bwMode="auto">
          <a:xfrm>
            <a:off x="3490913" y="2636838"/>
            <a:ext cx="4033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We have many PowerPoint </a:t>
            </a:r>
            <a:r>
              <a:rPr lang="zh-CN" altLang="en-US" sz="800">
                <a:solidFill>
                  <a:srgbClr val="53585E"/>
                </a:solidFill>
                <a:latin typeface="Arial" panose="020B0604020202020204" pitchFamily="34" charset="0"/>
                <a:cs typeface="Arial" panose="020B0604020202020204" pitchFamily="34" charset="0"/>
              </a:rPr>
              <a:t>templates</a:t>
            </a:r>
            <a:r>
              <a:rPr lang="en-US" altLang="zh-CN" sz="8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a:solidFill>
                <a:srgbClr val="53585E"/>
              </a:solidFill>
              <a:latin typeface="Arial" panose="020B0604020202020204" pitchFamily="34" charset="0"/>
              <a:cs typeface="Arial" panose="020B0604020202020204" pitchFamily="34" charset="0"/>
            </a:endParaRPr>
          </a:p>
        </p:txBody>
      </p:sp>
      <p:sp>
        <p:nvSpPr>
          <p:cNvPr id="32" name="原创设计师QQ598969553      _7"/>
          <p:cNvSpPr>
            <a:spLocks noChangeShapeType="1"/>
          </p:cNvSpPr>
          <p:nvPr/>
        </p:nvSpPr>
        <p:spPr bwMode="auto">
          <a:xfrm>
            <a:off x="3490913" y="3081338"/>
            <a:ext cx="2952750"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n>
                <a:solidFill>
                  <a:schemeClr val="tx1">
                    <a:lumMod val="75000"/>
                    <a:lumOff val="25000"/>
                  </a:schemeClr>
                </a:solidFill>
              </a:ln>
              <a:solidFill>
                <a:srgbClr val="000000"/>
              </a:solidFill>
              <a:latin typeface="Arial" panose="020B0604020202020204" pitchFamily="34" charset="0"/>
            </a:endParaRPr>
          </a:p>
        </p:txBody>
      </p:sp>
      <p:sp>
        <p:nvSpPr>
          <p:cNvPr id="33" name="原创设计师QQ598969553      _8"/>
          <p:cNvSpPr>
            <a:spLocks noChangeArrowheads="1"/>
          </p:cNvSpPr>
          <p:nvPr/>
        </p:nvSpPr>
        <p:spPr bwMode="auto">
          <a:xfrm>
            <a:off x="3490913" y="3165475"/>
            <a:ext cx="2952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企业推介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项目展示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计划总结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商业融资 </a:t>
            </a:r>
          </a:p>
        </p:txBody>
      </p:sp>
      <p:sp>
        <p:nvSpPr>
          <p:cNvPr id="34" name="原创设计师QQ598969553      _9"/>
          <p:cNvSpPr>
            <a:spLocks noGrp="1" noSelect="1" noRot="1" noChangeAspect="1" noMove="1" noResize="1" noChangeArrowheads="1" noChangeShapeType="1" noTextEdit="1"/>
          </p:cNvSpPr>
          <p:nvPr/>
        </p:nvSpPr>
        <p:spPr bwMode="auto">
          <a:xfrm>
            <a:off x="1035050" y="3165475"/>
            <a:ext cx="2035175" cy="2035175"/>
          </a:xfrm>
          <a:prstGeom prst="diamond">
            <a:avLst/>
          </a:prstGeom>
          <a:blipFill dpi="0" rotWithShape="1">
            <a:blip r:embed="rId4"/>
            <a:srcRect/>
            <a:stretch>
              <a:fillRect/>
            </a:stretch>
          </a:blip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35" name="原创设计师QQ598969553      _10"/>
          <p:cNvSpPr>
            <a:spLocks noGrp="1" noSelect="1" noRot="1" noChangeAspect="1" noMove="1" noResize="1" noChangeArrowheads="1" noChangeShapeType="1" noTextEdit="1"/>
          </p:cNvSpPr>
          <p:nvPr/>
        </p:nvSpPr>
        <p:spPr bwMode="auto">
          <a:xfrm>
            <a:off x="-17463" y="4227513"/>
            <a:ext cx="2033588" cy="2033587"/>
          </a:xfrm>
          <a:prstGeom prst="diamond">
            <a:avLst/>
          </a:prstGeom>
          <a:solidFill>
            <a:schemeClr val="accent2"/>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40" name="原创设计师QQ598969553      _11"/>
          <p:cNvSpPr>
            <a:spLocks noGrp="1" noSelect="1" noRot="1" noChangeAspect="1" noMove="1" noResize="1" noChangeShapeType="1" noTextEdit="1"/>
          </p:cNvSpPr>
          <p:nvPr/>
        </p:nvSpPr>
        <p:spPr>
          <a:xfrm>
            <a:off x="2090738" y="4227513"/>
            <a:ext cx="2033587" cy="2033587"/>
          </a:xfrm>
          <a:prstGeom prst="diamond">
            <a:avLst/>
          </a:pr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41" name="原创设计师QQ598969553      _12"/>
          <p:cNvSpPr>
            <a:spLocks noChangeArrowheads="1"/>
          </p:cNvSpPr>
          <p:nvPr/>
        </p:nvSpPr>
        <p:spPr bwMode="auto">
          <a:xfrm>
            <a:off x="3492500" y="1490663"/>
            <a:ext cx="1898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a:solidFill>
                  <a:schemeClr val="accent1"/>
                </a:solidFill>
                <a:latin typeface="Impact" panose="020B0806030902050204" pitchFamily="34" charset="0"/>
                <a:ea typeface="微软雅黑" panose="020B0503020204020204" pitchFamily="34" charset="-122"/>
                <a:cs typeface="宋体" panose="02010600030101010101" pitchFamily="2" charset="-122"/>
              </a:rPr>
              <a:t>YOURLOGO</a:t>
            </a:r>
          </a:p>
        </p:txBody>
      </p:sp>
      <p:pic>
        <p:nvPicPr>
          <p:cNvPr id="44046"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35" presetClass="emph" presetSubtype="0" repeatCount="3000" fill="hold" nodeType="withEffect">
                                  <p:stCondLst>
                                    <p:cond delay="500"/>
                                  </p:stCondLst>
                                  <p:childTnLst>
                                    <p:anim calcmode="discrete" valueType="str">
                                      <p:cBhvr>
                                        <p:cTn id="14" dur="100" fill="hold"/>
                                        <p:tgtEl>
                                          <p:spTgt spid="27"/>
                                        </p:tgtEl>
                                        <p:attrNameLst>
                                          <p:attrName>style.visibility</p:attrName>
                                        </p:attrNameLst>
                                      </p:cBhvr>
                                      <p:tavLst>
                                        <p:tav tm="0">
                                          <p:val>
                                            <p:strVal val="hidden"/>
                                          </p:val>
                                        </p:tav>
                                        <p:tav tm="50000">
                                          <p:val>
                                            <p:strVal val="visible"/>
                                          </p:val>
                                        </p:tav>
                                      </p:tavLst>
                                    </p:anim>
                                  </p:childTnLst>
                                </p:cTn>
                              </p:par>
                              <p:par>
                                <p:cTn id="15" presetID="2" presetClass="entr" presetSubtype="8" fill="hold" nodeType="withEffect">
                                  <p:stCondLst>
                                    <p:cond delay="2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35" presetClass="emph" presetSubtype="0" repeatCount="3000" fill="hold" nodeType="withEffect">
                                  <p:stCondLst>
                                    <p:cond delay="600"/>
                                  </p:stCondLst>
                                  <p:childTnLst>
                                    <p:anim calcmode="discrete" valueType="str">
                                      <p:cBhvr>
                                        <p:cTn id="20" dur="100" fill="hold"/>
                                        <p:tgtEl>
                                          <p:spTgt spid="2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29"/>
                                        </p:tgtEl>
                                        <p:attrNameLst>
                                          <p:attrName>style.visibility</p:attrName>
                                        </p:attrNameLst>
                                      </p:cBhvr>
                                      <p:tavLst>
                                        <p:tav tm="0">
                                          <p:val>
                                            <p:strVal val="hidden"/>
                                          </p:val>
                                        </p:tav>
                                        <p:tav tm="50000">
                                          <p:val>
                                            <p:strVal val="visible"/>
                                          </p:val>
                                        </p:tav>
                                      </p:tavLst>
                                    </p:anim>
                                  </p:childTnLst>
                                </p:cTn>
                              </p:par>
                              <p:par>
                                <p:cTn id="27" presetID="2" presetClass="entr" presetSubtype="8" fill="hold" nodeType="withEffect">
                                  <p:stCondLst>
                                    <p:cond delay="7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0-#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par>
                                <p:cTn id="31" presetID="35" presetClass="emph" presetSubtype="0" repeatCount="3000" fill="hold" nodeType="withEffect">
                                  <p:stCondLst>
                                    <p:cond delay="1100"/>
                                  </p:stCondLst>
                                  <p:childTnLst>
                                    <p:anim calcmode="discrete" valueType="str">
                                      <p:cBhvr>
                                        <p:cTn id="32" dur="100" fill="hold"/>
                                        <p:tgtEl>
                                          <p:spTgt spid="40"/>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30"/>
                                        </p:tgtEl>
                                        <p:attrNameLst>
                                          <p:attrName>style.visibility</p:attrName>
                                        </p:attrNameLst>
                                      </p:cBhvr>
                                      <p:to>
                                        <p:strVal val="visible"/>
                                      </p:to>
                                    </p:set>
                                    <p:anim by="(-#ppt_w*2)" calcmode="lin" valueType="num">
                                      <p:cBhvr rctx="PPT">
                                        <p:cTn id="43" dur="375" autoRev="1" fill="hold">
                                          <p:stCondLst>
                                            <p:cond delay="0"/>
                                          </p:stCondLst>
                                        </p:cTn>
                                        <p:tgtEl>
                                          <p:spTgt spid="30"/>
                                        </p:tgtEl>
                                        <p:attrNameLst>
                                          <p:attrName>ppt_w</p:attrName>
                                        </p:attrNameLst>
                                      </p:cBhvr>
                                    </p:anim>
                                    <p:anim by="(#ppt_w*0.50)" calcmode="lin" valueType="num">
                                      <p:cBhvr>
                                        <p:cTn id="44" dur="375" decel="50000" autoRev="1" fill="hold">
                                          <p:stCondLst>
                                            <p:cond delay="0"/>
                                          </p:stCondLst>
                                        </p:cTn>
                                        <p:tgtEl>
                                          <p:spTgt spid="30"/>
                                        </p:tgtEl>
                                        <p:attrNameLst>
                                          <p:attrName>ppt_x</p:attrName>
                                        </p:attrNameLst>
                                      </p:cBhvr>
                                    </p:anim>
                                    <p:anim from="(-#ppt_h/2)" to="(#ppt_y)" calcmode="lin" valueType="num">
                                      <p:cBhvr>
                                        <p:cTn id="45" dur="750" fill="hold">
                                          <p:stCondLst>
                                            <p:cond delay="0"/>
                                          </p:stCondLst>
                                        </p:cTn>
                                        <p:tgtEl>
                                          <p:spTgt spid="30"/>
                                        </p:tgtEl>
                                        <p:attrNameLst>
                                          <p:attrName>ppt_y</p:attrName>
                                        </p:attrNameLst>
                                      </p:cBhvr>
                                    </p:anim>
                                    <p:animRot by="21600000">
                                      <p:cBhvr>
                                        <p:cTn id="46" dur="750" fill="hold">
                                          <p:stCondLst>
                                            <p:cond delay="0"/>
                                          </p:stCondLst>
                                        </p:cTn>
                                        <p:tgtEl>
                                          <p:spTgt spid="30"/>
                                        </p:tgtEl>
                                        <p:attrNameLst>
                                          <p:attrName>r</p:attrName>
                                        </p:attrNameLst>
                                      </p:cBhvr>
                                    </p:animRot>
                                  </p:childTnLst>
                                </p:cTn>
                              </p:par>
                              <p:par>
                                <p:cTn id="47" presetID="42" presetClass="entr" presetSubtype="0" fill="hold" grpId="0" nodeType="withEffect">
                                  <p:stCondLst>
                                    <p:cond delay="220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750"/>
                                        <p:tgtEl>
                                          <p:spTgt spid="31"/>
                                        </p:tgtEl>
                                      </p:cBhvr>
                                    </p:animEffect>
                                    <p:anim calcmode="lin" valueType="num">
                                      <p:cBhvr>
                                        <p:cTn id="50" dur="750" fill="hold"/>
                                        <p:tgtEl>
                                          <p:spTgt spid="31"/>
                                        </p:tgtEl>
                                        <p:attrNameLst>
                                          <p:attrName>ppt_x</p:attrName>
                                        </p:attrNameLst>
                                      </p:cBhvr>
                                      <p:tavLst>
                                        <p:tav tm="0">
                                          <p:val>
                                            <p:strVal val="#ppt_x"/>
                                          </p:val>
                                        </p:tav>
                                        <p:tav tm="100000">
                                          <p:val>
                                            <p:strVal val="#ppt_x"/>
                                          </p:val>
                                        </p:tav>
                                      </p:tavLst>
                                    </p:anim>
                                    <p:anim calcmode="lin" valueType="num">
                                      <p:cBhvr>
                                        <p:cTn id="51" dur="750" fill="hold"/>
                                        <p:tgtEl>
                                          <p:spTgt spid="31"/>
                                        </p:tgtEl>
                                        <p:attrNameLst>
                                          <p:attrName>ppt_y</p:attrName>
                                        </p:attrNameLst>
                                      </p:cBhvr>
                                      <p:tavLst>
                                        <p:tav tm="0">
                                          <p:val>
                                            <p:strVal val="#ppt_y+.1"/>
                                          </p:val>
                                        </p:tav>
                                        <p:tav tm="100000">
                                          <p:val>
                                            <p:strVal val="#ppt_y"/>
                                          </p:val>
                                        </p:tav>
                                      </p:tavLst>
                                    </p:anim>
                                  </p:childTnLst>
                                </p:cTn>
                              </p:par>
                              <p:par>
                                <p:cTn id="52" presetID="22" presetClass="entr" presetSubtype="8" fill="hold"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4" fill="hold" grpId="0" nodeType="withEffect">
                                  <p:stCondLst>
                                    <p:cond delay="350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56" presetClass="entr" presetSubtype="0" fill="hold" grpId="0" nodeType="withEffect">
                                  <p:stCondLst>
                                    <p:cond delay="1400"/>
                                  </p:stCondLst>
                                  <p:iterate type="lt">
                                    <p:tmPct val="6667"/>
                                  </p:iterate>
                                  <p:childTnLst>
                                    <p:set>
                                      <p:cBhvr>
                                        <p:cTn id="60" dur="1" fill="hold">
                                          <p:stCondLst>
                                            <p:cond delay="0"/>
                                          </p:stCondLst>
                                        </p:cTn>
                                        <p:tgtEl>
                                          <p:spTgt spid="41"/>
                                        </p:tgtEl>
                                        <p:attrNameLst>
                                          <p:attrName>style.visibility</p:attrName>
                                        </p:attrNameLst>
                                      </p:cBhvr>
                                      <p:to>
                                        <p:strVal val="visible"/>
                                      </p:to>
                                    </p:set>
                                    <p:anim by="(-#ppt_w*2)" calcmode="lin" valueType="num">
                                      <p:cBhvr rctx="PPT">
                                        <p:cTn id="61" dur="375" autoRev="1" fill="hold">
                                          <p:stCondLst>
                                            <p:cond delay="0"/>
                                          </p:stCondLst>
                                        </p:cTn>
                                        <p:tgtEl>
                                          <p:spTgt spid="41"/>
                                        </p:tgtEl>
                                        <p:attrNameLst>
                                          <p:attrName>ppt_w</p:attrName>
                                        </p:attrNameLst>
                                      </p:cBhvr>
                                    </p:anim>
                                    <p:anim by="(#ppt_w*0.50)" calcmode="lin" valueType="num">
                                      <p:cBhvr>
                                        <p:cTn id="62" dur="375" decel="50000" autoRev="1" fill="hold">
                                          <p:stCondLst>
                                            <p:cond delay="0"/>
                                          </p:stCondLst>
                                        </p:cTn>
                                        <p:tgtEl>
                                          <p:spTgt spid="41"/>
                                        </p:tgtEl>
                                        <p:attrNameLst>
                                          <p:attrName>ppt_x</p:attrName>
                                        </p:attrNameLst>
                                      </p:cBhvr>
                                    </p:anim>
                                    <p:anim from="(-#ppt_h/2)" to="(#ppt_y)" calcmode="lin" valueType="num">
                                      <p:cBhvr>
                                        <p:cTn id="63" dur="750" fill="hold">
                                          <p:stCondLst>
                                            <p:cond delay="0"/>
                                          </p:stCondLst>
                                        </p:cTn>
                                        <p:tgtEl>
                                          <p:spTgt spid="41"/>
                                        </p:tgtEl>
                                        <p:attrNameLst>
                                          <p:attrName>ppt_y</p:attrName>
                                        </p:attrNameLst>
                                      </p:cBhvr>
                                    </p:anim>
                                    <p:animRot by="21600000">
                                      <p:cBhvr>
                                        <p:cTn id="64" dur="750" fill="hold">
                                          <p:stCondLst>
                                            <p:cond delay="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9" grpId="1" animBg="1"/>
      <p:bldP spid="30" grpId="0"/>
      <p:bldP spid="31" grpId="0"/>
      <p:bldP spid="33" grpId="0"/>
      <p:bldP spid="34" grpId="0" animBg="1"/>
      <p:bldP spid="35" grpId="0"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原创设计师QQ598969553      _1"/>
          <p:cNvSpPr/>
          <p:nvPr/>
        </p:nvSpPr>
        <p:spPr bwMode="auto">
          <a:xfrm>
            <a:off x="0" y="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31" name="原创设计师QQ598969553      _2"/>
          <p:cNvSpPr/>
          <p:nvPr/>
        </p:nvSpPr>
        <p:spPr bwMode="auto">
          <a:xfrm>
            <a:off x="100013" y="225425"/>
            <a:ext cx="215900" cy="433388"/>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原创设计师QQ598969553      _3"/>
          <p:cNvSpPr>
            <a:spLocks noChangeArrowheads="1"/>
          </p:cNvSpPr>
          <p:nvPr/>
        </p:nvSpPr>
        <p:spPr bwMode="auto">
          <a:xfrm>
            <a:off x="463550" y="195263"/>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rPr>
              <a:t>目录</a:t>
            </a:r>
            <a:endParaRPr lang="en-US" altLang="zh-CN" sz="2000" b="1">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33" name="原创设计师QQ598969553      _4"/>
          <p:cNvSpPr>
            <a:spLocks noChangeArrowheads="1"/>
          </p:cNvSpPr>
          <p:nvPr/>
        </p:nvSpPr>
        <p:spPr bwMode="auto">
          <a:xfrm>
            <a:off x="468313" y="539750"/>
            <a:ext cx="1800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This is a subtitle for your presentation</a:t>
            </a:r>
            <a:endParaRPr lang="zh-CN" altLang="en-US" sz="800">
              <a:solidFill>
                <a:srgbClr val="53585E"/>
              </a:solidFill>
              <a:latin typeface="Arial" panose="020B0604020202020204" pitchFamily="34" charset="0"/>
              <a:cs typeface="Arial" panose="020B0604020202020204" pitchFamily="34" charset="0"/>
            </a:endParaRPr>
          </a:p>
        </p:txBody>
      </p:sp>
      <p:sp>
        <p:nvSpPr>
          <p:cNvPr id="34" name="原创设计师QQ598969553      _5"/>
          <p:cNvSpPr>
            <a:spLocks noChangeArrowheads="1"/>
          </p:cNvSpPr>
          <p:nvPr/>
        </p:nvSpPr>
        <p:spPr bwMode="auto">
          <a:xfrm>
            <a:off x="1054100" y="195263"/>
            <a:ext cx="112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zh-CN" sz="2000" dirty="0">
                <a:solidFill>
                  <a:schemeClr val="accent2"/>
                </a:solidFill>
                <a:latin typeface="+mj-lt"/>
                <a:ea typeface="微软雅黑" panose="020B0503020204020204" pitchFamily="34" charset="-122"/>
                <a:cs typeface="宋体" panose="02010600030101010101" pitchFamily="2" charset="-122"/>
              </a:rPr>
              <a:t>CONTENTS</a:t>
            </a:r>
          </a:p>
        </p:txBody>
      </p:sp>
      <p:sp>
        <p:nvSpPr>
          <p:cNvPr id="35" name="原创设计师QQ598969553      _6"/>
          <p:cNvSpPr>
            <a:spLocks noChangeArrowheads="1"/>
          </p:cNvSpPr>
          <p:nvPr/>
        </p:nvSpPr>
        <p:spPr bwMode="auto">
          <a:xfrm>
            <a:off x="942975" y="1319213"/>
            <a:ext cx="3224213" cy="3222625"/>
          </a:xfrm>
          <a:prstGeom prst="diamond">
            <a:avLst/>
          </a:prstGeom>
          <a:blipFill dpi="0" rotWithShape="1">
            <a:blip r:embed="rId3"/>
            <a:srcRect/>
            <a:stretch>
              <a:fillRect/>
            </a:stretch>
          </a:blip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36" name="原创设计师QQ598969553      _7"/>
          <p:cNvSpPr/>
          <p:nvPr/>
        </p:nvSpPr>
        <p:spPr bwMode="auto">
          <a:xfrm>
            <a:off x="3779838" y="2374900"/>
            <a:ext cx="268287" cy="538163"/>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原创设计师QQ598969553      _8"/>
          <p:cNvSpPr/>
          <p:nvPr/>
        </p:nvSpPr>
        <p:spPr bwMode="auto">
          <a:xfrm>
            <a:off x="2097088" y="3938588"/>
            <a:ext cx="269875" cy="539750"/>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38" name="原创设计师QQ598969553      _9"/>
          <p:cNvCxnSpPr/>
          <p:nvPr/>
        </p:nvCxnSpPr>
        <p:spPr>
          <a:xfrm>
            <a:off x="3492500" y="1490663"/>
            <a:ext cx="3651250" cy="36512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原创设计师QQ598969553      _10"/>
          <p:cNvSpPr/>
          <p:nvPr/>
        </p:nvSpPr>
        <p:spPr>
          <a:xfrm>
            <a:off x="4148138" y="2144713"/>
            <a:ext cx="71437" cy="73025"/>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原创设计师QQ598969553      _11"/>
          <p:cNvSpPr>
            <a:spLocks noChangeArrowheads="1"/>
          </p:cNvSpPr>
          <p:nvPr/>
        </p:nvSpPr>
        <p:spPr bwMode="auto">
          <a:xfrm>
            <a:off x="4427538" y="1930400"/>
            <a:ext cx="8286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About us</a:t>
            </a:r>
            <a:endParaRPr lang="zh-CN" altLang="en-US" sz="800">
              <a:solidFill>
                <a:srgbClr val="53585E"/>
              </a:solidFill>
              <a:latin typeface="Arial" panose="020B0604020202020204" pitchFamily="34" charset="0"/>
              <a:cs typeface="Arial" panose="020B0604020202020204" pitchFamily="34" charset="0"/>
            </a:endParaRPr>
          </a:p>
        </p:txBody>
      </p:sp>
      <p:sp>
        <p:nvSpPr>
          <p:cNvPr id="41" name="原创设计师QQ598969553      _12"/>
          <p:cNvSpPr>
            <a:spLocks noChangeArrowheads="1"/>
          </p:cNvSpPr>
          <p:nvPr/>
        </p:nvSpPr>
        <p:spPr bwMode="auto">
          <a:xfrm>
            <a:off x="4427538" y="2095500"/>
            <a:ext cx="7572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关于我们</a:t>
            </a:r>
          </a:p>
        </p:txBody>
      </p:sp>
      <p:sp>
        <p:nvSpPr>
          <p:cNvPr id="42" name="原创设计师QQ598969553      _13"/>
          <p:cNvSpPr/>
          <p:nvPr/>
        </p:nvSpPr>
        <p:spPr>
          <a:xfrm>
            <a:off x="4859338" y="2859088"/>
            <a:ext cx="73025" cy="7143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原创设计师QQ598969553      _14"/>
          <p:cNvSpPr>
            <a:spLocks noChangeArrowheads="1"/>
          </p:cNvSpPr>
          <p:nvPr/>
        </p:nvSpPr>
        <p:spPr bwMode="auto">
          <a:xfrm>
            <a:off x="5140325" y="2643188"/>
            <a:ext cx="8270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Our services</a:t>
            </a:r>
          </a:p>
        </p:txBody>
      </p:sp>
      <p:sp>
        <p:nvSpPr>
          <p:cNvPr id="44" name="原创设计师QQ598969553      _15"/>
          <p:cNvSpPr>
            <a:spLocks noChangeArrowheads="1"/>
          </p:cNvSpPr>
          <p:nvPr/>
        </p:nvSpPr>
        <p:spPr bwMode="auto">
          <a:xfrm>
            <a:off x="5140325" y="2809875"/>
            <a:ext cx="10874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我们的服务</a:t>
            </a:r>
          </a:p>
        </p:txBody>
      </p:sp>
      <p:sp>
        <p:nvSpPr>
          <p:cNvPr id="45" name="原创设计师QQ598969553      _16"/>
          <p:cNvSpPr/>
          <p:nvPr/>
        </p:nvSpPr>
        <p:spPr>
          <a:xfrm>
            <a:off x="5580063" y="3576638"/>
            <a:ext cx="71437" cy="7143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原创设计师QQ598969553      _17"/>
          <p:cNvSpPr>
            <a:spLocks noChangeArrowheads="1"/>
          </p:cNvSpPr>
          <p:nvPr/>
        </p:nvSpPr>
        <p:spPr bwMode="auto">
          <a:xfrm>
            <a:off x="5859463" y="3360738"/>
            <a:ext cx="8286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Projects show</a:t>
            </a:r>
            <a:endParaRPr lang="zh-CN" altLang="en-US" sz="800">
              <a:solidFill>
                <a:srgbClr val="53585E"/>
              </a:solidFill>
              <a:latin typeface="Arial" panose="020B0604020202020204" pitchFamily="34" charset="0"/>
              <a:cs typeface="Arial" panose="020B0604020202020204" pitchFamily="34" charset="0"/>
            </a:endParaRPr>
          </a:p>
        </p:txBody>
      </p:sp>
      <p:sp>
        <p:nvSpPr>
          <p:cNvPr id="48" name="原创设计师QQ598969553      _18"/>
          <p:cNvSpPr>
            <a:spLocks noChangeArrowheads="1"/>
          </p:cNvSpPr>
          <p:nvPr/>
        </p:nvSpPr>
        <p:spPr bwMode="auto">
          <a:xfrm>
            <a:off x="5859463" y="3527425"/>
            <a:ext cx="20240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成功项目展示</a:t>
            </a:r>
          </a:p>
        </p:txBody>
      </p:sp>
      <p:sp>
        <p:nvSpPr>
          <p:cNvPr id="49" name="原创设计师QQ598969553      _19"/>
          <p:cNvSpPr/>
          <p:nvPr/>
        </p:nvSpPr>
        <p:spPr>
          <a:xfrm>
            <a:off x="6296025" y="4294188"/>
            <a:ext cx="73025" cy="7143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原创设计师QQ598969553      _20"/>
          <p:cNvSpPr>
            <a:spLocks noChangeArrowheads="1"/>
          </p:cNvSpPr>
          <p:nvPr/>
        </p:nvSpPr>
        <p:spPr bwMode="auto">
          <a:xfrm>
            <a:off x="6575425" y="4078288"/>
            <a:ext cx="8286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Market analysis</a:t>
            </a:r>
          </a:p>
        </p:txBody>
      </p:sp>
      <p:sp>
        <p:nvSpPr>
          <p:cNvPr id="51" name="原创设计师QQ598969553      _21"/>
          <p:cNvSpPr>
            <a:spLocks noChangeArrowheads="1"/>
          </p:cNvSpPr>
          <p:nvPr/>
        </p:nvSpPr>
        <p:spPr bwMode="auto">
          <a:xfrm>
            <a:off x="6575425" y="4244975"/>
            <a:ext cx="2025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市场分析</a:t>
            </a:r>
          </a:p>
        </p:txBody>
      </p:sp>
      <p:sp>
        <p:nvSpPr>
          <p:cNvPr id="52" name="原创设计师QQ598969553      _22"/>
          <p:cNvSpPr/>
          <p:nvPr/>
        </p:nvSpPr>
        <p:spPr bwMode="auto">
          <a:xfrm>
            <a:off x="1306513" y="2573338"/>
            <a:ext cx="358775" cy="714375"/>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pic>
        <p:nvPicPr>
          <p:cNvPr id="9240"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300"/>
                                        <p:tgtEl>
                                          <p:spTgt spid="32"/>
                                        </p:tgtEl>
                                      </p:cBhvr>
                                    </p:animEffect>
                                    <p:anim calcmode="lin" valueType="num">
                                      <p:cBhvr>
                                        <p:cTn id="20" dur="300" fill="hold"/>
                                        <p:tgtEl>
                                          <p:spTgt spid="32"/>
                                        </p:tgtEl>
                                        <p:attrNameLst>
                                          <p:attrName>ppt_x</p:attrName>
                                        </p:attrNameLst>
                                      </p:cBhvr>
                                      <p:tavLst>
                                        <p:tav tm="0">
                                          <p:val>
                                            <p:strVal val="#ppt_x"/>
                                          </p:val>
                                        </p:tav>
                                        <p:tav tm="100000">
                                          <p:val>
                                            <p:strVal val="#ppt_x"/>
                                          </p:val>
                                        </p:tav>
                                      </p:tavLst>
                                    </p:anim>
                                    <p:anim calcmode="lin" valueType="num">
                                      <p:cBhvr>
                                        <p:cTn id="21" dur="3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300"/>
                                        <p:tgtEl>
                                          <p:spTgt spid="33"/>
                                        </p:tgtEl>
                                      </p:cBhvr>
                                    </p:animEffect>
                                    <p:anim calcmode="lin" valueType="num">
                                      <p:cBhvr>
                                        <p:cTn id="25" dur="300" fill="hold"/>
                                        <p:tgtEl>
                                          <p:spTgt spid="33"/>
                                        </p:tgtEl>
                                        <p:attrNameLst>
                                          <p:attrName>ppt_x</p:attrName>
                                        </p:attrNameLst>
                                      </p:cBhvr>
                                      <p:tavLst>
                                        <p:tav tm="0">
                                          <p:val>
                                            <p:strVal val="#ppt_x"/>
                                          </p:val>
                                        </p:tav>
                                        <p:tav tm="100000">
                                          <p:val>
                                            <p:strVal val="#ppt_x"/>
                                          </p:val>
                                        </p:tav>
                                      </p:tavLst>
                                    </p:anim>
                                    <p:anim calcmode="lin" valueType="num">
                                      <p:cBhvr>
                                        <p:cTn id="26" dur="300" fill="hold"/>
                                        <p:tgtEl>
                                          <p:spTgt spid="3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7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300"/>
                                        <p:tgtEl>
                                          <p:spTgt spid="34"/>
                                        </p:tgtEl>
                                      </p:cBhvr>
                                    </p:animEffect>
                                    <p:anim calcmode="lin" valueType="num">
                                      <p:cBhvr>
                                        <p:cTn id="30" dur="300" fill="hold"/>
                                        <p:tgtEl>
                                          <p:spTgt spid="34"/>
                                        </p:tgtEl>
                                        <p:attrNameLst>
                                          <p:attrName>ppt_x</p:attrName>
                                        </p:attrNameLst>
                                      </p:cBhvr>
                                      <p:tavLst>
                                        <p:tav tm="0">
                                          <p:val>
                                            <p:strVal val="#ppt_x"/>
                                          </p:val>
                                        </p:tav>
                                        <p:tav tm="100000">
                                          <p:val>
                                            <p:strVal val="#ppt_x"/>
                                          </p:val>
                                        </p:tav>
                                      </p:tavLst>
                                    </p:anim>
                                    <p:anim calcmode="lin" valueType="num">
                                      <p:cBhvr>
                                        <p:cTn id="31" dur="300" fill="hold"/>
                                        <p:tgtEl>
                                          <p:spTgt spid="34"/>
                                        </p:tgtEl>
                                        <p:attrNameLst>
                                          <p:attrName>ppt_y</p:attrName>
                                        </p:attrNameLst>
                                      </p:cBhvr>
                                      <p:tavLst>
                                        <p:tav tm="0">
                                          <p:val>
                                            <p:strVal val="#ppt_y-.1"/>
                                          </p:val>
                                        </p:tav>
                                        <p:tav tm="100000">
                                          <p:val>
                                            <p:strVal val="#ppt_y"/>
                                          </p:val>
                                        </p:tav>
                                      </p:tavLst>
                                    </p:anim>
                                  </p:childTnLst>
                                </p:cTn>
                              </p:par>
                              <p:par>
                                <p:cTn id="32" presetID="21" presetClass="entr" presetSubtype="1" fill="hold" grpId="0" nodeType="withEffect">
                                  <p:stCondLst>
                                    <p:cond delay="1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500"/>
                                        <p:tgtEl>
                                          <p:spTgt spid="35"/>
                                        </p:tgtEl>
                                      </p:cBhvr>
                                    </p:animEffect>
                                  </p:childTnLst>
                                </p:cTn>
                              </p:par>
                              <p:par>
                                <p:cTn id="35" presetID="2" presetClass="entr" presetSubtype="8" fill="hold" grpId="0" nodeType="withEffect">
                                  <p:stCondLst>
                                    <p:cond delay="11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0-#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par>
                                <p:cTn id="39" presetID="35" presetClass="emph" presetSubtype="0" repeatCount="3000" fill="hold" grpId="1" nodeType="withEffect">
                                  <p:stCondLst>
                                    <p:cond delay="1500"/>
                                  </p:stCondLst>
                                  <p:childTnLst>
                                    <p:anim calcmode="discrete" valueType="str">
                                      <p:cBhvr>
                                        <p:cTn id="40" dur="100" fill="hold"/>
                                        <p:tgtEl>
                                          <p:spTgt spid="36"/>
                                        </p:tgtEl>
                                        <p:attrNameLst>
                                          <p:attrName>style.visibility</p:attrName>
                                        </p:attrNameLst>
                                      </p:cBhvr>
                                      <p:tavLst>
                                        <p:tav tm="0">
                                          <p:val>
                                            <p:strVal val="hidden"/>
                                          </p:val>
                                        </p:tav>
                                        <p:tav tm="50000">
                                          <p:val>
                                            <p:strVal val="visible"/>
                                          </p:val>
                                        </p:tav>
                                      </p:tavLst>
                                    </p:anim>
                                  </p:childTnLst>
                                </p:cTn>
                              </p:par>
                              <p:par>
                                <p:cTn id="41" presetID="2" presetClass="entr" presetSubtype="8" fill="hold" nodeType="withEffect">
                                  <p:stCondLst>
                                    <p:cond delay="120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0-#ppt_w/2"/>
                                          </p:val>
                                        </p:tav>
                                        <p:tav tm="100000">
                                          <p:val>
                                            <p:strVal val="#ppt_x"/>
                                          </p:val>
                                        </p:tav>
                                      </p:tavLst>
                                    </p:anim>
                                    <p:anim calcmode="lin" valueType="num">
                                      <p:cBhvr additive="base">
                                        <p:cTn id="44" dur="500" fill="hold"/>
                                        <p:tgtEl>
                                          <p:spTgt spid="52"/>
                                        </p:tgtEl>
                                        <p:attrNameLst>
                                          <p:attrName>ppt_y</p:attrName>
                                        </p:attrNameLst>
                                      </p:cBhvr>
                                      <p:tavLst>
                                        <p:tav tm="0">
                                          <p:val>
                                            <p:strVal val="#ppt_y"/>
                                          </p:val>
                                        </p:tav>
                                        <p:tav tm="100000">
                                          <p:val>
                                            <p:strVal val="#ppt_y"/>
                                          </p:val>
                                        </p:tav>
                                      </p:tavLst>
                                    </p:anim>
                                  </p:childTnLst>
                                </p:cTn>
                              </p:par>
                              <p:par>
                                <p:cTn id="45" presetID="35" presetClass="emph" presetSubtype="0" repeatCount="3000" fill="hold" nodeType="withEffect">
                                  <p:stCondLst>
                                    <p:cond delay="1600"/>
                                  </p:stCondLst>
                                  <p:childTnLst>
                                    <p:anim calcmode="discrete" valueType="str">
                                      <p:cBhvr>
                                        <p:cTn id="46" dur="100" fill="hold"/>
                                        <p:tgtEl>
                                          <p:spTgt spid="52"/>
                                        </p:tgtEl>
                                        <p:attrNameLst>
                                          <p:attrName>style.visibility</p:attrName>
                                        </p:attrNameLst>
                                      </p:cBhvr>
                                      <p:tavLst>
                                        <p:tav tm="0">
                                          <p:val>
                                            <p:strVal val="hidden"/>
                                          </p:val>
                                        </p:tav>
                                        <p:tav tm="50000">
                                          <p:val>
                                            <p:strVal val="visible"/>
                                          </p:val>
                                        </p:tav>
                                      </p:tavLst>
                                    </p:anim>
                                  </p:childTnLst>
                                </p:cTn>
                              </p:par>
                              <p:par>
                                <p:cTn id="47" presetID="2" presetClass="entr" presetSubtype="8" fill="hold" grpId="0" nodeType="withEffect">
                                  <p:stCondLst>
                                    <p:cond delay="130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0-#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par>
                                <p:cTn id="51" presetID="35" presetClass="emph" presetSubtype="0" repeatCount="3000" fill="hold" grpId="1" nodeType="withEffect">
                                  <p:stCondLst>
                                    <p:cond delay="1700"/>
                                  </p:stCondLst>
                                  <p:childTnLst>
                                    <p:anim calcmode="discrete" valueType="str">
                                      <p:cBhvr>
                                        <p:cTn id="52" dur="100" fill="hold"/>
                                        <p:tgtEl>
                                          <p:spTgt spid="37"/>
                                        </p:tgtEl>
                                        <p:attrNameLst>
                                          <p:attrName>style.visibility</p:attrName>
                                        </p:attrNameLst>
                                      </p:cBhvr>
                                      <p:tavLst>
                                        <p:tav tm="0">
                                          <p:val>
                                            <p:strVal val="hidden"/>
                                          </p:val>
                                        </p:tav>
                                        <p:tav tm="50000">
                                          <p:val>
                                            <p:strVal val="visible"/>
                                          </p:val>
                                        </p:tav>
                                      </p:tavLst>
                                    </p:anim>
                                  </p:childTnLst>
                                </p:cTn>
                              </p:par>
                              <p:par>
                                <p:cTn id="53" presetID="22" presetClass="entr" presetSubtype="1" fill="hold" nodeType="withEffect">
                                  <p:stCondLst>
                                    <p:cond delay="200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par>
                                <p:cTn id="56" presetID="53" presetClass="entr" presetSubtype="16" fill="hold" grpId="0" nodeType="withEffect">
                                  <p:stCondLst>
                                    <p:cond delay="25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Effect transition="in" filter="fade">
                                      <p:cBhvr>
                                        <p:cTn id="60" dur="500"/>
                                        <p:tgtEl>
                                          <p:spTgt spid="39"/>
                                        </p:tgtEl>
                                      </p:cBhvr>
                                    </p:animEffect>
                                  </p:childTnLst>
                                </p:cTn>
                              </p:par>
                              <p:par>
                                <p:cTn id="61" presetID="15" presetClass="entr" presetSubtype="0" fill="hold" grpId="0" nodeType="withEffect">
                                  <p:stCondLst>
                                    <p:cond delay="25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 calcmode="lin" valueType="num">
                                      <p:cBhvr>
                                        <p:cTn id="65"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0"/>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25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1000" fill="hold"/>
                                        <p:tgtEl>
                                          <p:spTgt spid="41"/>
                                        </p:tgtEl>
                                        <p:attrNameLst>
                                          <p:attrName>ppt_w</p:attrName>
                                        </p:attrNameLst>
                                      </p:cBhvr>
                                      <p:tavLst>
                                        <p:tav tm="0">
                                          <p:val>
                                            <p:fltVal val="0"/>
                                          </p:val>
                                        </p:tav>
                                        <p:tav tm="100000">
                                          <p:val>
                                            <p:strVal val="#ppt_w"/>
                                          </p:val>
                                        </p:tav>
                                      </p:tavLst>
                                    </p:anim>
                                    <p:anim calcmode="lin" valueType="num">
                                      <p:cBhvr>
                                        <p:cTn id="70" dur="1000" fill="hold"/>
                                        <p:tgtEl>
                                          <p:spTgt spid="41"/>
                                        </p:tgtEl>
                                        <p:attrNameLst>
                                          <p:attrName>ppt_h</p:attrName>
                                        </p:attrNameLst>
                                      </p:cBhvr>
                                      <p:tavLst>
                                        <p:tav tm="0">
                                          <p:val>
                                            <p:fltVal val="0"/>
                                          </p:val>
                                        </p:tav>
                                        <p:tav tm="100000">
                                          <p:val>
                                            <p:strVal val="#ppt_h"/>
                                          </p:val>
                                        </p:tav>
                                      </p:tavLst>
                                    </p:anim>
                                    <p:anim calcmode="lin" valueType="num">
                                      <p:cBhvr>
                                        <p:cTn id="71"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1"/>
                                        </p:tgtEl>
                                        <p:attrNameLst>
                                          <p:attrName>ppt_y</p:attrName>
                                        </p:attrNameLst>
                                      </p:cBhvr>
                                      <p:tavLst>
                                        <p:tav tm="0" fmla="#ppt_y+(sin(-2*pi*(1-$))*-#ppt_x+cos(-2*pi*(1-$))*(1-#ppt_y))*(1-$)">
                                          <p:val>
                                            <p:fltVal val="0"/>
                                          </p:val>
                                        </p:tav>
                                        <p:tav tm="100000">
                                          <p:val>
                                            <p:fltVal val="1"/>
                                          </p:val>
                                        </p:tav>
                                      </p:tavLst>
                                    </p:anim>
                                  </p:childTnLst>
                                </p:cTn>
                              </p:par>
                              <p:par>
                                <p:cTn id="73" presetID="53" presetClass="entr" presetSubtype="16" fill="hold" grpId="0" nodeType="withEffect">
                                  <p:stCondLst>
                                    <p:cond delay="350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Effect transition="in" filter="fade">
                                      <p:cBhvr>
                                        <p:cTn id="77" dur="500"/>
                                        <p:tgtEl>
                                          <p:spTgt spid="42"/>
                                        </p:tgtEl>
                                      </p:cBhvr>
                                    </p:animEffect>
                                  </p:childTnLst>
                                </p:cTn>
                              </p:par>
                              <p:par>
                                <p:cTn id="78" presetID="15" presetClass="entr" presetSubtype="0" fill="hold" grpId="0" nodeType="withEffect">
                                  <p:stCondLst>
                                    <p:cond delay="3500"/>
                                  </p:stCondLst>
                                  <p:childTnLst>
                                    <p:set>
                                      <p:cBhvr>
                                        <p:cTn id="79" dur="1" fill="hold">
                                          <p:stCondLst>
                                            <p:cond delay="0"/>
                                          </p:stCondLst>
                                        </p:cTn>
                                        <p:tgtEl>
                                          <p:spTgt spid="43"/>
                                        </p:tgtEl>
                                        <p:attrNameLst>
                                          <p:attrName>style.visibility</p:attrName>
                                        </p:attrNameLst>
                                      </p:cBhvr>
                                      <p:to>
                                        <p:strVal val="visible"/>
                                      </p:to>
                                    </p:set>
                                    <p:anim calcmode="lin" valueType="num">
                                      <p:cBhvr>
                                        <p:cTn id="80" dur="1000" fill="hold"/>
                                        <p:tgtEl>
                                          <p:spTgt spid="43"/>
                                        </p:tgtEl>
                                        <p:attrNameLst>
                                          <p:attrName>ppt_w</p:attrName>
                                        </p:attrNameLst>
                                      </p:cBhvr>
                                      <p:tavLst>
                                        <p:tav tm="0">
                                          <p:val>
                                            <p:fltVal val="0"/>
                                          </p:val>
                                        </p:tav>
                                        <p:tav tm="100000">
                                          <p:val>
                                            <p:strVal val="#ppt_w"/>
                                          </p:val>
                                        </p:tav>
                                      </p:tavLst>
                                    </p:anim>
                                    <p:anim calcmode="lin" valueType="num">
                                      <p:cBhvr>
                                        <p:cTn id="81" dur="1000" fill="hold"/>
                                        <p:tgtEl>
                                          <p:spTgt spid="43"/>
                                        </p:tgtEl>
                                        <p:attrNameLst>
                                          <p:attrName>ppt_h</p:attrName>
                                        </p:attrNameLst>
                                      </p:cBhvr>
                                      <p:tavLst>
                                        <p:tav tm="0">
                                          <p:val>
                                            <p:fltVal val="0"/>
                                          </p:val>
                                        </p:tav>
                                        <p:tav tm="100000">
                                          <p:val>
                                            <p:strVal val="#ppt_h"/>
                                          </p:val>
                                        </p:tav>
                                      </p:tavLst>
                                    </p:anim>
                                    <p:anim calcmode="lin" valueType="num">
                                      <p:cBhvr>
                                        <p:cTn id="8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43"/>
                                        </p:tgtEl>
                                        <p:attrNameLst>
                                          <p:attrName>ppt_y</p:attrName>
                                        </p:attrNameLst>
                                      </p:cBhvr>
                                      <p:tavLst>
                                        <p:tav tm="0" fmla="#ppt_y+(sin(-2*pi*(1-$))*-#ppt_x+cos(-2*pi*(1-$))*(1-#ppt_y))*(1-$)">
                                          <p:val>
                                            <p:fltVal val="0"/>
                                          </p:val>
                                        </p:tav>
                                        <p:tav tm="100000">
                                          <p:val>
                                            <p:fltVal val="1"/>
                                          </p:val>
                                        </p:tav>
                                      </p:tavLst>
                                    </p:anim>
                                  </p:childTnLst>
                                </p:cTn>
                              </p:par>
                              <p:par>
                                <p:cTn id="84" presetID="15" presetClass="entr" presetSubtype="0" fill="hold" grpId="0" nodeType="withEffect">
                                  <p:stCondLst>
                                    <p:cond delay="3500"/>
                                  </p:stCondLst>
                                  <p:childTnLst>
                                    <p:set>
                                      <p:cBhvr>
                                        <p:cTn id="85" dur="1" fill="hold">
                                          <p:stCondLst>
                                            <p:cond delay="0"/>
                                          </p:stCondLst>
                                        </p:cTn>
                                        <p:tgtEl>
                                          <p:spTgt spid="44"/>
                                        </p:tgtEl>
                                        <p:attrNameLst>
                                          <p:attrName>style.visibility</p:attrName>
                                        </p:attrNameLst>
                                      </p:cBhvr>
                                      <p:to>
                                        <p:strVal val="visible"/>
                                      </p:to>
                                    </p:set>
                                    <p:anim calcmode="lin" valueType="num">
                                      <p:cBhvr>
                                        <p:cTn id="86" dur="1000" fill="hold"/>
                                        <p:tgtEl>
                                          <p:spTgt spid="44"/>
                                        </p:tgtEl>
                                        <p:attrNameLst>
                                          <p:attrName>ppt_w</p:attrName>
                                        </p:attrNameLst>
                                      </p:cBhvr>
                                      <p:tavLst>
                                        <p:tav tm="0">
                                          <p:val>
                                            <p:fltVal val="0"/>
                                          </p:val>
                                        </p:tav>
                                        <p:tav tm="100000">
                                          <p:val>
                                            <p:strVal val="#ppt_w"/>
                                          </p:val>
                                        </p:tav>
                                      </p:tavLst>
                                    </p:anim>
                                    <p:anim calcmode="lin" valueType="num">
                                      <p:cBhvr>
                                        <p:cTn id="87" dur="1000" fill="hold"/>
                                        <p:tgtEl>
                                          <p:spTgt spid="44"/>
                                        </p:tgtEl>
                                        <p:attrNameLst>
                                          <p:attrName>ppt_h</p:attrName>
                                        </p:attrNameLst>
                                      </p:cBhvr>
                                      <p:tavLst>
                                        <p:tav tm="0">
                                          <p:val>
                                            <p:fltVal val="0"/>
                                          </p:val>
                                        </p:tav>
                                        <p:tav tm="100000">
                                          <p:val>
                                            <p:strVal val="#ppt_h"/>
                                          </p:val>
                                        </p:tav>
                                      </p:tavLst>
                                    </p:anim>
                                    <p:anim calcmode="lin" valueType="num">
                                      <p:cBhvr>
                                        <p:cTn id="88"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4"/>
                                        </p:tgtEl>
                                        <p:attrNameLst>
                                          <p:attrName>ppt_y</p:attrName>
                                        </p:attrNameLst>
                                      </p:cBhvr>
                                      <p:tavLst>
                                        <p:tav tm="0" fmla="#ppt_y+(sin(-2*pi*(1-$))*-#ppt_x+cos(-2*pi*(1-$))*(1-#ppt_y))*(1-$)">
                                          <p:val>
                                            <p:fltVal val="0"/>
                                          </p:val>
                                        </p:tav>
                                        <p:tav tm="100000">
                                          <p:val>
                                            <p:fltVal val="1"/>
                                          </p:val>
                                        </p:tav>
                                      </p:tavLst>
                                    </p:anim>
                                  </p:childTnLst>
                                </p:cTn>
                              </p:par>
                              <p:par>
                                <p:cTn id="90" presetID="53" presetClass="entr" presetSubtype="16" fill="hold" grpId="0" nodeType="withEffect">
                                  <p:stCondLst>
                                    <p:cond delay="4500"/>
                                  </p:stCondLst>
                                  <p:childTnLst>
                                    <p:set>
                                      <p:cBhvr>
                                        <p:cTn id="91" dur="1" fill="hold">
                                          <p:stCondLst>
                                            <p:cond delay="0"/>
                                          </p:stCondLst>
                                        </p:cTn>
                                        <p:tgtEl>
                                          <p:spTgt spid="45"/>
                                        </p:tgtEl>
                                        <p:attrNameLst>
                                          <p:attrName>style.visibility</p:attrName>
                                        </p:attrNameLst>
                                      </p:cBhvr>
                                      <p:to>
                                        <p:strVal val="visible"/>
                                      </p:to>
                                    </p:set>
                                    <p:anim calcmode="lin" valueType="num">
                                      <p:cBhvr>
                                        <p:cTn id="92" dur="500" fill="hold"/>
                                        <p:tgtEl>
                                          <p:spTgt spid="45"/>
                                        </p:tgtEl>
                                        <p:attrNameLst>
                                          <p:attrName>ppt_w</p:attrName>
                                        </p:attrNameLst>
                                      </p:cBhvr>
                                      <p:tavLst>
                                        <p:tav tm="0">
                                          <p:val>
                                            <p:fltVal val="0"/>
                                          </p:val>
                                        </p:tav>
                                        <p:tav tm="100000">
                                          <p:val>
                                            <p:strVal val="#ppt_w"/>
                                          </p:val>
                                        </p:tav>
                                      </p:tavLst>
                                    </p:anim>
                                    <p:anim calcmode="lin" valueType="num">
                                      <p:cBhvr>
                                        <p:cTn id="93" dur="500" fill="hold"/>
                                        <p:tgtEl>
                                          <p:spTgt spid="45"/>
                                        </p:tgtEl>
                                        <p:attrNameLst>
                                          <p:attrName>ppt_h</p:attrName>
                                        </p:attrNameLst>
                                      </p:cBhvr>
                                      <p:tavLst>
                                        <p:tav tm="0">
                                          <p:val>
                                            <p:fltVal val="0"/>
                                          </p:val>
                                        </p:tav>
                                        <p:tav tm="100000">
                                          <p:val>
                                            <p:strVal val="#ppt_h"/>
                                          </p:val>
                                        </p:tav>
                                      </p:tavLst>
                                    </p:anim>
                                    <p:animEffect transition="in" filter="fade">
                                      <p:cBhvr>
                                        <p:cTn id="94" dur="500"/>
                                        <p:tgtEl>
                                          <p:spTgt spid="45"/>
                                        </p:tgtEl>
                                      </p:cBhvr>
                                    </p:animEffect>
                                  </p:childTnLst>
                                </p:cTn>
                              </p:par>
                              <p:par>
                                <p:cTn id="95" presetID="15" presetClass="entr" presetSubtype="0" fill="hold" grpId="0" nodeType="withEffect">
                                  <p:stCondLst>
                                    <p:cond delay="4500"/>
                                  </p:stCondLst>
                                  <p:childTnLst>
                                    <p:set>
                                      <p:cBhvr>
                                        <p:cTn id="96" dur="1" fill="hold">
                                          <p:stCondLst>
                                            <p:cond delay="0"/>
                                          </p:stCondLst>
                                        </p:cTn>
                                        <p:tgtEl>
                                          <p:spTgt spid="46"/>
                                        </p:tgtEl>
                                        <p:attrNameLst>
                                          <p:attrName>style.visibility</p:attrName>
                                        </p:attrNameLst>
                                      </p:cBhvr>
                                      <p:to>
                                        <p:strVal val="visible"/>
                                      </p:to>
                                    </p:set>
                                    <p:anim calcmode="lin" valueType="num">
                                      <p:cBhvr>
                                        <p:cTn id="97" dur="1000" fill="hold"/>
                                        <p:tgtEl>
                                          <p:spTgt spid="46"/>
                                        </p:tgtEl>
                                        <p:attrNameLst>
                                          <p:attrName>ppt_w</p:attrName>
                                        </p:attrNameLst>
                                      </p:cBhvr>
                                      <p:tavLst>
                                        <p:tav tm="0">
                                          <p:val>
                                            <p:fltVal val="0"/>
                                          </p:val>
                                        </p:tav>
                                        <p:tav tm="100000">
                                          <p:val>
                                            <p:strVal val="#ppt_w"/>
                                          </p:val>
                                        </p:tav>
                                      </p:tavLst>
                                    </p:anim>
                                    <p:anim calcmode="lin" valueType="num">
                                      <p:cBhvr>
                                        <p:cTn id="98" dur="1000" fill="hold"/>
                                        <p:tgtEl>
                                          <p:spTgt spid="46"/>
                                        </p:tgtEl>
                                        <p:attrNameLst>
                                          <p:attrName>ppt_h</p:attrName>
                                        </p:attrNameLst>
                                      </p:cBhvr>
                                      <p:tavLst>
                                        <p:tav tm="0">
                                          <p:val>
                                            <p:fltVal val="0"/>
                                          </p:val>
                                        </p:tav>
                                        <p:tav tm="100000">
                                          <p:val>
                                            <p:strVal val="#ppt_h"/>
                                          </p:val>
                                        </p:tav>
                                      </p:tavLst>
                                    </p:anim>
                                    <p:anim calcmode="lin" valueType="num">
                                      <p:cBhvr>
                                        <p:cTn id="9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46"/>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0" nodeType="withEffect">
                                  <p:stCondLst>
                                    <p:cond delay="450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1000" fill="hold"/>
                                        <p:tgtEl>
                                          <p:spTgt spid="48"/>
                                        </p:tgtEl>
                                        <p:attrNameLst>
                                          <p:attrName>ppt_w</p:attrName>
                                        </p:attrNameLst>
                                      </p:cBhvr>
                                      <p:tavLst>
                                        <p:tav tm="0">
                                          <p:val>
                                            <p:fltVal val="0"/>
                                          </p:val>
                                        </p:tav>
                                        <p:tav tm="100000">
                                          <p:val>
                                            <p:strVal val="#ppt_w"/>
                                          </p:val>
                                        </p:tav>
                                      </p:tavLst>
                                    </p:anim>
                                    <p:anim calcmode="lin" valueType="num">
                                      <p:cBhvr>
                                        <p:cTn id="104" dur="1000" fill="hold"/>
                                        <p:tgtEl>
                                          <p:spTgt spid="48"/>
                                        </p:tgtEl>
                                        <p:attrNameLst>
                                          <p:attrName>ppt_h</p:attrName>
                                        </p:attrNameLst>
                                      </p:cBhvr>
                                      <p:tavLst>
                                        <p:tav tm="0">
                                          <p:val>
                                            <p:fltVal val="0"/>
                                          </p:val>
                                        </p:tav>
                                        <p:tav tm="100000">
                                          <p:val>
                                            <p:strVal val="#ppt_h"/>
                                          </p:val>
                                        </p:tav>
                                      </p:tavLst>
                                    </p:anim>
                                    <p:anim calcmode="lin" valueType="num">
                                      <p:cBhvr>
                                        <p:cTn id="105"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48"/>
                                        </p:tgtEl>
                                        <p:attrNameLst>
                                          <p:attrName>ppt_y</p:attrName>
                                        </p:attrNameLst>
                                      </p:cBhvr>
                                      <p:tavLst>
                                        <p:tav tm="0" fmla="#ppt_y+(sin(-2*pi*(1-$))*-#ppt_x+cos(-2*pi*(1-$))*(1-#ppt_y))*(1-$)">
                                          <p:val>
                                            <p:fltVal val="0"/>
                                          </p:val>
                                        </p:tav>
                                        <p:tav tm="100000">
                                          <p:val>
                                            <p:fltVal val="1"/>
                                          </p:val>
                                        </p:tav>
                                      </p:tavLst>
                                    </p:anim>
                                  </p:childTnLst>
                                </p:cTn>
                              </p:par>
                              <p:par>
                                <p:cTn id="107" presetID="53" presetClass="entr" presetSubtype="16" fill="hold" grpId="0" nodeType="withEffect">
                                  <p:stCondLst>
                                    <p:cond delay="550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animEffect transition="in" filter="fade">
                                      <p:cBhvr>
                                        <p:cTn id="111" dur="500"/>
                                        <p:tgtEl>
                                          <p:spTgt spid="49"/>
                                        </p:tgtEl>
                                      </p:cBhvr>
                                    </p:animEffect>
                                  </p:childTnLst>
                                </p:cTn>
                              </p:par>
                              <p:par>
                                <p:cTn id="112" presetID="15" presetClass="entr" presetSubtype="0" fill="hold" grpId="0" nodeType="withEffect">
                                  <p:stCondLst>
                                    <p:cond delay="550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1000" fill="hold"/>
                                        <p:tgtEl>
                                          <p:spTgt spid="50"/>
                                        </p:tgtEl>
                                        <p:attrNameLst>
                                          <p:attrName>ppt_w</p:attrName>
                                        </p:attrNameLst>
                                      </p:cBhvr>
                                      <p:tavLst>
                                        <p:tav tm="0">
                                          <p:val>
                                            <p:fltVal val="0"/>
                                          </p:val>
                                        </p:tav>
                                        <p:tav tm="100000">
                                          <p:val>
                                            <p:strVal val="#ppt_w"/>
                                          </p:val>
                                        </p:tav>
                                      </p:tavLst>
                                    </p:anim>
                                    <p:anim calcmode="lin" valueType="num">
                                      <p:cBhvr>
                                        <p:cTn id="115" dur="1000" fill="hold"/>
                                        <p:tgtEl>
                                          <p:spTgt spid="50"/>
                                        </p:tgtEl>
                                        <p:attrNameLst>
                                          <p:attrName>ppt_h</p:attrName>
                                        </p:attrNameLst>
                                      </p:cBhvr>
                                      <p:tavLst>
                                        <p:tav tm="0">
                                          <p:val>
                                            <p:fltVal val="0"/>
                                          </p:val>
                                        </p:tav>
                                        <p:tav tm="100000">
                                          <p:val>
                                            <p:strVal val="#ppt_h"/>
                                          </p:val>
                                        </p:tav>
                                      </p:tavLst>
                                    </p:anim>
                                    <p:anim calcmode="lin" valueType="num">
                                      <p:cBhvr>
                                        <p:cTn id="116" dur="1000" fill="hold"/>
                                        <p:tgtEl>
                                          <p:spTgt spid="50"/>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50"/>
                                        </p:tgtEl>
                                        <p:attrNameLst>
                                          <p:attrName>ppt_y</p:attrName>
                                        </p:attrNameLst>
                                      </p:cBhvr>
                                      <p:tavLst>
                                        <p:tav tm="0" fmla="#ppt_y+(sin(-2*pi*(1-$))*-#ppt_x+cos(-2*pi*(1-$))*(1-#ppt_y))*(1-$)">
                                          <p:val>
                                            <p:fltVal val="0"/>
                                          </p:val>
                                        </p:tav>
                                        <p:tav tm="100000">
                                          <p:val>
                                            <p:fltVal val="1"/>
                                          </p:val>
                                        </p:tav>
                                      </p:tavLst>
                                    </p:anim>
                                  </p:childTnLst>
                                </p:cTn>
                              </p:par>
                              <p:par>
                                <p:cTn id="118" presetID="15" presetClass="entr" presetSubtype="0" fill="hold" grpId="0" nodeType="withEffect">
                                  <p:stCondLst>
                                    <p:cond delay="550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123" dur="1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p:bldP spid="33" grpId="0"/>
      <p:bldP spid="34" grpId="0"/>
      <p:bldP spid="35" grpId="0" animBg="1"/>
      <p:bldP spid="36" grpId="0" animBg="1"/>
      <p:bldP spid="36" grpId="1" animBg="1"/>
      <p:bldP spid="37" grpId="0" animBg="1"/>
      <p:bldP spid="37" grpId="1" animBg="1"/>
      <p:bldP spid="39" grpId="0" animBg="1"/>
      <p:bldP spid="40" grpId="0"/>
      <p:bldP spid="41" grpId="0"/>
      <p:bldP spid="42" grpId="0" animBg="1"/>
      <p:bldP spid="43" grpId="0"/>
      <p:bldP spid="44" grpId="0"/>
      <p:bldP spid="45" grpId="0" animBg="1"/>
      <p:bldP spid="46" grpId="0"/>
      <p:bldP spid="48" grpId="0"/>
      <p:bldP spid="49" grpId="0" animBg="1"/>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原创设计师QQ598969553      _1"/>
          <p:cNvCxnSpPr/>
          <p:nvPr>
            <p:custDataLst>
              <p:tags r:id="rId2"/>
            </p:custDataLst>
          </p:nvPr>
        </p:nvCxnSpPr>
        <p:spPr>
          <a:xfrm>
            <a:off x="0" y="2962275"/>
            <a:ext cx="914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原创设计师QQ598969553      _2"/>
          <p:cNvSpPr/>
          <p:nvPr>
            <p:custDataLst>
              <p:tags r:id="rId3"/>
            </p:custDataLst>
          </p:nvPr>
        </p:nvSpPr>
        <p:spPr>
          <a:xfrm>
            <a:off x="847725" y="2887663"/>
            <a:ext cx="163513" cy="1651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685800" eaLnBrk="1" fontAlgn="auto" hangingPunct="1">
              <a:spcBef>
                <a:spcPts val="0"/>
              </a:spcBef>
              <a:spcAft>
                <a:spcPts val="0"/>
              </a:spcAft>
              <a:defRPr/>
            </a:pPr>
            <a:endParaRPr lang="zh-CN" altLang="en-US" sz="1015">
              <a:latin typeface="Arial" panose="020B0604020202020204" pitchFamily="34" charset="0"/>
              <a:ea typeface="微软雅黑" panose="020B0503020204020204" pitchFamily="34" charset="-122"/>
            </a:endParaRPr>
          </a:p>
        </p:txBody>
      </p:sp>
      <p:cxnSp>
        <p:nvCxnSpPr>
          <p:cNvPr id="7" name="原创设计师QQ598969553      _3"/>
          <p:cNvCxnSpPr>
            <a:stCxn id="5" idx="0"/>
          </p:cNvCxnSpPr>
          <p:nvPr>
            <p:custDataLst>
              <p:tags r:id="rId4"/>
            </p:custDataLst>
          </p:nvPr>
        </p:nvCxnSpPr>
        <p:spPr>
          <a:xfrm flipH="1" flipV="1">
            <a:off x="928688" y="2524125"/>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原创设计师QQ598969553      _4"/>
          <p:cNvSpPr/>
          <p:nvPr>
            <p:custDataLst>
              <p:tags r:id="rId5"/>
            </p:custDataLst>
          </p:nvPr>
        </p:nvSpPr>
        <p:spPr>
          <a:xfrm>
            <a:off x="3703638" y="2887663"/>
            <a:ext cx="165100" cy="1651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685800" eaLnBrk="1" fontAlgn="auto" hangingPunct="1">
              <a:spcBef>
                <a:spcPts val="0"/>
              </a:spcBef>
              <a:spcAft>
                <a:spcPts val="0"/>
              </a:spcAft>
              <a:defRPr/>
            </a:pPr>
            <a:endParaRPr lang="zh-CN" altLang="en-US" sz="1015">
              <a:latin typeface="Arial" panose="020B0604020202020204" pitchFamily="34" charset="0"/>
              <a:ea typeface="微软雅黑" panose="020B0503020204020204" pitchFamily="34" charset="-122"/>
            </a:endParaRPr>
          </a:p>
        </p:txBody>
      </p:sp>
      <p:cxnSp>
        <p:nvCxnSpPr>
          <p:cNvPr id="12" name="原创设计师QQ598969553      _5"/>
          <p:cNvCxnSpPr>
            <a:stCxn id="11" idx="0"/>
          </p:cNvCxnSpPr>
          <p:nvPr>
            <p:custDataLst>
              <p:tags r:id="rId6"/>
            </p:custDataLst>
          </p:nvPr>
        </p:nvCxnSpPr>
        <p:spPr>
          <a:xfrm flipV="1">
            <a:off x="3786188" y="2524125"/>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原创设计师QQ598969553      _6"/>
          <p:cNvSpPr/>
          <p:nvPr>
            <p:custDataLst>
              <p:tags r:id="rId7"/>
            </p:custDataLst>
          </p:nvPr>
        </p:nvSpPr>
        <p:spPr>
          <a:xfrm>
            <a:off x="6559550" y="2887663"/>
            <a:ext cx="165100" cy="1651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685800" eaLnBrk="1" fontAlgn="auto" hangingPunct="1">
              <a:spcBef>
                <a:spcPts val="0"/>
              </a:spcBef>
              <a:spcAft>
                <a:spcPts val="0"/>
              </a:spcAft>
              <a:defRPr/>
            </a:pPr>
            <a:endParaRPr lang="zh-CN" altLang="en-US" sz="1015">
              <a:latin typeface="Arial" panose="020B0604020202020204" pitchFamily="34" charset="0"/>
              <a:ea typeface="微软雅黑" panose="020B0503020204020204" pitchFamily="34" charset="-122"/>
            </a:endParaRPr>
          </a:p>
        </p:txBody>
      </p:sp>
      <p:cxnSp>
        <p:nvCxnSpPr>
          <p:cNvPr id="22" name="原创设计师QQ598969553      _7"/>
          <p:cNvCxnSpPr>
            <a:stCxn id="21" idx="0"/>
          </p:cNvCxnSpPr>
          <p:nvPr>
            <p:custDataLst>
              <p:tags r:id="rId8"/>
            </p:custDataLst>
          </p:nvPr>
        </p:nvCxnSpPr>
        <p:spPr>
          <a:xfrm flipV="1">
            <a:off x="6642100" y="2524125"/>
            <a:ext cx="0" cy="36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原创设计师QQ598969553      _8"/>
          <p:cNvSpPr/>
          <p:nvPr>
            <p:custDataLst>
              <p:tags r:id="rId9"/>
            </p:custDataLst>
          </p:nvPr>
        </p:nvSpPr>
        <p:spPr>
          <a:xfrm flipV="1">
            <a:off x="2274888" y="2873375"/>
            <a:ext cx="165100" cy="1666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685800" eaLnBrk="1" fontAlgn="auto" hangingPunct="1">
              <a:spcBef>
                <a:spcPts val="0"/>
              </a:spcBef>
              <a:spcAft>
                <a:spcPts val="0"/>
              </a:spcAft>
              <a:defRPr/>
            </a:pPr>
            <a:endParaRPr lang="zh-CN" altLang="en-US" sz="1015">
              <a:latin typeface="Arial" panose="020B0604020202020204" pitchFamily="34" charset="0"/>
              <a:ea typeface="微软雅黑" panose="020B0503020204020204" pitchFamily="34" charset="-122"/>
            </a:endParaRPr>
          </a:p>
        </p:txBody>
      </p:sp>
      <p:cxnSp>
        <p:nvCxnSpPr>
          <p:cNvPr id="48" name="原创设计师QQ598969553      _9"/>
          <p:cNvCxnSpPr>
            <a:stCxn id="42" idx="0"/>
          </p:cNvCxnSpPr>
          <p:nvPr>
            <p:custDataLst>
              <p:tags r:id="rId10"/>
            </p:custDataLst>
          </p:nvPr>
        </p:nvCxnSpPr>
        <p:spPr>
          <a:xfrm flipH="1">
            <a:off x="2357438" y="3040063"/>
            <a:ext cx="0" cy="36353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原创设计师QQ598969553      _10"/>
          <p:cNvSpPr/>
          <p:nvPr>
            <p:custDataLst>
              <p:tags r:id="rId11"/>
            </p:custDataLst>
          </p:nvPr>
        </p:nvSpPr>
        <p:spPr>
          <a:xfrm flipV="1">
            <a:off x="5132388" y="2873375"/>
            <a:ext cx="163512" cy="1666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685800" eaLnBrk="1" fontAlgn="auto" hangingPunct="1">
              <a:spcBef>
                <a:spcPts val="0"/>
              </a:spcBef>
              <a:spcAft>
                <a:spcPts val="0"/>
              </a:spcAft>
              <a:defRPr/>
            </a:pPr>
            <a:endParaRPr lang="zh-CN" altLang="en-US" sz="1015">
              <a:latin typeface="Arial" panose="020B0604020202020204" pitchFamily="34" charset="0"/>
              <a:ea typeface="微软雅黑" panose="020B0503020204020204" pitchFamily="34" charset="-122"/>
            </a:endParaRPr>
          </a:p>
        </p:txBody>
      </p:sp>
      <p:cxnSp>
        <p:nvCxnSpPr>
          <p:cNvPr id="51" name="原创设计师QQ598969553      _11"/>
          <p:cNvCxnSpPr>
            <a:stCxn id="50" idx="0"/>
          </p:cNvCxnSpPr>
          <p:nvPr>
            <p:custDataLst>
              <p:tags r:id="rId12"/>
            </p:custDataLst>
          </p:nvPr>
        </p:nvCxnSpPr>
        <p:spPr>
          <a:xfrm flipH="1">
            <a:off x="5213350" y="3040063"/>
            <a:ext cx="0" cy="36353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1277" name="原创设计师QQ598969553      _12"/>
          <p:cNvGrpSpPr/>
          <p:nvPr/>
        </p:nvGrpSpPr>
        <p:grpSpPr bwMode="auto">
          <a:xfrm>
            <a:off x="1293813" y="3476625"/>
            <a:ext cx="2128837" cy="998538"/>
            <a:chOff x="2799925" y="3629191"/>
            <a:chExt cx="2128463" cy="998390"/>
          </a:xfrm>
        </p:grpSpPr>
        <p:sp>
          <p:nvSpPr>
            <p:cNvPr id="28" name="Content Placeholder 2"/>
            <p:cNvSpPr txBox="1"/>
            <p:nvPr/>
          </p:nvSpPr>
          <p:spPr>
            <a:xfrm>
              <a:off x="2809448" y="3840298"/>
              <a:ext cx="2118940"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Font typeface="Arial" panose="020B0604020202020204" pitchFamily="34" charset="0"/>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0" name="文本框 29"/>
            <p:cNvSpPr txBox="1"/>
            <p:nvPr/>
          </p:nvSpPr>
          <p:spPr>
            <a:xfrm>
              <a:off x="2799925" y="3629191"/>
              <a:ext cx="2128463" cy="277772"/>
            </a:xfrm>
            <a:prstGeom prst="rect">
              <a:avLst/>
            </a:prstGeom>
            <a:noFill/>
          </p:spPr>
          <p:txBody>
            <a:bodyPr>
              <a:spAutoFit/>
            </a:bodyPr>
            <a:lstStyle/>
            <a:p>
              <a:pPr algn="ctr" defTabSz="685800" eaLnBrk="1" fontAlgn="auto" hangingPunct="1">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11278" name="原创设计师QQ598969553      _13"/>
          <p:cNvGrpSpPr/>
          <p:nvPr/>
        </p:nvGrpSpPr>
        <p:grpSpPr bwMode="auto">
          <a:xfrm>
            <a:off x="4149725" y="3476625"/>
            <a:ext cx="2127250" cy="998538"/>
            <a:chOff x="2799925" y="3629191"/>
            <a:chExt cx="2128463" cy="998390"/>
          </a:xfrm>
        </p:grpSpPr>
        <p:sp>
          <p:nvSpPr>
            <p:cNvPr id="3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Font typeface="Arial" panose="020B0604020202020204" pitchFamily="34" charset="0"/>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6" name="文本框 35"/>
            <p:cNvSpPr txBox="1"/>
            <p:nvPr/>
          </p:nvSpPr>
          <p:spPr>
            <a:xfrm>
              <a:off x="2799925" y="3629191"/>
              <a:ext cx="2128463" cy="277772"/>
            </a:xfrm>
            <a:prstGeom prst="rect">
              <a:avLst/>
            </a:prstGeom>
            <a:noFill/>
          </p:spPr>
          <p:txBody>
            <a:bodyPr>
              <a:spAutoFit/>
            </a:bodyPr>
            <a:lstStyle/>
            <a:p>
              <a:pPr algn="ctr" defTabSz="685800" eaLnBrk="1" fontAlgn="auto" hangingPunct="1">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11279" name="原创设计师QQ598969553      _14"/>
          <p:cNvGrpSpPr/>
          <p:nvPr/>
        </p:nvGrpSpPr>
        <p:grpSpPr bwMode="auto">
          <a:xfrm>
            <a:off x="5570538" y="1479550"/>
            <a:ext cx="2135187" cy="968375"/>
            <a:chOff x="2809471" y="4018452"/>
            <a:chExt cx="2133938" cy="968243"/>
          </a:xfrm>
        </p:grpSpPr>
        <p:sp>
          <p:nvSpPr>
            <p:cNvPr id="38" name="Content Placeholder 2"/>
            <p:cNvSpPr txBox="1"/>
            <p:nvPr/>
          </p:nvSpPr>
          <p:spPr>
            <a:xfrm>
              <a:off x="2823750" y="4018452"/>
              <a:ext cx="211965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Font typeface="Arial" panose="020B0604020202020204" pitchFamily="34" charset="0"/>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9" name="文本框 38"/>
            <p:cNvSpPr txBox="1"/>
            <p:nvPr/>
          </p:nvSpPr>
          <p:spPr>
            <a:xfrm>
              <a:off x="2809471" y="4708921"/>
              <a:ext cx="2129179" cy="277774"/>
            </a:xfrm>
            <a:prstGeom prst="rect">
              <a:avLst/>
            </a:prstGeom>
            <a:noFill/>
          </p:spPr>
          <p:txBody>
            <a:bodyPr>
              <a:spAutoFit/>
            </a:bodyPr>
            <a:lstStyle/>
            <a:p>
              <a:pPr algn="ctr" defTabSz="685800" eaLnBrk="1" fontAlgn="auto" hangingPunct="1">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11280" name="原创设计师QQ598969553      _15"/>
          <p:cNvGrpSpPr/>
          <p:nvPr/>
        </p:nvGrpSpPr>
        <p:grpSpPr bwMode="auto">
          <a:xfrm>
            <a:off x="2719388" y="1479550"/>
            <a:ext cx="2133600" cy="968375"/>
            <a:chOff x="2809471" y="4018452"/>
            <a:chExt cx="2133938" cy="968243"/>
          </a:xfrm>
        </p:grpSpPr>
        <p:sp>
          <p:nvSpPr>
            <p:cNvPr id="43" name="Content Placeholder 2"/>
            <p:cNvSpPr txBox="1"/>
            <p:nvPr/>
          </p:nvSpPr>
          <p:spPr>
            <a:xfrm>
              <a:off x="2823760" y="4018452"/>
              <a:ext cx="211964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Font typeface="Arial" panose="020B0604020202020204" pitchFamily="34" charset="0"/>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44" name="文本框 43"/>
            <p:cNvSpPr txBox="1"/>
            <p:nvPr/>
          </p:nvSpPr>
          <p:spPr>
            <a:xfrm>
              <a:off x="2809471" y="4708921"/>
              <a:ext cx="2129174" cy="277774"/>
            </a:xfrm>
            <a:prstGeom prst="rect">
              <a:avLst/>
            </a:prstGeom>
            <a:noFill/>
          </p:spPr>
          <p:txBody>
            <a:bodyPr>
              <a:spAutoFit/>
            </a:bodyPr>
            <a:lstStyle/>
            <a:p>
              <a:pPr algn="ctr" defTabSz="685800" eaLnBrk="1" fontAlgn="auto" hangingPunct="1">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11281" name="原创设计师QQ598969553      _16"/>
          <p:cNvGrpSpPr/>
          <p:nvPr/>
        </p:nvGrpSpPr>
        <p:grpSpPr bwMode="auto">
          <a:xfrm>
            <a:off x="-138113" y="1479550"/>
            <a:ext cx="2133601" cy="968375"/>
            <a:chOff x="2809471" y="4018452"/>
            <a:chExt cx="2133938" cy="968243"/>
          </a:xfrm>
        </p:grpSpPr>
        <p:sp>
          <p:nvSpPr>
            <p:cNvPr id="46" name="Content Placeholder 2"/>
            <p:cNvSpPr txBox="1"/>
            <p:nvPr/>
          </p:nvSpPr>
          <p:spPr>
            <a:xfrm>
              <a:off x="2823761" y="4018452"/>
              <a:ext cx="2119648"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Font typeface="Arial" panose="020B0604020202020204" pitchFamily="34" charset="0"/>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47" name="文本框 46"/>
            <p:cNvSpPr txBox="1"/>
            <p:nvPr/>
          </p:nvSpPr>
          <p:spPr>
            <a:xfrm>
              <a:off x="2809471" y="4708921"/>
              <a:ext cx="2129174" cy="277774"/>
            </a:xfrm>
            <a:prstGeom prst="rect">
              <a:avLst/>
            </a:prstGeom>
            <a:noFill/>
          </p:spPr>
          <p:txBody>
            <a:bodyPr>
              <a:spAutoFit/>
            </a:bodyPr>
            <a:lstStyle/>
            <a:p>
              <a:pPr algn="ctr" defTabSz="685800" eaLnBrk="1" fontAlgn="auto" hangingPunct="1">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sp>
        <p:nvSpPr>
          <p:cNvPr id="49" name="原创设计师QQ598969553      _17"/>
          <p:cNvSpPr/>
          <p:nvPr>
            <p:custDataLst>
              <p:tags r:id="rId13"/>
            </p:custDataLst>
          </p:nvPr>
        </p:nvSpPr>
        <p:spPr>
          <a:xfrm flipV="1">
            <a:off x="7853363" y="2873375"/>
            <a:ext cx="163512" cy="1666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defTabSz="685800" eaLnBrk="1" fontAlgn="auto" hangingPunct="1">
              <a:spcBef>
                <a:spcPts val="0"/>
              </a:spcBef>
              <a:spcAft>
                <a:spcPts val="0"/>
              </a:spcAft>
              <a:defRPr/>
            </a:pPr>
            <a:endParaRPr lang="zh-CN" altLang="en-US" sz="1015">
              <a:latin typeface="Arial" panose="020B0604020202020204" pitchFamily="34" charset="0"/>
              <a:ea typeface="微软雅黑" panose="020B0503020204020204" pitchFamily="34" charset="-122"/>
            </a:endParaRPr>
          </a:p>
        </p:txBody>
      </p:sp>
      <p:cxnSp>
        <p:nvCxnSpPr>
          <p:cNvPr id="52" name="原创设计师QQ598969553      _18"/>
          <p:cNvCxnSpPr>
            <a:stCxn id="49" idx="0"/>
          </p:cNvCxnSpPr>
          <p:nvPr>
            <p:custDataLst>
              <p:tags r:id="rId14"/>
            </p:custDataLst>
          </p:nvPr>
        </p:nvCxnSpPr>
        <p:spPr>
          <a:xfrm flipH="1">
            <a:off x="7934325" y="3040063"/>
            <a:ext cx="0" cy="36353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1284" name="原创设计师QQ598969553      _19"/>
          <p:cNvGrpSpPr/>
          <p:nvPr/>
        </p:nvGrpSpPr>
        <p:grpSpPr bwMode="auto">
          <a:xfrm>
            <a:off x="6870700" y="3476625"/>
            <a:ext cx="2127250" cy="998538"/>
            <a:chOff x="2799925" y="3629191"/>
            <a:chExt cx="2128463" cy="998390"/>
          </a:xfrm>
        </p:grpSpPr>
        <p:sp>
          <p:nvSpPr>
            <p:cNvPr id="5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Font typeface="Arial" panose="020B0604020202020204" pitchFamily="34" charset="0"/>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55" name="文本框 54"/>
            <p:cNvSpPr txBox="1"/>
            <p:nvPr/>
          </p:nvSpPr>
          <p:spPr>
            <a:xfrm>
              <a:off x="2799925" y="3629191"/>
              <a:ext cx="2128463" cy="277772"/>
            </a:xfrm>
            <a:prstGeom prst="rect">
              <a:avLst/>
            </a:prstGeom>
            <a:noFill/>
          </p:spPr>
          <p:txBody>
            <a:bodyPr>
              <a:spAutoFit/>
            </a:bodyPr>
            <a:lstStyle/>
            <a:p>
              <a:pPr algn="ctr" defTabSz="685800" eaLnBrk="1" fontAlgn="auto" hangingPunct="1">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pic>
        <p:nvPicPr>
          <p:cNvPr id="11285" name="Picture 64"/>
          <p:cNvPicPr>
            <a:picLocks noGrp="1" noSelect="1" noRot="1" noChangeAspect="1" noMove="1" noResize="1" noChangeShapeType="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a:spLocks noChangeAspect="1"/>
          </p:cNvSpPr>
          <p:nvPr/>
        </p:nvSpPr>
        <p:spPr>
          <a:xfrm>
            <a:off x="3232150" y="2541588"/>
            <a:ext cx="1008063" cy="1008062"/>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 name="原创设计师QQ598969553      _2"/>
          <p:cNvSpPr>
            <a:spLocks noChangeAspect="1"/>
          </p:cNvSpPr>
          <p:nvPr/>
        </p:nvSpPr>
        <p:spPr>
          <a:xfrm>
            <a:off x="2647950" y="3554413"/>
            <a:ext cx="1008063" cy="1008062"/>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4" name="原创设计师QQ598969553      _3"/>
          <p:cNvSpPr>
            <a:spLocks noChangeAspect="1"/>
          </p:cNvSpPr>
          <p:nvPr/>
        </p:nvSpPr>
        <p:spPr>
          <a:xfrm>
            <a:off x="1479550" y="3554413"/>
            <a:ext cx="1008063" cy="100806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5" name="原创设计师QQ598969553      _4"/>
          <p:cNvSpPr>
            <a:spLocks noChangeAspect="1"/>
          </p:cNvSpPr>
          <p:nvPr/>
        </p:nvSpPr>
        <p:spPr>
          <a:xfrm>
            <a:off x="2063750" y="2541588"/>
            <a:ext cx="1008063" cy="1008062"/>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6" name="原创设计师QQ598969553      _5"/>
          <p:cNvSpPr>
            <a:spLocks noChangeAspect="1"/>
          </p:cNvSpPr>
          <p:nvPr/>
        </p:nvSpPr>
        <p:spPr>
          <a:xfrm>
            <a:off x="895350" y="2541588"/>
            <a:ext cx="1008063" cy="1008062"/>
          </a:xfrm>
          <a:prstGeom prst="ellipse">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7" name="原创设计师QQ598969553      _6"/>
          <p:cNvSpPr>
            <a:spLocks noChangeAspect="1"/>
          </p:cNvSpPr>
          <p:nvPr/>
        </p:nvSpPr>
        <p:spPr>
          <a:xfrm>
            <a:off x="1479550" y="1530350"/>
            <a:ext cx="1008063" cy="1008063"/>
          </a:xfrm>
          <a:prstGeom prst="ellipse">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8" name="原创设计师QQ598969553      _7"/>
          <p:cNvSpPr>
            <a:spLocks noChangeAspect="1"/>
          </p:cNvSpPr>
          <p:nvPr/>
        </p:nvSpPr>
        <p:spPr>
          <a:xfrm>
            <a:off x="2647950" y="1530350"/>
            <a:ext cx="1008063" cy="1008063"/>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9" name="原创设计师QQ598969553      _8"/>
          <p:cNvSpPr txBox="1"/>
          <p:nvPr/>
        </p:nvSpPr>
        <p:spPr>
          <a:xfrm>
            <a:off x="5022850" y="2006600"/>
            <a:ext cx="3324225" cy="5318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lnSpc>
                <a:spcPct val="120000"/>
              </a:lnSpc>
              <a:spcBef>
                <a:spcPts val="0"/>
              </a:spcBef>
              <a:spcAft>
                <a:spcPts val="0"/>
              </a:spcAft>
              <a:buFont typeface="Arial" panose="020B0604020202020204" pitchFamily="34" charset="0"/>
              <a:buNone/>
              <a:defRPr/>
            </a:pPr>
            <a:r>
              <a:rPr lang="en-US" altLang="zh-CN" sz="1000" dirty="0">
                <a:solidFill>
                  <a:schemeClr val="tx1">
                    <a:lumMod val="85000"/>
                    <a:lumOff val="15000"/>
                  </a:schemeClr>
                </a:solidFill>
              </a:rPr>
              <a:t>There are many variations of passages of Lorem available, but the majority have suffered alteration in some form, by injected humor</a:t>
            </a:r>
            <a:endParaRPr lang="en-US" altLang="zh-CN" sz="1000" dirty="0">
              <a:solidFill>
                <a:schemeClr val="tx1">
                  <a:lumMod val="85000"/>
                  <a:lumOff val="15000"/>
                </a:schemeClr>
              </a:solidFill>
              <a:cs typeface="Arial" panose="020B0604020202020204" pitchFamily="34" charset="0"/>
            </a:endParaRPr>
          </a:p>
        </p:txBody>
      </p:sp>
      <p:sp>
        <p:nvSpPr>
          <p:cNvPr id="10" name="原创设计师QQ598969553      _9"/>
          <p:cNvSpPr txBox="1"/>
          <p:nvPr/>
        </p:nvSpPr>
        <p:spPr>
          <a:xfrm>
            <a:off x="5022850" y="2600325"/>
            <a:ext cx="3560763" cy="5318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lnSpc>
                <a:spcPct val="120000"/>
              </a:lnSpc>
              <a:spcBef>
                <a:spcPts val="0"/>
              </a:spcBef>
              <a:spcAft>
                <a:spcPts val="0"/>
              </a:spcAft>
              <a:buFont typeface="Arial" panose="020B0604020202020204" pitchFamily="34" charset="0"/>
              <a:buNone/>
              <a:defRPr/>
            </a:pPr>
            <a:r>
              <a:rPr lang="en-US" altLang="zh-CN" sz="1000" dirty="0">
                <a:solidFill>
                  <a:schemeClr val="tx1">
                    <a:lumMod val="85000"/>
                    <a:lumOff val="15000"/>
                  </a:schemeClr>
                </a:solidFill>
              </a:rPr>
              <a:t>There are many variations of passages of Lorem available, but the majority have suffered alteration in some form, by injected humor</a:t>
            </a:r>
            <a:endParaRPr lang="en-US" altLang="zh-CN" sz="1000" dirty="0">
              <a:solidFill>
                <a:schemeClr val="tx1">
                  <a:lumMod val="85000"/>
                  <a:lumOff val="15000"/>
                </a:schemeClr>
              </a:solidFill>
              <a:cs typeface="Arial" panose="020B0604020202020204" pitchFamily="34" charset="0"/>
            </a:endParaRPr>
          </a:p>
        </p:txBody>
      </p:sp>
      <p:sp>
        <p:nvSpPr>
          <p:cNvPr id="11" name="原创设计师QQ598969553      _10"/>
          <p:cNvSpPr txBox="1"/>
          <p:nvPr/>
        </p:nvSpPr>
        <p:spPr>
          <a:xfrm>
            <a:off x="5013325" y="3560763"/>
            <a:ext cx="3560763" cy="5318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spcBef>
                <a:spcPts val="0"/>
              </a:spcBef>
              <a:spcAft>
                <a:spcPts val="0"/>
              </a:spcAft>
              <a:buFont typeface="Arial" panose="020B0604020202020204" pitchFamily="34" charset="0"/>
              <a:buNone/>
              <a:defRPr/>
            </a:pPr>
            <a:r>
              <a:rPr lang="en-US" altLang="zh-CN" sz="1000" dirty="0">
                <a:solidFill>
                  <a:schemeClr val="tx1">
                    <a:lumMod val="85000"/>
                    <a:lumOff val="15000"/>
                  </a:schemeClr>
                </a:solidFill>
              </a:rPr>
              <a:t>There are many variations of passages of Lorem available, but the majority have suffered alteration in some form, by injected humor</a:t>
            </a:r>
            <a:endParaRPr lang="en-US" altLang="zh-CN" sz="1000" dirty="0">
              <a:solidFill>
                <a:schemeClr val="tx1">
                  <a:lumMod val="85000"/>
                  <a:lumOff val="15000"/>
                </a:schemeClr>
              </a:solidFill>
              <a:cs typeface="Arial" panose="020B0604020202020204" pitchFamily="34" charset="0"/>
            </a:endParaRPr>
          </a:p>
        </p:txBody>
      </p:sp>
      <p:sp>
        <p:nvSpPr>
          <p:cNvPr id="12" name="原创设计师QQ598969553      _11"/>
          <p:cNvSpPr txBox="1">
            <a:spLocks noChangeArrowheads="1"/>
          </p:cNvSpPr>
          <p:nvPr/>
        </p:nvSpPr>
        <p:spPr bwMode="auto">
          <a:xfrm>
            <a:off x="5013325" y="1733550"/>
            <a:ext cx="287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400"/>
              <a:t>Responsive &amp; Creative Design</a:t>
            </a:r>
            <a:endParaRPr lang="zh-CN" altLang="en-US" sz="1400"/>
          </a:p>
        </p:txBody>
      </p:sp>
      <p:sp>
        <p:nvSpPr>
          <p:cNvPr id="13" name="原创设计师QQ598969553      _12"/>
          <p:cNvSpPr txBox="1">
            <a:spLocks noChangeArrowheads="1"/>
          </p:cNvSpPr>
          <p:nvPr/>
        </p:nvSpPr>
        <p:spPr bwMode="auto">
          <a:xfrm>
            <a:off x="5022850" y="3273425"/>
            <a:ext cx="287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400"/>
              <a:t>Creative Design</a:t>
            </a:r>
            <a:endParaRPr lang="zh-CN" altLang="en-US" sz="1400"/>
          </a:p>
        </p:txBody>
      </p:sp>
      <p:pic>
        <p:nvPicPr>
          <p:cNvPr id="13326" name="Picture 6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原创设计师QQ598969553      _1"/>
          <p:cNvPicPr>
            <a:picLocks noChangeAspect="1"/>
          </p:cNvPicPr>
          <p:nvPr/>
        </p:nvPicPr>
        <p:blipFill>
          <a:blip r:embed="rId3" cstate="print"/>
          <a:stretch>
            <a:fillRect/>
          </a:stretch>
        </p:blipFill>
        <p:spPr>
          <a:xfrm>
            <a:off x="1665981" y="1360790"/>
            <a:ext cx="2163290" cy="2158362"/>
          </a:xfrm>
          <a:prstGeom prst="ellipse">
            <a:avLst/>
          </a:prstGeom>
          <a:blipFill>
            <a:blip r:embed="rId4" cstate="print"/>
            <a:stretch>
              <a:fillRect/>
            </a:stretch>
          </a:blipFill>
        </p:spPr>
      </p:pic>
      <p:pic>
        <p:nvPicPr>
          <p:cNvPr id="3" name="原创设计师QQ598969553      _2"/>
          <p:cNvPicPr>
            <a:picLocks noChangeAspect="1"/>
          </p:cNvPicPr>
          <p:nvPr/>
        </p:nvPicPr>
        <p:blipFill>
          <a:blip r:embed="rId5" cstate="print"/>
          <a:stretch>
            <a:fillRect/>
          </a:stretch>
        </p:blipFill>
        <p:spPr>
          <a:xfrm>
            <a:off x="5314731" y="1374772"/>
            <a:ext cx="2163290" cy="2130397"/>
          </a:xfrm>
          <a:prstGeom prst="ellipse">
            <a:avLst/>
          </a:prstGeom>
          <a:blipFill>
            <a:blip r:embed="rId6" cstate="print"/>
            <a:stretch>
              <a:fillRect/>
            </a:stretch>
          </a:blipFill>
        </p:spPr>
      </p:pic>
      <p:sp>
        <p:nvSpPr>
          <p:cNvPr id="11" name="原创设计师QQ598969553      _3"/>
          <p:cNvSpPr/>
          <p:nvPr/>
        </p:nvSpPr>
        <p:spPr>
          <a:xfrm>
            <a:off x="3490913" y="1358900"/>
            <a:ext cx="2162175" cy="21621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id-ID" sz="1015"/>
          </a:p>
        </p:txBody>
      </p:sp>
      <p:sp>
        <p:nvSpPr>
          <p:cNvPr id="15365" name="原创设计师QQ598969553      _4"/>
          <p:cNvSpPr txBox="1"/>
          <p:nvPr/>
        </p:nvSpPr>
        <p:spPr bwMode="auto">
          <a:xfrm>
            <a:off x="3678238" y="2265363"/>
            <a:ext cx="17811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514350" indent="-171450" defTabSz="685800">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5000"/>
              </a:lnSpc>
              <a:buFont typeface="Arial" panose="020B0604020202020204" pitchFamily="34" charset="0"/>
              <a:buNone/>
            </a:pPr>
            <a:r>
              <a:rPr lang="en-US" altLang="zh-CN" sz="1000">
                <a:solidFill>
                  <a:schemeClr val="bg1"/>
                </a:solidFill>
                <a:latin typeface="Lato Light" panose="020F0502020204030203" pitchFamily="34" charset="0"/>
              </a:rPr>
              <a:t>Lemon drops oat cake oat cake sugar plum sweet chocolate cake sweet pastry candy caramels icing lemon drops</a:t>
            </a:r>
          </a:p>
        </p:txBody>
      </p:sp>
      <p:grpSp>
        <p:nvGrpSpPr>
          <p:cNvPr id="16" name="原创设计师QQ598969553      _5"/>
          <p:cNvGrpSpPr/>
          <p:nvPr/>
        </p:nvGrpSpPr>
        <p:grpSpPr bwMode="auto">
          <a:xfrm>
            <a:off x="1306513" y="3781425"/>
            <a:ext cx="2747962" cy="904875"/>
            <a:chOff x="6190385" y="672761"/>
            <a:chExt cx="2748394" cy="904746"/>
          </a:xfrm>
        </p:grpSpPr>
        <p:sp>
          <p:nvSpPr>
            <p:cNvPr id="17"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spcBef>
                  <a:spcPts val="0"/>
                </a:spcBef>
                <a:spcAft>
                  <a:spcPts val="0"/>
                </a:spcAft>
                <a:buFont typeface="Arial" panose="020B0604020202020204" pitchFamily="34" charset="0"/>
                <a:buNone/>
                <a:defRPr/>
              </a:pPr>
              <a:r>
                <a:rPr lang="en-US" altLang="zh-CN" sz="900" dirty="0">
                  <a:solidFill>
                    <a:schemeClr val="tx1">
                      <a:lumMod val="85000"/>
                      <a:lumOff val="15000"/>
                    </a:schemeClr>
                  </a:solidFill>
                </a:rPr>
                <a:t>Lorem ipsum dolor sit amet, consectetur adipisicing elit, sed do eiusmod tempor incididunt ut labore et dolore magna aliqua. Ut enim ad minim </a:t>
              </a:r>
              <a:r>
                <a:rPr lang="en-US" altLang="zh-CN" sz="900" dirty="0" err="1">
                  <a:solidFill>
                    <a:schemeClr val="tx1">
                      <a:lumMod val="85000"/>
                      <a:lumOff val="15000"/>
                    </a:schemeClr>
                  </a:solidFill>
                </a:rPr>
                <a:t>veniam</a:t>
              </a:r>
              <a:endParaRPr lang="en-US" altLang="zh-CN" sz="900" dirty="0">
                <a:solidFill>
                  <a:schemeClr val="tx1">
                    <a:lumMod val="85000"/>
                    <a:lumOff val="15000"/>
                  </a:schemeClr>
                </a:solidFill>
                <a:cs typeface="Arial" panose="020B0604020202020204" pitchFamily="34" charset="0"/>
              </a:endParaRPr>
            </a:p>
          </p:txBody>
        </p:sp>
        <p:sp>
          <p:nvSpPr>
            <p:cNvPr id="15373" name="文本框 17"/>
            <p:cNvSpPr txBox="1">
              <a:spLocks noChangeArrowheads="1"/>
            </p:cNvSpPr>
            <p:nvPr/>
          </p:nvSpPr>
          <p:spPr bwMode="auto">
            <a:xfrm>
              <a:off x="6190385" y="672761"/>
              <a:ext cx="2684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rgbClr val="000000"/>
                  </a:solidFill>
                </a:rPr>
                <a:t>ADD YOUR TITLE</a:t>
              </a:r>
              <a:endParaRPr lang="zh-CN" altLang="en-US" sz="1200">
                <a:solidFill>
                  <a:srgbClr val="000000"/>
                </a:solidFill>
              </a:endParaRPr>
            </a:p>
          </p:txBody>
        </p:sp>
      </p:grpSp>
      <p:grpSp>
        <p:nvGrpSpPr>
          <p:cNvPr id="19" name="原创设计师QQ598969553      _6"/>
          <p:cNvGrpSpPr/>
          <p:nvPr/>
        </p:nvGrpSpPr>
        <p:grpSpPr bwMode="auto">
          <a:xfrm>
            <a:off x="5129213" y="3802063"/>
            <a:ext cx="2749550" cy="884237"/>
            <a:chOff x="6190385" y="693542"/>
            <a:chExt cx="2748394" cy="883965"/>
          </a:xfrm>
        </p:grpSpPr>
        <p:sp>
          <p:nvSpPr>
            <p:cNvPr id="20" name="Content Placeholder 2"/>
            <p:cNvSpPr txBox="1"/>
            <p:nvPr/>
          </p:nvSpPr>
          <p:spPr>
            <a:xfrm>
              <a:off x="6190385" y="903028"/>
              <a:ext cx="2748394" cy="6744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spcBef>
                  <a:spcPts val="0"/>
                </a:spcBef>
                <a:spcAft>
                  <a:spcPts val="0"/>
                </a:spcAft>
                <a:buFont typeface="Arial" panose="020B0604020202020204" pitchFamily="34" charset="0"/>
                <a:buNone/>
                <a:defRPr/>
              </a:pPr>
              <a:r>
                <a:rPr lang="en-US" altLang="zh-CN" sz="900" dirty="0">
                  <a:solidFill>
                    <a:schemeClr val="tx1">
                      <a:lumMod val="85000"/>
                      <a:lumOff val="15000"/>
                    </a:schemeClr>
                  </a:solidFill>
                </a:rPr>
                <a:t>Lorem ipsum dolor sit amet, consectetur adipisicing elit, sed do eiusmod tempor incididunt ut labore et dolore magna aliqua. Ut enim ad minim </a:t>
              </a:r>
              <a:r>
                <a:rPr lang="en-US" altLang="zh-CN" sz="900" dirty="0" err="1">
                  <a:solidFill>
                    <a:schemeClr val="tx1">
                      <a:lumMod val="85000"/>
                      <a:lumOff val="15000"/>
                    </a:schemeClr>
                  </a:solidFill>
                </a:rPr>
                <a:t>veniam</a:t>
              </a:r>
              <a:endParaRPr lang="en-US" altLang="zh-CN" sz="900" dirty="0">
                <a:solidFill>
                  <a:schemeClr val="tx1">
                    <a:lumMod val="85000"/>
                    <a:lumOff val="15000"/>
                  </a:schemeClr>
                </a:solidFill>
                <a:cs typeface="Arial" panose="020B0604020202020204" pitchFamily="34" charset="0"/>
              </a:endParaRPr>
            </a:p>
          </p:txBody>
        </p:sp>
        <p:sp>
          <p:nvSpPr>
            <p:cNvPr id="15371" name="文本框 20"/>
            <p:cNvSpPr txBox="1">
              <a:spLocks noChangeArrowheads="1"/>
            </p:cNvSpPr>
            <p:nvPr/>
          </p:nvSpPr>
          <p:spPr bwMode="auto">
            <a:xfrm>
              <a:off x="6190385" y="693542"/>
              <a:ext cx="2684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rgbClr val="000000"/>
                  </a:solidFill>
                </a:rPr>
                <a:t>ADD YOUR TITLE</a:t>
              </a:r>
              <a:endParaRPr lang="zh-CN" altLang="en-US" sz="1200">
                <a:solidFill>
                  <a:srgbClr val="000000"/>
                </a:solidFill>
              </a:endParaRPr>
            </a:p>
          </p:txBody>
        </p:sp>
      </p:grpSp>
      <p:sp>
        <p:nvSpPr>
          <p:cNvPr id="15368" name="原创设计师QQ598969553      _7"/>
          <p:cNvSpPr txBox="1">
            <a:spLocks noChangeArrowheads="1"/>
          </p:cNvSpPr>
          <p:nvPr/>
        </p:nvSpPr>
        <p:spPr bwMode="auto">
          <a:xfrm>
            <a:off x="3833813" y="1978025"/>
            <a:ext cx="1481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ADD YOUR TITLE</a:t>
            </a:r>
            <a:endParaRPr lang="zh-CN" altLang="en-US" sz="1200">
              <a:solidFill>
                <a:schemeClr val="bg1"/>
              </a:solidFill>
            </a:endParaRPr>
          </a:p>
        </p:txBody>
      </p:sp>
      <p:pic>
        <p:nvPicPr>
          <p:cNvPr id="15369" name="Picture 64"/>
          <p:cNvPicPr>
            <a:picLocks noGrp="1" noSelect="1" noRot="1" noChangeAspect="1" noMove="1" noResize="1" noChangeShapeType="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50"/>
                                        <p:tgtEl>
                                          <p:spTgt spid="3"/>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7" name="原创设计师QQ598969553      _1"/>
          <p:cNvGrpSpPr/>
          <p:nvPr/>
        </p:nvGrpSpPr>
        <p:grpSpPr bwMode="auto">
          <a:xfrm>
            <a:off x="241476" y="1127781"/>
            <a:ext cx="4560882" cy="3770329"/>
            <a:chOff x="1595438" y="968375"/>
            <a:chExt cx="5953125" cy="4921250"/>
          </a:xfrm>
          <a:solidFill>
            <a:schemeClr val="bg1">
              <a:lumMod val="65000"/>
            </a:schemeClr>
          </a:solidFill>
        </p:grpSpPr>
        <p:sp>
          <p:nvSpPr>
            <p:cNvPr id="391"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2"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3"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4"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5"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6"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7"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8"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399"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0"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1"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2"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3"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4"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5"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6"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7"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8"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09"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0"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1"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2"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3"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4"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5"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6"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7"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8"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19"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20"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21"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422"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grpSp>
      <p:cxnSp>
        <p:nvCxnSpPr>
          <p:cNvPr id="49" name="原创设计师QQ598969553      _2"/>
          <p:cNvCxnSpPr/>
          <p:nvPr/>
        </p:nvCxnSpPr>
        <p:spPr>
          <a:xfrm rot="5400000">
            <a:off x="3579813" y="3124200"/>
            <a:ext cx="3643312" cy="15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原创设计师QQ598969553      _3"/>
          <p:cNvCxnSpPr/>
          <p:nvPr/>
        </p:nvCxnSpPr>
        <p:spPr>
          <a:xfrm rot="10800000">
            <a:off x="6038850" y="2386013"/>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原创设计师QQ598969553      _4"/>
          <p:cNvCxnSpPr/>
          <p:nvPr/>
        </p:nvCxnSpPr>
        <p:spPr>
          <a:xfrm rot="10800000">
            <a:off x="6038850" y="3671888"/>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原创设计师QQ598969553      _5"/>
          <p:cNvSpPr/>
          <p:nvPr/>
        </p:nvSpPr>
        <p:spPr>
          <a:xfrm>
            <a:off x="7146925" y="1317625"/>
            <a:ext cx="1685925" cy="307975"/>
          </a:xfrm>
          <a:prstGeom prst="rect">
            <a:avLst/>
          </a:prstGeom>
        </p:spPr>
        <p:txBody>
          <a:bodyPr>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G</a:t>
            </a:r>
            <a:r>
              <a:rPr lang="en-US" altLang="zh-CN" sz="1400" dirty="0">
                <a:solidFill>
                  <a:schemeClr val="tx1">
                    <a:lumMod val="95000"/>
                    <a:lumOff val="5000"/>
                  </a:schemeClr>
                </a:solidFill>
                <a:latin typeface="+mn-lt"/>
                <a:ea typeface="Open Sans" pitchFamily="34" charset="0"/>
                <a:cs typeface="Open Sans" pitchFamily="34" charset="0"/>
              </a:rPr>
              <a:t>uang Dong</a:t>
            </a:r>
            <a:endParaRPr lang="en-US" sz="1400" dirty="0">
              <a:solidFill>
                <a:schemeClr val="tx1">
                  <a:lumMod val="95000"/>
                  <a:lumOff val="5000"/>
                </a:schemeClr>
              </a:solidFill>
              <a:latin typeface="+mn-lt"/>
              <a:ea typeface="Open Sans" pitchFamily="34" charset="0"/>
              <a:cs typeface="Open Sans" pitchFamily="34" charset="0"/>
            </a:endParaRPr>
          </a:p>
        </p:txBody>
      </p:sp>
      <p:sp>
        <p:nvSpPr>
          <p:cNvPr id="17415" name="原创设计师QQ598969553      _6"/>
          <p:cNvSpPr>
            <a:spLocks noChangeArrowheads="1"/>
          </p:cNvSpPr>
          <p:nvPr/>
        </p:nvSpPr>
        <p:spPr bwMode="auto">
          <a:xfrm>
            <a:off x="7175500" y="1619250"/>
            <a:ext cx="1655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900">
                <a:solidFill>
                  <a:srgbClr val="0D0D0D"/>
                </a:solidFill>
              </a:rPr>
              <a:t>consectetur adipiscing elit. Lorem ipsum dolor sit ametelit. Lorem ipsum dolor sit consectetur</a:t>
            </a:r>
            <a:endParaRPr lang="id-ID" altLang="zh-CN" sz="900">
              <a:solidFill>
                <a:srgbClr val="0D0D0D"/>
              </a:solidFill>
            </a:endParaRPr>
          </a:p>
        </p:txBody>
      </p:sp>
      <p:sp>
        <p:nvSpPr>
          <p:cNvPr id="60" name="原创设计师QQ598969553      _7"/>
          <p:cNvSpPr/>
          <p:nvPr/>
        </p:nvSpPr>
        <p:spPr bwMode="auto">
          <a:xfrm>
            <a:off x="5995988" y="1411288"/>
            <a:ext cx="903287" cy="71437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61" name="原创设计师QQ598969553      _8"/>
          <p:cNvSpPr/>
          <p:nvPr/>
        </p:nvSpPr>
        <p:spPr bwMode="auto">
          <a:xfrm>
            <a:off x="6070600" y="2655888"/>
            <a:ext cx="982663" cy="86201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62" name="原创设计师QQ598969553      _9"/>
          <p:cNvSpPr/>
          <p:nvPr/>
        </p:nvSpPr>
        <p:spPr bwMode="auto">
          <a:xfrm>
            <a:off x="6091238" y="3851275"/>
            <a:ext cx="855662" cy="99218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63" name="原创设计师QQ598969553      _10"/>
          <p:cNvSpPr/>
          <p:nvPr/>
        </p:nvSpPr>
        <p:spPr>
          <a:xfrm>
            <a:off x="7185025" y="2697163"/>
            <a:ext cx="1685925" cy="307975"/>
          </a:xfrm>
          <a:prstGeom prst="rect">
            <a:avLst/>
          </a:prstGeom>
        </p:spPr>
        <p:txBody>
          <a:bodyPr>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S</a:t>
            </a:r>
            <a:r>
              <a:rPr lang="en-US" altLang="zh-CN" sz="1400" dirty="0">
                <a:solidFill>
                  <a:schemeClr val="tx1">
                    <a:lumMod val="95000"/>
                    <a:lumOff val="5000"/>
                  </a:schemeClr>
                </a:solidFill>
                <a:latin typeface="+mn-lt"/>
                <a:ea typeface="Open Sans" pitchFamily="34" charset="0"/>
                <a:cs typeface="Open Sans" pitchFamily="34" charset="0"/>
              </a:rPr>
              <a:t>i Chuan</a:t>
            </a:r>
            <a:endParaRPr lang="en-US" sz="1400" dirty="0">
              <a:solidFill>
                <a:schemeClr val="tx1">
                  <a:lumMod val="95000"/>
                  <a:lumOff val="5000"/>
                </a:schemeClr>
              </a:solidFill>
              <a:latin typeface="+mn-lt"/>
              <a:ea typeface="Open Sans" pitchFamily="34" charset="0"/>
              <a:cs typeface="Open Sans" pitchFamily="34" charset="0"/>
            </a:endParaRPr>
          </a:p>
        </p:txBody>
      </p:sp>
      <p:sp>
        <p:nvSpPr>
          <p:cNvPr id="17420" name="原创设计师QQ598969553      _11"/>
          <p:cNvSpPr>
            <a:spLocks noChangeArrowheads="1"/>
          </p:cNvSpPr>
          <p:nvPr/>
        </p:nvSpPr>
        <p:spPr bwMode="auto">
          <a:xfrm>
            <a:off x="7213600" y="2998788"/>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900">
                <a:solidFill>
                  <a:srgbClr val="0D0D0D"/>
                </a:solidFill>
              </a:rPr>
              <a:t>consectetur adipiscing elit. Lorem ipsum dolor sit ametelit. Lorem ipsum dolor sit consectetur</a:t>
            </a:r>
            <a:endParaRPr lang="id-ID" altLang="zh-CN" sz="900">
              <a:solidFill>
                <a:srgbClr val="0D0D0D"/>
              </a:solidFill>
            </a:endParaRPr>
          </a:p>
        </p:txBody>
      </p:sp>
      <p:sp>
        <p:nvSpPr>
          <p:cNvPr id="65" name="原创设计师QQ598969553      _12"/>
          <p:cNvSpPr/>
          <p:nvPr/>
        </p:nvSpPr>
        <p:spPr>
          <a:xfrm>
            <a:off x="7185025" y="3881438"/>
            <a:ext cx="1685925" cy="307975"/>
          </a:xfrm>
          <a:prstGeom prst="rect">
            <a:avLst/>
          </a:prstGeom>
        </p:spPr>
        <p:txBody>
          <a:bodyPr>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Z</a:t>
            </a:r>
            <a:r>
              <a:rPr lang="en-US" altLang="zh-CN" sz="1400" dirty="0">
                <a:solidFill>
                  <a:schemeClr val="tx1">
                    <a:lumMod val="95000"/>
                    <a:lumOff val="5000"/>
                  </a:schemeClr>
                </a:solidFill>
                <a:latin typeface="+mn-lt"/>
                <a:ea typeface="Open Sans" pitchFamily="34" charset="0"/>
                <a:cs typeface="Open Sans" pitchFamily="34" charset="0"/>
              </a:rPr>
              <a:t>he Jiang</a:t>
            </a:r>
            <a:endParaRPr lang="en-US" sz="1400" dirty="0">
              <a:solidFill>
                <a:schemeClr val="tx1">
                  <a:lumMod val="95000"/>
                  <a:lumOff val="5000"/>
                </a:schemeClr>
              </a:solidFill>
              <a:latin typeface="+mn-lt"/>
              <a:ea typeface="Open Sans" pitchFamily="34" charset="0"/>
              <a:cs typeface="Open Sans" pitchFamily="34" charset="0"/>
            </a:endParaRPr>
          </a:p>
        </p:txBody>
      </p:sp>
      <p:sp>
        <p:nvSpPr>
          <p:cNvPr id="17422" name="原创设计师QQ598969553      _13"/>
          <p:cNvSpPr>
            <a:spLocks noChangeArrowheads="1"/>
          </p:cNvSpPr>
          <p:nvPr/>
        </p:nvSpPr>
        <p:spPr bwMode="auto">
          <a:xfrm>
            <a:off x="7213600" y="4183063"/>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900">
                <a:solidFill>
                  <a:srgbClr val="0D0D0D"/>
                </a:solidFill>
              </a:rPr>
              <a:t>consectetur adipiscing elit. Lorem ipsum dolor sit ametelit. Lorem ipsum dolor sit consectetur</a:t>
            </a:r>
            <a:endParaRPr lang="id-ID" altLang="zh-CN" sz="900">
              <a:solidFill>
                <a:srgbClr val="0D0D0D"/>
              </a:solidFill>
            </a:endParaRPr>
          </a:p>
        </p:txBody>
      </p:sp>
      <p:pic>
        <p:nvPicPr>
          <p:cNvPr id="1742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lide(fromTop)">
                                      <p:cBhvr>
                                        <p:cTn id="7" dur="500"/>
                                        <p:tgtEl>
                                          <p:spTgt spid="4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Right)">
                                      <p:cBhvr>
                                        <p:cTn id="11" dur="500"/>
                                        <p:tgtEl>
                                          <p:spTgt spid="50"/>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slide(fromRight)">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4891941" y="2407962"/>
            <a:ext cx="328426" cy="864096"/>
            <a:chOff x="2457450" y="777875"/>
            <a:chExt cx="1811338" cy="4765675"/>
          </a:xfrm>
          <a:solidFill>
            <a:schemeClr val="accent3"/>
          </a:solidFill>
        </p:grpSpPr>
        <p:sp>
          <p:nvSpPr>
            <p:cNvPr id="3"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5" name="原创设计师QQ598969553      _2"/>
          <p:cNvGrpSpPr/>
          <p:nvPr/>
        </p:nvGrpSpPr>
        <p:grpSpPr>
          <a:xfrm>
            <a:off x="3918871" y="2342768"/>
            <a:ext cx="328426" cy="864096"/>
            <a:chOff x="2457450" y="777875"/>
            <a:chExt cx="1811338" cy="4765675"/>
          </a:xfrm>
          <a:solidFill>
            <a:schemeClr val="accent2"/>
          </a:solidFill>
        </p:grpSpPr>
        <p:sp>
          <p:nvSpPr>
            <p:cNvPr id="6"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8" name="原创设计师QQ598969553      _3"/>
          <p:cNvSpPr/>
          <p:nvPr/>
        </p:nvSpPr>
        <p:spPr bwMode="auto">
          <a:xfrm>
            <a:off x="3162300" y="1841500"/>
            <a:ext cx="2814638" cy="2481263"/>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p>
        </p:txBody>
      </p:sp>
      <p:sp>
        <p:nvSpPr>
          <p:cNvPr id="9" name="原创设计师QQ598969553      _4"/>
          <p:cNvSpPr>
            <a:spLocks noChangeArrowheads="1"/>
          </p:cNvSpPr>
          <p:nvPr/>
        </p:nvSpPr>
        <p:spPr bwMode="auto">
          <a:xfrm>
            <a:off x="3348038" y="1736725"/>
            <a:ext cx="433387" cy="4333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a:r>
              <a:rPr lang="en-US" altLang="zh-CN">
                <a:solidFill>
                  <a:schemeClr val="bg1"/>
                </a:solidFill>
              </a:rPr>
              <a:t>01</a:t>
            </a:r>
            <a:endParaRPr lang="zh-CN" altLang="en-US">
              <a:solidFill>
                <a:schemeClr val="bg1"/>
              </a:solidFill>
            </a:endParaRPr>
          </a:p>
        </p:txBody>
      </p:sp>
      <p:sp>
        <p:nvSpPr>
          <p:cNvPr id="10" name="原创设计师QQ598969553      _5"/>
          <p:cNvSpPr>
            <a:spLocks noChangeArrowheads="1"/>
          </p:cNvSpPr>
          <p:nvPr/>
        </p:nvSpPr>
        <p:spPr bwMode="auto">
          <a:xfrm>
            <a:off x="2944813" y="2606675"/>
            <a:ext cx="433387" cy="434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a:r>
              <a:rPr lang="en-US" altLang="zh-CN">
                <a:solidFill>
                  <a:schemeClr val="bg1"/>
                </a:solidFill>
              </a:rPr>
              <a:t>02</a:t>
            </a:r>
            <a:endParaRPr lang="zh-CN" altLang="en-US">
              <a:solidFill>
                <a:schemeClr val="bg1"/>
              </a:solidFill>
            </a:endParaRPr>
          </a:p>
        </p:txBody>
      </p:sp>
      <p:sp>
        <p:nvSpPr>
          <p:cNvPr id="11" name="原创设计师QQ598969553      _6"/>
          <p:cNvSpPr>
            <a:spLocks noChangeArrowheads="1"/>
          </p:cNvSpPr>
          <p:nvPr/>
        </p:nvSpPr>
        <p:spPr bwMode="auto">
          <a:xfrm>
            <a:off x="3238500" y="3494088"/>
            <a:ext cx="434975" cy="433387"/>
          </a:xfrm>
          <a:prstGeom prst="ellipse">
            <a:avLst/>
          </a:prstGeom>
          <a:solidFill>
            <a:schemeClr val="accent3"/>
          </a:solidFill>
          <a:ln>
            <a:noFill/>
          </a:ln>
        </p:spPr>
        <p:txBody>
          <a:bodyPr lIns="0" tIns="0" rIns="0" bIns="0"/>
          <a:lstStyle/>
          <a:p>
            <a:pPr algn="ctr">
              <a:defRPr/>
            </a:pPr>
            <a:r>
              <a:rPr lang="en-US" altLang="zh-CN" dirty="0">
                <a:solidFill>
                  <a:schemeClr val="bg1"/>
                </a:solidFill>
              </a:rPr>
              <a:t>03</a:t>
            </a:r>
            <a:endParaRPr lang="zh-CN" altLang="en-US" dirty="0">
              <a:solidFill>
                <a:schemeClr val="bg1"/>
              </a:solidFill>
            </a:endParaRPr>
          </a:p>
        </p:txBody>
      </p:sp>
      <p:sp>
        <p:nvSpPr>
          <p:cNvPr id="12" name="原创设计师QQ598969553      _7"/>
          <p:cNvSpPr>
            <a:spLocks noChangeArrowheads="1"/>
          </p:cNvSpPr>
          <p:nvPr/>
        </p:nvSpPr>
        <p:spPr bwMode="auto">
          <a:xfrm>
            <a:off x="5330825" y="1736725"/>
            <a:ext cx="436563" cy="433388"/>
          </a:xfrm>
          <a:prstGeom prst="ellipse">
            <a:avLst/>
          </a:prstGeom>
          <a:solidFill>
            <a:schemeClr val="accent4"/>
          </a:solidFill>
          <a:ln>
            <a:noFill/>
          </a:ln>
        </p:spPr>
        <p:txBody>
          <a:bodyPr lIns="0" tIns="0" rIns="0" bIns="0"/>
          <a:lstStyle/>
          <a:p>
            <a:pPr algn="ctr">
              <a:defRPr/>
            </a:pPr>
            <a:r>
              <a:rPr lang="en-US" altLang="zh-CN" dirty="0">
                <a:solidFill>
                  <a:schemeClr val="bg1"/>
                </a:solidFill>
              </a:rPr>
              <a:t>04</a:t>
            </a:r>
            <a:endParaRPr lang="zh-CN" altLang="en-US" dirty="0">
              <a:solidFill>
                <a:schemeClr val="bg1"/>
              </a:solidFill>
            </a:endParaRPr>
          </a:p>
        </p:txBody>
      </p:sp>
      <p:sp>
        <p:nvSpPr>
          <p:cNvPr id="13" name="原创设计师QQ598969553      _8"/>
          <p:cNvSpPr>
            <a:spLocks noChangeArrowheads="1"/>
          </p:cNvSpPr>
          <p:nvPr/>
        </p:nvSpPr>
        <p:spPr bwMode="auto">
          <a:xfrm>
            <a:off x="5759450" y="2606675"/>
            <a:ext cx="436563" cy="434975"/>
          </a:xfrm>
          <a:prstGeom prst="ellipse">
            <a:avLst/>
          </a:prstGeom>
          <a:solidFill>
            <a:schemeClr val="accent5"/>
          </a:solidFill>
          <a:ln>
            <a:noFill/>
          </a:ln>
        </p:spPr>
        <p:txBody>
          <a:bodyPr lIns="0" tIns="0" rIns="0" bIns="0"/>
          <a:lstStyle/>
          <a:p>
            <a:pPr algn="ctr">
              <a:defRPr/>
            </a:pPr>
            <a:r>
              <a:rPr lang="en-US" altLang="zh-CN" dirty="0">
                <a:solidFill>
                  <a:schemeClr val="bg1"/>
                </a:solidFill>
              </a:rPr>
              <a:t>05</a:t>
            </a:r>
            <a:endParaRPr lang="zh-CN" altLang="en-US" dirty="0">
              <a:solidFill>
                <a:schemeClr val="bg1"/>
              </a:solidFill>
            </a:endParaRPr>
          </a:p>
        </p:txBody>
      </p:sp>
      <p:sp>
        <p:nvSpPr>
          <p:cNvPr id="14" name="原创设计师QQ598969553      _9"/>
          <p:cNvSpPr>
            <a:spLocks noChangeArrowheads="1"/>
          </p:cNvSpPr>
          <p:nvPr/>
        </p:nvSpPr>
        <p:spPr bwMode="auto">
          <a:xfrm>
            <a:off x="5467350" y="3494088"/>
            <a:ext cx="434975" cy="433387"/>
          </a:xfrm>
          <a:prstGeom prst="ellipse">
            <a:avLst/>
          </a:prstGeom>
          <a:solidFill>
            <a:schemeClr val="accent6"/>
          </a:solidFill>
          <a:ln>
            <a:noFill/>
          </a:ln>
        </p:spPr>
        <p:txBody>
          <a:bodyPr lIns="0" tIns="0" rIns="0" bIns="0"/>
          <a:lstStyle/>
          <a:p>
            <a:pPr algn="ctr">
              <a:defRPr/>
            </a:pPr>
            <a:r>
              <a:rPr lang="en-US" altLang="zh-CN" dirty="0">
                <a:solidFill>
                  <a:schemeClr val="bg1"/>
                </a:solidFill>
              </a:rPr>
              <a:t>06</a:t>
            </a:r>
            <a:endParaRPr lang="zh-CN" altLang="en-US" dirty="0">
              <a:solidFill>
                <a:schemeClr val="bg1"/>
              </a:solidFill>
            </a:endParaRPr>
          </a:p>
        </p:txBody>
      </p:sp>
      <p:sp>
        <p:nvSpPr>
          <p:cNvPr id="15" name="原创设计师QQ598969553      _10"/>
          <p:cNvSpPr>
            <a:spLocks noChangeArrowheads="1"/>
          </p:cNvSpPr>
          <p:nvPr/>
        </p:nvSpPr>
        <p:spPr bwMode="auto">
          <a:xfrm>
            <a:off x="5976938" y="1619250"/>
            <a:ext cx="23002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defRPr/>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defRPr/>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6" name="原创设计师QQ598969553      _11"/>
          <p:cNvSpPr>
            <a:spLocks noChangeArrowheads="1"/>
          </p:cNvSpPr>
          <p:nvPr/>
        </p:nvSpPr>
        <p:spPr bwMode="auto">
          <a:xfrm>
            <a:off x="6372225" y="2490788"/>
            <a:ext cx="22987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defRPr/>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defRPr/>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7" name="原创设计师QQ598969553      _12"/>
          <p:cNvSpPr>
            <a:spLocks noChangeArrowheads="1"/>
          </p:cNvSpPr>
          <p:nvPr/>
        </p:nvSpPr>
        <p:spPr bwMode="auto">
          <a:xfrm>
            <a:off x="6130925" y="3378200"/>
            <a:ext cx="23002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defRPr/>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defRPr/>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8" name="原创设计师QQ598969553      _13"/>
          <p:cNvSpPr>
            <a:spLocks noChangeArrowheads="1"/>
          </p:cNvSpPr>
          <p:nvPr/>
        </p:nvSpPr>
        <p:spPr bwMode="auto">
          <a:xfrm>
            <a:off x="749300" y="1619250"/>
            <a:ext cx="23987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defRPr/>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defRPr/>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9" name="原创设计师QQ598969553      _14"/>
          <p:cNvSpPr>
            <a:spLocks noChangeArrowheads="1"/>
          </p:cNvSpPr>
          <p:nvPr/>
        </p:nvSpPr>
        <p:spPr bwMode="auto">
          <a:xfrm>
            <a:off x="352425" y="2490788"/>
            <a:ext cx="23987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defRPr/>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defRPr/>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0" name="原创设计师QQ598969553      _15"/>
          <p:cNvSpPr>
            <a:spLocks noChangeArrowheads="1"/>
          </p:cNvSpPr>
          <p:nvPr/>
        </p:nvSpPr>
        <p:spPr bwMode="auto">
          <a:xfrm>
            <a:off x="620713" y="3376613"/>
            <a:ext cx="2400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defRPr/>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defRPr/>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1" name="原创设计师QQ598969553      _16"/>
          <p:cNvSpPr>
            <a:spLocks noChangeArrowheads="1"/>
          </p:cNvSpPr>
          <p:nvPr/>
        </p:nvSpPr>
        <p:spPr bwMode="auto">
          <a:xfrm>
            <a:off x="4344988" y="3038475"/>
            <a:ext cx="449262" cy="458788"/>
          </a:xfrm>
          <a:prstGeom prst="rect">
            <a:avLst/>
          </a:prstGeom>
          <a:solidFill>
            <a:schemeClr val="bg1">
              <a:lumMod val="50000"/>
            </a:schemeClr>
          </a:solidFill>
          <a:ln>
            <a:noFill/>
          </a:ln>
        </p:spPr>
        <p:txBody>
          <a:bodyPr lIns="0" tIns="0" rIns="0" bIns="0" anchor="ctr"/>
          <a:lstStyle/>
          <a:p>
            <a:pPr algn="ctr">
              <a:defRPr/>
            </a:pPr>
            <a:r>
              <a:rPr lang="en-US" altLang="zh-CN" sz="1400" b="1" dirty="0">
                <a:solidFill>
                  <a:schemeClr val="bg1"/>
                </a:solidFill>
              </a:rPr>
              <a:t>1</a:t>
            </a:r>
            <a:endParaRPr lang="zh-CN" altLang="en-US" sz="1400" b="1" dirty="0">
              <a:solidFill>
                <a:schemeClr val="bg1"/>
              </a:solidFill>
            </a:endParaRPr>
          </a:p>
        </p:txBody>
      </p:sp>
      <p:sp>
        <p:nvSpPr>
          <p:cNvPr id="22" name="原创设计师QQ598969553      _17"/>
          <p:cNvSpPr>
            <a:spLocks noChangeArrowheads="1"/>
          </p:cNvSpPr>
          <p:nvPr/>
        </p:nvSpPr>
        <p:spPr bwMode="auto">
          <a:xfrm>
            <a:off x="3859213" y="3224213"/>
            <a:ext cx="447675" cy="273050"/>
          </a:xfrm>
          <a:prstGeom prst="rect">
            <a:avLst/>
          </a:prstGeom>
          <a:solidFill>
            <a:schemeClr val="bg1">
              <a:lumMod val="50000"/>
            </a:schemeClr>
          </a:solidFill>
          <a:ln>
            <a:noFill/>
          </a:ln>
        </p:spPr>
        <p:txBody>
          <a:bodyPr lIns="0" tIns="0" rIns="0" bIns="0" anchor="ctr"/>
          <a:lstStyle/>
          <a:p>
            <a:pPr algn="ctr">
              <a:defRPr/>
            </a:pPr>
            <a:r>
              <a:rPr lang="en-US" altLang="zh-CN" sz="1100" b="1" dirty="0">
                <a:solidFill>
                  <a:schemeClr val="bg1"/>
                </a:solidFill>
              </a:rPr>
              <a:t>2</a:t>
            </a:r>
            <a:endParaRPr lang="zh-CN" altLang="en-US" sz="1100" b="1" dirty="0">
              <a:solidFill>
                <a:schemeClr val="bg1"/>
              </a:solidFill>
            </a:endParaRPr>
          </a:p>
        </p:txBody>
      </p:sp>
      <p:sp>
        <p:nvSpPr>
          <p:cNvPr id="23" name="原创设计师QQ598969553      _18"/>
          <p:cNvSpPr>
            <a:spLocks noChangeArrowheads="1"/>
          </p:cNvSpPr>
          <p:nvPr/>
        </p:nvSpPr>
        <p:spPr bwMode="auto">
          <a:xfrm>
            <a:off x="4832350" y="3289300"/>
            <a:ext cx="447675" cy="206375"/>
          </a:xfrm>
          <a:prstGeom prst="rect">
            <a:avLst/>
          </a:prstGeom>
          <a:solidFill>
            <a:schemeClr val="bg1">
              <a:lumMod val="50000"/>
            </a:schemeClr>
          </a:solidFill>
          <a:ln>
            <a:noFill/>
          </a:ln>
        </p:spPr>
        <p:txBody>
          <a:bodyPr lIns="0" tIns="0" rIns="0" bIns="0" anchor="ctr"/>
          <a:lstStyle/>
          <a:p>
            <a:pPr algn="ctr">
              <a:defRPr/>
            </a:pPr>
            <a:r>
              <a:rPr lang="en-US" altLang="zh-CN" sz="1100" b="1" dirty="0">
                <a:solidFill>
                  <a:schemeClr val="bg1"/>
                </a:solidFill>
              </a:rPr>
              <a:t>3</a:t>
            </a:r>
            <a:endParaRPr lang="zh-CN" altLang="en-US" sz="1100" b="1" dirty="0">
              <a:solidFill>
                <a:schemeClr val="bg1"/>
              </a:solidFill>
            </a:endParaRPr>
          </a:p>
        </p:txBody>
      </p:sp>
      <p:grpSp>
        <p:nvGrpSpPr>
          <p:cNvPr id="24" name="原创设计师QQ598969553      _19"/>
          <p:cNvGrpSpPr/>
          <p:nvPr/>
        </p:nvGrpSpPr>
        <p:grpSpPr>
          <a:xfrm>
            <a:off x="4248788" y="2136658"/>
            <a:ext cx="641662" cy="843198"/>
            <a:chOff x="4225925" y="1973263"/>
            <a:chExt cx="687388" cy="903287"/>
          </a:xfrm>
          <a:solidFill>
            <a:schemeClr val="accent1"/>
          </a:solidFill>
        </p:grpSpPr>
        <p:sp>
          <p:nvSpPr>
            <p:cNvPr id="25"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a:lstStyle/>
            <a:p>
              <a:pPr>
                <a:defRPr/>
              </a:pPr>
              <a:endParaRPr lang="zh-CN" altLang="en-US"/>
            </a:p>
          </p:txBody>
        </p:sp>
      </p:grpSp>
      <p:pic>
        <p:nvPicPr>
          <p:cNvPr id="19477"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9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9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par>
                                <p:cTn id="35" presetID="21" presetClass="entr" presetSubtype="1" fill="hold" nodeType="with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500"/>
                                        <p:tgtEl>
                                          <p:spTgt spid="8"/>
                                        </p:tgtEl>
                                      </p:cBhvr>
                                    </p:animEffect>
                                  </p:childTnLst>
                                </p:cTn>
                              </p:par>
                              <p:par>
                                <p:cTn id="38" presetID="53" presetClass="entr" presetSubtype="16" fill="hold" grpId="0" nodeType="withEffect">
                                  <p:stCondLst>
                                    <p:cond delay="190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2" presetClass="entr" presetSubtype="8" fill="hold" grpId="0" nodeType="withEffect">
                                  <p:stCondLst>
                                    <p:cond delay="24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4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2" presetClass="entr" presetSubtype="8" fill="hold" grpId="0" nodeType="withEffect">
                                  <p:stCondLst>
                                    <p:cond delay="29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0-#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9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2" presetClass="entr" presetSubtype="8" fill="hold" grpId="0" nodeType="withEffect">
                                  <p:stCondLst>
                                    <p:cond delay="340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34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2" presetClass="entr" presetSubtype="2" fill="hold" grpId="0" nodeType="withEffect">
                                  <p:stCondLst>
                                    <p:cond delay="39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1+#ppt_w/2"/>
                                          </p:val>
                                        </p:tav>
                                        <p:tav tm="100000">
                                          <p:val>
                                            <p:strVal val="#ppt_x"/>
                                          </p:val>
                                        </p:tav>
                                      </p:tavLst>
                                    </p:anim>
                                    <p:anim calcmode="lin" valueType="num">
                                      <p:cBhvr additive="base">
                                        <p:cTn id="73" dur="500" fill="hold"/>
                                        <p:tgtEl>
                                          <p:spTgt spid="15"/>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390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cTn>
                              </p:par>
                              <p:par>
                                <p:cTn id="79" presetID="2" presetClass="entr" presetSubtype="2" fill="hold" grpId="0" nodeType="withEffect">
                                  <p:stCondLst>
                                    <p:cond delay="440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1+#ppt_w/2"/>
                                          </p:val>
                                        </p:tav>
                                        <p:tav tm="100000">
                                          <p:val>
                                            <p:strVal val="#ppt_x"/>
                                          </p:val>
                                        </p:tav>
                                      </p:tavLst>
                                    </p:anim>
                                    <p:anim calcmode="lin" valueType="num">
                                      <p:cBhvr additive="base">
                                        <p:cTn id="82" dur="500" fill="hold"/>
                                        <p:tgtEl>
                                          <p:spTgt spid="16"/>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44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par>
                                <p:cTn id="88" presetID="2" presetClass="entr" presetSubtype="2" fill="hold" grpId="0" nodeType="withEffect">
                                  <p:stCondLst>
                                    <p:cond delay="490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1+#ppt_w/2"/>
                                          </p:val>
                                        </p:tav>
                                        <p:tav tm="100000">
                                          <p:val>
                                            <p:strVal val="#ppt_x"/>
                                          </p:val>
                                        </p:tav>
                                      </p:tavLst>
                                    </p:anim>
                                    <p:anim calcmode="lin" valueType="num">
                                      <p:cBhvr additive="base">
                                        <p:cTn id="9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原创设计师QQ598969553      _1"/>
          <p:cNvCxnSpPr/>
          <p:nvPr/>
        </p:nvCxnSpPr>
        <p:spPr>
          <a:xfrm rot="5400000">
            <a:off x="1071562" y="2928938"/>
            <a:ext cx="2716213"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原创设计师QQ598969553      _2"/>
          <p:cNvCxnSpPr/>
          <p:nvPr/>
        </p:nvCxnSpPr>
        <p:spPr>
          <a:xfrm rot="5400000">
            <a:off x="3286125" y="2928938"/>
            <a:ext cx="2716213" cy="158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原创设计师QQ598969553      _3"/>
          <p:cNvCxnSpPr/>
          <p:nvPr/>
        </p:nvCxnSpPr>
        <p:spPr>
          <a:xfrm rot="5400000">
            <a:off x="5500687" y="2928938"/>
            <a:ext cx="2716213"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3" name="原创设计师QQ598969553      _4"/>
          <p:cNvSpPr/>
          <p:nvPr/>
        </p:nvSpPr>
        <p:spPr bwMode="auto">
          <a:xfrm>
            <a:off x="409575" y="1352550"/>
            <a:ext cx="1455738" cy="147478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accent3"/>
          </a:solidFill>
          <a:ln>
            <a:noFill/>
          </a:ln>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164" name="原创设计师QQ598969553      _5"/>
          <p:cNvSpPr/>
          <p:nvPr/>
        </p:nvSpPr>
        <p:spPr bwMode="auto">
          <a:xfrm>
            <a:off x="2684463" y="1603375"/>
            <a:ext cx="1584325" cy="1223963"/>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165" name="原创设计师QQ598969553      _6"/>
          <p:cNvSpPr/>
          <p:nvPr/>
        </p:nvSpPr>
        <p:spPr bwMode="auto">
          <a:xfrm>
            <a:off x="4953000" y="1660525"/>
            <a:ext cx="1666875" cy="10445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sp>
        <p:nvSpPr>
          <p:cNvPr id="167" name="原创设计师QQ598969553      _7"/>
          <p:cNvSpPr/>
          <p:nvPr/>
        </p:nvSpPr>
        <p:spPr bwMode="auto">
          <a:xfrm>
            <a:off x="7286625" y="1430338"/>
            <a:ext cx="1209675" cy="1397000"/>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4"/>
          </a:solidFill>
          <a:ln>
            <a:noFill/>
          </a:ln>
        </p:spPr>
        <p:txBody>
          <a:bodyPr anchor="ctr">
            <a:scene3d>
              <a:camera prst="orthographicFront"/>
              <a:lightRig rig="threePt" dir="t"/>
            </a:scene3d>
            <a:sp3d>
              <a:contourClr>
                <a:srgbClr val="FFFFFF"/>
              </a:contourClr>
            </a:sp3d>
          </a:bodyPr>
          <a:lstStyle/>
          <a:p>
            <a:pPr algn="ctr" defTabSz="685800" eaLnBrk="1" fontAlgn="auto" hangingPunct="1">
              <a:spcBef>
                <a:spcPts val="0"/>
              </a:spcBef>
              <a:spcAft>
                <a:spcPts val="0"/>
              </a:spcAft>
              <a:defRPr/>
            </a:pPr>
            <a:endParaRPr lang="zh-CN" altLang="en-US" sz="1350">
              <a:solidFill>
                <a:srgbClr val="FFFFFF"/>
              </a:solidFill>
              <a:latin typeface="+mn-lt"/>
              <a:ea typeface="+mn-ea"/>
            </a:endParaRPr>
          </a:p>
        </p:txBody>
      </p:sp>
      <p:grpSp>
        <p:nvGrpSpPr>
          <p:cNvPr id="21513" name="原创设计师QQ598969553      _8"/>
          <p:cNvGrpSpPr/>
          <p:nvPr/>
        </p:nvGrpSpPr>
        <p:grpSpPr bwMode="auto">
          <a:xfrm>
            <a:off x="179388" y="3048000"/>
            <a:ext cx="1447800" cy="269875"/>
            <a:chOff x="928662" y="3910468"/>
            <a:chExt cx="2028878" cy="377842"/>
          </a:xfrm>
        </p:grpSpPr>
        <p:grpSp>
          <p:nvGrpSpPr>
            <p:cNvPr id="169" name="Group 299"/>
            <p:cNvGrpSpPr/>
            <p:nvPr/>
          </p:nvGrpSpPr>
          <p:grpSpPr>
            <a:xfrm>
              <a:off x="928662" y="3910468"/>
              <a:ext cx="148552" cy="377842"/>
              <a:chOff x="6141009" y="3540977"/>
              <a:chExt cx="85046" cy="216315"/>
            </a:xfrm>
            <a:solidFill>
              <a:schemeClr val="accent3"/>
            </a:solidFill>
          </p:grpSpPr>
          <p:sp>
            <p:nvSpPr>
              <p:cNvPr id="19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9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0" name="Group 299"/>
            <p:cNvGrpSpPr/>
            <p:nvPr/>
          </p:nvGrpSpPr>
          <p:grpSpPr>
            <a:xfrm>
              <a:off x="1137587" y="3910468"/>
              <a:ext cx="148552" cy="377842"/>
              <a:chOff x="6141009" y="3540977"/>
              <a:chExt cx="85046" cy="216315"/>
            </a:xfrm>
            <a:solidFill>
              <a:schemeClr val="accent3"/>
            </a:solidFill>
          </p:grpSpPr>
          <p:sp>
            <p:nvSpPr>
              <p:cNvPr id="19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9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1" name="Group 299"/>
            <p:cNvGrpSpPr/>
            <p:nvPr/>
          </p:nvGrpSpPr>
          <p:grpSpPr>
            <a:xfrm>
              <a:off x="1346512" y="3910468"/>
              <a:ext cx="148552" cy="377842"/>
              <a:chOff x="6141009" y="3540977"/>
              <a:chExt cx="85046" cy="216315"/>
            </a:xfrm>
            <a:solidFill>
              <a:schemeClr val="accent3"/>
            </a:solidFill>
          </p:grpSpPr>
          <p:sp>
            <p:nvSpPr>
              <p:cNvPr id="19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9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2" name="Group 299"/>
            <p:cNvGrpSpPr/>
            <p:nvPr/>
          </p:nvGrpSpPr>
          <p:grpSpPr>
            <a:xfrm>
              <a:off x="1555437" y="3910468"/>
              <a:ext cx="148552" cy="377842"/>
              <a:chOff x="6141009" y="3540977"/>
              <a:chExt cx="85046" cy="216315"/>
            </a:xfrm>
            <a:solidFill>
              <a:schemeClr val="accent3"/>
            </a:solidFill>
          </p:grpSpPr>
          <p:sp>
            <p:nvSpPr>
              <p:cNvPr id="19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9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3" name="Group 299"/>
            <p:cNvGrpSpPr/>
            <p:nvPr/>
          </p:nvGrpSpPr>
          <p:grpSpPr>
            <a:xfrm>
              <a:off x="1764362" y="3910468"/>
              <a:ext cx="148552" cy="377842"/>
              <a:chOff x="6141009" y="3540977"/>
              <a:chExt cx="85046" cy="216315"/>
            </a:xfrm>
            <a:solidFill>
              <a:schemeClr val="accent3"/>
            </a:solidFill>
          </p:grpSpPr>
          <p:sp>
            <p:nvSpPr>
              <p:cNvPr id="18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9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4" name="Group 299"/>
            <p:cNvGrpSpPr/>
            <p:nvPr/>
          </p:nvGrpSpPr>
          <p:grpSpPr>
            <a:xfrm>
              <a:off x="1973287" y="3910468"/>
              <a:ext cx="148552" cy="377842"/>
              <a:chOff x="6141009" y="3540977"/>
              <a:chExt cx="85046" cy="216315"/>
            </a:xfrm>
            <a:solidFill>
              <a:schemeClr val="accent3"/>
            </a:solidFill>
          </p:grpSpPr>
          <p:sp>
            <p:nvSpPr>
              <p:cNvPr id="18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8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5" name="Group 299"/>
            <p:cNvGrpSpPr/>
            <p:nvPr/>
          </p:nvGrpSpPr>
          <p:grpSpPr>
            <a:xfrm>
              <a:off x="2182212" y="3910468"/>
              <a:ext cx="148552" cy="377842"/>
              <a:chOff x="6141009" y="3540977"/>
              <a:chExt cx="85046" cy="216315"/>
            </a:xfrm>
            <a:solidFill>
              <a:schemeClr val="accent3"/>
            </a:solidFill>
          </p:grpSpPr>
          <p:sp>
            <p:nvSpPr>
              <p:cNvPr id="18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8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6" name="Group 299"/>
            <p:cNvGrpSpPr/>
            <p:nvPr/>
          </p:nvGrpSpPr>
          <p:grpSpPr>
            <a:xfrm>
              <a:off x="2391137" y="3910468"/>
              <a:ext cx="148552" cy="377842"/>
              <a:chOff x="6141009" y="3540977"/>
              <a:chExt cx="85046" cy="216315"/>
            </a:xfrm>
            <a:solidFill>
              <a:schemeClr val="accent3"/>
            </a:solidFill>
          </p:grpSpPr>
          <p:sp>
            <p:nvSpPr>
              <p:cNvPr id="18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8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7" name="Group 299"/>
            <p:cNvGrpSpPr/>
            <p:nvPr/>
          </p:nvGrpSpPr>
          <p:grpSpPr>
            <a:xfrm>
              <a:off x="2600062" y="3910468"/>
              <a:ext cx="148552" cy="377842"/>
              <a:chOff x="6141009" y="3540977"/>
              <a:chExt cx="85046" cy="216315"/>
            </a:xfrm>
            <a:solidFill>
              <a:schemeClr val="accent3"/>
            </a:solidFill>
          </p:grpSpPr>
          <p:sp>
            <p:nvSpPr>
              <p:cNvPr id="1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178" name="Group 299"/>
            <p:cNvGrpSpPr/>
            <p:nvPr/>
          </p:nvGrpSpPr>
          <p:grpSpPr>
            <a:xfrm>
              <a:off x="2808988" y="3910468"/>
              <a:ext cx="148552" cy="377842"/>
              <a:chOff x="6141009" y="3540977"/>
              <a:chExt cx="85046" cy="216315"/>
            </a:xfrm>
            <a:solidFill>
              <a:schemeClr val="bg1">
                <a:lumMod val="85000"/>
              </a:schemeClr>
            </a:solidFill>
          </p:grpSpPr>
          <p:sp>
            <p:nvSpPr>
              <p:cNvPr id="17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18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sp>
        <p:nvSpPr>
          <p:cNvPr id="199" name="原创设计师QQ598969553      _9"/>
          <p:cNvSpPr/>
          <p:nvPr/>
        </p:nvSpPr>
        <p:spPr>
          <a:xfrm>
            <a:off x="1739900" y="3033713"/>
            <a:ext cx="523875" cy="307975"/>
          </a:xfrm>
          <a:prstGeom prst="rect">
            <a:avLst/>
          </a:prstGeom>
        </p:spPr>
        <p:txBody>
          <a:bodyPr wrap="none">
            <a:spAutoFit/>
          </a:bodyPr>
          <a:lstStyle/>
          <a:p>
            <a:pPr algn="ct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90%</a:t>
            </a:r>
          </a:p>
        </p:txBody>
      </p:sp>
      <p:grpSp>
        <p:nvGrpSpPr>
          <p:cNvPr id="200" name="原创设计师QQ598969553      _10"/>
          <p:cNvGrpSpPr/>
          <p:nvPr/>
        </p:nvGrpSpPr>
        <p:grpSpPr>
          <a:xfrm>
            <a:off x="2532597" y="3057582"/>
            <a:ext cx="1447393" cy="269551"/>
            <a:chOff x="928662" y="3910468"/>
            <a:chExt cx="2028878" cy="377842"/>
          </a:xfrm>
          <a:solidFill>
            <a:schemeClr val="accent2"/>
          </a:solidFill>
        </p:grpSpPr>
        <p:grpSp>
          <p:nvGrpSpPr>
            <p:cNvPr id="201" name="Group 299"/>
            <p:cNvGrpSpPr/>
            <p:nvPr/>
          </p:nvGrpSpPr>
          <p:grpSpPr>
            <a:xfrm>
              <a:off x="928662" y="3910468"/>
              <a:ext cx="148552" cy="377842"/>
              <a:chOff x="6141009" y="3540977"/>
              <a:chExt cx="85046" cy="216315"/>
            </a:xfrm>
            <a:grpFill/>
          </p:grpSpPr>
          <p:sp>
            <p:nvSpPr>
              <p:cNvPr id="22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3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2" name="Group 299"/>
            <p:cNvGrpSpPr/>
            <p:nvPr/>
          </p:nvGrpSpPr>
          <p:grpSpPr>
            <a:xfrm>
              <a:off x="1137587" y="3910468"/>
              <a:ext cx="148552" cy="377842"/>
              <a:chOff x="6141009" y="3540977"/>
              <a:chExt cx="85046" cy="216315"/>
            </a:xfrm>
            <a:grpFill/>
          </p:grpSpPr>
          <p:sp>
            <p:nvSpPr>
              <p:cNvPr id="22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2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3" name="Group 299"/>
            <p:cNvGrpSpPr/>
            <p:nvPr/>
          </p:nvGrpSpPr>
          <p:grpSpPr>
            <a:xfrm>
              <a:off x="1346512" y="3910468"/>
              <a:ext cx="148552" cy="377842"/>
              <a:chOff x="6141009" y="3540977"/>
              <a:chExt cx="85046" cy="216315"/>
            </a:xfrm>
            <a:grpFill/>
          </p:grpSpPr>
          <p:sp>
            <p:nvSpPr>
              <p:cNvPr id="22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2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4" name="Group 299"/>
            <p:cNvGrpSpPr/>
            <p:nvPr/>
          </p:nvGrpSpPr>
          <p:grpSpPr>
            <a:xfrm>
              <a:off x="1555437" y="3910468"/>
              <a:ext cx="148552" cy="377842"/>
              <a:chOff x="6141009" y="3540977"/>
              <a:chExt cx="85046" cy="216315"/>
            </a:xfrm>
            <a:grpFill/>
          </p:grpSpPr>
          <p:sp>
            <p:nvSpPr>
              <p:cNvPr id="22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2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5" name="Group 299"/>
            <p:cNvGrpSpPr/>
            <p:nvPr/>
          </p:nvGrpSpPr>
          <p:grpSpPr>
            <a:xfrm>
              <a:off x="1764362" y="3910468"/>
              <a:ext cx="148552" cy="377842"/>
              <a:chOff x="6141009" y="3540977"/>
              <a:chExt cx="85046" cy="216315"/>
            </a:xfrm>
            <a:grpFill/>
          </p:grpSpPr>
          <p:sp>
            <p:nvSpPr>
              <p:cNvPr id="22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2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6" name="Group 299"/>
            <p:cNvGrpSpPr/>
            <p:nvPr/>
          </p:nvGrpSpPr>
          <p:grpSpPr>
            <a:xfrm>
              <a:off x="1973287" y="3910468"/>
              <a:ext cx="148552" cy="377842"/>
              <a:chOff x="6141009" y="3540977"/>
              <a:chExt cx="85046" cy="216315"/>
            </a:xfrm>
            <a:grpFill/>
          </p:grpSpPr>
          <p:sp>
            <p:nvSpPr>
              <p:cNvPr id="21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2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7" name="Group 299"/>
            <p:cNvGrpSpPr/>
            <p:nvPr/>
          </p:nvGrpSpPr>
          <p:grpSpPr>
            <a:xfrm>
              <a:off x="2182212" y="3910468"/>
              <a:ext cx="148552" cy="377842"/>
              <a:chOff x="6141009" y="3540977"/>
              <a:chExt cx="85046" cy="216315"/>
            </a:xfrm>
            <a:grpFill/>
          </p:grpSpPr>
          <p:sp>
            <p:nvSpPr>
              <p:cNvPr id="21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1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8" name="Group 299"/>
            <p:cNvGrpSpPr/>
            <p:nvPr/>
          </p:nvGrpSpPr>
          <p:grpSpPr>
            <a:xfrm>
              <a:off x="2391137" y="3910468"/>
              <a:ext cx="148552" cy="377842"/>
              <a:chOff x="6141009" y="3540977"/>
              <a:chExt cx="85046" cy="216315"/>
            </a:xfrm>
            <a:grpFill/>
          </p:grpSpPr>
          <p:sp>
            <p:nvSpPr>
              <p:cNvPr id="21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1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09" name="Group 299"/>
            <p:cNvGrpSpPr/>
            <p:nvPr/>
          </p:nvGrpSpPr>
          <p:grpSpPr>
            <a:xfrm>
              <a:off x="2600062" y="3910468"/>
              <a:ext cx="148552" cy="377842"/>
              <a:chOff x="6141009" y="3540977"/>
              <a:chExt cx="85046" cy="216315"/>
            </a:xfrm>
            <a:grpFill/>
          </p:grpSpPr>
          <p:sp>
            <p:nvSpPr>
              <p:cNvPr id="21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14"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10" name="Group 299"/>
            <p:cNvGrpSpPr/>
            <p:nvPr/>
          </p:nvGrpSpPr>
          <p:grpSpPr>
            <a:xfrm>
              <a:off x="2808988" y="3910468"/>
              <a:ext cx="148552" cy="377842"/>
              <a:chOff x="6141009" y="3540977"/>
              <a:chExt cx="85046" cy="216315"/>
            </a:xfrm>
            <a:grpFill/>
          </p:grpSpPr>
          <p:sp>
            <p:nvSpPr>
              <p:cNvPr id="21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1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sp>
        <p:nvSpPr>
          <p:cNvPr id="231" name="原创设计师QQ598969553      _11"/>
          <p:cNvSpPr/>
          <p:nvPr/>
        </p:nvSpPr>
        <p:spPr>
          <a:xfrm>
            <a:off x="4065588" y="3043238"/>
            <a:ext cx="522287" cy="307975"/>
          </a:xfrm>
          <a:prstGeom prst="rect">
            <a:avLst/>
          </a:prstGeom>
        </p:spPr>
        <p:txBody>
          <a:bodyPr wrap="none">
            <a:spAutoFit/>
          </a:bodyPr>
          <a:lstStyle/>
          <a:p>
            <a:pPr algn="ct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80%</a:t>
            </a:r>
          </a:p>
        </p:txBody>
      </p:sp>
      <p:grpSp>
        <p:nvGrpSpPr>
          <p:cNvPr id="233" name="原创设计师QQ598969553      _12"/>
          <p:cNvGrpSpPr/>
          <p:nvPr/>
        </p:nvGrpSpPr>
        <p:grpSpPr>
          <a:xfrm>
            <a:off x="4747143" y="3061694"/>
            <a:ext cx="105976" cy="269551"/>
            <a:chOff x="6141009" y="3540977"/>
            <a:chExt cx="85046" cy="216315"/>
          </a:xfrm>
          <a:solidFill>
            <a:schemeClr val="accent1"/>
          </a:solidFill>
        </p:grpSpPr>
        <p:sp>
          <p:nvSpPr>
            <p:cNvPr id="26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6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34" name="原创设计师QQ598969553      _13"/>
          <p:cNvGrpSpPr/>
          <p:nvPr/>
        </p:nvGrpSpPr>
        <p:grpSpPr>
          <a:xfrm>
            <a:off x="4896189" y="3061694"/>
            <a:ext cx="105976" cy="269551"/>
            <a:chOff x="6141009" y="3540977"/>
            <a:chExt cx="85046" cy="216315"/>
          </a:xfrm>
          <a:solidFill>
            <a:schemeClr val="accent1"/>
          </a:solidFill>
        </p:grpSpPr>
        <p:sp>
          <p:nvSpPr>
            <p:cNvPr id="25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6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35" name="原创设计师QQ598969553      _14"/>
          <p:cNvGrpSpPr/>
          <p:nvPr/>
        </p:nvGrpSpPr>
        <p:grpSpPr>
          <a:xfrm>
            <a:off x="5045235" y="3061694"/>
            <a:ext cx="105976" cy="269551"/>
            <a:chOff x="6141009" y="3540977"/>
            <a:chExt cx="85046" cy="216315"/>
          </a:xfrm>
          <a:solidFill>
            <a:schemeClr val="accent1"/>
          </a:solidFill>
        </p:grpSpPr>
        <p:sp>
          <p:nvSpPr>
            <p:cNvPr id="25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5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36" name="原创设计师QQ598969553      _15"/>
          <p:cNvGrpSpPr/>
          <p:nvPr/>
        </p:nvGrpSpPr>
        <p:grpSpPr>
          <a:xfrm>
            <a:off x="5194282" y="3061694"/>
            <a:ext cx="105976" cy="269551"/>
            <a:chOff x="6141009" y="3540977"/>
            <a:chExt cx="85046" cy="216315"/>
          </a:xfrm>
          <a:solidFill>
            <a:schemeClr val="accent1"/>
          </a:solidFill>
        </p:grpSpPr>
        <p:sp>
          <p:nvSpPr>
            <p:cNvPr id="25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5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37" name="原创设计师QQ598969553      _16"/>
          <p:cNvGrpSpPr/>
          <p:nvPr/>
        </p:nvGrpSpPr>
        <p:grpSpPr>
          <a:xfrm>
            <a:off x="5343328" y="3061694"/>
            <a:ext cx="105976" cy="269551"/>
            <a:chOff x="6141009" y="3540977"/>
            <a:chExt cx="85046" cy="216315"/>
          </a:xfrm>
          <a:solidFill>
            <a:schemeClr val="accent1"/>
          </a:solidFill>
        </p:grpSpPr>
        <p:sp>
          <p:nvSpPr>
            <p:cNvPr id="25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5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38" name="原创设计师QQ598969553      _17"/>
          <p:cNvGrpSpPr/>
          <p:nvPr/>
        </p:nvGrpSpPr>
        <p:grpSpPr>
          <a:xfrm>
            <a:off x="5492374" y="3061694"/>
            <a:ext cx="105976" cy="269551"/>
            <a:chOff x="6141009" y="3540977"/>
            <a:chExt cx="85046" cy="216315"/>
          </a:xfrm>
          <a:solidFill>
            <a:schemeClr val="accent1"/>
          </a:solidFill>
        </p:grpSpPr>
        <p:sp>
          <p:nvSpPr>
            <p:cNvPr id="25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5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39" name="原创设计师QQ598969553      _18"/>
          <p:cNvGrpSpPr/>
          <p:nvPr/>
        </p:nvGrpSpPr>
        <p:grpSpPr>
          <a:xfrm>
            <a:off x="5641420" y="3061694"/>
            <a:ext cx="105976" cy="269551"/>
            <a:chOff x="6141009" y="3540977"/>
            <a:chExt cx="85046" cy="216315"/>
          </a:xfrm>
          <a:solidFill>
            <a:schemeClr val="accent1"/>
          </a:solidFill>
        </p:grpSpPr>
        <p:sp>
          <p:nvSpPr>
            <p:cNvPr id="24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5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40" name="原创设计师QQ598969553      _19"/>
          <p:cNvGrpSpPr/>
          <p:nvPr/>
        </p:nvGrpSpPr>
        <p:grpSpPr>
          <a:xfrm>
            <a:off x="5790466" y="3061694"/>
            <a:ext cx="105976" cy="269551"/>
            <a:chOff x="6141009" y="3540977"/>
            <a:chExt cx="85046" cy="216315"/>
          </a:xfrm>
          <a:solidFill>
            <a:schemeClr val="accent3"/>
          </a:solidFill>
        </p:grpSpPr>
        <p:sp>
          <p:nvSpPr>
            <p:cNvPr id="24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48"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41" name="原创设计师QQ598969553      _20"/>
          <p:cNvGrpSpPr/>
          <p:nvPr/>
        </p:nvGrpSpPr>
        <p:grpSpPr>
          <a:xfrm>
            <a:off x="5939513" y="3061694"/>
            <a:ext cx="105976" cy="269551"/>
            <a:chOff x="6141009" y="3540977"/>
            <a:chExt cx="85046" cy="216315"/>
          </a:xfrm>
          <a:solidFill>
            <a:schemeClr val="accent3"/>
          </a:solidFill>
        </p:grpSpPr>
        <p:sp>
          <p:nvSpPr>
            <p:cNvPr id="24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46"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42" name="原创设计师QQ598969553      _21"/>
          <p:cNvGrpSpPr/>
          <p:nvPr/>
        </p:nvGrpSpPr>
        <p:grpSpPr>
          <a:xfrm>
            <a:off x="6088560" y="3061694"/>
            <a:ext cx="105976" cy="269551"/>
            <a:chOff x="6141009" y="3540977"/>
            <a:chExt cx="85046" cy="216315"/>
          </a:xfrm>
          <a:solidFill>
            <a:schemeClr val="bg1">
              <a:lumMod val="85000"/>
            </a:schemeClr>
          </a:solidFill>
        </p:grpSpPr>
        <p:sp>
          <p:nvSpPr>
            <p:cNvPr id="24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4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sp>
        <p:nvSpPr>
          <p:cNvPr id="263" name="原创设计师QQ598969553      _22"/>
          <p:cNvSpPr/>
          <p:nvPr/>
        </p:nvSpPr>
        <p:spPr>
          <a:xfrm>
            <a:off x="6280150" y="3048000"/>
            <a:ext cx="522288" cy="307975"/>
          </a:xfrm>
          <a:prstGeom prst="rect">
            <a:avLst/>
          </a:prstGeom>
        </p:spPr>
        <p:txBody>
          <a:bodyPr wrap="none">
            <a:spAutoFit/>
          </a:bodyPr>
          <a:lstStyle/>
          <a:p>
            <a:pPr algn="ct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70%</a:t>
            </a:r>
          </a:p>
        </p:txBody>
      </p:sp>
      <p:grpSp>
        <p:nvGrpSpPr>
          <p:cNvPr id="265" name="原创设计师QQ598969553      _23"/>
          <p:cNvGrpSpPr/>
          <p:nvPr/>
        </p:nvGrpSpPr>
        <p:grpSpPr>
          <a:xfrm>
            <a:off x="7015090" y="3075548"/>
            <a:ext cx="105976" cy="269551"/>
            <a:chOff x="6141009" y="3540977"/>
            <a:chExt cx="85046" cy="216315"/>
          </a:xfrm>
          <a:solidFill>
            <a:schemeClr val="accent4"/>
          </a:solidFill>
        </p:grpSpPr>
        <p:sp>
          <p:nvSpPr>
            <p:cNvPr id="29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9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66" name="原创设计师QQ598969553      _24"/>
          <p:cNvGrpSpPr/>
          <p:nvPr/>
        </p:nvGrpSpPr>
        <p:grpSpPr>
          <a:xfrm>
            <a:off x="7164136" y="3075548"/>
            <a:ext cx="105976" cy="269551"/>
            <a:chOff x="6141009" y="3540977"/>
            <a:chExt cx="85046" cy="216315"/>
          </a:xfrm>
          <a:solidFill>
            <a:schemeClr val="accent4"/>
          </a:solidFill>
        </p:grpSpPr>
        <p:sp>
          <p:nvSpPr>
            <p:cNvPr id="29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9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67" name="原创设计师QQ598969553      _25"/>
          <p:cNvGrpSpPr/>
          <p:nvPr/>
        </p:nvGrpSpPr>
        <p:grpSpPr>
          <a:xfrm>
            <a:off x="7313182" y="3075548"/>
            <a:ext cx="105976" cy="269551"/>
            <a:chOff x="6141009" y="3540977"/>
            <a:chExt cx="85046" cy="216315"/>
          </a:xfrm>
          <a:solidFill>
            <a:schemeClr val="accent4"/>
          </a:solidFill>
        </p:grpSpPr>
        <p:sp>
          <p:nvSpPr>
            <p:cNvPr id="28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9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68" name="原创设计师QQ598969553      _26"/>
          <p:cNvGrpSpPr/>
          <p:nvPr/>
        </p:nvGrpSpPr>
        <p:grpSpPr>
          <a:xfrm>
            <a:off x="7462229" y="3075548"/>
            <a:ext cx="105976" cy="269551"/>
            <a:chOff x="6141009" y="3540977"/>
            <a:chExt cx="85046" cy="216315"/>
          </a:xfrm>
          <a:solidFill>
            <a:schemeClr val="accent4"/>
          </a:solidFill>
        </p:grpSpPr>
        <p:sp>
          <p:nvSpPr>
            <p:cNvPr id="28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8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69" name="原创设计师QQ598969553      _27"/>
          <p:cNvGrpSpPr/>
          <p:nvPr/>
        </p:nvGrpSpPr>
        <p:grpSpPr>
          <a:xfrm>
            <a:off x="7611275" y="3075548"/>
            <a:ext cx="105976" cy="269551"/>
            <a:chOff x="6141009" y="3540977"/>
            <a:chExt cx="85046" cy="216315"/>
          </a:xfrm>
          <a:solidFill>
            <a:schemeClr val="accent4"/>
          </a:solidFill>
        </p:grpSpPr>
        <p:sp>
          <p:nvSpPr>
            <p:cNvPr id="28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8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70" name="原创设计师QQ598969553      _28"/>
          <p:cNvGrpSpPr/>
          <p:nvPr/>
        </p:nvGrpSpPr>
        <p:grpSpPr>
          <a:xfrm>
            <a:off x="7760321" y="3075548"/>
            <a:ext cx="105976" cy="269551"/>
            <a:chOff x="6141009" y="3540977"/>
            <a:chExt cx="85046" cy="216315"/>
          </a:xfrm>
          <a:solidFill>
            <a:schemeClr val="accent4"/>
          </a:solidFill>
        </p:grpSpPr>
        <p:sp>
          <p:nvSpPr>
            <p:cNvPr id="28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8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71" name="原创设计师QQ598969553      _29"/>
          <p:cNvGrpSpPr/>
          <p:nvPr/>
        </p:nvGrpSpPr>
        <p:grpSpPr>
          <a:xfrm>
            <a:off x="7909367" y="3075548"/>
            <a:ext cx="105976" cy="269551"/>
            <a:chOff x="6141009" y="3540977"/>
            <a:chExt cx="85046" cy="216315"/>
          </a:xfrm>
          <a:solidFill>
            <a:schemeClr val="accent4"/>
          </a:solidFill>
        </p:grpSpPr>
        <p:sp>
          <p:nvSpPr>
            <p:cNvPr id="2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72" name="原创设计师QQ598969553      _30"/>
          <p:cNvGrpSpPr/>
          <p:nvPr/>
        </p:nvGrpSpPr>
        <p:grpSpPr>
          <a:xfrm>
            <a:off x="8058413" y="3075548"/>
            <a:ext cx="105976" cy="269551"/>
            <a:chOff x="6141009" y="3540977"/>
            <a:chExt cx="85046" cy="216315"/>
          </a:xfrm>
          <a:solidFill>
            <a:schemeClr val="accent4"/>
          </a:solidFill>
        </p:grpSpPr>
        <p:sp>
          <p:nvSpPr>
            <p:cNvPr id="27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8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73" name="原创设计师QQ598969553      _31"/>
          <p:cNvGrpSpPr/>
          <p:nvPr/>
        </p:nvGrpSpPr>
        <p:grpSpPr>
          <a:xfrm>
            <a:off x="8207460" y="3075548"/>
            <a:ext cx="105976" cy="269551"/>
            <a:chOff x="6141009" y="3540977"/>
            <a:chExt cx="85046" cy="216315"/>
          </a:xfrm>
          <a:solidFill>
            <a:schemeClr val="accent4"/>
          </a:solidFill>
        </p:grpSpPr>
        <p:sp>
          <p:nvSpPr>
            <p:cNvPr id="27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7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grpSp>
        <p:nvGrpSpPr>
          <p:cNvPr id="274" name="原创设计师QQ598969553      _32"/>
          <p:cNvGrpSpPr/>
          <p:nvPr/>
        </p:nvGrpSpPr>
        <p:grpSpPr>
          <a:xfrm>
            <a:off x="8356507" y="3075548"/>
            <a:ext cx="105976" cy="269551"/>
            <a:chOff x="6141009" y="3540977"/>
            <a:chExt cx="85046" cy="216315"/>
          </a:xfrm>
          <a:solidFill>
            <a:schemeClr val="bg1">
              <a:lumMod val="85000"/>
            </a:schemeClr>
          </a:solidFill>
        </p:grpSpPr>
        <p:sp>
          <p:nvSpPr>
            <p:cNvPr id="27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sp>
          <p:nvSpPr>
            <p:cNvPr id="27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dirty="0">
                <a:latin typeface="+mn-lt"/>
                <a:ea typeface="+mn-ea"/>
              </a:endParaRPr>
            </a:p>
          </p:txBody>
        </p:sp>
      </p:grpSp>
      <p:sp>
        <p:nvSpPr>
          <p:cNvPr id="295" name="原创设计师QQ598969553      _33"/>
          <p:cNvSpPr/>
          <p:nvPr/>
        </p:nvSpPr>
        <p:spPr>
          <a:xfrm>
            <a:off x="8547100" y="3062288"/>
            <a:ext cx="523875" cy="307975"/>
          </a:xfrm>
          <a:prstGeom prst="rect">
            <a:avLst/>
          </a:prstGeom>
        </p:spPr>
        <p:txBody>
          <a:bodyPr wrap="none">
            <a:spAutoFit/>
          </a:bodyPr>
          <a:lstStyle/>
          <a:p>
            <a:pPr algn="ct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90%</a:t>
            </a:r>
          </a:p>
        </p:txBody>
      </p:sp>
      <p:sp>
        <p:nvSpPr>
          <p:cNvPr id="296" name="原创设计师QQ598969553      _34"/>
          <p:cNvSpPr/>
          <p:nvPr/>
        </p:nvSpPr>
        <p:spPr>
          <a:xfrm>
            <a:off x="288925" y="3611563"/>
            <a:ext cx="1685925" cy="307975"/>
          </a:xfrm>
          <a:prstGeom prst="rect">
            <a:avLst/>
          </a:prstGeom>
        </p:spPr>
        <p:txBody>
          <a:bodyPr>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Chong Qing</a:t>
            </a:r>
          </a:p>
        </p:txBody>
      </p:sp>
      <p:sp>
        <p:nvSpPr>
          <p:cNvPr id="21540" name="原创设计师QQ598969553      _35"/>
          <p:cNvSpPr>
            <a:spLocks noChangeArrowheads="1"/>
          </p:cNvSpPr>
          <p:nvPr/>
        </p:nvSpPr>
        <p:spPr bwMode="auto">
          <a:xfrm>
            <a:off x="212725" y="3911600"/>
            <a:ext cx="2114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900">
                <a:solidFill>
                  <a:srgbClr val="0D0D0D"/>
                </a:solidFill>
              </a:rPr>
              <a:t>consectetur adipiscing elit. Lorem ipsum dolor sit ametelit. Lorem ipsum dolor sit consectetur</a:t>
            </a:r>
            <a:endParaRPr lang="id-ID" altLang="zh-CN" sz="900">
              <a:solidFill>
                <a:srgbClr val="0D0D0D"/>
              </a:solidFill>
            </a:endParaRPr>
          </a:p>
        </p:txBody>
      </p:sp>
      <p:sp>
        <p:nvSpPr>
          <p:cNvPr id="298" name="原创设计师QQ598969553      _36"/>
          <p:cNvSpPr/>
          <p:nvPr/>
        </p:nvSpPr>
        <p:spPr>
          <a:xfrm>
            <a:off x="2609850" y="3567113"/>
            <a:ext cx="1685925" cy="307975"/>
          </a:xfrm>
          <a:prstGeom prst="rect">
            <a:avLst/>
          </a:prstGeom>
        </p:spPr>
        <p:txBody>
          <a:bodyPr>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J</a:t>
            </a:r>
            <a:r>
              <a:rPr lang="en-US" altLang="zh-CN" sz="1400" dirty="0">
                <a:solidFill>
                  <a:schemeClr val="tx1">
                    <a:lumMod val="95000"/>
                    <a:lumOff val="5000"/>
                  </a:schemeClr>
                </a:solidFill>
                <a:latin typeface="+mn-lt"/>
                <a:ea typeface="Open Sans" pitchFamily="34" charset="0"/>
                <a:cs typeface="Open Sans" pitchFamily="34" charset="0"/>
              </a:rPr>
              <a:t>iang Su</a:t>
            </a:r>
            <a:endParaRPr lang="en-US" sz="1400" dirty="0">
              <a:solidFill>
                <a:schemeClr val="tx1">
                  <a:lumMod val="95000"/>
                  <a:lumOff val="5000"/>
                </a:schemeClr>
              </a:solidFill>
              <a:latin typeface="+mn-lt"/>
              <a:ea typeface="Open Sans" pitchFamily="34" charset="0"/>
              <a:cs typeface="Open Sans" pitchFamily="34" charset="0"/>
            </a:endParaRPr>
          </a:p>
        </p:txBody>
      </p:sp>
      <p:sp>
        <p:nvSpPr>
          <p:cNvPr id="21542" name="原创设计师QQ598969553      _37"/>
          <p:cNvSpPr>
            <a:spLocks noChangeArrowheads="1"/>
          </p:cNvSpPr>
          <p:nvPr/>
        </p:nvSpPr>
        <p:spPr bwMode="auto">
          <a:xfrm>
            <a:off x="2532063" y="3868738"/>
            <a:ext cx="2114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900">
                <a:solidFill>
                  <a:srgbClr val="0D0D0D"/>
                </a:solidFill>
              </a:rPr>
              <a:t>consectetur adipiscing elit. Lorem ipsum dolor sit ametelit. Lorem ipsum dolor sit consectetur</a:t>
            </a:r>
            <a:endParaRPr lang="id-ID" altLang="zh-CN" sz="900">
              <a:solidFill>
                <a:srgbClr val="0D0D0D"/>
              </a:solidFill>
            </a:endParaRPr>
          </a:p>
        </p:txBody>
      </p:sp>
      <p:sp>
        <p:nvSpPr>
          <p:cNvPr id="300" name="原创设计师QQ598969553      _38"/>
          <p:cNvSpPr/>
          <p:nvPr/>
        </p:nvSpPr>
        <p:spPr>
          <a:xfrm>
            <a:off x="4735513" y="3557588"/>
            <a:ext cx="1685925" cy="307975"/>
          </a:xfrm>
          <a:prstGeom prst="rect">
            <a:avLst/>
          </a:prstGeom>
        </p:spPr>
        <p:txBody>
          <a:bodyPr>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Shang Dong</a:t>
            </a:r>
          </a:p>
        </p:txBody>
      </p:sp>
      <p:sp>
        <p:nvSpPr>
          <p:cNvPr id="21544" name="原创设计师QQ598969553      _39"/>
          <p:cNvSpPr>
            <a:spLocks noChangeArrowheads="1"/>
          </p:cNvSpPr>
          <p:nvPr/>
        </p:nvSpPr>
        <p:spPr bwMode="auto">
          <a:xfrm>
            <a:off x="4657725" y="3859213"/>
            <a:ext cx="21145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900">
                <a:solidFill>
                  <a:srgbClr val="0D0D0D"/>
                </a:solidFill>
              </a:rPr>
              <a:t>consectetur adipiscing elit. Lorem ipsum dolor sit ametelit. Lorem ipsum dolor sit consectetur</a:t>
            </a:r>
            <a:endParaRPr lang="id-ID" altLang="zh-CN" sz="900">
              <a:solidFill>
                <a:srgbClr val="0D0D0D"/>
              </a:solidFill>
            </a:endParaRPr>
          </a:p>
        </p:txBody>
      </p:sp>
      <p:sp>
        <p:nvSpPr>
          <p:cNvPr id="302" name="原创设计师QQ598969553      _40"/>
          <p:cNvSpPr/>
          <p:nvPr/>
        </p:nvSpPr>
        <p:spPr>
          <a:xfrm>
            <a:off x="6927850" y="3554413"/>
            <a:ext cx="1685925" cy="307975"/>
          </a:xfrm>
          <a:prstGeom prst="rect">
            <a:avLst/>
          </a:prstGeom>
        </p:spPr>
        <p:txBody>
          <a:bodyPr>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Z</a:t>
            </a:r>
            <a:r>
              <a:rPr lang="en-US" altLang="zh-CN" sz="1400" dirty="0">
                <a:solidFill>
                  <a:schemeClr val="tx1">
                    <a:lumMod val="95000"/>
                    <a:lumOff val="5000"/>
                  </a:schemeClr>
                </a:solidFill>
                <a:latin typeface="+mn-lt"/>
                <a:ea typeface="Open Sans" pitchFamily="34" charset="0"/>
                <a:cs typeface="Open Sans" pitchFamily="34" charset="0"/>
              </a:rPr>
              <a:t>he Jiang</a:t>
            </a:r>
            <a:endParaRPr lang="en-US" sz="1400" dirty="0">
              <a:solidFill>
                <a:schemeClr val="tx1">
                  <a:lumMod val="95000"/>
                  <a:lumOff val="5000"/>
                </a:schemeClr>
              </a:solidFill>
              <a:latin typeface="+mn-lt"/>
              <a:ea typeface="Open Sans" pitchFamily="34" charset="0"/>
              <a:cs typeface="Open Sans" pitchFamily="34" charset="0"/>
            </a:endParaRPr>
          </a:p>
        </p:txBody>
      </p:sp>
      <p:sp>
        <p:nvSpPr>
          <p:cNvPr id="21546" name="原创设计师QQ598969553      _41"/>
          <p:cNvSpPr>
            <a:spLocks noChangeArrowheads="1"/>
          </p:cNvSpPr>
          <p:nvPr/>
        </p:nvSpPr>
        <p:spPr bwMode="auto">
          <a:xfrm>
            <a:off x="6850063" y="3856038"/>
            <a:ext cx="2114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ms-MY" altLang="zh-CN" sz="900">
                <a:solidFill>
                  <a:srgbClr val="0D0D0D"/>
                </a:solidFill>
              </a:rPr>
              <a:t>consectetur adipiscing elit. Lorem ipsum dolor sit ametelit. Lorem ipsum dolor sit consectetur</a:t>
            </a:r>
            <a:endParaRPr lang="id-ID" altLang="zh-CN" sz="900">
              <a:solidFill>
                <a:srgbClr val="0D0D0D"/>
              </a:solidFill>
            </a:endParaRPr>
          </a:p>
        </p:txBody>
      </p:sp>
      <p:pic>
        <p:nvPicPr>
          <p:cNvPr id="21547"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Top)">
                                      <p:cBhvr>
                                        <p:cTn id="7" dur="500"/>
                                        <p:tgtEl>
                                          <p:spTgt spid="1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Top)">
                                      <p:cBhvr>
                                        <p:cTn id="11" dur="500"/>
                                        <p:tgtEl>
                                          <p:spTgt spid="1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To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423"/>
  <p:tag name="MH_SECTIONID" val="424,425,426,427,"/>
</p:tagLst>
</file>

<file path=ppt/tags/tag10.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2"/>
</p:tagLst>
</file>

<file path=ppt/tags/tag16.xml><?xml version="1.0" encoding="utf-8"?>
<p:tagLst xmlns:a="http://schemas.openxmlformats.org/drawingml/2006/main" xmlns:r="http://schemas.openxmlformats.org/officeDocument/2006/relationships" xmlns:p="http://schemas.openxmlformats.org/presentationml/2006/main">
  <p:tag name="MH" val="20150820163246"/>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50820163246"/>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50820163246"/>
  <p:tag name="MH_LIBRARY" val="GRAPHIC"/>
  <p:tag name="MH_TYPE" val="Other"/>
  <p:tag name="MH_ORDER" val="10"/>
</p:tagLst>
</file>

<file path=ppt/tags/tag19.xml><?xml version="1.0" encoding="utf-8"?>
<p:tagLst xmlns:a="http://schemas.openxmlformats.org/drawingml/2006/main" xmlns:r="http://schemas.openxmlformats.org/officeDocument/2006/relationships" xmlns:p="http://schemas.openxmlformats.org/presentationml/2006/main">
  <p:tag name="MH" val="20150820163246"/>
  <p:tag name="MH_LIBRARY" val="GRAPHIC"/>
  <p:tag name="MH_TYPE" val="Other"/>
  <p:tag name="MH_ORDER" val="13"/>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Desc"/>
  <p:tag name="MH" val="2015082016373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8"/>
</p:tagLst>
</file>

<file path=ppt/theme/theme1.xml><?xml version="1.0" encoding="utf-8"?>
<a:theme xmlns:a="http://schemas.openxmlformats.org/drawingml/2006/main" name="Office 主题">
  <a:themeElements>
    <a:clrScheme name="经典红色">
      <a:dk1>
        <a:sysClr val="windowText" lastClr="000000"/>
      </a:dk1>
      <a:lt1>
        <a:sysClr val="window" lastClr="FFFFFF"/>
      </a:lt1>
      <a:dk2>
        <a:srgbClr val="44546A"/>
      </a:dk2>
      <a:lt2>
        <a:srgbClr val="E7E6E6"/>
      </a:lt2>
      <a:accent1>
        <a:srgbClr val="B71F22"/>
      </a:accent1>
      <a:accent2>
        <a:srgbClr val="252F32"/>
      </a:accent2>
      <a:accent3>
        <a:srgbClr val="B71F22"/>
      </a:accent3>
      <a:accent4>
        <a:srgbClr val="252F32"/>
      </a:accent4>
      <a:accent5>
        <a:srgbClr val="B71F22"/>
      </a:accent5>
      <a:accent6>
        <a:srgbClr val="252F32"/>
      </a:accent6>
      <a:hlink>
        <a:srgbClr val="0563C1"/>
      </a:hlink>
      <a:folHlink>
        <a:srgbClr val="954F72"/>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2411</Words>
  <Application>Microsoft Office PowerPoint</Application>
  <PresentationFormat>全屏显示(16:9)</PresentationFormat>
  <Paragraphs>250</Paragraphs>
  <Slides>20</Slides>
  <Notes>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FontAwesome</vt:lpstr>
      <vt:lpstr>Lato Light</vt:lpstr>
      <vt:lpstr>Open Sans</vt:lpstr>
      <vt:lpstr>华文细黑</vt:lpstr>
      <vt:lpstr>微软雅黑</vt:lpstr>
      <vt:lpstr>Arial</vt:lpstr>
      <vt:lpstr>Calibri</vt:lpstr>
      <vt:lpstr>Century Gothic</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272</cp:revision>
  <dcterms:created xsi:type="dcterms:W3CDTF">2015-04-07T15:42:00Z</dcterms:created>
  <dcterms:modified xsi:type="dcterms:W3CDTF">2021-01-05T00:02:05Z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