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38" r:id="rId2"/>
    <p:sldId id="339" r:id="rId3"/>
    <p:sldId id="318" r:id="rId4"/>
    <p:sldId id="327" r:id="rId5"/>
    <p:sldId id="323" r:id="rId6"/>
    <p:sldId id="340" r:id="rId7"/>
    <p:sldId id="341" r:id="rId8"/>
    <p:sldId id="319" r:id="rId9"/>
    <p:sldId id="322" r:id="rId10"/>
    <p:sldId id="346" r:id="rId11"/>
    <p:sldId id="342" r:id="rId12"/>
    <p:sldId id="329" r:id="rId13"/>
    <p:sldId id="320" r:id="rId14"/>
    <p:sldId id="330" r:id="rId15"/>
    <p:sldId id="343" r:id="rId16"/>
    <p:sldId id="332" r:id="rId17"/>
    <p:sldId id="333" r:id="rId18"/>
    <p:sldId id="321" r:id="rId19"/>
    <p:sldId id="334" r:id="rId20"/>
    <p:sldId id="335" r:id="rId21"/>
    <p:sldId id="285" r:id="rId22"/>
    <p:sldId id="344" r:id="rId23"/>
    <p:sldId id="345" r:id="rId24"/>
  </p:sldIdLst>
  <p:sldSz cx="9144000" cy="5143500" type="screen16x9"/>
  <p:notesSz cx="6858000" cy="9144000"/>
  <p:custDataLst>
    <p:tags r:id="rId26"/>
  </p:custDataLst>
  <p:defaultTextStyle>
    <a:defPPr>
      <a:defRPr lang="zh-CN"/>
    </a:defPPr>
    <a:lvl1pPr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1pPr>
    <a:lvl2pPr marL="341630" indent="1162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2pPr>
    <a:lvl3pPr marL="684530" indent="2305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3pPr>
    <a:lvl4pPr marL="1027430" indent="3448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4pPr>
    <a:lvl5pPr marL="1370330" indent="4591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9"/>
    <a:srgbClr val="255D6E"/>
    <a:srgbClr val="E4484C"/>
    <a:srgbClr val="2E2E2E"/>
    <a:srgbClr val="FB565C"/>
    <a:srgbClr val="B31128"/>
    <a:srgbClr val="CE142F"/>
    <a:srgbClr val="EA2D49"/>
    <a:srgbClr val="5CA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486" y="114"/>
      </p:cViewPr>
      <p:guideLst>
        <p:guide orient="horz" pos="1620"/>
        <p:guide pos="2880"/>
      </p:guideLst>
    </p:cSldViewPr>
  </p:slideViewPr>
  <p:notesTextViewPr>
    <p:cViewPr>
      <p:scale>
        <a:sx n="1" d="1"/>
        <a:sy n="1" d="1"/>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800" eaLnBrk="1" fontAlgn="auto" hangingPunct="1">
              <a:spcBef>
                <a:spcPts val="0"/>
              </a:spcBef>
              <a:spcAft>
                <a:spcPts val="0"/>
              </a:spcAft>
              <a:defRPr sz="1200">
                <a:latin typeface="+mn-lt"/>
                <a:ea typeface="+mn-ea"/>
              </a:defRPr>
            </a:lvl1pPr>
          </a:lstStyle>
          <a:p>
            <a:pPr>
              <a:defRPr/>
            </a:pPr>
            <a:fld id="{1D429342-02BD-48B8-951F-F916BBC98217}"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ea typeface="宋体" panose="02010600030101010101" pitchFamily="2" charset="-122"/>
              </a:defRPr>
            </a:lvl1pPr>
          </a:lstStyle>
          <a:p>
            <a:pPr>
              <a:defRPr/>
            </a:pPr>
            <a:fld id="{3A7FE2B6-6320-4E08-BBF2-751937A5A32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4530" rtl="0" eaLnBrk="0" fontAlgn="base" hangingPunct="0">
      <a:spcBef>
        <a:spcPct val="30000"/>
      </a:spcBef>
      <a:spcAft>
        <a:spcPct val="0"/>
      </a:spcAft>
      <a:defRPr sz="900" kern="1200">
        <a:solidFill>
          <a:schemeClr val="tx1"/>
        </a:solidFill>
        <a:latin typeface="+mn-lt"/>
        <a:ea typeface="+mn-ea"/>
        <a:cs typeface="+mn-cs"/>
      </a:defRPr>
    </a:lvl1pPr>
    <a:lvl2pPr marL="341630" algn="l" defTabSz="684530" rtl="0" eaLnBrk="0" fontAlgn="base" hangingPunct="0">
      <a:spcBef>
        <a:spcPct val="30000"/>
      </a:spcBef>
      <a:spcAft>
        <a:spcPct val="0"/>
      </a:spcAft>
      <a:defRPr sz="900" kern="1200">
        <a:solidFill>
          <a:schemeClr val="tx1"/>
        </a:solidFill>
        <a:latin typeface="+mn-lt"/>
        <a:ea typeface="+mn-ea"/>
        <a:cs typeface="+mn-cs"/>
      </a:defRPr>
    </a:lvl2pPr>
    <a:lvl3pPr marL="684530" algn="l" defTabSz="684530" rtl="0" eaLnBrk="0" fontAlgn="base" hangingPunct="0">
      <a:spcBef>
        <a:spcPct val="30000"/>
      </a:spcBef>
      <a:spcAft>
        <a:spcPct val="0"/>
      </a:spcAft>
      <a:defRPr sz="900" kern="1200">
        <a:solidFill>
          <a:schemeClr val="tx1"/>
        </a:solidFill>
        <a:latin typeface="+mn-lt"/>
        <a:ea typeface="+mn-ea"/>
        <a:cs typeface="+mn-cs"/>
      </a:defRPr>
    </a:lvl3pPr>
    <a:lvl4pPr marL="1027430" algn="l" defTabSz="684530" rtl="0" eaLnBrk="0" fontAlgn="base" hangingPunct="0">
      <a:spcBef>
        <a:spcPct val="30000"/>
      </a:spcBef>
      <a:spcAft>
        <a:spcPct val="0"/>
      </a:spcAft>
      <a:defRPr sz="900" kern="1200">
        <a:solidFill>
          <a:schemeClr val="tx1"/>
        </a:solidFill>
        <a:latin typeface="+mn-lt"/>
        <a:ea typeface="+mn-ea"/>
        <a:cs typeface="+mn-cs"/>
      </a:defRPr>
    </a:lvl4pPr>
    <a:lvl5pPr marL="1370330" algn="l" defTabSz="68453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49867205-D124-464B-9ED3-1E45EB71053B}" type="slidenum">
              <a:rPr lang="en-US" altLang="zh-CN" sz="1200">
                <a:latin typeface="Calibri" panose="020F0502020204030204" pitchFamily="34" charset="0"/>
              </a:rPr>
              <a:t>1</a:t>
            </a:fld>
            <a:endParaRPr lang="en-US" altLang="zh-CN"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7759F1E-596A-41E5-8996-822511A6C6E7}" type="slidenum">
              <a:rPr lang="zh-CN" altLang="en-US" sz="1200">
                <a:latin typeface="Calibri" panose="020F0502020204030204" pitchFamily="34" charset="0"/>
                <a:ea typeface="宋体" panose="02010600030101010101" pitchFamily="2" charset="-122"/>
              </a:rPr>
              <a:t>12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36D132F-9AFE-4ADF-BD98-B6AC1CA88AA1}"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9AD7923-71FA-41CB-8C45-9A2C7145CFB8}"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0BBCA708-E3A5-4301-A3C3-22731B5F84C6}"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87DE630-7A5A-41FC-8D3D-44478BB78404}" type="slidenum">
              <a:rPr lang="zh-CN" altLang="en-US" sz="1200">
                <a:latin typeface="Calibri" panose="020F0502020204030204" pitchFamily="34" charset="0"/>
                <a:ea typeface="宋体" panose="02010600030101010101" pitchFamily="2" charset="-122"/>
              </a:rPr>
              <a:t>17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BA31DC2-BD9A-4DB1-9742-4DC851CDCEF3}"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DAE5324-F0AC-42BC-9610-AB1820D1D451}" type="slidenum">
              <a:rPr lang="en-US" altLang="zh-CN" sz="1200">
                <a:latin typeface="Calibri" panose="020F0502020204030204" pitchFamily="34" charset="0"/>
                <a:ea typeface="微软雅黑" panose="020B0503020204020204" pitchFamily="34" charset="-122"/>
              </a:rPr>
              <a:t>19</a:t>
            </a:fld>
            <a:endParaRPr lang="en-US" altLang="zh-CN" sz="1200">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2426F97-F467-46E9-9C9B-6762FD322FBF}"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25FAF43E-DE1C-4D33-B7C6-11CC81B6BEE6}"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49867205-D124-464B-9ED3-1E45EB71053B}" type="slidenum">
              <a:rPr lang="en-US" altLang="zh-CN" sz="1200">
                <a:latin typeface="Calibri" panose="020F0502020204030204" pitchFamily="34" charset="0"/>
              </a:rPr>
              <a:t>23</a:t>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A17AD06-82A9-4616-AFBB-4F6921A8ABC2}"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7E96242-8142-4B1C-AF73-12E9C1A61EBE}"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53C5D71-D21A-49F1-B612-8171C5B5191F}"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AF3AD9F-0CBC-401F-8DFC-A33782E805D4}"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53C9EFA-E311-45A4-BDE5-512549C3386C}"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EE597277-BDD0-44F1-A7BE-E70E35B88AC5}" type="datetimeFigureOut">
              <a:rPr lang="zh-CN" altLang="en-US"/>
              <a:t>2021/1/5</a:t>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smtClean="0">
                <a:solidFill>
                  <a:srgbClr val="898989"/>
                </a:solidFill>
              </a:defRPr>
            </a:lvl1pPr>
          </a:lstStyle>
          <a:p>
            <a:pPr>
              <a:defRPr/>
            </a:pPr>
            <a:fld id="{DD8AB562-27F9-49ED-AE60-242C89FC432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3" cstate="screen"/>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64621" y="1734778"/>
            <a:ext cx="4374916" cy="584775"/>
          </a:xfrm>
          <a:prstGeom prst="rect">
            <a:avLst/>
          </a:prstGeom>
          <a:noFill/>
        </p:spPr>
        <p:txBody>
          <a:bodyPr wrap="none" rtlCol="0">
            <a:spAutoFit/>
          </a:bodyPr>
          <a:lstStyle/>
          <a:p>
            <a:r>
              <a:rPr lang="en-US" altLang="zh-CN" sz="3200" b="1" dirty="0">
                <a:solidFill>
                  <a:srgbClr val="DBEFF9"/>
                </a:solidFill>
              </a:rPr>
              <a:t>IOS</a:t>
            </a:r>
            <a:r>
              <a:rPr lang="zh-CN" altLang="en-US" sz="3200" b="1" dirty="0">
                <a:solidFill>
                  <a:srgbClr val="DBEFF9"/>
                </a:solidFill>
              </a:rPr>
              <a:t>风商务通用</a:t>
            </a:r>
            <a:r>
              <a:rPr lang="en-US" altLang="zh-CN" sz="3200" b="1" dirty="0">
                <a:solidFill>
                  <a:srgbClr val="DBEFF9"/>
                </a:solidFill>
              </a:rPr>
              <a:t>PPT</a:t>
            </a:r>
            <a:r>
              <a:rPr lang="zh-CN" altLang="en-US" sz="3200" b="1" dirty="0">
                <a:solidFill>
                  <a:srgbClr val="DBEFF9"/>
                </a:solidFill>
              </a:rPr>
              <a:t>模板</a:t>
            </a: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50" fill="hold"/>
                                        <p:tgtEl>
                                          <p:spTgt spid="22"/>
                                        </p:tgtEl>
                                      </p:cBhvr>
                                      <p:by x="2000000" y="100000"/>
                                    </p:animScale>
                                  </p:childTnLst>
                                </p:cTn>
                              </p:par>
                            </p:childTnLst>
                          </p:cTn>
                        </p:par>
                        <p:par>
                          <p:cTn id="10" fill="hold">
                            <p:stCondLst>
                              <p:cond delay="500"/>
                            </p:stCondLst>
                            <p:childTnLst>
                              <p:par>
                                <p:cTn id="11" presetID="6" presetClass="exit" presetSubtype="16" fill="hold" grpId="2" nodeType="afterEffect">
                                  <p:stCondLst>
                                    <p:cond delay="0"/>
                                  </p:stCondLst>
                                  <p:childTnLst>
                                    <p:animEffect transition="out" filter="circle(in)">
                                      <p:cBhvr>
                                        <p:cTn id="12" dur="250"/>
                                        <p:tgtEl>
                                          <p:spTgt spid="22"/>
                                        </p:tgtEl>
                                      </p:cBhvr>
                                    </p:animEffect>
                                    <p:set>
                                      <p:cBhvr>
                                        <p:cTn id="13" dur="1" fill="hold">
                                          <p:stCondLst>
                                            <p:cond delay="249"/>
                                          </p:stCondLst>
                                        </p:cTn>
                                        <p:tgtEl>
                                          <p:spTgt spid="22"/>
                                        </p:tgtEl>
                                        <p:attrNameLst>
                                          <p:attrName>style.visibility</p:attrName>
                                        </p:attrNameLst>
                                      </p:cBhvr>
                                      <p:to>
                                        <p:strVal val="hidden"/>
                                      </p:to>
                                    </p:se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250"/>
                                        <p:tgtEl>
                                          <p:spTgt spid="16"/>
                                        </p:tgtEl>
                                      </p:cBhvr>
                                    </p:animEffect>
                                  </p:childTnLst>
                                </p:cTn>
                              </p:par>
                            </p:childTnLst>
                          </p:cTn>
                        </p:par>
                        <p:par>
                          <p:cTn id="18" fill="hold">
                            <p:stCondLst>
                              <p:cond delay="1500"/>
                            </p:stCondLst>
                            <p:childTnLst>
                              <p:par>
                                <p:cTn id="19" presetID="42" presetClass="path" presetSubtype="0" fill="hold" grpId="1" nodeType="afterEffect">
                                  <p:stCondLst>
                                    <p:cond delay="0"/>
                                  </p:stCondLst>
                                  <p:childTnLst>
                                    <p:animMotion origin="layout" path="M 0.47569 -0.45864 L -0.3573 0.33889 " pathEditMode="relative" rAng="0" ptsTypes="AA">
                                      <p:cBhvr>
                                        <p:cTn id="20" dur="1000" spd="-100000" fill="hold"/>
                                        <p:tgtEl>
                                          <p:spTgt spid="16"/>
                                        </p:tgtEl>
                                        <p:attrNameLst>
                                          <p:attrName>ppt_x</p:attrName>
                                          <p:attrName>ppt_y</p:attrName>
                                        </p:attrNameLst>
                                      </p:cBhvr>
                                      <p:rCtr x="-41649" y="39877"/>
                                    </p:animMotion>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250"/>
                                        <p:tgtEl>
                                          <p:spTgt spid="17"/>
                                        </p:tgtEl>
                                      </p:cBhvr>
                                    </p:animEffect>
                                  </p:childTnLst>
                                </p:cTn>
                              </p:par>
                            </p:childTnLst>
                          </p:cTn>
                        </p:par>
                        <p:par>
                          <p:cTn id="25" fill="hold">
                            <p:stCondLst>
                              <p:cond delay="3000"/>
                            </p:stCondLst>
                            <p:childTnLst>
                              <p:par>
                                <p:cTn id="26" presetID="42" presetClass="path" presetSubtype="0" fill="hold" grpId="1" nodeType="afterEffect">
                                  <p:stCondLst>
                                    <p:cond delay="0"/>
                                  </p:stCondLst>
                                  <p:childTnLst>
                                    <p:animMotion origin="layout" path="M 0.62361 -0.6 L -0.35729 0.33889 " pathEditMode="relative" rAng="0" ptsTypes="AA">
                                      <p:cBhvr>
                                        <p:cTn id="27" dur="1000" spd="-100000" fill="hold"/>
                                        <p:tgtEl>
                                          <p:spTgt spid="17"/>
                                        </p:tgtEl>
                                        <p:attrNameLst>
                                          <p:attrName>ppt_x</p:attrName>
                                          <p:attrName>ppt_y</p:attrName>
                                        </p:attrNameLst>
                                      </p:cBhvr>
                                      <p:rCtr x="-49045" y="46944"/>
                                    </p:animMotion>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250"/>
                                        <p:tgtEl>
                                          <p:spTgt spid="18"/>
                                        </p:tgtEl>
                                      </p:cBhvr>
                                    </p:animEffect>
                                  </p:childTnLst>
                                </p:cTn>
                              </p:par>
                            </p:childTnLst>
                          </p:cTn>
                        </p:par>
                        <p:par>
                          <p:cTn id="32" fill="hold">
                            <p:stCondLst>
                              <p:cond delay="4500"/>
                            </p:stCondLst>
                            <p:childTnLst>
                              <p:par>
                                <p:cTn id="33" presetID="42" presetClass="path" presetSubtype="0" fill="hold" grpId="1" nodeType="afterEffect">
                                  <p:stCondLst>
                                    <p:cond delay="0"/>
                                  </p:stCondLst>
                                  <p:childTnLst>
                                    <p:animMotion origin="layout" path="M 0.62361 -0.6 L -0.3573 0.33889 " pathEditMode="relative" rAng="0" ptsTypes="AA">
                                      <p:cBhvr>
                                        <p:cTn id="34" dur="1000" spd="-100000" fill="hold"/>
                                        <p:tgtEl>
                                          <p:spTgt spid="18"/>
                                        </p:tgtEl>
                                        <p:attrNameLst>
                                          <p:attrName>ppt_x</p:attrName>
                                          <p:attrName>ppt_y</p:attrName>
                                        </p:attrNameLst>
                                      </p:cBhvr>
                                      <p:rCtr x="-49045" y="46944"/>
                                    </p:animMotion>
                                  </p:childTnLst>
                                </p:cTn>
                              </p:par>
                            </p:childTnLst>
                          </p:cTn>
                        </p:par>
                        <p:par>
                          <p:cTn id="35" fill="hold">
                            <p:stCondLst>
                              <p:cond delay="5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250"/>
                                        <p:tgtEl>
                                          <p:spTgt spid="20"/>
                                        </p:tgtEl>
                                      </p:cBhvr>
                                    </p:animEffect>
                                  </p:childTnLst>
                                </p:cTn>
                              </p:par>
                            </p:childTnLst>
                          </p:cTn>
                        </p:par>
                        <p:par>
                          <p:cTn id="39" fill="hold">
                            <p:stCondLst>
                              <p:cond delay="6000"/>
                            </p:stCondLst>
                            <p:childTnLst>
                              <p:par>
                                <p:cTn id="40" presetID="42" presetClass="path" presetSubtype="0" fill="hold" grpId="1" nodeType="afterEffect">
                                  <p:stCondLst>
                                    <p:cond delay="0"/>
                                  </p:stCondLst>
                                  <p:childTnLst>
                                    <p:animMotion origin="layout" path="M 0.73142 -0.70309 L -0.35729 0.33889 " pathEditMode="relative" rAng="0" ptsTypes="AA">
                                      <p:cBhvr>
                                        <p:cTn id="41" dur="1000" spd="-100000" fill="hold"/>
                                        <p:tgtEl>
                                          <p:spTgt spid="20"/>
                                        </p:tgtEl>
                                        <p:attrNameLst>
                                          <p:attrName>ppt_x</p:attrName>
                                          <p:attrName>ppt_y</p:attrName>
                                        </p:attrNameLst>
                                      </p:cBhvr>
                                      <p:rCtr x="-54444" y="52099"/>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250"/>
                                        <p:tgtEl>
                                          <p:spTgt spid="21"/>
                                        </p:tgtEl>
                                      </p:cBhvr>
                                    </p:animEffect>
                                  </p:childTnLst>
                                </p:cTn>
                              </p:par>
                            </p:childTnLst>
                          </p:cTn>
                        </p:par>
                        <p:par>
                          <p:cTn id="46" fill="hold">
                            <p:stCondLst>
                              <p:cond delay="7500"/>
                            </p:stCondLst>
                            <p:childTnLst>
                              <p:par>
                                <p:cTn id="47" presetID="42" presetClass="path" presetSubtype="0" fill="hold" grpId="1" nodeType="afterEffect">
                                  <p:stCondLst>
                                    <p:cond delay="0"/>
                                  </p:stCondLst>
                                  <p:childTnLst>
                                    <p:animMotion origin="layout" path="M 0.62361 -0.6 L -0.35729 0.33889 " pathEditMode="relative" rAng="0" ptsTypes="AA">
                                      <p:cBhvr>
                                        <p:cTn id="48" dur="1000" spd="-100000" fill="hold"/>
                                        <p:tgtEl>
                                          <p:spTgt spid="21"/>
                                        </p:tgtEl>
                                        <p:attrNameLst>
                                          <p:attrName>ppt_x</p:attrName>
                                          <p:attrName>ppt_y</p:attrName>
                                        </p:attrNameLst>
                                      </p:cBhvr>
                                      <p:rCtr x="-49045" y="46944"/>
                                    </p:animMotion>
                                  </p:childTnLst>
                                </p:cTn>
                              </p:par>
                            </p:childTnLst>
                          </p:cTn>
                        </p:par>
                        <p:par>
                          <p:cTn id="49" fill="hold">
                            <p:stCondLst>
                              <p:cond delay="8500"/>
                            </p:stCondLst>
                            <p:childTnLst>
                              <p:par>
                                <p:cTn id="50" presetID="2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9000"/>
                            </p:stCondLst>
                            <p:childTnLst>
                              <p:par>
                                <p:cTn id="54" presetID="42"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7" presetClass="entr" presetSubtype="0" fill="hold" grpId="0" nodeType="afterEffect">
                                  <p:stCondLst>
                                    <p:cond delay="0"/>
                                  </p:stCondLst>
                                  <p:childTnLst>
                                    <p:set>
                                      <p:cBhvr>
                                        <p:cTn id="61" dur="1" fill="hold">
                                          <p:stCondLst>
                                            <p:cond delay="0"/>
                                          </p:stCondLst>
                                        </p:cTn>
                                        <p:tgtEl>
                                          <p:spTgt spid="8195"/>
                                        </p:tgtEl>
                                        <p:attrNameLst>
                                          <p:attrName>style.visibility</p:attrName>
                                        </p:attrNameLst>
                                      </p:cBhvr>
                                      <p:to>
                                        <p:strVal val="visible"/>
                                      </p:to>
                                    </p:set>
                                    <p:animEffect transition="in" filter="fade">
                                      <p:cBhvr>
                                        <p:cTn id="62" dur="1000"/>
                                        <p:tgtEl>
                                          <p:spTgt spid="8195"/>
                                        </p:tgtEl>
                                      </p:cBhvr>
                                    </p:animEffect>
                                    <p:anim calcmode="lin" valueType="num">
                                      <p:cBhvr>
                                        <p:cTn id="63" dur="1000" fill="hold"/>
                                        <p:tgtEl>
                                          <p:spTgt spid="8195"/>
                                        </p:tgtEl>
                                        <p:attrNameLst>
                                          <p:attrName>ppt_x</p:attrName>
                                        </p:attrNameLst>
                                      </p:cBhvr>
                                      <p:tavLst>
                                        <p:tav tm="0">
                                          <p:val>
                                            <p:strVal val="#ppt_x"/>
                                          </p:val>
                                        </p:tav>
                                        <p:tav tm="100000">
                                          <p:val>
                                            <p:strVal val="#ppt_x"/>
                                          </p:val>
                                        </p:tav>
                                      </p:tavLst>
                                    </p:anim>
                                    <p:anim calcmode="lin" valueType="num">
                                      <p:cBhvr>
                                        <p:cTn id="64" dur="1000" fill="hold"/>
                                        <p:tgtEl>
                                          <p:spTgt spid="8195"/>
                                        </p:tgtEl>
                                        <p:attrNameLst>
                                          <p:attrName>ppt_y</p:attrName>
                                        </p:attrNameLst>
                                      </p:cBhvr>
                                      <p:tavLst>
                                        <p:tav tm="0">
                                          <p:val>
                                            <p:strVal val="#ppt_y-.1"/>
                                          </p:val>
                                        </p:tav>
                                        <p:tav tm="100000">
                                          <p:val>
                                            <p:strVal val="#ppt_y"/>
                                          </p:val>
                                        </p:tav>
                                      </p:tavLst>
                                    </p:anim>
                                  </p:childTnLst>
                                </p:cTn>
                              </p:par>
                            </p:childTnLst>
                          </p:cTn>
                        </p:par>
                        <p:par>
                          <p:cTn id="65" fill="hold">
                            <p:stCondLst>
                              <p:cond delay="11000"/>
                            </p:stCondLst>
                            <p:childTnLst>
                              <p:par>
                                <p:cTn id="66" presetID="2" presetClass="entr" presetSubtype="4"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ppt_x"/>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bwMode="auto">
          <a:xfrm>
            <a:off x="1124069" y="1303106"/>
            <a:ext cx="2821227" cy="3490822"/>
            <a:chOff x="865232" y="1286330"/>
            <a:chExt cx="4013321" cy="4966128"/>
          </a:xfrm>
        </p:grpSpPr>
        <p:pic>
          <p:nvPicPr>
            <p:cNvPr id="108"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109"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sp>
        <p:nvSpPr>
          <p:cNvPr id="110" name="矩形 109"/>
          <p:cNvSpPr>
            <a:spLocks noChangeArrowheads="1"/>
          </p:cNvSpPr>
          <p:nvPr/>
        </p:nvSpPr>
        <p:spPr bwMode="auto">
          <a:xfrm>
            <a:off x="4387050" y="3823021"/>
            <a:ext cx="881636"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11" name="矩形 47"/>
          <p:cNvSpPr>
            <a:spLocks noChangeArrowheads="1"/>
          </p:cNvSpPr>
          <p:nvPr/>
        </p:nvSpPr>
        <p:spPr bwMode="auto">
          <a:xfrm>
            <a:off x="4158155" y="4068541"/>
            <a:ext cx="1446315" cy="567846"/>
          </a:xfrm>
          <a:prstGeom prst="rect">
            <a:avLst/>
          </a:prstGeom>
          <a:noFill/>
          <a:ln>
            <a:noFill/>
          </a:ln>
        </p:spPr>
        <p:txBody>
          <a:bodyPr wrap="square" lIns="68576" tIns="34289" rIns="68576" bIns="34289">
            <a:spAutoFit/>
          </a:bodyPr>
          <a:lstStyle/>
          <a:p>
            <a:pPr defTabSz="685800" fontAlgn="auto">
              <a:lnSpc>
                <a:spcPct val="120000"/>
              </a:lnSpc>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112" name="矩形 111"/>
          <p:cNvSpPr>
            <a:spLocks noChangeArrowheads="1"/>
          </p:cNvSpPr>
          <p:nvPr/>
        </p:nvSpPr>
        <p:spPr bwMode="auto">
          <a:xfrm>
            <a:off x="6032308" y="3823021"/>
            <a:ext cx="771264"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13" name="矩形 112"/>
          <p:cNvSpPr>
            <a:spLocks noChangeArrowheads="1"/>
          </p:cNvSpPr>
          <p:nvPr/>
        </p:nvSpPr>
        <p:spPr bwMode="auto">
          <a:xfrm>
            <a:off x="5836228" y="4076935"/>
            <a:ext cx="1446315" cy="567846"/>
          </a:xfrm>
          <a:prstGeom prst="rect">
            <a:avLst/>
          </a:prstGeom>
          <a:noFill/>
          <a:ln>
            <a:noFill/>
          </a:ln>
        </p:spPr>
        <p:txBody>
          <a:bodyPr wrap="square" lIns="68576" tIns="34289" rIns="68576" bIns="34289">
            <a:spAutoFit/>
          </a:bodyPr>
          <a:lstStyle/>
          <a:p>
            <a:pPr defTabSz="685800" fontAlgn="auto">
              <a:lnSpc>
                <a:spcPct val="120000"/>
              </a:lnSpc>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152" name="组合 151"/>
          <p:cNvGrpSpPr/>
          <p:nvPr/>
        </p:nvGrpSpPr>
        <p:grpSpPr>
          <a:xfrm>
            <a:off x="4778827" y="1534886"/>
            <a:ext cx="2723123" cy="283029"/>
            <a:chOff x="6371768" y="2046514"/>
            <a:chExt cx="3630831" cy="377372"/>
          </a:xfrm>
        </p:grpSpPr>
        <p:sp>
          <p:nvSpPr>
            <p:cNvPr id="149" name="矩形 148"/>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0" name="椭圆 149"/>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1" name="文本框 150"/>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53" name="组合 152"/>
          <p:cNvGrpSpPr/>
          <p:nvPr/>
        </p:nvGrpSpPr>
        <p:grpSpPr>
          <a:xfrm>
            <a:off x="4756486" y="2022616"/>
            <a:ext cx="2723123" cy="283029"/>
            <a:chOff x="6371768" y="2046514"/>
            <a:chExt cx="3630831" cy="377372"/>
          </a:xfrm>
        </p:grpSpPr>
        <p:sp>
          <p:nvSpPr>
            <p:cNvPr id="154" name="矩形 153"/>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5" name="椭圆 154"/>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6" name="文本框 155"/>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57" name="组合 156"/>
          <p:cNvGrpSpPr/>
          <p:nvPr/>
        </p:nvGrpSpPr>
        <p:grpSpPr>
          <a:xfrm>
            <a:off x="4756486" y="2502822"/>
            <a:ext cx="2723123" cy="283029"/>
            <a:chOff x="6371768" y="2046514"/>
            <a:chExt cx="3630831" cy="377372"/>
          </a:xfrm>
        </p:grpSpPr>
        <p:sp>
          <p:nvSpPr>
            <p:cNvPr id="158" name="矩形 157"/>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9" name="椭圆 158"/>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0" name="文本框 159"/>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61" name="组合 160"/>
          <p:cNvGrpSpPr/>
          <p:nvPr/>
        </p:nvGrpSpPr>
        <p:grpSpPr>
          <a:xfrm>
            <a:off x="4756486" y="2983028"/>
            <a:ext cx="2723123" cy="283029"/>
            <a:chOff x="6371768" y="2046514"/>
            <a:chExt cx="3630831" cy="377372"/>
          </a:xfrm>
        </p:grpSpPr>
        <p:sp>
          <p:nvSpPr>
            <p:cNvPr id="162" name="矩形 161"/>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3" name="椭圆 162"/>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4" name="文本框 163"/>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65" name="组合 164"/>
          <p:cNvGrpSpPr/>
          <p:nvPr/>
        </p:nvGrpSpPr>
        <p:grpSpPr>
          <a:xfrm>
            <a:off x="4756486" y="3463235"/>
            <a:ext cx="2723123" cy="283029"/>
            <a:chOff x="6371768" y="2046514"/>
            <a:chExt cx="3630831" cy="377372"/>
          </a:xfrm>
        </p:grpSpPr>
        <p:sp>
          <p:nvSpPr>
            <p:cNvPr id="166" name="矩形 165"/>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7" name="椭圆 166"/>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8" name="文本框 167"/>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0-#ppt_w/2"/>
                                          </p:val>
                                        </p:tav>
                                        <p:tav tm="100000">
                                          <p:val>
                                            <p:strVal val="#ppt_x"/>
                                          </p:val>
                                        </p:tav>
                                      </p:tavLst>
                                    </p:anim>
                                    <p:anim calcmode="lin" valueType="num">
                                      <p:cBhvr additive="base">
                                        <p:cTn id="17" dur="500" fill="hold"/>
                                        <p:tgtEl>
                                          <p:spTgt spid="10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additive="base">
                                        <p:cTn id="21" dur="750"/>
                                        <p:tgtEl>
                                          <p:spTgt spid="152"/>
                                        </p:tgtEl>
                                        <p:attrNameLst>
                                          <p:attrName>ppt_x</p:attrName>
                                        </p:attrNameLst>
                                      </p:cBhvr>
                                      <p:tavLst>
                                        <p:tav tm="0">
                                          <p:val>
                                            <p:strVal val="#ppt_x-#ppt_w*1.125000"/>
                                          </p:val>
                                        </p:tav>
                                        <p:tav tm="100000">
                                          <p:val>
                                            <p:strVal val="#ppt_x"/>
                                          </p:val>
                                        </p:tav>
                                      </p:tavLst>
                                    </p:anim>
                                    <p:animEffect transition="in" filter="wipe(right)">
                                      <p:cBhvr>
                                        <p:cTn id="22" dur="750"/>
                                        <p:tgtEl>
                                          <p:spTgt spid="152"/>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53"/>
                                        </p:tgtEl>
                                        <p:attrNameLst>
                                          <p:attrName>style.visibility</p:attrName>
                                        </p:attrNameLst>
                                      </p:cBhvr>
                                      <p:to>
                                        <p:strVal val="visible"/>
                                      </p:to>
                                    </p:set>
                                    <p:anim calcmode="lin" valueType="num">
                                      <p:cBhvr additive="base">
                                        <p:cTn id="26" dur="750"/>
                                        <p:tgtEl>
                                          <p:spTgt spid="153"/>
                                        </p:tgtEl>
                                        <p:attrNameLst>
                                          <p:attrName>ppt_x</p:attrName>
                                        </p:attrNameLst>
                                      </p:cBhvr>
                                      <p:tavLst>
                                        <p:tav tm="0">
                                          <p:val>
                                            <p:strVal val="#ppt_x-#ppt_w*1.125000"/>
                                          </p:val>
                                        </p:tav>
                                        <p:tav tm="100000">
                                          <p:val>
                                            <p:strVal val="#ppt_x"/>
                                          </p:val>
                                        </p:tav>
                                      </p:tavLst>
                                    </p:anim>
                                    <p:animEffect transition="in" filter="wipe(right)">
                                      <p:cBhvr>
                                        <p:cTn id="27" dur="750"/>
                                        <p:tgtEl>
                                          <p:spTgt spid="15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750"/>
                                        <p:tgtEl>
                                          <p:spTgt spid="157"/>
                                        </p:tgtEl>
                                        <p:attrNameLst>
                                          <p:attrName>ppt_x</p:attrName>
                                        </p:attrNameLst>
                                      </p:cBhvr>
                                      <p:tavLst>
                                        <p:tav tm="0">
                                          <p:val>
                                            <p:strVal val="#ppt_x-#ppt_w*1.125000"/>
                                          </p:val>
                                        </p:tav>
                                        <p:tav tm="100000">
                                          <p:val>
                                            <p:strVal val="#ppt_x"/>
                                          </p:val>
                                        </p:tav>
                                      </p:tavLst>
                                    </p:anim>
                                    <p:animEffect transition="in" filter="wipe(right)">
                                      <p:cBhvr>
                                        <p:cTn id="32" dur="750"/>
                                        <p:tgtEl>
                                          <p:spTgt spid="157"/>
                                        </p:tgtEl>
                                      </p:cBhvr>
                                    </p:animEffect>
                                  </p:childTnLst>
                                </p:cTn>
                              </p:par>
                            </p:childTnLst>
                          </p:cTn>
                        </p:par>
                        <p:par>
                          <p:cTn id="33" fill="hold">
                            <p:stCondLst>
                              <p:cond delay="4000"/>
                            </p:stCondLst>
                            <p:childTnLst>
                              <p:par>
                                <p:cTn id="34" presetID="12" presetClass="entr" presetSubtype="8"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750"/>
                                        <p:tgtEl>
                                          <p:spTgt spid="161"/>
                                        </p:tgtEl>
                                        <p:attrNameLst>
                                          <p:attrName>ppt_x</p:attrName>
                                        </p:attrNameLst>
                                      </p:cBhvr>
                                      <p:tavLst>
                                        <p:tav tm="0">
                                          <p:val>
                                            <p:strVal val="#ppt_x-#ppt_w*1.125000"/>
                                          </p:val>
                                        </p:tav>
                                        <p:tav tm="100000">
                                          <p:val>
                                            <p:strVal val="#ppt_x"/>
                                          </p:val>
                                        </p:tav>
                                      </p:tavLst>
                                    </p:anim>
                                    <p:animEffect transition="in" filter="wipe(right)">
                                      <p:cBhvr>
                                        <p:cTn id="37" dur="750"/>
                                        <p:tgtEl>
                                          <p:spTgt spid="161"/>
                                        </p:tgtEl>
                                      </p:cBhvr>
                                    </p:animEffect>
                                  </p:childTnLst>
                                </p:cTn>
                              </p:par>
                            </p:childTnLst>
                          </p:cTn>
                        </p:par>
                        <p:par>
                          <p:cTn id="38" fill="hold">
                            <p:stCondLst>
                              <p:cond delay="5000"/>
                            </p:stCondLst>
                            <p:childTnLst>
                              <p:par>
                                <p:cTn id="39" presetID="12" presetClass="entr" presetSubtype="8" fill="hold" nodeType="afterEffect">
                                  <p:stCondLst>
                                    <p:cond delay="0"/>
                                  </p:stCondLst>
                                  <p:childTnLst>
                                    <p:set>
                                      <p:cBhvr>
                                        <p:cTn id="40" dur="1" fill="hold">
                                          <p:stCondLst>
                                            <p:cond delay="0"/>
                                          </p:stCondLst>
                                        </p:cTn>
                                        <p:tgtEl>
                                          <p:spTgt spid="165"/>
                                        </p:tgtEl>
                                        <p:attrNameLst>
                                          <p:attrName>style.visibility</p:attrName>
                                        </p:attrNameLst>
                                      </p:cBhvr>
                                      <p:to>
                                        <p:strVal val="visible"/>
                                      </p:to>
                                    </p:set>
                                    <p:anim calcmode="lin" valueType="num">
                                      <p:cBhvr additive="base">
                                        <p:cTn id="41" dur="750"/>
                                        <p:tgtEl>
                                          <p:spTgt spid="165"/>
                                        </p:tgtEl>
                                        <p:attrNameLst>
                                          <p:attrName>ppt_x</p:attrName>
                                        </p:attrNameLst>
                                      </p:cBhvr>
                                      <p:tavLst>
                                        <p:tav tm="0">
                                          <p:val>
                                            <p:strVal val="#ppt_x-#ppt_w*1.125000"/>
                                          </p:val>
                                        </p:tav>
                                        <p:tav tm="100000">
                                          <p:val>
                                            <p:strVal val="#ppt_x"/>
                                          </p:val>
                                        </p:tav>
                                      </p:tavLst>
                                    </p:anim>
                                    <p:animEffect transition="in" filter="wipe(right)">
                                      <p:cBhvr>
                                        <p:cTn id="42" dur="750"/>
                                        <p:tgtEl>
                                          <p:spTgt spid="165"/>
                                        </p:tgtEl>
                                      </p:cBhvr>
                                    </p:animEffect>
                                  </p:childTnLst>
                                </p:cTn>
                              </p:par>
                            </p:childTnLst>
                          </p:cTn>
                        </p:par>
                        <p:par>
                          <p:cTn id="43" fill="hold">
                            <p:stCondLst>
                              <p:cond delay="6000"/>
                            </p:stCondLst>
                            <p:childTnLst>
                              <p:par>
                                <p:cTn id="44" presetID="12" presetClass="entr" presetSubtype="4"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750"/>
                                        <p:tgtEl>
                                          <p:spTgt spid="110"/>
                                        </p:tgtEl>
                                        <p:attrNameLst>
                                          <p:attrName>ppt_y</p:attrName>
                                        </p:attrNameLst>
                                      </p:cBhvr>
                                      <p:tavLst>
                                        <p:tav tm="0">
                                          <p:val>
                                            <p:strVal val="#ppt_y+#ppt_h*1.125000"/>
                                          </p:val>
                                        </p:tav>
                                        <p:tav tm="100000">
                                          <p:val>
                                            <p:strVal val="#ppt_y"/>
                                          </p:val>
                                        </p:tav>
                                      </p:tavLst>
                                    </p:anim>
                                    <p:animEffect transition="in" filter="wipe(up)">
                                      <p:cBhvr>
                                        <p:cTn id="47" dur="750"/>
                                        <p:tgtEl>
                                          <p:spTgt spid="110"/>
                                        </p:tgtEl>
                                      </p:cBhvr>
                                    </p:animEffect>
                                  </p:childTnLst>
                                </p:cTn>
                              </p:par>
                              <p:par>
                                <p:cTn id="48" presetID="12" presetClass="entr" presetSubtype="4" fill="hold" grpId="0" nodeType="withEffect">
                                  <p:stCondLst>
                                    <p:cond delay="200"/>
                                  </p:stCondLst>
                                  <p:childTnLst>
                                    <p:set>
                                      <p:cBhvr>
                                        <p:cTn id="49" dur="1" fill="hold">
                                          <p:stCondLst>
                                            <p:cond delay="0"/>
                                          </p:stCondLst>
                                        </p:cTn>
                                        <p:tgtEl>
                                          <p:spTgt spid="111"/>
                                        </p:tgtEl>
                                        <p:attrNameLst>
                                          <p:attrName>style.visibility</p:attrName>
                                        </p:attrNameLst>
                                      </p:cBhvr>
                                      <p:to>
                                        <p:strVal val="visible"/>
                                      </p:to>
                                    </p:set>
                                    <p:anim calcmode="lin" valueType="num">
                                      <p:cBhvr additive="base">
                                        <p:cTn id="50" dur="750"/>
                                        <p:tgtEl>
                                          <p:spTgt spid="111"/>
                                        </p:tgtEl>
                                        <p:attrNameLst>
                                          <p:attrName>ppt_y</p:attrName>
                                        </p:attrNameLst>
                                      </p:cBhvr>
                                      <p:tavLst>
                                        <p:tav tm="0">
                                          <p:val>
                                            <p:strVal val="#ppt_y+#ppt_h*1.125000"/>
                                          </p:val>
                                        </p:tav>
                                        <p:tav tm="100000">
                                          <p:val>
                                            <p:strVal val="#ppt_y"/>
                                          </p:val>
                                        </p:tav>
                                      </p:tavLst>
                                    </p:anim>
                                    <p:animEffect transition="in" filter="wipe(up)">
                                      <p:cBhvr>
                                        <p:cTn id="51" dur="750"/>
                                        <p:tgtEl>
                                          <p:spTgt spid="111"/>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112"/>
                                        </p:tgtEl>
                                        <p:attrNameLst>
                                          <p:attrName>style.visibility</p:attrName>
                                        </p:attrNameLst>
                                      </p:cBhvr>
                                      <p:to>
                                        <p:strVal val="visible"/>
                                      </p:to>
                                    </p:set>
                                    <p:anim calcmode="lin" valueType="num">
                                      <p:cBhvr additive="base">
                                        <p:cTn id="54" dur="750"/>
                                        <p:tgtEl>
                                          <p:spTgt spid="112"/>
                                        </p:tgtEl>
                                        <p:attrNameLst>
                                          <p:attrName>ppt_y</p:attrName>
                                        </p:attrNameLst>
                                      </p:cBhvr>
                                      <p:tavLst>
                                        <p:tav tm="0">
                                          <p:val>
                                            <p:strVal val="#ppt_y+#ppt_h*1.125000"/>
                                          </p:val>
                                        </p:tav>
                                        <p:tav tm="100000">
                                          <p:val>
                                            <p:strVal val="#ppt_y"/>
                                          </p:val>
                                        </p:tav>
                                      </p:tavLst>
                                    </p:anim>
                                    <p:animEffect transition="in" filter="wipe(up)">
                                      <p:cBhvr>
                                        <p:cTn id="55" dur="750"/>
                                        <p:tgtEl>
                                          <p:spTgt spid="112"/>
                                        </p:tgtEl>
                                      </p:cBhvr>
                                    </p:animEffect>
                                  </p:childTnLst>
                                </p:cTn>
                              </p:par>
                              <p:par>
                                <p:cTn id="56" presetID="12" presetClass="entr" presetSubtype="4" fill="hold" grpId="0" nodeType="withEffect">
                                  <p:stCondLst>
                                    <p:cond delay="600"/>
                                  </p:stCondLst>
                                  <p:childTnLst>
                                    <p:set>
                                      <p:cBhvr>
                                        <p:cTn id="57" dur="1" fill="hold">
                                          <p:stCondLst>
                                            <p:cond delay="0"/>
                                          </p:stCondLst>
                                        </p:cTn>
                                        <p:tgtEl>
                                          <p:spTgt spid="113"/>
                                        </p:tgtEl>
                                        <p:attrNameLst>
                                          <p:attrName>style.visibility</p:attrName>
                                        </p:attrNameLst>
                                      </p:cBhvr>
                                      <p:to>
                                        <p:strVal val="visible"/>
                                      </p:to>
                                    </p:set>
                                    <p:anim calcmode="lin" valueType="num">
                                      <p:cBhvr additive="base">
                                        <p:cTn id="58" dur="750"/>
                                        <p:tgtEl>
                                          <p:spTgt spid="113"/>
                                        </p:tgtEl>
                                        <p:attrNameLst>
                                          <p:attrName>ppt_y</p:attrName>
                                        </p:attrNameLst>
                                      </p:cBhvr>
                                      <p:tavLst>
                                        <p:tav tm="0">
                                          <p:val>
                                            <p:strVal val="#ppt_y+#ppt_h*1.125000"/>
                                          </p:val>
                                        </p:tav>
                                        <p:tav tm="100000">
                                          <p:val>
                                            <p:strVal val="#ppt_y"/>
                                          </p:val>
                                        </p:tav>
                                      </p:tavLst>
                                    </p:anim>
                                    <p:animEffect transition="in" filter="wipe(up)">
                                      <p:cBhvr>
                                        <p:cTn id="59" dur="75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34" grpId="0"/>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 name="组合 405"/>
          <p:cNvGrpSpPr/>
          <p:nvPr/>
        </p:nvGrpSpPr>
        <p:grpSpPr>
          <a:xfrm>
            <a:off x="573401" y="1480454"/>
            <a:ext cx="768157" cy="708591"/>
            <a:chOff x="764534" y="1625600"/>
            <a:chExt cx="1024209" cy="944788"/>
          </a:xfrm>
        </p:grpSpPr>
        <p:grpSp>
          <p:nvGrpSpPr>
            <p:cNvPr id="368" name="组合 367"/>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36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7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398" name="文本框 397"/>
            <p:cNvSpPr txBox="1"/>
            <p:nvPr/>
          </p:nvSpPr>
          <p:spPr>
            <a:xfrm>
              <a:off x="1024649" y="1774827"/>
              <a:ext cx="502701" cy="677108"/>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407" name="组合 406"/>
          <p:cNvGrpSpPr/>
          <p:nvPr/>
        </p:nvGrpSpPr>
        <p:grpSpPr>
          <a:xfrm>
            <a:off x="1082515" y="2275224"/>
            <a:ext cx="768157" cy="708591"/>
            <a:chOff x="1443353" y="2685293"/>
            <a:chExt cx="1024209" cy="944788"/>
          </a:xfrm>
        </p:grpSpPr>
        <p:grpSp>
          <p:nvGrpSpPr>
            <p:cNvPr id="389" name="组合 388"/>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390"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1"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399" name="文本框 398"/>
            <p:cNvSpPr txBox="1"/>
            <p:nvPr/>
          </p:nvSpPr>
          <p:spPr>
            <a:xfrm>
              <a:off x="1734048" y="2845229"/>
              <a:ext cx="502701"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408" name="组合 407"/>
          <p:cNvGrpSpPr/>
          <p:nvPr/>
        </p:nvGrpSpPr>
        <p:grpSpPr>
          <a:xfrm>
            <a:off x="1602261" y="3097208"/>
            <a:ext cx="768157" cy="708591"/>
            <a:chOff x="2136347" y="3781272"/>
            <a:chExt cx="1024209" cy="944788"/>
          </a:xfrm>
        </p:grpSpPr>
        <p:grpSp>
          <p:nvGrpSpPr>
            <p:cNvPr id="392" name="组合 391"/>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393"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4"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400" name="文本框 399"/>
            <p:cNvSpPr txBox="1"/>
            <p:nvPr/>
          </p:nvSpPr>
          <p:spPr>
            <a:xfrm>
              <a:off x="2439099" y="3930499"/>
              <a:ext cx="502701" cy="677108"/>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409" name="组合 408"/>
          <p:cNvGrpSpPr/>
          <p:nvPr/>
        </p:nvGrpSpPr>
        <p:grpSpPr>
          <a:xfrm>
            <a:off x="2076504" y="3919192"/>
            <a:ext cx="768157" cy="708591"/>
            <a:chOff x="2768671" y="4877250"/>
            <a:chExt cx="1024209" cy="944788"/>
          </a:xfrm>
        </p:grpSpPr>
        <p:grpSp>
          <p:nvGrpSpPr>
            <p:cNvPr id="395" name="组合 394"/>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39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401" name="文本框 400"/>
            <p:cNvSpPr txBox="1"/>
            <p:nvPr/>
          </p:nvSpPr>
          <p:spPr>
            <a:xfrm>
              <a:off x="2990076" y="5026477"/>
              <a:ext cx="502701" cy="677108"/>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402" name="TextBox 5"/>
          <p:cNvSpPr txBox="1"/>
          <p:nvPr/>
        </p:nvSpPr>
        <p:spPr>
          <a:xfrm>
            <a:off x="1492240" y="159696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3" name="TextBox 5"/>
          <p:cNvSpPr txBox="1"/>
          <p:nvPr/>
        </p:nvSpPr>
        <p:spPr>
          <a:xfrm>
            <a:off x="1983142" y="239148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4" name="TextBox 5"/>
          <p:cNvSpPr txBox="1"/>
          <p:nvPr/>
        </p:nvSpPr>
        <p:spPr>
          <a:xfrm>
            <a:off x="2474044" y="318599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5" name="TextBox 5"/>
          <p:cNvSpPr txBox="1"/>
          <p:nvPr/>
        </p:nvSpPr>
        <p:spPr>
          <a:xfrm>
            <a:off x="2964946" y="3980510"/>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1"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2"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ppt_h*1.125000"/>
                                          </p:val>
                                        </p:tav>
                                        <p:tav tm="100000">
                                          <p:val>
                                            <p:strVal val="#ppt_y"/>
                                          </p:val>
                                        </p:tav>
                                      </p:tavLst>
                                    </p:anim>
                                    <p:animEffect transition="in" filter="wipe(down)">
                                      <p:cBhvr>
                                        <p:cTn id="8" dur="500"/>
                                        <p:tgtEl>
                                          <p:spTgt spid="13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p:tgtEl>
                                          <p:spTgt spid="132"/>
                                        </p:tgtEl>
                                        <p:attrNameLst>
                                          <p:attrName>ppt_y</p:attrName>
                                        </p:attrNameLst>
                                      </p:cBhvr>
                                      <p:tavLst>
                                        <p:tav tm="0">
                                          <p:val>
                                            <p:strVal val="#ppt_y-#ppt_h*1.125000"/>
                                          </p:val>
                                        </p:tav>
                                        <p:tav tm="100000">
                                          <p:val>
                                            <p:strVal val="#ppt_y"/>
                                          </p:val>
                                        </p:tav>
                                      </p:tavLst>
                                    </p:anim>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1000"/>
                                        <p:tgtEl>
                                          <p:spTgt spid="406"/>
                                        </p:tgtEl>
                                      </p:cBhvr>
                                    </p:animEffect>
                                    <p:anim calcmode="lin" valueType="num">
                                      <p:cBhvr>
                                        <p:cTn id="18" dur="1000" fill="hold"/>
                                        <p:tgtEl>
                                          <p:spTgt spid="406"/>
                                        </p:tgtEl>
                                        <p:attrNameLst>
                                          <p:attrName>ppt_x</p:attrName>
                                        </p:attrNameLst>
                                      </p:cBhvr>
                                      <p:tavLst>
                                        <p:tav tm="0">
                                          <p:val>
                                            <p:strVal val="#ppt_x"/>
                                          </p:val>
                                        </p:tav>
                                        <p:tav tm="100000">
                                          <p:val>
                                            <p:strVal val="#ppt_x"/>
                                          </p:val>
                                        </p:tav>
                                      </p:tavLst>
                                    </p:anim>
                                    <p:anim calcmode="lin" valueType="num">
                                      <p:cBhvr>
                                        <p:cTn id="19" dur="1000" fill="hold"/>
                                        <p:tgtEl>
                                          <p:spTgt spid="40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402"/>
                                        </p:tgtEl>
                                        <p:attrNameLst>
                                          <p:attrName>style.visibility</p:attrName>
                                        </p:attrNameLst>
                                      </p:cBhvr>
                                      <p:to>
                                        <p:strVal val="visible"/>
                                      </p:to>
                                    </p:set>
                                    <p:anim calcmode="lin" valueType="num">
                                      <p:cBhvr additive="base">
                                        <p:cTn id="23" dur="1000"/>
                                        <p:tgtEl>
                                          <p:spTgt spid="402"/>
                                        </p:tgtEl>
                                        <p:attrNameLst>
                                          <p:attrName>ppt_x</p:attrName>
                                        </p:attrNameLst>
                                      </p:cBhvr>
                                      <p:tavLst>
                                        <p:tav tm="0">
                                          <p:val>
                                            <p:strVal val="#ppt_x-#ppt_w*1.125000"/>
                                          </p:val>
                                        </p:tav>
                                        <p:tav tm="100000">
                                          <p:val>
                                            <p:strVal val="#ppt_x"/>
                                          </p:val>
                                        </p:tav>
                                      </p:tavLst>
                                    </p:anim>
                                    <p:animEffect transition="in" filter="wipe(right)">
                                      <p:cBhvr>
                                        <p:cTn id="24" dur="1000"/>
                                        <p:tgtEl>
                                          <p:spTgt spid="40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fade">
                                      <p:cBhvr>
                                        <p:cTn id="29" dur="1000"/>
                                        <p:tgtEl>
                                          <p:spTgt spid="407"/>
                                        </p:tgtEl>
                                      </p:cBhvr>
                                    </p:animEffect>
                                    <p:anim calcmode="lin" valueType="num">
                                      <p:cBhvr>
                                        <p:cTn id="30" dur="1000" fill="hold"/>
                                        <p:tgtEl>
                                          <p:spTgt spid="407"/>
                                        </p:tgtEl>
                                        <p:attrNameLst>
                                          <p:attrName>ppt_x</p:attrName>
                                        </p:attrNameLst>
                                      </p:cBhvr>
                                      <p:tavLst>
                                        <p:tav tm="0">
                                          <p:val>
                                            <p:strVal val="#ppt_x"/>
                                          </p:val>
                                        </p:tav>
                                        <p:tav tm="100000">
                                          <p:val>
                                            <p:strVal val="#ppt_x"/>
                                          </p:val>
                                        </p:tav>
                                      </p:tavLst>
                                    </p:anim>
                                    <p:anim calcmode="lin" valueType="num">
                                      <p:cBhvr>
                                        <p:cTn id="31" dur="1000" fill="hold"/>
                                        <p:tgtEl>
                                          <p:spTgt spid="40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403"/>
                                        </p:tgtEl>
                                        <p:attrNameLst>
                                          <p:attrName>style.visibility</p:attrName>
                                        </p:attrNameLst>
                                      </p:cBhvr>
                                      <p:to>
                                        <p:strVal val="visible"/>
                                      </p:to>
                                    </p:set>
                                    <p:anim calcmode="lin" valueType="num">
                                      <p:cBhvr additive="base">
                                        <p:cTn id="35" dur="750"/>
                                        <p:tgtEl>
                                          <p:spTgt spid="403"/>
                                        </p:tgtEl>
                                        <p:attrNameLst>
                                          <p:attrName>ppt_x</p:attrName>
                                        </p:attrNameLst>
                                      </p:cBhvr>
                                      <p:tavLst>
                                        <p:tav tm="0">
                                          <p:val>
                                            <p:strVal val="#ppt_x-#ppt_w*1.125000"/>
                                          </p:val>
                                        </p:tav>
                                        <p:tav tm="100000">
                                          <p:val>
                                            <p:strVal val="#ppt_x"/>
                                          </p:val>
                                        </p:tav>
                                      </p:tavLst>
                                    </p:anim>
                                    <p:animEffect transition="in" filter="wipe(right)">
                                      <p:cBhvr>
                                        <p:cTn id="36" dur="750"/>
                                        <p:tgtEl>
                                          <p:spTgt spid="403"/>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08"/>
                                        </p:tgtEl>
                                        <p:attrNameLst>
                                          <p:attrName>style.visibility</p:attrName>
                                        </p:attrNameLst>
                                      </p:cBhvr>
                                      <p:to>
                                        <p:strVal val="visible"/>
                                      </p:to>
                                    </p:set>
                                    <p:animEffect transition="in" filter="fade">
                                      <p:cBhvr>
                                        <p:cTn id="41" dur="1000"/>
                                        <p:tgtEl>
                                          <p:spTgt spid="408"/>
                                        </p:tgtEl>
                                      </p:cBhvr>
                                    </p:animEffect>
                                    <p:anim calcmode="lin" valueType="num">
                                      <p:cBhvr>
                                        <p:cTn id="42" dur="1000" fill="hold"/>
                                        <p:tgtEl>
                                          <p:spTgt spid="408"/>
                                        </p:tgtEl>
                                        <p:attrNameLst>
                                          <p:attrName>ppt_x</p:attrName>
                                        </p:attrNameLst>
                                      </p:cBhvr>
                                      <p:tavLst>
                                        <p:tav tm="0">
                                          <p:val>
                                            <p:strVal val="#ppt_x"/>
                                          </p:val>
                                        </p:tav>
                                        <p:tav tm="100000">
                                          <p:val>
                                            <p:strVal val="#ppt_x"/>
                                          </p:val>
                                        </p:tav>
                                      </p:tavLst>
                                    </p:anim>
                                    <p:anim calcmode="lin" valueType="num">
                                      <p:cBhvr>
                                        <p:cTn id="43" dur="1000" fill="hold"/>
                                        <p:tgtEl>
                                          <p:spTgt spid="40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404"/>
                                        </p:tgtEl>
                                        <p:attrNameLst>
                                          <p:attrName>style.visibility</p:attrName>
                                        </p:attrNameLst>
                                      </p:cBhvr>
                                      <p:to>
                                        <p:strVal val="visible"/>
                                      </p:to>
                                    </p:set>
                                    <p:anim calcmode="lin" valueType="num">
                                      <p:cBhvr additive="base">
                                        <p:cTn id="47" dur="750"/>
                                        <p:tgtEl>
                                          <p:spTgt spid="404"/>
                                        </p:tgtEl>
                                        <p:attrNameLst>
                                          <p:attrName>ppt_x</p:attrName>
                                        </p:attrNameLst>
                                      </p:cBhvr>
                                      <p:tavLst>
                                        <p:tav tm="0">
                                          <p:val>
                                            <p:strVal val="#ppt_x-#ppt_w*1.125000"/>
                                          </p:val>
                                        </p:tav>
                                        <p:tav tm="100000">
                                          <p:val>
                                            <p:strVal val="#ppt_x"/>
                                          </p:val>
                                        </p:tav>
                                      </p:tavLst>
                                    </p:anim>
                                    <p:animEffect transition="in" filter="wipe(right)">
                                      <p:cBhvr>
                                        <p:cTn id="48" dur="750"/>
                                        <p:tgtEl>
                                          <p:spTgt spid="404"/>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09"/>
                                        </p:tgtEl>
                                        <p:attrNameLst>
                                          <p:attrName>style.visibility</p:attrName>
                                        </p:attrNameLst>
                                      </p:cBhvr>
                                      <p:to>
                                        <p:strVal val="visible"/>
                                      </p:to>
                                    </p:set>
                                    <p:animEffect transition="in" filter="fade">
                                      <p:cBhvr>
                                        <p:cTn id="53" dur="1000"/>
                                        <p:tgtEl>
                                          <p:spTgt spid="409"/>
                                        </p:tgtEl>
                                      </p:cBhvr>
                                    </p:animEffect>
                                    <p:anim calcmode="lin" valueType="num">
                                      <p:cBhvr>
                                        <p:cTn id="54" dur="1000" fill="hold"/>
                                        <p:tgtEl>
                                          <p:spTgt spid="409"/>
                                        </p:tgtEl>
                                        <p:attrNameLst>
                                          <p:attrName>ppt_x</p:attrName>
                                        </p:attrNameLst>
                                      </p:cBhvr>
                                      <p:tavLst>
                                        <p:tav tm="0">
                                          <p:val>
                                            <p:strVal val="#ppt_x"/>
                                          </p:val>
                                        </p:tav>
                                        <p:tav tm="100000">
                                          <p:val>
                                            <p:strVal val="#ppt_x"/>
                                          </p:val>
                                        </p:tav>
                                      </p:tavLst>
                                    </p:anim>
                                    <p:anim calcmode="lin" valueType="num">
                                      <p:cBhvr>
                                        <p:cTn id="55" dur="1000" fill="hold"/>
                                        <p:tgtEl>
                                          <p:spTgt spid="40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2" presetClass="entr" presetSubtype="8" fill="hold" grpId="0" nodeType="afterEffect">
                                  <p:stCondLst>
                                    <p:cond delay="0"/>
                                  </p:stCondLst>
                                  <p:childTnLst>
                                    <p:set>
                                      <p:cBhvr>
                                        <p:cTn id="58" dur="1" fill="hold">
                                          <p:stCondLst>
                                            <p:cond delay="0"/>
                                          </p:stCondLst>
                                        </p:cTn>
                                        <p:tgtEl>
                                          <p:spTgt spid="405"/>
                                        </p:tgtEl>
                                        <p:attrNameLst>
                                          <p:attrName>style.visibility</p:attrName>
                                        </p:attrNameLst>
                                      </p:cBhvr>
                                      <p:to>
                                        <p:strVal val="visible"/>
                                      </p:to>
                                    </p:set>
                                    <p:anim calcmode="lin" valueType="num">
                                      <p:cBhvr additive="base">
                                        <p:cTn id="59" dur="750"/>
                                        <p:tgtEl>
                                          <p:spTgt spid="405"/>
                                        </p:tgtEl>
                                        <p:attrNameLst>
                                          <p:attrName>ppt_x</p:attrName>
                                        </p:attrNameLst>
                                      </p:cBhvr>
                                      <p:tavLst>
                                        <p:tav tm="0">
                                          <p:val>
                                            <p:strVal val="#ppt_x-#ppt_w*1.125000"/>
                                          </p:val>
                                        </p:tav>
                                        <p:tav tm="100000">
                                          <p:val>
                                            <p:strVal val="#ppt_x"/>
                                          </p:val>
                                        </p:tav>
                                      </p:tavLst>
                                    </p:anim>
                                    <p:animEffect transition="in" filter="wipe(right)">
                                      <p:cBhvr>
                                        <p:cTn id="60" dur="75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03" grpId="0"/>
      <p:bldP spid="404" grpId="0"/>
      <p:bldP spid="405" grpId="0"/>
      <p:bldP spid="131" grpId="0"/>
      <p:bldP spid="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p:nvPr/>
        </p:nvSpPr>
        <p:spPr>
          <a:xfrm flipH="1">
            <a:off x="0" y="0"/>
            <a:ext cx="9144000" cy="2932113"/>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 name="Title 13"/>
          <p:cNvSpPr txBox="1"/>
          <p:nvPr/>
        </p:nvSpPr>
        <p:spPr>
          <a:xfrm>
            <a:off x="2921000" y="419100"/>
            <a:ext cx="5383213" cy="85725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dirty="0">
                <a:solidFill>
                  <a:schemeClr val="bg1"/>
                </a:solidFill>
                <a:latin typeface="+mn-ea"/>
                <a:ea typeface="+mn-ea"/>
              </a:rPr>
              <a:t>App Project Sample</a:t>
            </a:r>
          </a:p>
        </p:txBody>
      </p:sp>
      <p:sp>
        <p:nvSpPr>
          <p:cNvPr id="5" name="Content Placeholder 2"/>
          <p:cNvSpPr txBox="1"/>
          <p:nvPr/>
        </p:nvSpPr>
        <p:spPr bwMode="auto">
          <a:xfrm>
            <a:off x="3025775" y="1243013"/>
            <a:ext cx="4511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50000"/>
              </a:lnSpc>
              <a:spcBef>
                <a:spcPct val="0"/>
              </a:spcBef>
              <a:buFont typeface="Arial" panose="020B0604020202020204" pitchFamily="34" charset="0"/>
              <a:buNone/>
            </a:pPr>
            <a:r>
              <a:rPr lang="en-US" altLang="zh-CN" sz="1000" dirty="0">
                <a:solidFill>
                  <a:schemeClr val="bg1"/>
                </a:solidFill>
              </a:rPr>
              <a:t>There are many variations of passages of Lorem available,</a:t>
            </a:r>
          </a:p>
          <a:p>
            <a:pPr eaLnBrk="1" hangingPunct="1">
              <a:lnSpc>
                <a:spcPct val="150000"/>
              </a:lnSpc>
              <a:spcBef>
                <a:spcPct val="0"/>
              </a:spcBef>
              <a:buFont typeface="Arial" panose="020B0604020202020204" pitchFamily="34" charset="0"/>
              <a:buNone/>
            </a:pPr>
            <a:r>
              <a:rPr lang="en-US" altLang="zh-CN" sz="1000" dirty="0">
                <a:solidFill>
                  <a:schemeClr val="bg1"/>
                </a:solidFill>
              </a:rPr>
              <a:t> but the majority have suffered alteration</a:t>
            </a:r>
          </a:p>
          <a:p>
            <a:pPr eaLnBrk="1" hangingPunct="1">
              <a:lnSpc>
                <a:spcPct val="150000"/>
              </a:lnSpc>
              <a:spcBef>
                <a:spcPct val="0"/>
              </a:spcBef>
              <a:buFont typeface="Arial" panose="020B0604020202020204" pitchFamily="34" charset="0"/>
              <a:buNone/>
            </a:pPr>
            <a:r>
              <a:rPr lang="en-US" altLang="zh-CN" sz="1000" dirty="0">
                <a:solidFill>
                  <a:schemeClr val="bg1"/>
                </a:solidFill>
              </a:rPr>
              <a:t> in some form, by injected humor, or randomized words</a:t>
            </a:r>
          </a:p>
          <a:p>
            <a:pPr eaLnBrk="1" hangingPunct="1">
              <a:lnSpc>
                <a:spcPct val="150000"/>
              </a:lnSpc>
              <a:spcBef>
                <a:spcPct val="0"/>
              </a:spcBef>
              <a:buFont typeface="Arial" panose="020B0604020202020204" pitchFamily="34" charset="0"/>
              <a:buNone/>
            </a:pPr>
            <a:r>
              <a:rPr lang="en-US" altLang="zh-CN" sz="1000" dirty="0">
                <a:solidFill>
                  <a:schemeClr val="bg1"/>
                </a:solidFill>
              </a:rPr>
              <a:t> which don't look even slightly believable. If you </a:t>
            </a:r>
          </a:p>
          <a:p>
            <a:pPr eaLnBrk="1" hangingPunct="1">
              <a:lnSpc>
                <a:spcPct val="150000"/>
              </a:lnSpc>
              <a:spcBef>
                <a:spcPct val="0"/>
              </a:spcBef>
              <a:buNone/>
            </a:pPr>
            <a:r>
              <a:rPr lang="en-US" altLang="zh-CN" sz="1000" dirty="0">
                <a:solidFill>
                  <a:schemeClr val="bg1"/>
                </a:solidFill>
              </a:rPr>
              <a:t>【</a:t>
            </a:r>
            <a:r>
              <a:rPr lang="zh-CN" altLang="en-US" sz="1000" dirty="0">
                <a:solidFill>
                  <a:schemeClr val="bg1"/>
                </a:solidFill>
              </a:rPr>
              <a:t>雷锋</a:t>
            </a:r>
            <a:r>
              <a:rPr lang="en-US" altLang="zh-CN" sz="1000" dirty="0">
                <a:solidFill>
                  <a:schemeClr val="bg1"/>
                </a:solidFill>
              </a:rPr>
              <a:t>PPT</a:t>
            </a:r>
            <a:r>
              <a:rPr lang="zh-CN" altLang="en-US" sz="1000" dirty="0">
                <a:solidFill>
                  <a:schemeClr val="bg1"/>
                </a:solidFill>
              </a:rPr>
              <a:t>网 </a:t>
            </a:r>
            <a:r>
              <a:rPr lang="en-US" altLang="zh-CN" sz="1000" dirty="0">
                <a:solidFill>
                  <a:schemeClr val="bg1"/>
                </a:solidFill>
              </a:rPr>
              <a:t>www.lfppt.com】</a:t>
            </a:r>
            <a:endParaRPr lang="en-US" altLang="zh-CN" sz="1000" dirty="0">
              <a:solidFill>
                <a:schemeClr val="bg1"/>
              </a:solidFill>
              <a:cs typeface="Arial" panose="020B0604020202020204" pitchFamily="34" charset="0"/>
            </a:endParaRPr>
          </a:p>
        </p:txBody>
      </p:sp>
      <p:grpSp>
        <p:nvGrpSpPr>
          <p:cNvPr id="36" name="组合 35"/>
          <p:cNvGrpSpPr/>
          <p:nvPr/>
        </p:nvGrpSpPr>
        <p:grpSpPr bwMode="auto">
          <a:xfrm>
            <a:off x="5508625" y="3189288"/>
            <a:ext cx="614363" cy="614362"/>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81" name="文本框 37"/>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3" name="组合 2"/>
          <p:cNvGrpSpPr/>
          <p:nvPr/>
        </p:nvGrpSpPr>
        <p:grpSpPr bwMode="auto">
          <a:xfrm>
            <a:off x="2787650" y="3930650"/>
            <a:ext cx="1779588" cy="627063"/>
            <a:chOff x="2787394" y="3931169"/>
            <a:chExt cx="1780309" cy="627085"/>
          </a:xfrm>
        </p:grpSpPr>
        <p:sp>
          <p:nvSpPr>
            <p:cNvPr id="19478" name="文本框 39"/>
            <p:cNvSpPr txBox="1">
              <a:spLocks noChangeArrowheads="1"/>
            </p:cNvSpPr>
            <p:nvPr/>
          </p:nvSpPr>
          <p:spPr bwMode="auto">
            <a:xfrm>
              <a:off x="2972745"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19479" name="文本框 40"/>
            <p:cNvSpPr txBox="1">
              <a:spLocks noChangeArrowheads="1"/>
            </p:cNvSpPr>
            <p:nvPr/>
          </p:nvSpPr>
          <p:spPr bwMode="auto">
            <a:xfrm>
              <a:off x="2787394"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2" name="组合 41"/>
          <p:cNvGrpSpPr/>
          <p:nvPr/>
        </p:nvGrpSpPr>
        <p:grpSpPr bwMode="auto">
          <a:xfrm>
            <a:off x="3360738" y="3214688"/>
            <a:ext cx="612775" cy="612775"/>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7" name="文本框 43"/>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48" name="组合 47"/>
          <p:cNvGrpSpPr/>
          <p:nvPr/>
        </p:nvGrpSpPr>
        <p:grpSpPr bwMode="auto">
          <a:xfrm>
            <a:off x="7713663" y="3208338"/>
            <a:ext cx="614362" cy="614362"/>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5" name="文本框 4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8" name="组合 7"/>
          <p:cNvGrpSpPr/>
          <p:nvPr/>
        </p:nvGrpSpPr>
        <p:grpSpPr bwMode="auto">
          <a:xfrm>
            <a:off x="4935538" y="3930650"/>
            <a:ext cx="1779587" cy="627063"/>
            <a:chOff x="4935245" y="3931169"/>
            <a:chExt cx="1780309" cy="627085"/>
          </a:xfrm>
        </p:grpSpPr>
        <p:sp>
          <p:nvSpPr>
            <p:cNvPr id="51" name="文本框 50"/>
            <p:cNvSpPr txBox="1"/>
            <p:nvPr/>
          </p:nvSpPr>
          <p:spPr>
            <a:xfrm>
              <a:off x="5121057" y="3931169"/>
              <a:ext cx="1459505"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p>
          </p:txBody>
        </p:sp>
        <p:sp>
          <p:nvSpPr>
            <p:cNvPr id="19473" name="文本框 51"/>
            <p:cNvSpPr txBox="1">
              <a:spLocks noChangeArrowheads="1"/>
            </p:cNvSpPr>
            <p:nvPr/>
          </p:nvSpPr>
          <p:spPr bwMode="auto">
            <a:xfrm>
              <a:off x="4935245"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9" name="组合 8"/>
          <p:cNvGrpSpPr/>
          <p:nvPr/>
        </p:nvGrpSpPr>
        <p:grpSpPr bwMode="auto">
          <a:xfrm>
            <a:off x="7119938" y="3930650"/>
            <a:ext cx="1781175" cy="627063"/>
            <a:chOff x="7120362" y="3931169"/>
            <a:chExt cx="1780309" cy="627085"/>
          </a:xfrm>
        </p:grpSpPr>
        <p:sp>
          <p:nvSpPr>
            <p:cNvPr id="19470" name="文本框 52"/>
            <p:cNvSpPr txBox="1">
              <a:spLocks noChangeArrowheads="1"/>
            </p:cNvSpPr>
            <p:nvPr/>
          </p:nvSpPr>
          <p:spPr bwMode="auto">
            <a:xfrm>
              <a:off x="7305713"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19471" name="文本框 53"/>
            <p:cNvSpPr txBox="1">
              <a:spLocks noChangeArrowheads="1"/>
            </p:cNvSpPr>
            <p:nvPr/>
          </p:nvSpPr>
          <p:spPr bwMode="auto">
            <a:xfrm>
              <a:off x="7120362"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7" name="组合 6"/>
          <p:cNvGrpSpPr/>
          <p:nvPr/>
        </p:nvGrpSpPr>
        <p:grpSpPr bwMode="auto">
          <a:xfrm>
            <a:off x="-147638" y="609600"/>
            <a:ext cx="3044826" cy="4533900"/>
            <a:chOff x="-148166" y="609832"/>
            <a:chExt cx="3045114" cy="4533668"/>
          </a:xfrm>
        </p:grpSpPr>
        <p:pic>
          <p:nvPicPr>
            <p:cNvPr id="19468" name="Picture 2"/>
            <p:cNvPicPr>
              <a:picLocks noChangeAspect="1" noChangeArrowheads="1"/>
            </p:cNvPicPr>
            <p:nvPr/>
          </p:nvPicPr>
          <p:blipFill>
            <a:blip r:embed="rId3" cstate="screen"/>
            <a:srcRect/>
            <a:stretch>
              <a:fillRect/>
            </a:stretch>
          </p:blipFill>
          <p:spPr bwMode="auto">
            <a:xfrm>
              <a:off x="-148166" y="609832"/>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02793" y="1336870"/>
              <a:ext cx="1644806" cy="2903389"/>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250" fill="hold"/>
                                        <p:tgtEl>
                                          <p:spTgt spid="42"/>
                                        </p:tgtEl>
                                        <p:attrNameLst>
                                          <p:attrName>ppt_w</p:attrName>
                                        </p:attrNameLst>
                                      </p:cBhvr>
                                      <p:tavLst>
                                        <p:tav tm="0">
                                          <p:val>
                                            <p:fltVal val="0"/>
                                          </p:val>
                                        </p:tav>
                                        <p:tav tm="100000">
                                          <p:val>
                                            <p:strVal val="#ppt_w"/>
                                          </p:val>
                                        </p:tav>
                                      </p:tavLst>
                                    </p:anim>
                                    <p:anim calcmode="lin" valueType="num">
                                      <p:cBhvr>
                                        <p:cTn id="39" dur="250" fill="hold"/>
                                        <p:tgtEl>
                                          <p:spTgt spid="42"/>
                                        </p:tgtEl>
                                        <p:attrNameLst>
                                          <p:attrName>ppt_h</p:attrName>
                                        </p:attrNameLst>
                                      </p:cBhvr>
                                      <p:tavLst>
                                        <p:tav tm="0">
                                          <p:val>
                                            <p:fltVal val="0"/>
                                          </p:val>
                                        </p:tav>
                                        <p:tav tm="100000">
                                          <p:val>
                                            <p:strVal val="#ppt_h"/>
                                          </p:val>
                                        </p:tav>
                                      </p:tavLst>
                                    </p:anim>
                                    <p:animEffect transition="in" filter="fade">
                                      <p:cBhvr>
                                        <p:cTn id="40" dur="250"/>
                                        <p:tgtEl>
                                          <p:spTgt spid="42"/>
                                        </p:tgtEl>
                                      </p:cBhvr>
                                    </p:animEffect>
                                  </p:childTnLst>
                                </p:cTn>
                              </p:par>
                              <p:par>
                                <p:cTn id="41" presetID="6" presetClass="emph" presetSubtype="0" decel="100000" fill="hold" nodeType="withEffect">
                                  <p:stCondLst>
                                    <p:cond delay="200"/>
                                  </p:stCondLst>
                                  <p:childTnLst>
                                    <p:animScale>
                                      <p:cBhvr>
                                        <p:cTn id="42" dur="250" fill="hold"/>
                                        <p:tgtEl>
                                          <p:spTgt spid="42"/>
                                        </p:tgtEl>
                                      </p:cBhvr>
                                      <p:by x="110000" y="110000"/>
                                    </p:animScale>
                                  </p:childTnLst>
                                </p:cTn>
                              </p:par>
                              <p:par>
                                <p:cTn id="43" presetID="6" presetClass="emph" presetSubtype="0" decel="100000" fill="hold" nodeType="withEffect">
                                  <p:stCondLst>
                                    <p:cond delay="300"/>
                                  </p:stCondLst>
                                  <p:childTnLst>
                                    <p:animScale>
                                      <p:cBhvr>
                                        <p:cTn id="44" dur="250" fill="hold"/>
                                        <p:tgtEl>
                                          <p:spTgt spid="42"/>
                                        </p:tgtEl>
                                      </p:cBhvr>
                                      <p:by x="91000" y="91000"/>
                                    </p:animScale>
                                  </p:childTnLst>
                                </p:cTn>
                              </p:par>
                            </p:childTnLst>
                          </p:cTn>
                        </p:par>
                        <p:par>
                          <p:cTn id="45" fill="hold">
                            <p:stCondLst>
                              <p:cond delay="4000"/>
                            </p:stCondLst>
                            <p:childTnLst>
                              <p:par>
                                <p:cTn id="46" presetID="2" presetClass="entr" presetSubtype="4" decel="10000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250" fill="hold"/>
                                        <p:tgtEl>
                                          <p:spTgt spid="36"/>
                                        </p:tgtEl>
                                        <p:attrNameLst>
                                          <p:attrName>ppt_w</p:attrName>
                                        </p:attrNameLst>
                                      </p:cBhvr>
                                      <p:tavLst>
                                        <p:tav tm="0">
                                          <p:val>
                                            <p:fltVal val="0"/>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animEffect transition="in" filter="fade">
                                      <p:cBhvr>
                                        <p:cTn id="55" dur="250"/>
                                        <p:tgtEl>
                                          <p:spTgt spid="36"/>
                                        </p:tgtEl>
                                      </p:cBhvr>
                                    </p:animEffect>
                                  </p:childTnLst>
                                </p:cTn>
                              </p:par>
                              <p:par>
                                <p:cTn id="56" presetID="6" presetClass="emph" presetSubtype="0" decel="100000" fill="hold" nodeType="withEffect">
                                  <p:stCondLst>
                                    <p:cond delay="200"/>
                                  </p:stCondLst>
                                  <p:childTnLst>
                                    <p:animScale>
                                      <p:cBhvr>
                                        <p:cTn id="57" dur="250" fill="hold"/>
                                        <p:tgtEl>
                                          <p:spTgt spid="36"/>
                                        </p:tgtEl>
                                      </p:cBhvr>
                                      <p:by x="110000" y="110000"/>
                                    </p:animScale>
                                  </p:childTnLst>
                                </p:cTn>
                              </p:par>
                              <p:par>
                                <p:cTn id="58" presetID="6" presetClass="emph" presetSubtype="0" decel="100000" fill="hold" nodeType="withEffect">
                                  <p:stCondLst>
                                    <p:cond delay="300"/>
                                  </p:stCondLst>
                                  <p:childTnLst>
                                    <p:animScale>
                                      <p:cBhvr>
                                        <p:cTn id="59" dur="250" fill="hold"/>
                                        <p:tgtEl>
                                          <p:spTgt spid="36"/>
                                        </p:tgtEl>
                                      </p:cBhvr>
                                      <p:by x="91000" y="91000"/>
                                    </p:animScale>
                                  </p:childTnLst>
                                </p:cTn>
                              </p:par>
                            </p:childTnLst>
                          </p:cTn>
                        </p:par>
                        <p:par>
                          <p:cTn id="60" fill="hold">
                            <p:stCondLst>
                              <p:cond delay="5000"/>
                            </p:stCondLst>
                            <p:childTnLst>
                              <p:par>
                                <p:cTn id="61" presetID="2" presetClass="entr" presetSubtype="4" decel="10000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250" fill="hold"/>
                                        <p:tgtEl>
                                          <p:spTgt spid="48"/>
                                        </p:tgtEl>
                                        <p:attrNameLst>
                                          <p:attrName>ppt_w</p:attrName>
                                        </p:attrNameLst>
                                      </p:cBhvr>
                                      <p:tavLst>
                                        <p:tav tm="0">
                                          <p:val>
                                            <p:fltVal val="0"/>
                                          </p:val>
                                        </p:tav>
                                        <p:tav tm="100000">
                                          <p:val>
                                            <p:strVal val="#ppt_w"/>
                                          </p:val>
                                        </p:tav>
                                      </p:tavLst>
                                    </p:anim>
                                    <p:anim calcmode="lin" valueType="num">
                                      <p:cBhvr>
                                        <p:cTn id="69" dur="250" fill="hold"/>
                                        <p:tgtEl>
                                          <p:spTgt spid="48"/>
                                        </p:tgtEl>
                                        <p:attrNameLst>
                                          <p:attrName>ppt_h</p:attrName>
                                        </p:attrNameLst>
                                      </p:cBhvr>
                                      <p:tavLst>
                                        <p:tav tm="0">
                                          <p:val>
                                            <p:fltVal val="0"/>
                                          </p:val>
                                        </p:tav>
                                        <p:tav tm="100000">
                                          <p:val>
                                            <p:strVal val="#ppt_h"/>
                                          </p:val>
                                        </p:tav>
                                      </p:tavLst>
                                    </p:anim>
                                    <p:animEffect transition="in" filter="fade">
                                      <p:cBhvr>
                                        <p:cTn id="70" dur="250"/>
                                        <p:tgtEl>
                                          <p:spTgt spid="48"/>
                                        </p:tgtEl>
                                      </p:cBhvr>
                                    </p:animEffect>
                                  </p:childTnLst>
                                </p:cTn>
                              </p:par>
                              <p:par>
                                <p:cTn id="71" presetID="6" presetClass="emph" presetSubtype="0" decel="100000" fill="hold" nodeType="withEffect">
                                  <p:stCondLst>
                                    <p:cond delay="200"/>
                                  </p:stCondLst>
                                  <p:childTnLst>
                                    <p:animScale>
                                      <p:cBhvr>
                                        <p:cTn id="72" dur="250" fill="hold"/>
                                        <p:tgtEl>
                                          <p:spTgt spid="48"/>
                                        </p:tgtEl>
                                      </p:cBhvr>
                                      <p:by x="110000" y="110000"/>
                                    </p:animScale>
                                  </p:childTnLst>
                                </p:cTn>
                              </p:par>
                              <p:par>
                                <p:cTn id="73" presetID="6" presetClass="emph" presetSubtype="0" decel="100000" fill="hold" nodeType="withEffect">
                                  <p:stCondLst>
                                    <p:cond delay="300"/>
                                  </p:stCondLst>
                                  <p:childTnLst>
                                    <p:animScale>
                                      <p:cBhvr>
                                        <p:cTn id="74" dur="250" fill="hold"/>
                                        <p:tgtEl>
                                          <p:spTgt spid="48"/>
                                        </p:tgtEl>
                                      </p:cBhvr>
                                      <p:by x="91000" y="91000"/>
                                    </p:animScale>
                                  </p:childTnLst>
                                </p:cTn>
                              </p:par>
                            </p:childTnLst>
                          </p:cTn>
                        </p:par>
                        <p:par>
                          <p:cTn id="75" fill="hold">
                            <p:stCondLst>
                              <p:cond delay="6000"/>
                            </p:stCondLst>
                            <p:childTnLst>
                              <p:par>
                                <p:cTn id="76" presetID="2" presetClass="entr" presetSubtype="4" decel="10000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48308 w 1427586"/>
              <a:gd name="T1" fmla="*/ 354081 h 1656000"/>
              <a:gd name="T2" fmla="*/ 464779 w 1427586"/>
              <a:gd name="T3" fmla="*/ 398466 h 1656000"/>
              <a:gd name="T4" fmla="*/ 407052 w 1427586"/>
              <a:gd name="T5" fmla="*/ 569197 h 1656000"/>
              <a:gd name="T6" fmla="*/ 407052 w 1427586"/>
              <a:gd name="T7" fmla="*/ 644351 h 1656000"/>
              <a:gd name="T8" fmla="*/ 627069 w 1427586"/>
              <a:gd name="T9" fmla="*/ 644351 h 1656000"/>
              <a:gd name="T10" fmla="*/ 627069 w 1427586"/>
              <a:gd name="T11" fmla="*/ 571920 h 1656000"/>
              <a:gd name="T12" fmla="*/ 635510 w 1427586"/>
              <a:gd name="T13" fmla="*/ 505751 h 1656000"/>
              <a:gd name="T14" fmla="*/ 666824 w 1427586"/>
              <a:gd name="T15" fmla="*/ 490230 h 1656000"/>
              <a:gd name="T16" fmla="*/ 696504 w 1427586"/>
              <a:gd name="T17" fmla="*/ 504934 h 1656000"/>
              <a:gd name="T18" fmla="*/ 706035 w 1427586"/>
              <a:gd name="T19" fmla="*/ 565929 h 1656000"/>
              <a:gd name="T20" fmla="*/ 706035 w 1427586"/>
              <a:gd name="T21" fmla="*/ 614943 h 1656000"/>
              <a:gd name="T22" fmla="*/ 697866 w 1427586"/>
              <a:gd name="T23" fmla="*/ 678116 h 1656000"/>
              <a:gd name="T24" fmla="*/ 671181 w 1427586"/>
              <a:gd name="T25" fmla="*/ 704257 h 1656000"/>
              <a:gd name="T26" fmla="*/ 574243 w 1427586"/>
              <a:gd name="T27" fmla="*/ 710248 h 1656000"/>
              <a:gd name="T28" fmla="*/ 574243 w 1427586"/>
              <a:gd name="T29" fmla="*/ 838228 h 1656000"/>
              <a:gd name="T30" fmla="*/ 660833 w 1427586"/>
              <a:gd name="T31" fmla="*/ 846669 h 1656000"/>
              <a:gd name="T32" fmla="*/ 694599 w 1427586"/>
              <a:gd name="T33" fmla="*/ 877439 h 1656000"/>
              <a:gd name="T34" fmla="*/ 706035 w 1427586"/>
              <a:gd name="T35" fmla="*/ 951504 h 1656000"/>
              <a:gd name="T36" fmla="*/ 706035 w 1427586"/>
              <a:gd name="T37" fmla="*/ 1012499 h 1656000"/>
              <a:gd name="T38" fmla="*/ 697866 w 1427586"/>
              <a:gd name="T39" fmla="*/ 1114882 h 1656000"/>
              <a:gd name="T40" fmla="*/ 664101 w 1427586"/>
              <a:gd name="T41" fmla="*/ 1134488 h 1656000"/>
              <a:gd name="T42" fmla="*/ 633875 w 1427586"/>
              <a:gd name="T43" fmla="*/ 1118967 h 1656000"/>
              <a:gd name="T44" fmla="*/ 627069 w 1427586"/>
              <a:gd name="T45" fmla="*/ 1046263 h 1656000"/>
              <a:gd name="T46" fmla="*/ 627069 w 1427586"/>
              <a:gd name="T47" fmla="*/ 903035 h 1656000"/>
              <a:gd name="T48" fmla="*/ 407052 w 1427586"/>
              <a:gd name="T49" fmla="*/ 903035 h 1656000"/>
              <a:gd name="T50" fmla="*/ 407052 w 1427586"/>
              <a:gd name="T51" fmla="*/ 972742 h 1656000"/>
              <a:gd name="T52" fmla="*/ 425840 w 1427586"/>
              <a:gd name="T53" fmla="*/ 1149464 h 1656000"/>
              <a:gd name="T54" fmla="*/ 504262 w 1427586"/>
              <a:gd name="T55" fmla="*/ 1235510 h 1656000"/>
              <a:gd name="T56" fmla="*/ 668458 w 1427586"/>
              <a:gd name="T57" fmla="*/ 1270637 h 1656000"/>
              <a:gd name="T58" fmla="*/ 819311 w 1427586"/>
              <a:gd name="T59" fmla="*/ 1240395 h 1656000"/>
              <a:gd name="T60" fmla="*/ 902090 w 1427586"/>
              <a:gd name="T61" fmla="*/ 1152123 h 1656000"/>
              <a:gd name="T62" fmla="*/ 926051 w 1427586"/>
              <a:gd name="T63" fmla="*/ 988937 h 1656000"/>
              <a:gd name="T64" fmla="*/ 901545 w 1427586"/>
              <a:gd name="T65" fmla="*/ 808849 h 1656000"/>
              <a:gd name="T66" fmla="*/ 826936 w 1427586"/>
              <a:gd name="T67" fmla="*/ 753543 h 1656000"/>
              <a:gd name="T68" fmla="*/ 897733 w 1427586"/>
              <a:gd name="T69" fmla="*/ 693403 h 1656000"/>
              <a:gd name="T70" fmla="*/ 917883 w 1427586"/>
              <a:gd name="T71" fmla="*/ 586463 h 1656000"/>
              <a:gd name="T72" fmla="*/ 861789 w 1427586"/>
              <a:gd name="T73" fmla="*/ 415579 h 1656000"/>
              <a:gd name="T74" fmla="*/ 648308 w 1427586"/>
              <a:gd name="T75" fmla="*/ 354081 h 1656000"/>
              <a:gd name="T76" fmla="*/ 714375 w 1427586"/>
              <a:gd name="T77" fmla="*/ 0 h 1656000"/>
              <a:gd name="T78" fmla="*/ 1428750 w 1427586"/>
              <a:gd name="T79" fmla="*/ 357187 h 1656000"/>
              <a:gd name="T80" fmla="*/ 1428750 w 1427586"/>
              <a:gd name="T81" fmla="*/ 1300162 h 1656000"/>
              <a:gd name="T82" fmla="*/ 714375 w 1427586"/>
              <a:gd name="T83" fmla="*/ 1657350 h 1656000"/>
              <a:gd name="T84" fmla="*/ 0 w 1427586"/>
              <a:gd name="T85" fmla="*/ 1300162 h 1656000"/>
              <a:gd name="T86" fmla="*/ 0 w 1427586"/>
              <a:gd name="T87" fmla="*/ 357187 h 1656000"/>
              <a:gd name="T88" fmla="*/ 714375 w 1427586"/>
              <a:gd name="T89" fmla="*/ 0 h 1656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7586" h="1656000">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THREE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Click 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917575" y="1866900"/>
            <a:ext cx="1158875" cy="1160463"/>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31" name="TextBox 24"/>
            <p:cNvSpPr txBox="1">
              <a:spLocks noChangeArrowheads="1"/>
            </p:cNvSpPr>
            <p:nvPr/>
          </p:nvSpPr>
          <p:spPr bwMode="auto">
            <a:xfrm>
              <a:off x="1244833"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80%</a:t>
              </a:r>
            </a:p>
          </p:txBody>
        </p:sp>
        <p:sp>
          <p:nvSpPr>
            <p:cNvPr id="21" name="Arc 37"/>
            <p:cNvSpPr/>
            <p:nvPr/>
          </p:nvSpPr>
          <p:spPr>
            <a:xfrm>
              <a:off x="980440" y="1633180"/>
              <a:ext cx="1028813" cy="1027405"/>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7" name="组合 26"/>
          <p:cNvGrpSpPr/>
          <p:nvPr/>
        </p:nvGrpSpPr>
        <p:grpSpPr bwMode="auto">
          <a:xfrm>
            <a:off x="2960688" y="1866900"/>
            <a:ext cx="1158875" cy="1158875"/>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7" name="TextBox 27"/>
            <p:cNvSpPr txBox="1">
              <a:spLocks noChangeArrowheads="1"/>
            </p:cNvSpPr>
            <p:nvPr/>
          </p:nvSpPr>
          <p:spPr bwMode="auto">
            <a:xfrm>
              <a:off x="3285521" y="197231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70%</a:t>
              </a:r>
            </a:p>
          </p:txBody>
        </p:sp>
        <p:sp>
          <p:nvSpPr>
            <p:cNvPr id="22" name="Arc 38"/>
            <p:cNvSpPr/>
            <p:nvPr/>
          </p:nvSpPr>
          <p:spPr>
            <a:xfrm>
              <a:off x="3022072" y="1623050"/>
              <a:ext cx="1028813" cy="1028813"/>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8" name="组合 27"/>
          <p:cNvGrpSpPr/>
          <p:nvPr/>
        </p:nvGrpSpPr>
        <p:grpSpPr bwMode="auto">
          <a:xfrm>
            <a:off x="4995863" y="1863725"/>
            <a:ext cx="1158875" cy="1158875"/>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3" name="TextBox 28"/>
            <p:cNvSpPr txBox="1">
              <a:spLocks noChangeArrowheads="1"/>
            </p:cNvSpPr>
            <p:nvPr/>
          </p:nvSpPr>
          <p:spPr bwMode="auto">
            <a:xfrm>
              <a:off x="5324942" y="1973731"/>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76%</a:t>
              </a:r>
            </a:p>
          </p:txBody>
        </p:sp>
        <p:sp>
          <p:nvSpPr>
            <p:cNvPr id="23" name="Arc 39"/>
            <p:cNvSpPr/>
            <p:nvPr/>
          </p:nvSpPr>
          <p:spPr>
            <a:xfrm>
              <a:off x="5056107" y="1623418"/>
              <a:ext cx="1028813" cy="1028813"/>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9" name="组合 28"/>
          <p:cNvGrpSpPr/>
          <p:nvPr/>
        </p:nvGrpSpPr>
        <p:grpSpPr bwMode="auto">
          <a:xfrm>
            <a:off x="7042150" y="1863725"/>
            <a:ext cx="1158875" cy="1158875"/>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19" name="TextBox 29"/>
            <p:cNvSpPr txBox="1">
              <a:spLocks noChangeArrowheads="1"/>
            </p:cNvSpPr>
            <p:nvPr/>
          </p:nvSpPr>
          <p:spPr bwMode="auto">
            <a:xfrm>
              <a:off x="7370694"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92%</a:t>
              </a:r>
            </a:p>
          </p:txBody>
        </p:sp>
        <p:sp>
          <p:nvSpPr>
            <p:cNvPr id="24" name="Arc 40"/>
            <p:cNvSpPr/>
            <p:nvPr/>
          </p:nvSpPr>
          <p:spPr>
            <a:xfrm>
              <a:off x="7114240" y="1623418"/>
              <a:ext cx="1028813" cy="1028813"/>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sp>
        <p:nvSpPr>
          <p:cNvPr id="30" name="文本框 29"/>
          <p:cNvSpPr txBox="1">
            <a:spLocks noChangeArrowheads="1"/>
          </p:cNvSpPr>
          <p:nvPr/>
        </p:nvSpPr>
        <p:spPr bwMode="auto">
          <a:xfrm>
            <a:off x="642938" y="321945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 Adobe Photoshop</a:t>
            </a:r>
            <a:endParaRPr lang="zh-CN" altLang="en-US" sz="1200">
              <a:solidFill>
                <a:schemeClr val="bg1"/>
              </a:solidFill>
            </a:endParaRPr>
          </a:p>
        </p:txBody>
      </p:sp>
      <p:sp>
        <p:nvSpPr>
          <p:cNvPr id="31" name="文本框 30"/>
          <p:cNvSpPr txBox="1">
            <a:spLocks noChangeArrowheads="1"/>
          </p:cNvSpPr>
          <p:nvPr/>
        </p:nvSpPr>
        <p:spPr bwMode="auto">
          <a:xfrm>
            <a:off x="2713038" y="3233738"/>
            <a:ext cx="171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Adobe Illustrator</a:t>
            </a:r>
            <a:endParaRPr lang="zh-CN" altLang="en-US" sz="1200">
              <a:solidFill>
                <a:schemeClr val="bg1"/>
              </a:solidFill>
            </a:endParaRPr>
          </a:p>
        </p:txBody>
      </p:sp>
      <p:sp>
        <p:nvSpPr>
          <p:cNvPr id="32" name="文本框 31"/>
          <p:cNvSpPr txBox="1">
            <a:spLocks noChangeArrowheads="1"/>
          </p:cNvSpPr>
          <p:nvPr/>
        </p:nvSpPr>
        <p:spPr bwMode="auto">
          <a:xfrm>
            <a:off x="4830763" y="3219450"/>
            <a:ext cx="136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Adobe Flash</a:t>
            </a:r>
            <a:endParaRPr lang="zh-CN" altLang="en-US" sz="1200">
              <a:solidFill>
                <a:schemeClr val="bg1"/>
              </a:solidFill>
            </a:endParaRPr>
          </a:p>
        </p:txBody>
      </p:sp>
      <p:sp>
        <p:nvSpPr>
          <p:cNvPr id="33" name="文本框 32"/>
          <p:cNvSpPr txBox="1">
            <a:spLocks noChangeArrowheads="1"/>
          </p:cNvSpPr>
          <p:nvPr/>
        </p:nvSpPr>
        <p:spPr bwMode="auto">
          <a:xfrm>
            <a:off x="6723063" y="3219450"/>
            <a:ext cx="1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dirty="0">
                <a:solidFill>
                  <a:schemeClr val="bg1"/>
                </a:solidFill>
              </a:rPr>
              <a:t> 【</a:t>
            </a:r>
            <a:r>
              <a:rPr lang="zh-CN" altLang="en-US" sz="1200" dirty="0">
                <a:solidFill>
                  <a:schemeClr val="bg1"/>
                </a:solidFill>
              </a:rPr>
              <a:t>雷锋</a:t>
            </a:r>
            <a:r>
              <a:rPr lang="en-US" altLang="zh-CN" sz="1200" dirty="0">
                <a:solidFill>
                  <a:schemeClr val="bg1"/>
                </a:solidFill>
              </a:rPr>
              <a:t>PPT</a:t>
            </a:r>
            <a:r>
              <a:rPr lang="zh-CN" altLang="en-US" sz="1200" dirty="0">
                <a:solidFill>
                  <a:schemeClr val="bg1"/>
                </a:solidFill>
              </a:rPr>
              <a:t>网 </a:t>
            </a:r>
            <a:r>
              <a:rPr lang="en-US" altLang="zh-CN" sz="1200" dirty="0">
                <a:solidFill>
                  <a:schemeClr val="bg1"/>
                </a:solidFill>
              </a:rPr>
              <a:t>www.lfppt.com】</a:t>
            </a:r>
            <a:endParaRPr lang="zh-CN" altLang="en-US" sz="700" dirty="0">
              <a:solidFill>
                <a:schemeClr val="bg1"/>
              </a:solidFill>
              <a:cs typeface="Arial" panose="020B0604020202020204" pitchFamily="34" charset="0"/>
            </a:endParaRPr>
          </a:p>
        </p:txBody>
      </p:sp>
      <p:sp>
        <p:nvSpPr>
          <p:cNvPr id="34" name="Content Placeholder 2"/>
          <p:cNvSpPr txBox="1"/>
          <p:nvPr/>
        </p:nvSpPr>
        <p:spPr bwMode="auto">
          <a:xfrm>
            <a:off x="381000" y="3851275"/>
            <a:ext cx="8493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endParaRPr lang="en-US" altLang="zh-CN" sz="1200">
              <a:solidFill>
                <a:schemeClr val="bg1"/>
              </a:solidFill>
              <a:cs typeface="Arial" panose="020B0604020202020204" pitchFamily="34" charset="0"/>
            </a:endParaRPr>
          </a:p>
        </p:txBody>
      </p:sp>
      <p:sp>
        <p:nvSpPr>
          <p:cNvPr id="35"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6"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down)">
                                      <p:cBhvr>
                                        <p:cTn id="12" dur="500"/>
                                        <p:tgtEl>
                                          <p:spTgt spid="36"/>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 calcmode="lin" valueType="num">
                                      <p:cBhvr>
                                        <p:cTn id="18" dur="500" fill="hold"/>
                                        <p:tgtEl>
                                          <p:spTgt spid="26"/>
                                        </p:tgtEl>
                                        <p:attrNameLst>
                                          <p:attrName>style.rotation</p:attrName>
                                        </p:attrNameLst>
                                      </p:cBhvr>
                                      <p:tavLst>
                                        <p:tav tm="0">
                                          <p:val>
                                            <p:fltVal val="360"/>
                                          </p:val>
                                        </p:tav>
                                        <p:tav tm="100000">
                                          <p:val>
                                            <p:fltVal val="0"/>
                                          </p:val>
                                        </p:tav>
                                      </p:tavLst>
                                    </p:anim>
                                    <p:animEffect transition="in" filter="fade">
                                      <p:cBhvr>
                                        <p:cTn id="19" dur="500"/>
                                        <p:tgtEl>
                                          <p:spTgt spid="26"/>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childTnLst>
                          </p:cTn>
                        </p:par>
                        <p:par>
                          <p:cTn id="32" fill="hold">
                            <p:stCondLst>
                              <p:cond delay="2000"/>
                            </p:stCondLst>
                            <p:childTnLst>
                              <p:par>
                                <p:cTn id="33" presetID="2" presetClass="entr" presetSubtype="4" decel="10000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 calcmode="lin" valueType="num">
                                      <p:cBhvr>
                                        <p:cTn id="42" dur="500" fill="hold"/>
                                        <p:tgtEl>
                                          <p:spTgt spid="28"/>
                                        </p:tgtEl>
                                        <p:attrNameLst>
                                          <p:attrName>style.rotation</p:attrName>
                                        </p:attrNameLst>
                                      </p:cBhvr>
                                      <p:tavLst>
                                        <p:tav tm="0">
                                          <p:val>
                                            <p:fltVal val="360"/>
                                          </p:val>
                                        </p:tav>
                                        <p:tav tm="100000">
                                          <p:val>
                                            <p:fltVal val="0"/>
                                          </p:val>
                                        </p:tav>
                                      </p:tavLst>
                                    </p:anim>
                                    <p:animEffect transition="in" filter="fade">
                                      <p:cBhvr>
                                        <p:cTn id="43" dur="500"/>
                                        <p:tgtEl>
                                          <p:spTgt spid="28"/>
                                        </p:tgtEl>
                                      </p:cBhvr>
                                    </p:animEffect>
                                  </p:childTnLst>
                                </p:cTn>
                              </p:par>
                            </p:childTnLst>
                          </p:cTn>
                        </p:par>
                        <p:par>
                          <p:cTn id="44" fill="hold">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360"/>
                                          </p:val>
                                        </p:tav>
                                        <p:tav tm="100000">
                                          <p:val>
                                            <p:fltVal val="0"/>
                                          </p:val>
                                        </p:tav>
                                      </p:tavLst>
                                    </p:anim>
                                    <p:animEffect transition="in" filter="fade">
                                      <p:cBhvr>
                                        <p:cTn id="55" dur="500"/>
                                        <p:tgtEl>
                                          <p:spTgt spid="29"/>
                                        </p:tgtEl>
                                      </p:cBhvr>
                                    </p:animEffect>
                                  </p:childTnLst>
                                </p:cTn>
                              </p:par>
                            </p:childTnLst>
                          </p:cTn>
                        </p:par>
                        <p:par>
                          <p:cTn id="56" fill="hold">
                            <p:stCondLst>
                              <p:cond delay="4000"/>
                            </p:stCondLst>
                            <p:childTnLst>
                              <p:par>
                                <p:cTn id="57" presetID="2" presetClass="entr" presetSubtype="4" decel="10000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outVertical)">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53"/>
          <p:cNvSpPr>
            <a:spLocks noChangeArrowheads="1"/>
          </p:cNvSpPr>
          <p:nvPr/>
        </p:nvSpPr>
        <p:spPr bwMode="auto">
          <a:xfrm>
            <a:off x="2352870" y="1484108"/>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8" name="Oval 53"/>
          <p:cNvSpPr>
            <a:spLocks noChangeArrowheads="1"/>
          </p:cNvSpPr>
          <p:nvPr/>
        </p:nvSpPr>
        <p:spPr bwMode="auto">
          <a:xfrm>
            <a:off x="4108985" y="1055987"/>
            <a:ext cx="838226" cy="838435"/>
          </a:xfrm>
          <a:prstGeom prst="ellipse">
            <a:avLst/>
          </a:prstGeom>
          <a:solidFill>
            <a:schemeClr val="bg1">
              <a:alpha val="38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9" name="Oval 53"/>
          <p:cNvSpPr>
            <a:spLocks noChangeArrowheads="1"/>
          </p:cNvSpPr>
          <p:nvPr/>
        </p:nvSpPr>
        <p:spPr bwMode="auto">
          <a:xfrm>
            <a:off x="6032497" y="1513046"/>
            <a:ext cx="838226" cy="838435"/>
          </a:xfrm>
          <a:prstGeom prst="ellipse">
            <a:avLst/>
          </a:prstGeom>
          <a:solidFill>
            <a:schemeClr val="bg1">
              <a:alpha val="37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0" name="Oval 53"/>
          <p:cNvSpPr>
            <a:spLocks noChangeArrowheads="1"/>
          </p:cNvSpPr>
          <p:nvPr/>
        </p:nvSpPr>
        <p:spPr bwMode="auto">
          <a:xfrm>
            <a:off x="6955942" y="3138069"/>
            <a:ext cx="922049" cy="922279"/>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1" name="Oval 53"/>
          <p:cNvSpPr>
            <a:spLocks noChangeArrowheads="1"/>
          </p:cNvSpPr>
          <p:nvPr/>
        </p:nvSpPr>
        <p:spPr bwMode="auto">
          <a:xfrm>
            <a:off x="1416668" y="3141655"/>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2" name="Freeform 7"/>
          <p:cNvSpPr>
            <a:spLocks noEditPoints="1"/>
          </p:cNvSpPr>
          <p:nvPr/>
        </p:nvSpPr>
        <p:spPr bwMode="auto">
          <a:xfrm>
            <a:off x="4412570" y="3337475"/>
            <a:ext cx="773112" cy="182562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13" name="Straight Connector 23"/>
          <p:cNvCxnSpPr/>
          <p:nvPr/>
        </p:nvCxnSpPr>
        <p:spPr>
          <a:xfrm flipV="1">
            <a:off x="4757057" y="2712000"/>
            <a:ext cx="0" cy="593725"/>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4" name="矩形 113"/>
          <p:cNvSpPr>
            <a:spLocks noChangeArrowheads="1"/>
          </p:cNvSpPr>
          <p:nvPr/>
        </p:nvSpPr>
        <p:spPr bwMode="auto">
          <a:xfrm>
            <a:off x="4160764" y="1210299"/>
            <a:ext cx="734666"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策略</a:t>
            </a:r>
          </a:p>
        </p:txBody>
      </p:sp>
      <p:sp>
        <p:nvSpPr>
          <p:cNvPr id="115" name="文本框 13"/>
          <p:cNvSpPr txBox="1"/>
          <p:nvPr/>
        </p:nvSpPr>
        <p:spPr>
          <a:xfrm>
            <a:off x="3918857" y="2054775"/>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16" name="Freeform 4"/>
          <p:cNvSpPr>
            <a:spLocks noEditPoints="1"/>
          </p:cNvSpPr>
          <p:nvPr/>
        </p:nvSpPr>
        <p:spPr bwMode="auto">
          <a:xfrm>
            <a:off x="3772807" y="3353350"/>
            <a:ext cx="550863" cy="171767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accent1">
              <a:lumMod val="20000"/>
              <a:lumOff val="8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17" name="Straight Connector 26"/>
          <p:cNvCxnSpPr/>
          <p:nvPr/>
        </p:nvCxnSpPr>
        <p:spPr>
          <a:xfrm flipH="1" flipV="1">
            <a:off x="4061732"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18" name="Straight Connector 27"/>
          <p:cNvCxnSpPr/>
          <p:nvPr/>
        </p:nvCxnSpPr>
        <p:spPr>
          <a:xfrm flipH="1">
            <a:off x="3645808" y="2889799"/>
            <a:ext cx="415925"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9" name="矩形 118"/>
          <p:cNvSpPr>
            <a:spLocks noChangeArrowheads="1"/>
          </p:cNvSpPr>
          <p:nvPr/>
        </p:nvSpPr>
        <p:spPr bwMode="auto">
          <a:xfrm>
            <a:off x="2407201" y="1675362"/>
            <a:ext cx="729563"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目标</a:t>
            </a:r>
          </a:p>
        </p:txBody>
      </p:sp>
      <p:sp>
        <p:nvSpPr>
          <p:cNvPr id="120" name="文本框 13"/>
          <p:cNvSpPr txBox="1"/>
          <p:nvPr/>
        </p:nvSpPr>
        <p:spPr>
          <a:xfrm>
            <a:off x="21662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1" name="Freeform 6"/>
          <p:cNvSpPr>
            <a:spLocks noEditPoints="1"/>
          </p:cNvSpPr>
          <p:nvPr/>
        </p:nvSpPr>
        <p:spPr bwMode="auto">
          <a:xfrm>
            <a:off x="5272994" y="3305724"/>
            <a:ext cx="468312" cy="174148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accent4">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22" name="Straight Connector 24"/>
          <p:cNvCxnSpPr/>
          <p:nvPr/>
        </p:nvCxnSpPr>
        <p:spPr>
          <a:xfrm flipV="1">
            <a:off x="5487307"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23" name="Straight Connector 25"/>
          <p:cNvCxnSpPr/>
          <p:nvPr/>
        </p:nvCxnSpPr>
        <p:spPr>
          <a:xfrm>
            <a:off x="5487307" y="2889799"/>
            <a:ext cx="41433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4" name="矩形 123"/>
          <p:cNvSpPr>
            <a:spLocks noChangeArrowheads="1"/>
          </p:cNvSpPr>
          <p:nvPr/>
        </p:nvSpPr>
        <p:spPr bwMode="auto">
          <a:xfrm>
            <a:off x="6127070" y="1675362"/>
            <a:ext cx="1077912"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优劣势</a:t>
            </a:r>
          </a:p>
        </p:txBody>
      </p:sp>
      <p:sp>
        <p:nvSpPr>
          <p:cNvPr id="125" name="文本框 13"/>
          <p:cNvSpPr txBox="1"/>
          <p:nvPr/>
        </p:nvSpPr>
        <p:spPr>
          <a:xfrm>
            <a:off x="58238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6" name="Freeform 3"/>
          <p:cNvSpPr>
            <a:spLocks noEditPoints="1"/>
          </p:cNvSpPr>
          <p:nvPr/>
        </p:nvSpPr>
        <p:spPr bwMode="auto">
          <a:xfrm>
            <a:off x="3341007" y="3212063"/>
            <a:ext cx="403225" cy="162242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accent2">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27" name="Straight Connector 28"/>
          <p:cNvCxnSpPr/>
          <p:nvPr/>
        </p:nvCxnSpPr>
        <p:spPr>
          <a:xfrm flipH="1">
            <a:off x="2742520" y="4023274"/>
            <a:ext cx="598487"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8" name="矩形 127"/>
          <p:cNvSpPr>
            <a:spLocks noChangeArrowheads="1"/>
          </p:cNvSpPr>
          <p:nvPr/>
        </p:nvSpPr>
        <p:spPr bwMode="auto">
          <a:xfrm>
            <a:off x="1502185" y="3350175"/>
            <a:ext cx="736337"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战略</a:t>
            </a:r>
          </a:p>
        </p:txBody>
      </p:sp>
      <p:sp>
        <p:nvSpPr>
          <p:cNvPr id="129" name="文本框 13"/>
          <p:cNvSpPr txBox="1"/>
          <p:nvPr/>
        </p:nvSpPr>
        <p:spPr>
          <a:xfrm>
            <a:off x="12518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30" name="Freeform 5"/>
          <p:cNvSpPr>
            <a:spLocks noEditPoints="1"/>
          </p:cNvSpPr>
          <p:nvPr/>
        </p:nvSpPr>
        <p:spPr bwMode="auto">
          <a:xfrm>
            <a:off x="5769882" y="3242225"/>
            <a:ext cx="525463" cy="166211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6">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31" name="Straight Connector 29"/>
          <p:cNvCxnSpPr/>
          <p:nvPr/>
        </p:nvCxnSpPr>
        <p:spPr>
          <a:xfrm flipH="1">
            <a:off x="6233432" y="4023274"/>
            <a:ext cx="59848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32" name="矩形 131"/>
          <p:cNvSpPr>
            <a:spLocks noChangeArrowheads="1"/>
          </p:cNvSpPr>
          <p:nvPr/>
        </p:nvSpPr>
        <p:spPr bwMode="auto">
          <a:xfrm>
            <a:off x="7017657" y="3350175"/>
            <a:ext cx="1076325"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反应模式</a:t>
            </a:r>
          </a:p>
        </p:txBody>
      </p:sp>
      <p:sp>
        <p:nvSpPr>
          <p:cNvPr id="133" name="文本框 13"/>
          <p:cNvSpPr txBox="1"/>
          <p:nvPr/>
        </p:nvSpPr>
        <p:spPr>
          <a:xfrm>
            <a:off x="66620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anim calcmode="lin" valueType="num">
                                      <p:cBhvr>
                                        <p:cTn id="18" dur="1000" fill="hold"/>
                                        <p:tgtEl>
                                          <p:spTgt spid="111"/>
                                        </p:tgtEl>
                                        <p:attrNameLst>
                                          <p:attrName>ppt_x</p:attrName>
                                        </p:attrNameLst>
                                      </p:cBhvr>
                                      <p:tavLst>
                                        <p:tav tm="0">
                                          <p:val>
                                            <p:strVal val="#ppt_x"/>
                                          </p:val>
                                        </p:tav>
                                        <p:tav tm="100000">
                                          <p:val>
                                            <p:strVal val="#ppt_x"/>
                                          </p:val>
                                        </p:tav>
                                      </p:tavLst>
                                    </p:anim>
                                    <p:anim calcmode="lin" valueType="num">
                                      <p:cBhvr>
                                        <p:cTn id="19" dur="1000" fill="hold"/>
                                        <p:tgtEl>
                                          <p:spTgt spid="1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anim calcmode="lin" valueType="num">
                                      <p:cBhvr>
                                        <p:cTn id="23" dur="1000" fill="hold"/>
                                        <p:tgtEl>
                                          <p:spTgt spid="107"/>
                                        </p:tgtEl>
                                        <p:attrNameLst>
                                          <p:attrName>ppt_x</p:attrName>
                                        </p:attrNameLst>
                                      </p:cBhvr>
                                      <p:tavLst>
                                        <p:tav tm="0">
                                          <p:val>
                                            <p:strVal val="#ppt_x"/>
                                          </p:val>
                                        </p:tav>
                                        <p:tav tm="100000">
                                          <p:val>
                                            <p:strVal val="#ppt_x"/>
                                          </p:val>
                                        </p:tav>
                                      </p:tavLst>
                                    </p:anim>
                                    <p:anim calcmode="lin" valueType="num">
                                      <p:cBhvr>
                                        <p:cTn id="24" dur="1000" fill="hold"/>
                                        <p:tgtEl>
                                          <p:spTgt spid="10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anim calcmode="lin" valueType="num">
                                      <p:cBhvr>
                                        <p:cTn id="28" dur="1000" fill="hold"/>
                                        <p:tgtEl>
                                          <p:spTgt spid="108"/>
                                        </p:tgtEl>
                                        <p:attrNameLst>
                                          <p:attrName>ppt_x</p:attrName>
                                        </p:attrNameLst>
                                      </p:cBhvr>
                                      <p:tavLst>
                                        <p:tav tm="0">
                                          <p:val>
                                            <p:strVal val="#ppt_x"/>
                                          </p:val>
                                        </p:tav>
                                        <p:tav tm="100000">
                                          <p:val>
                                            <p:strVal val="#ppt_x"/>
                                          </p:val>
                                        </p:tav>
                                      </p:tavLst>
                                    </p:anim>
                                    <p:anim calcmode="lin" valueType="num">
                                      <p:cBhvr>
                                        <p:cTn id="29" dur="1000" fill="hold"/>
                                        <p:tgtEl>
                                          <p:spTgt spid="10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90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anim calcmode="lin" valueType="num">
                                      <p:cBhvr>
                                        <p:cTn id="33" dur="1000" fill="hold"/>
                                        <p:tgtEl>
                                          <p:spTgt spid="109"/>
                                        </p:tgtEl>
                                        <p:attrNameLst>
                                          <p:attrName>ppt_x</p:attrName>
                                        </p:attrNameLst>
                                      </p:cBhvr>
                                      <p:tavLst>
                                        <p:tav tm="0">
                                          <p:val>
                                            <p:strVal val="#ppt_x"/>
                                          </p:val>
                                        </p:tav>
                                        <p:tav tm="100000">
                                          <p:val>
                                            <p:strVal val="#ppt_x"/>
                                          </p:val>
                                        </p:tav>
                                      </p:tavLst>
                                    </p:anim>
                                    <p:anim calcmode="lin" valueType="num">
                                      <p:cBhvr>
                                        <p:cTn id="34" dur="1000" fill="hold"/>
                                        <p:tgtEl>
                                          <p:spTgt spid="10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20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anim calcmode="lin" valueType="num">
                                      <p:cBhvr>
                                        <p:cTn id="38" dur="1000" fill="hold"/>
                                        <p:tgtEl>
                                          <p:spTgt spid="110"/>
                                        </p:tgtEl>
                                        <p:attrNameLst>
                                          <p:attrName>ppt_x</p:attrName>
                                        </p:attrNameLst>
                                      </p:cBhvr>
                                      <p:tavLst>
                                        <p:tav tm="0">
                                          <p:val>
                                            <p:strVal val="#ppt_x"/>
                                          </p:val>
                                        </p:tav>
                                        <p:tav tm="100000">
                                          <p:val>
                                            <p:strVal val="#ppt_x"/>
                                          </p:val>
                                        </p:tav>
                                      </p:tavLst>
                                    </p:anim>
                                    <p:anim calcmode="lin" valueType="num">
                                      <p:cBhvr>
                                        <p:cTn id="39" dur="1000" fill="hold"/>
                                        <p:tgtEl>
                                          <p:spTgt spid="11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down)">
                                      <p:cBhvr>
                                        <p:cTn id="49" dur="500"/>
                                        <p:tgtEl>
                                          <p:spTgt spid="113"/>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right)">
                                      <p:cBhvr>
                                        <p:cTn id="53" dur="500"/>
                                        <p:tgtEl>
                                          <p:spTgt spid="1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right)">
                                      <p:cBhvr>
                                        <p:cTn id="56" dur="750"/>
                                        <p:tgtEl>
                                          <p:spTgt spid="115"/>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116"/>
                                        </p:tgtEl>
                                        <p:attrNameLst>
                                          <p:attrName>style.visibility</p:attrName>
                                        </p:attrNameLst>
                                      </p:cBhvr>
                                      <p:to>
                                        <p:strVal val="visible"/>
                                      </p:to>
                                    </p:set>
                                    <p:anim calcmode="lin" valueType="num">
                                      <p:cBhvr>
                                        <p:cTn id="60" dur="500" fill="hold"/>
                                        <p:tgtEl>
                                          <p:spTgt spid="116"/>
                                        </p:tgtEl>
                                        <p:attrNameLst>
                                          <p:attrName>ppt_w</p:attrName>
                                        </p:attrNameLst>
                                      </p:cBhvr>
                                      <p:tavLst>
                                        <p:tav tm="0">
                                          <p:val>
                                            <p:fltVal val="0"/>
                                          </p:val>
                                        </p:tav>
                                        <p:tav tm="100000">
                                          <p:val>
                                            <p:strVal val="#ppt_w"/>
                                          </p:val>
                                        </p:tav>
                                      </p:tavLst>
                                    </p:anim>
                                    <p:anim calcmode="lin" valueType="num">
                                      <p:cBhvr>
                                        <p:cTn id="61" dur="500" fill="hold"/>
                                        <p:tgtEl>
                                          <p:spTgt spid="116"/>
                                        </p:tgtEl>
                                        <p:attrNameLst>
                                          <p:attrName>ppt_h</p:attrName>
                                        </p:attrNameLst>
                                      </p:cBhvr>
                                      <p:tavLst>
                                        <p:tav tm="0">
                                          <p:val>
                                            <p:fltVal val="0"/>
                                          </p:val>
                                        </p:tav>
                                        <p:tav tm="100000">
                                          <p:val>
                                            <p:strVal val="#ppt_h"/>
                                          </p:val>
                                        </p:tav>
                                      </p:tavLst>
                                    </p:anim>
                                    <p:animEffect transition="in" filter="fade">
                                      <p:cBhvr>
                                        <p:cTn id="62" dur="500"/>
                                        <p:tgtEl>
                                          <p:spTgt spid="116"/>
                                        </p:tgtEl>
                                      </p:cBhvr>
                                    </p:animEffect>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wipe(down)">
                                      <p:cBhvr>
                                        <p:cTn id="66" dur="500"/>
                                        <p:tgtEl>
                                          <p:spTgt spid="117"/>
                                        </p:tgtEl>
                                      </p:cBhvr>
                                    </p:animEffect>
                                  </p:childTnLst>
                                </p:cTn>
                              </p:par>
                            </p:childTnLst>
                          </p:cTn>
                        </p:par>
                        <p:par>
                          <p:cTn id="67" fill="hold">
                            <p:stCondLst>
                              <p:cond delay="3500"/>
                            </p:stCondLst>
                            <p:childTnLst>
                              <p:par>
                                <p:cTn id="68" presetID="22" presetClass="entr" presetSubtype="2"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right)">
                                      <p:cBhvr>
                                        <p:cTn id="70" dur="500"/>
                                        <p:tgtEl>
                                          <p:spTgt spid="118"/>
                                        </p:tgtEl>
                                      </p:cBhvr>
                                    </p:animEffect>
                                  </p:childTnLst>
                                </p:cTn>
                              </p:par>
                            </p:childTnLst>
                          </p:cTn>
                        </p:par>
                        <p:par>
                          <p:cTn id="71" fill="hold">
                            <p:stCondLst>
                              <p:cond delay="4000"/>
                            </p:stCondLst>
                            <p:childTnLst>
                              <p:par>
                                <p:cTn id="72" presetID="22" presetClass="entr" presetSubtype="2" fill="hold" grpId="0" nodeType="after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wipe(right)">
                                      <p:cBhvr>
                                        <p:cTn id="74" dur="500"/>
                                        <p:tgtEl>
                                          <p:spTgt spid="11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right)">
                                      <p:cBhvr>
                                        <p:cTn id="77" dur="750"/>
                                        <p:tgtEl>
                                          <p:spTgt spid="120"/>
                                        </p:tgtEl>
                                      </p:cBhvr>
                                    </p:animEffect>
                                  </p:childTnLst>
                                </p:cTn>
                              </p:par>
                            </p:childTnLst>
                          </p:cTn>
                        </p:par>
                        <p:par>
                          <p:cTn id="78" fill="hold">
                            <p:stCondLst>
                              <p:cond delay="4500"/>
                            </p:stCondLst>
                            <p:childTnLst>
                              <p:par>
                                <p:cTn id="79" presetID="53" presetClass="entr" presetSubtype="16" fill="hold" nodeType="after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p:cTn id="81" dur="500" fill="hold"/>
                                        <p:tgtEl>
                                          <p:spTgt spid="121"/>
                                        </p:tgtEl>
                                        <p:attrNameLst>
                                          <p:attrName>ppt_w</p:attrName>
                                        </p:attrNameLst>
                                      </p:cBhvr>
                                      <p:tavLst>
                                        <p:tav tm="0">
                                          <p:val>
                                            <p:fltVal val="0"/>
                                          </p:val>
                                        </p:tav>
                                        <p:tav tm="100000">
                                          <p:val>
                                            <p:strVal val="#ppt_w"/>
                                          </p:val>
                                        </p:tav>
                                      </p:tavLst>
                                    </p:anim>
                                    <p:anim calcmode="lin" valueType="num">
                                      <p:cBhvr>
                                        <p:cTn id="82" dur="500" fill="hold"/>
                                        <p:tgtEl>
                                          <p:spTgt spid="121"/>
                                        </p:tgtEl>
                                        <p:attrNameLst>
                                          <p:attrName>ppt_h</p:attrName>
                                        </p:attrNameLst>
                                      </p:cBhvr>
                                      <p:tavLst>
                                        <p:tav tm="0">
                                          <p:val>
                                            <p:fltVal val="0"/>
                                          </p:val>
                                        </p:tav>
                                        <p:tav tm="100000">
                                          <p:val>
                                            <p:strVal val="#ppt_h"/>
                                          </p:val>
                                        </p:tav>
                                      </p:tavLst>
                                    </p:anim>
                                    <p:animEffect transition="in" filter="fade">
                                      <p:cBhvr>
                                        <p:cTn id="83" dur="500"/>
                                        <p:tgtEl>
                                          <p:spTgt spid="121"/>
                                        </p:tgtEl>
                                      </p:cBhvr>
                                    </p:animEffect>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down)">
                                      <p:cBhvr>
                                        <p:cTn id="87" dur="500"/>
                                        <p:tgtEl>
                                          <p:spTgt spid="122"/>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wipe(left)">
                                      <p:cBhvr>
                                        <p:cTn id="91" dur="500"/>
                                        <p:tgtEl>
                                          <p:spTgt spid="123"/>
                                        </p:tgtEl>
                                      </p:cBhvr>
                                    </p:animEffect>
                                  </p:childTnLst>
                                </p:cTn>
                              </p:par>
                            </p:childTnLst>
                          </p:cTn>
                        </p:par>
                        <p:par>
                          <p:cTn id="92" fill="hold">
                            <p:stCondLst>
                              <p:cond delay="6000"/>
                            </p:stCondLst>
                            <p:childTnLst>
                              <p:par>
                                <p:cTn id="93" presetID="22" presetClass="entr" presetSubtype="2" fill="hold" grpId="0" nodeType="after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right)">
                                      <p:cBhvr>
                                        <p:cTn id="98" dur="750"/>
                                        <p:tgtEl>
                                          <p:spTgt spid="125"/>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p:cTn id="102" dur="500" fill="hold"/>
                                        <p:tgtEl>
                                          <p:spTgt spid="126"/>
                                        </p:tgtEl>
                                        <p:attrNameLst>
                                          <p:attrName>ppt_w</p:attrName>
                                        </p:attrNameLst>
                                      </p:cBhvr>
                                      <p:tavLst>
                                        <p:tav tm="0">
                                          <p:val>
                                            <p:fltVal val="0"/>
                                          </p:val>
                                        </p:tav>
                                        <p:tav tm="100000">
                                          <p:val>
                                            <p:strVal val="#ppt_w"/>
                                          </p:val>
                                        </p:tav>
                                      </p:tavLst>
                                    </p:anim>
                                    <p:anim calcmode="lin" valueType="num">
                                      <p:cBhvr>
                                        <p:cTn id="103" dur="500" fill="hold"/>
                                        <p:tgtEl>
                                          <p:spTgt spid="126"/>
                                        </p:tgtEl>
                                        <p:attrNameLst>
                                          <p:attrName>ppt_h</p:attrName>
                                        </p:attrNameLst>
                                      </p:cBhvr>
                                      <p:tavLst>
                                        <p:tav tm="0">
                                          <p:val>
                                            <p:fltVal val="0"/>
                                          </p:val>
                                        </p:tav>
                                        <p:tav tm="100000">
                                          <p:val>
                                            <p:strVal val="#ppt_h"/>
                                          </p:val>
                                        </p:tav>
                                      </p:tavLst>
                                    </p:anim>
                                    <p:animEffect transition="in" filter="fade">
                                      <p:cBhvr>
                                        <p:cTn id="104" dur="500"/>
                                        <p:tgtEl>
                                          <p:spTgt spid="126"/>
                                        </p:tgtEl>
                                      </p:cBhvr>
                                    </p:animEffect>
                                  </p:childTnLst>
                                </p:cTn>
                              </p:par>
                            </p:childTnLst>
                          </p:cTn>
                        </p:par>
                        <p:par>
                          <p:cTn id="105" fill="hold">
                            <p:stCondLst>
                              <p:cond delay="7000"/>
                            </p:stCondLst>
                            <p:childTnLst>
                              <p:par>
                                <p:cTn id="106" presetID="22" presetClass="entr" presetSubtype="2"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right)">
                                      <p:cBhvr>
                                        <p:cTn id="108" dur="500"/>
                                        <p:tgtEl>
                                          <p:spTgt spid="128"/>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wipe(right)">
                                      <p:cBhvr>
                                        <p:cTn id="111" dur="750"/>
                                        <p:tgtEl>
                                          <p:spTgt spid="129"/>
                                        </p:tgtEl>
                                      </p:cBhvr>
                                    </p:animEffect>
                                  </p:childTnLst>
                                </p:cTn>
                              </p:par>
                            </p:childTnLst>
                          </p:cTn>
                        </p:par>
                        <p:par>
                          <p:cTn id="112" fill="hold">
                            <p:stCondLst>
                              <p:cond delay="7500"/>
                            </p:stCondLst>
                            <p:childTnLst>
                              <p:par>
                                <p:cTn id="113" presetID="22" presetClass="entr" presetSubtype="2" fill="hold" nodeType="afterEffect">
                                  <p:stCondLst>
                                    <p:cond delay="0"/>
                                  </p:stCondLst>
                                  <p:childTnLst>
                                    <p:set>
                                      <p:cBhvr>
                                        <p:cTn id="114" dur="1" fill="hold">
                                          <p:stCondLst>
                                            <p:cond delay="0"/>
                                          </p:stCondLst>
                                        </p:cTn>
                                        <p:tgtEl>
                                          <p:spTgt spid="127"/>
                                        </p:tgtEl>
                                        <p:attrNameLst>
                                          <p:attrName>style.visibility</p:attrName>
                                        </p:attrNameLst>
                                      </p:cBhvr>
                                      <p:to>
                                        <p:strVal val="visible"/>
                                      </p:to>
                                    </p:set>
                                    <p:animEffect transition="in" filter="wipe(right)">
                                      <p:cBhvr>
                                        <p:cTn id="115" dur="500"/>
                                        <p:tgtEl>
                                          <p:spTgt spid="127"/>
                                        </p:tgtEl>
                                      </p:cBhvr>
                                    </p:animEffect>
                                  </p:childTnLst>
                                </p:cTn>
                              </p:par>
                            </p:childTnLst>
                          </p:cTn>
                        </p:par>
                        <p:par>
                          <p:cTn id="116" fill="hold">
                            <p:stCondLst>
                              <p:cond delay="8000"/>
                            </p:stCondLst>
                            <p:childTnLst>
                              <p:par>
                                <p:cTn id="117" presetID="53" presetClass="entr" presetSubtype="16" fill="hold" nodeType="afterEffect">
                                  <p:stCondLst>
                                    <p:cond delay="0"/>
                                  </p:stCondLst>
                                  <p:childTnLst>
                                    <p:set>
                                      <p:cBhvr>
                                        <p:cTn id="118" dur="1" fill="hold">
                                          <p:stCondLst>
                                            <p:cond delay="0"/>
                                          </p:stCondLst>
                                        </p:cTn>
                                        <p:tgtEl>
                                          <p:spTgt spid="130"/>
                                        </p:tgtEl>
                                        <p:attrNameLst>
                                          <p:attrName>style.visibility</p:attrName>
                                        </p:attrNameLst>
                                      </p:cBhvr>
                                      <p:to>
                                        <p:strVal val="visible"/>
                                      </p:to>
                                    </p:set>
                                    <p:anim calcmode="lin" valueType="num">
                                      <p:cBhvr>
                                        <p:cTn id="119" dur="500" fill="hold"/>
                                        <p:tgtEl>
                                          <p:spTgt spid="130"/>
                                        </p:tgtEl>
                                        <p:attrNameLst>
                                          <p:attrName>ppt_w</p:attrName>
                                        </p:attrNameLst>
                                      </p:cBhvr>
                                      <p:tavLst>
                                        <p:tav tm="0">
                                          <p:val>
                                            <p:fltVal val="0"/>
                                          </p:val>
                                        </p:tav>
                                        <p:tav tm="100000">
                                          <p:val>
                                            <p:strVal val="#ppt_w"/>
                                          </p:val>
                                        </p:tav>
                                      </p:tavLst>
                                    </p:anim>
                                    <p:anim calcmode="lin" valueType="num">
                                      <p:cBhvr>
                                        <p:cTn id="120" dur="500" fill="hold"/>
                                        <p:tgtEl>
                                          <p:spTgt spid="130"/>
                                        </p:tgtEl>
                                        <p:attrNameLst>
                                          <p:attrName>ppt_h</p:attrName>
                                        </p:attrNameLst>
                                      </p:cBhvr>
                                      <p:tavLst>
                                        <p:tav tm="0">
                                          <p:val>
                                            <p:fltVal val="0"/>
                                          </p:val>
                                        </p:tav>
                                        <p:tav tm="100000">
                                          <p:val>
                                            <p:strVal val="#ppt_h"/>
                                          </p:val>
                                        </p:tav>
                                      </p:tavLst>
                                    </p:anim>
                                    <p:animEffect transition="in" filter="fade">
                                      <p:cBhvr>
                                        <p:cTn id="121" dur="500"/>
                                        <p:tgtEl>
                                          <p:spTgt spid="130"/>
                                        </p:tgtEl>
                                      </p:cBhvr>
                                    </p:animEffect>
                                  </p:childTnLst>
                                </p:cTn>
                              </p:par>
                              <p:par>
                                <p:cTn id="122" presetID="22" presetClass="entr" presetSubtype="8" fill="hold" nodeType="with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wipe(left)">
                                      <p:cBhvr>
                                        <p:cTn id="124" dur="500"/>
                                        <p:tgtEl>
                                          <p:spTgt spid="131"/>
                                        </p:tgtEl>
                                      </p:cBhvr>
                                    </p:animEffect>
                                  </p:childTnLst>
                                </p:cTn>
                              </p:par>
                            </p:childTnLst>
                          </p:cTn>
                        </p:par>
                        <p:par>
                          <p:cTn id="125" fill="hold">
                            <p:stCondLst>
                              <p:cond delay="8500"/>
                            </p:stCondLst>
                            <p:childTnLst>
                              <p:par>
                                <p:cTn id="126" presetID="22" presetClass="entr" presetSubtype="2" fill="hold" grpId="0" nodeType="after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wipe(right)">
                                      <p:cBhvr>
                                        <p:cTn id="128" dur="500"/>
                                        <p:tgtEl>
                                          <p:spTgt spid="13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animEffect transition="in" filter="wipe(right)">
                                      <p:cBhvr>
                                        <p:cTn id="131"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4" grpId="0"/>
      <p:bldP spid="115" grpId="0"/>
      <p:bldP spid="119" grpId="0"/>
      <p:bldP spid="120" grpId="0"/>
      <p:bldP spid="124" grpId="0"/>
      <p:bldP spid="125" grpId="0"/>
      <p:bldP spid="128" grpId="0"/>
      <p:bldP spid="129" grpId="0"/>
      <p:bldP spid="132" grpId="0"/>
      <p:bldP spid="133" grpId="0"/>
      <p:bldP spid="134"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157288" y="1601788"/>
            <a:ext cx="1917700" cy="3021012"/>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 name="矩形 2"/>
            <p:cNvSpPr/>
            <p:nvPr/>
          </p:nvSpPr>
          <p:spPr>
            <a:xfrm>
              <a:off x="1463289" y="1675744"/>
              <a:ext cx="1753655"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71" name="文本框 6"/>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357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7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grpSp>
        <p:nvGrpSpPr>
          <p:cNvPr id="30" name="组合 29"/>
          <p:cNvGrpSpPr/>
          <p:nvPr/>
        </p:nvGrpSpPr>
        <p:grpSpPr bwMode="auto">
          <a:xfrm>
            <a:off x="3651250" y="1601788"/>
            <a:ext cx="1917700" cy="3021012"/>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2" name="矩形 31"/>
            <p:cNvSpPr/>
            <p:nvPr/>
          </p:nvSpPr>
          <p:spPr>
            <a:xfrm>
              <a:off x="1463290" y="1675744"/>
              <a:ext cx="1753655" cy="9568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6" name="文本框 32"/>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3567"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8" name="Rectangle 27"/>
            <p:cNvSpPr>
              <a:spLocks noChangeArrowheads="1"/>
            </p:cNvSpPr>
            <p:nvPr/>
          </p:nvSpPr>
          <p:spPr bwMode="auto">
            <a:xfrm>
              <a:off x="1960294" y="4071465"/>
              <a:ext cx="751508" cy="215444"/>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grpSp>
        <p:nvGrpSpPr>
          <p:cNvPr id="36" name="组合 35"/>
          <p:cNvGrpSpPr/>
          <p:nvPr/>
        </p:nvGrpSpPr>
        <p:grpSpPr bwMode="auto">
          <a:xfrm>
            <a:off x="6143625" y="1601788"/>
            <a:ext cx="1919288" cy="3021012"/>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8" name="矩形 37"/>
            <p:cNvSpPr/>
            <p:nvPr/>
          </p:nvSpPr>
          <p:spPr>
            <a:xfrm>
              <a:off x="1463225" y="1675744"/>
              <a:ext cx="1753790"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1" name="文本框 38"/>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356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sp>
        <p:nvSpPr>
          <p:cNvPr id="2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1"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3049588" y="123825"/>
            <a:ext cx="3044825" cy="4533900"/>
            <a:chOff x="3049443" y="123751"/>
            <a:chExt cx="3045114" cy="4533668"/>
          </a:xfrm>
        </p:grpSpPr>
        <p:pic>
          <p:nvPicPr>
            <p:cNvPr id="24611" name="Picture 2"/>
            <p:cNvPicPr>
              <a:picLocks noChangeAspect="1" noChangeArrowheads="1"/>
            </p:cNvPicPr>
            <p:nvPr/>
          </p:nvPicPr>
          <p:blipFill>
            <a:blip r:embed="rId3" cstate="screen"/>
            <a:srcRect/>
            <a:stretch>
              <a:fillRect/>
            </a:stretch>
          </p:blipFill>
          <p:spPr bwMode="auto">
            <a:xfrm>
              <a:off x="3049443" y="123751"/>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3" name="Rectangle 58"/>
          <p:cNvSpPr/>
          <p:nvPr/>
        </p:nvSpPr>
        <p:spPr>
          <a:xfrm flipH="1">
            <a:off x="0" y="2932113"/>
            <a:ext cx="9144000" cy="2211387"/>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95000"/>
                  <a:lumOff val="5000"/>
                </a:schemeClr>
              </a:solidFill>
              <a:latin typeface="+mn-ea"/>
            </a:endParaRPr>
          </a:p>
        </p:txBody>
      </p:sp>
      <p:cxnSp>
        <p:nvCxnSpPr>
          <p:cNvPr id="24" name="Straight Connector 26"/>
          <p:cNvCxnSpPr/>
          <p:nvPr/>
        </p:nvCxnSpPr>
        <p:spPr>
          <a:xfrm>
            <a:off x="1730375"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3892550"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6076950" y="3695700"/>
            <a:ext cx="136842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bwMode="auto">
          <a:xfrm>
            <a:off x="6011863" y="1047750"/>
            <a:ext cx="23764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514350" indent="-1714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857250" indent="-17145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2001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15430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0002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4574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29146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3718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00000"/>
              </a:lnSpc>
              <a:buFont typeface="Arial" panose="020B0604020202020204" pitchFamily="34" charset="0"/>
              <a:buNone/>
            </a:pPr>
            <a:r>
              <a:rPr lang="en-US" altLang="zh-CN" sz="900">
                <a:solidFill>
                  <a:schemeClr val="bg1"/>
                </a:solidFill>
              </a:rPr>
              <a:t>There are many variations of passages of Lorem available, but the majority </a:t>
            </a:r>
          </a:p>
          <a:p>
            <a:pPr eaLnBrk="1" hangingPunct="1">
              <a:lnSpc>
                <a:spcPct val="100000"/>
              </a:lnSpc>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28" name="Title 13"/>
          <p:cNvSpPr txBox="1"/>
          <p:nvPr/>
        </p:nvSpPr>
        <p:spPr>
          <a:xfrm>
            <a:off x="6021388" y="581025"/>
            <a:ext cx="2289175"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400" dirty="0">
                <a:solidFill>
                  <a:schemeClr val="accent1"/>
                </a:solidFill>
                <a:latin typeface="+mn-ea"/>
                <a:ea typeface="+mn-ea"/>
              </a:rPr>
              <a:t>Develop</a:t>
            </a:r>
          </a:p>
        </p:txBody>
      </p:sp>
      <p:sp>
        <p:nvSpPr>
          <p:cNvPr id="29" name="Content Placeholder 2"/>
          <p:cNvSpPr txBox="1"/>
          <p:nvPr/>
        </p:nvSpPr>
        <p:spPr bwMode="auto">
          <a:xfrm>
            <a:off x="811213" y="1041400"/>
            <a:ext cx="23764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r" eaLnBrk="1" hangingPunct="1">
              <a:lnSpc>
                <a:spcPct val="100000"/>
              </a:lnSpc>
              <a:spcBef>
                <a:spcPct val="20000"/>
              </a:spcBef>
              <a:buFont typeface="Arial" panose="020B0604020202020204" pitchFamily="34" charset="0"/>
              <a:buNone/>
            </a:pPr>
            <a:r>
              <a:rPr lang="en-US" altLang="zh-CN" sz="900">
                <a:solidFill>
                  <a:schemeClr val="bg1"/>
                </a:solidFill>
              </a:rPr>
              <a:t>There are many variations of passages of Lorem available, but the majority </a:t>
            </a:r>
          </a:p>
          <a:p>
            <a:pPr algn="r" eaLnBrk="1" hangingPunct="1">
              <a:lnSpc>
                <a:spcPct val="100000"/>
              </a:lnSpc>
              <a:spcBef>
                <a:spcPct val="20000"/>
              </a:spcBef>
              <a:buFont typeface="Arial" panose="020B0604020202020204" pitchFamily="34" charset="0"/>
              <a:buNone/>
            </a:pPr>
            <a:endParaRPr lang="en-US" altLang="zh-CN" sz="900">
              <a:solidFill>
                <a:schemeClr val="bg1"/>
              </a:solidFill>
            </a:endParaRPr>
          </a:p>
          <a:p>
            <a:pPr algn="r" eaLnBrk="1" hangingPunct="1">
              <a:lnSpc>
                <a:spcPct val="100000"/>
              </a:lnSpc>
              <a:spcBef>
                <a:spcPct val="20000"/>
              </a:spcBef>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30" name="Title 13"/>
          <p:cNvSpPr txBox="1"/>
          <p:nvPr/>
        </p:nvSpPr>
        <p:spPr>
          <a:xfrm>
            <a:off x="896938" y="581025"/>
            <a:ext cx="2290762"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400" dirty="0">
                <a:solidFill>
                  <a:schemeClr val="accent1"/>
                </a:solidFill>
                <a:latin typeface="+mn-ea"/>
                <a:ea typeface="+mn-ea"/>
              </a:rPr>
              <a:t>Design</a:t>
            </a:r>
          </a:p>
        </p:txBody>
      </p:sp>
      <p:grpSp>
        <p:nvGrpSpPr>
          <p:cNvPr id="5" name="组合 4"/>
          <p:cNvGrpSpPr/>
          <p:nvPr/>
        </p:nvGrpSpPr>
        <p:grpSpPr bwMode="auto">
          <a:xfrm>
            <a:off x="493713" y="4105275"/>
            <a:ext cx="1781175" cy="627063"/>
            <a:chOff x="494467" y="4105021"/>
            <a:chExt cx="1780309" cy="627085"/>
          </a:xfrm>
        </p:grpSpPr>
        <p:sp>
          <p:nvSpPr>
            <p:cNvPr id="24609" name="文本框 35"/>
            <p:cNvSpPr txBox="1">
              <a:spLocks noChangeArrowheads="1"/>
            </p:cNvSpPr>
            <p:nvPr/>
          </p:nvSpPr>
          <p:spPr bwMode="auto">
            <a:xfrm>
              <a:off x="679818"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24610" name="文本框 36"/>
            <p:cNvSpPr txBox="1">
              <a:spLocks noChangeArrowheads="1"/>
            </p:cNvSpPr>
            <p:nvPr/>
          </p:nvSpPr>
          <p:spPr bwMode="auto">
            <a:xfrm>
              <a:off x="494467"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38" name="组合 37"/>
          <p:cNvGrpSpPr/>
          <p:nvPr/>
        </p:nvGrpSpPr>
        <p:grpSpPr bwMode="auto">
          <a:xfrm>
            <a:off x="1068388" y="3387725"/>
            <a:ext cx="612775" cy="612775"/>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8" name="文本框 3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33" name="组合 32"/>
          <p:cNvGrpSpPr/>
          <p:nvPr/>
        </p:nvGrpSpPr>
        <p:grpSpPr bwMode="auto">
          <a:xfrm>
            <a:off x="3216275" y="3363913"/>
            <a:ext cx="612775" cy="612775"/>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6" name="文本框 34"/>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6" name="组合 5"/>
          <p:cNvGrpSpPr/>
          <p:nvPr/>
        </p:nvGrpSpPr>
        <p:grpSpPr bwMode="auto">
          <a:xfrm>
            <a:off x="2641600" y="4105275"/>
            <a:ext cx="1781175" cy="627063"/>
            <a:chOff x="2642318" y="4105021"/>
            <a:chExt cx="1780309" cy="627085"/>
          </a:xfrm>
        </p:grpSpPr>
        <p:sp>
          <p:nvSpPr>
            <p:cNvPr id="44" name="文本框 43"/>
            <p:cNvSpPr txBox="1"/>
            <p:nvPr/>
          </p:nvSpPr>
          <p:spPr>
            <a:xfrm>
              <a:off x="2827966" y="4105021"/>
              <a:ext cx="1459790"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p>
          </p:txBody>
        </p:sp>
        <p:sp>
          <p:nvSpPr>
            <p:cNvPr id="24604" name="文本框 44"/>
            <p:cNvSpPr txBox="1">
              <a:spLocks noChangeArrowheads="1"/>
            </p:cNvSpPr>
            <p:nvPr/>
          </p:nvSpPr>
          <p:spPr bwMode="auto">
            <a:xfrm>
              <a:off x="2642318"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1" name="组合 40"/>
          <p:cNvGrpSpPr/>
          <p:nvPr/>
        </p:nvGrpSpPr>
        <p:grpSpPr bwMode="auto">
          <a:xfrm>
            <a:off x="5421313" y="3382963"/>
            <a:ext cx="612775" cy="612775"/>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2" name="文本框 4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7" name="组合 6"/>
          <p:cNvGrpSpPr/>
          <p:nvPr/>
        </p:nvGrpSpPr>
        <p:grpSpPr bwMode="auto">
          <a:xfrm>
            <a:off x="4827588" y="4105275"/>
            <a:ext cx="1779587" cy="627063"/>
            <a:chOff x="4827435" y="4105021"/>
            <a:chExt cx="1780309" cy="627085"/>
          </a:xfrm>
        </p:grpSpPr>
        <p:sp>
          <p:nvSpPr>
            <p:cNvPr id="24599" name="文本框 45"/>
            <p:cNvSpPr txBox="1">
              <a:spLocks noChangeArrowheads="1"/>
            </p:cNvSpPr>
            <p:nvPr/>
          </p:nvSpPr>
          <p:spPr bwMode="auto">
            <a:xfrm>
              <a:off x="5012786"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24600" name="文本框 46"/>
            <p:cNvSpPr txBox="1">
              <a:spLocks noChangeArrowheads="1"/>
            </p:cNvSpPr>
            <p:nvPr/>
          </p:nvSpPr>
          <p:spPr bwMode="auto">
            <a:xfrm>
              <a:off x="4827435"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51" name="组合 50"/>
          <p:cNvGrpSpPr/>
          <p:nvPr/>
        </p:nvGrpSpPr>
        <p:grpSpPr bwMode="auto">
          <a:xfrm>
            <a:off x="7500938" y="3362325"/>
            <a:ext cx="614362" cy="614363"/>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ln>
                  <a:solidFill>
                    <a:schemeClr val="bg1"/>
                  </a:solidFill>
                </a:ln>
                <a:solidFill>
                  <a:schemeClr val="bg1"/>
                </a:solidFill>
              </a:endParaRPr>
            </a:p>
          </p:txBody>
        </p:sp>
        <p:sp>
          <p:nvSpPr>
            <p:cNvPr id="24598" name="文本框 5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8" name="组合 7"/>
          <p:cNvGrpSpPr/>
          <p:nvPr/>
        </p:nvGrpSpPr>
        <p:grpSpPr bwMode="auto">
          <a:xfrm>
            <a:off x="6856413" y="4110038"/>
            <a:ext cx="1781175" cy="627062"/>
            <a:chOff x="6856906" y="4109962"/>
            <a:chExt cx="1780309" cy="627085"/>
          </a:xfrm>
        </p:grpSpPr>
        <p:sp>
          <p:nvSpPr>
            <p:cNvPr id="24595" name="文本框 53"/>
            <p:cNvSpPr txBox="1">
              <a:spLocks noChangeArrowheads="1"/>
            </p:cNvSpPr>
            <p:nvPr/>
          </p:nvSpPr>
          <p:spPr bwMode="auto">
            <a:xfrm>
              <a:off x="7042257" y="4109962"/>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SEO OPITIMZED</a:t>
              </a:r>
              <a:endParaRPr lang="zh-CN" altLang="en-US" sz="1100">
                <a:solidFill>
                  <a:schemeClr val="bg1"/>
                </a:solidFill>
              </a:endParaRPr>
            </a:p>
          </p:txBody>
        </p:sp>
        <p:sp>
          <p:nvSpPr>
            <p:cNvPr id="24596" name="文本框 54"/>
            <p:cNvSpPr txBox="1">
              <a:spLocks noChangeArrowheads="1"/>
            </p:cNvSpPr>
            <p:nvPr/>
          </p:nvSpPr>
          <p:spPr bwMode="auto">
            <a:xfrm>
              <a:off x="6856906" y="4336937"/>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50" fill="hold"/>
                                        <p:tgtEl>
                                          <p:spTgt spid="38"/>
                                        </p:tgtEl>
                                        <p:attrNameLst>
                                          <p:attrName>ppt_w</p:attrName>
                                        </p:attrNameLst>
                                      </p:cBhvr>
                                      <p:tavLst>
                                        <p:tav tm="0">
                                          <p:val>
                                            <p:fltVal val="0"/>
                                          </p:val>
                                        </p:tav>
                                        <p:tav tm="100000">
                                          <p:val>
                                            <p:strVal val="#ppt_w"/>
                                          </p:val>
                                        </p:tav>
                                      </p:tavLst>
                                    </p:anim>
                                    <p:anim calcmode="lin" valueType="num">
                                      <p:cBhvr>
                                        <p:cTn id="35" dur="250" fill="hold"/>
                                        <p:tgtEl>
                                          <p:spTgt spid="38"/>
                                        </p:tgtEl>
                                        <p:attrNameLst>
                                          <p:attrName>ppt_h</p:attrName>
                                        </p:attrNameLst>
                                      </p:cBhvr>
                                      <p:tavLst>
                                        <p:tav tm="0">
                                          <p:val>
                                            <p:fltVal val="0"/>
                                          </p:val>
                                        </p:tav>
                                        <p:tav tm="100000">
                                          <p:val>
                                            <p:strVal val="#ppt_h"/>
                                          </p:val>
                                        </p:tav>
                                      </p:tavLst>
                                    </p:anim>
                                    <p:animEffect transition="in" filter="fade">
                                      <p:cBhvr>
                                        <p:cTn id="36" dur="250"/>
                                        <p:tgtEl>
                                          <p:spTgt spid="38"/>
                                        </p:tgtEl>
                                      </p:cBhvr>
                                    </p:animEffect>
                                  </p:childTnLst>
                                </p:cTn>
                              </p:par>
                              <p:par>
                                <p:cTn id="37" presetID="6" presetClass="emph" presetSubtype="0" decel="100000" fill="hold" nodeType="withEffect">
                                  <p:stCondLst>
                                    <p:cond delay="200"/>
                                  </p:stCondLst>
                                  <p:childTnLst>
                                    <p:animScale>
                                      <p:cBhvr>
                                        <p:cTn id="38" dur="250" fill="hold"/>
                                        <p:tgtEl>
                                          <p:spTgt spid="38"/>
                                        </p:tgtEl>
                                      </p:cBhvr>
                                      <p:by x="110000" y="110000"/>
                                    </p:animScale>
                                  </p:childTnLst>
                                </p:cTn>
                              </p:par>
                              <p:par>
                                <p:cTn id="39" presetID="6" presetClass="emph" presetSubtype="0" decel="100000" fill="hold" nodeType="withEffect">
                                  <p:stCondLst>
                                    <p:cond delay="300"/>
                                  </p:stCondLst>
                                  <p:childTnLst>
                                    <p:animScale>
                                      <p:cBhvr>
                                        <p:cTn id="40" dur="250" fill="hold"/>
                                        <p:tgtEl>
                                          <p:spTgt spid="38"/>
                                        </p:tgtEl>
                                      </p:cBhvr>
                                      <p:by x="91000" y="91000"/>
                                    </p:animScale>
                                  </p:childTnLst>
                                </p:cTn>
                              </p:par>
                            </p:childTnLst>
                          </p:cTn>
                        </p:par>
                        <p:par>
                          <p:cTn id="41" fill="hold">
                            <p:stCondLst>
                              <p:cond delay="2500"/>
                            </p:stCondLst>
                            <p:childTnLst>
                              <p:par>
                                <p:cTn id="42" presetID="2" presetClass="entr" presetSubtype="4"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400"/>
                                        <p:tgtEl>
                                          <p:spTgt spid="24"/>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fltVal val="0"/>
                                          </p:val>
                                        </p:tav>
                                        <p:tav tm="100000">
                                          <p:val>
                                            <p:strVal val="#ppt_w"/>
                                          </p:val>
                                        </p:tav>
                                      </p:tavLst>
                                    </p:anim>
                                    <p:anim calcmode="lin" valueType="num">
                                      <p:cBhvr>
                                        <p:cTn id="55" dur="250" fill="hold"/>
                                        <p:tgtEl>
                                          <p:spTgt spid="33"/>
                                        </p:tgtEl>
                                        <p:attrNameLst>
                                          <p:attrName>ppt_h</p:attrName>
                                        </p:attrNameLst>
                                      </p:cBhvr>
                                      <p:tavLst>
                                        <p:tav tm="0">
                                          <p:val>
                                            <p:fltVal val="0"/>
                                          </p:val>
                                        </p:tav>
                                        <p:tav tm="100000">
                                          <p:val>
                                            <p:strVal val="#ppt_h"/>
                                          </p:val>
                                        </p:tav>
                                      </p:tavLst>
                                    </p:anim>
                                    <p:animEffect transition="in" filter="fade">
                                      <p:cBhvr>
                                        <p:cTn id="56" dur="250"/>
                                        <p:tgtEl>
                                          <p:spTgt spid="33"/>
                                        </p:tgtEl>
                                      </p:cBhvr>
                                    </p:animEffect>
                                  </p:childTnLst>
                                </p:cTn>
                              </p:par>
                              <p:par>
                                <p:cTn id="57" presetID="6" presetClass="emph" presetSubtype="0" decel="100000" fill="hold" nodeType="withEffect">
                                  <p:stCondLst>
                                    <p:cond delay="200"/>
                                  </p:stCondLst>
                                  <p:childTnLst>
                                    <p:animScale>
                                      <p:cBhvr>
                                        <p:cTn id="58" dur="250" fill="hold"/>
                                        <p:tgtEl>
                                          <p:spTgt spid="33"/>
                                        </p:tgtEl>
                                      </p:cBhvr>
                                      <p:by x="110000" y="110000"/>
                                    </p:animScale>
                                  </p:childTnLst>
                                </p:cTn>
                              </p:par>
                              <p:par>
                                <p:cTn id="59" presetID="6" presetClass="emph" presetSubtype="0" decel="100000" fill="hold" nodeType="withEffect">
                                  <p:stCondLst>
                                    <p:cond delay="300"/>
                                  </p:stCondLst>
                                  <p:childTnLst>
                                    <p:animScale>
                                      <p:cBhvr>
                                        <p:cTn id="60" dur="250" fill="hold"/>
                                        <p:tgtEl>
                                          <p:spTgt spid="33"/>
                                        </p:tgtEl>
                                      </p:cBhvr>
                                      <p:by x="91000" y="91000"/>
                                    </p:animScale>
                                  </p:childTnLst>
                                </p:cTn>
                              </p:par>
                            </p:childTnLst>
                          </p:cTn>
                        </p:par>
                        <p:par>
                          <p:cTn id="61" fill="hold">
                            <p:stCondLst>
                              <p:cond delay="1000"/>
                            </p:stCondLst>
                            <p:childTnLst>
                              <p:par>
                                <p:cTn id="62" presetID="2" presetClass="entr" presetSubtype="4" decel="10000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400"/>
                                        <p:tgtEl>
                                          <p:spTgt spid="25"/>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50" fill="hold"/>
                                        <p:tgtEl>
                                          <p:spTgt spid="41"/>
                                        </p:tgtEl>
                                        <p:attrNameLst>
                                          <p:attrName>ppt_w</p:attrName>
                                        </p:attrNameLst>
                                      </p:cBhvr>
                                      <p:tavLst>
                                        <p:tav tm="0">
                                          <p:val>
                                            <p:fltVal val="0"/>
                                          </p:val>
                                        </p:tav>
                                        <p:tav tm="100000">
                                          <p:val>
                                            <p:strVal val="#ppt_w"/>
                                          </p:val>
                                        </p:tav>
                                      </p:tavLst>
                                    </p:anim>
                                    <p:anim calcmode="lin" valueType="num">
                                      <p:cBhvr>
                                        <p:cTn id="75" dur="250" fill="hold"/>
                                        <p:tgtEl>
                                          <p:spTgt spid="41"/>
                                        </p:tgtEl>
                                        <p:attrNameLst>
                                          <p:attrName>ppt_h</p:attrName>
                                        </p:attrNameLst>
                                      </p:cBhvr>
                                      <p:tavLst>
                                        <p:tav tm="0">
                                          <p:val>
                                            <p:fltVal val="0"/>
                                          </p:val>
                                        </p:tav>
                                        <p:tav tm="100000">
                                          <p:val>
                                            <p:strVal val="#ppt_h"/>
                                          </p:val>
                                        </p:tav>
                                      </p:tavLst>
                                    </p:anim>
                                    <p:animEffect transition="in" filter="fade">
                                      <p:cBhvr>
                                        <p:cTn id="76" dur="250"/>
                                        <p:tgtEl>
                                          <p:spTgt spid="41"/>
                                        </p:tgtEl>
                                      </p:cBhvr>
                                    </p:animEffect>
                                  </p:childTnLst>
                                </p:cTn>
                              </p:par>
                              <p:par>
                                <p:cTn id="77" presetID="6" presetClass="emph" presetSubtype="0" decel="100000" fill="hold" nodeType="withEffect">
                                  <p:stCondLst>
                                    <p:cond delay="200"/>
                                  </p:stCondLst>
                                  <p:childTnLst>
                                    <p:animScale>
                                      <p:cBhvr>
                                        <p:cTn id="78" dur="250" fill="hold"/>
                                        <p:tgtEl>
                                          <p:spTgt spid="41"/>
                                        </p:tgtEl>
                                      </p:cBhvr>
                                      <p:by x="110000" y="110000"/>
                                    </p:animScale>
                                  </p:childTnLst>
                                </p:cTn>
                              </p:par>
                              <p:par>
                                <p:cTn id="79" presetID="6" presetClass="emph" presetSubtype="0" decel="100000" fill="hold" nodeType="withEffect">
                                  <p:stCondLst>
                                    <p:cond delay="300"/>
                                  </p:stCondLst>
                                  <p:childTnLst>
                                    <p:animScale>
                                      <p:cBhvr>
                                        <p:cTn id="80" dur="250" fill="hold"/>
                                        <p:tgtEl>
                                          <p:spTgt spid="41"/>
                                        </p:tgtEl>
                                      </p:cBhvr>
                                      <p:by x="91000" y="91000"/>
                                    </p:animScale>
                                  </p:childTnLst>
                                </p:cTn>
                              </p:par>
                            </p:childTnLst>
                          </p:cTn>
                        </p:par>
                        <p:par>
                          <p:cTn id="81" fill="hold">
                            <p:stCondLst>
                              <p:cond delay="1000"/>
                            </p:stCondLst>
                            <p:childTnLst>
                              <p:par>
                                <p:cTn id="82" presetID="2" presetClass="entr" presetSubtype="4" decel="10000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400"/>
                                        <p:tgtEl>
                                          <p:spTgt spid="26"/>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250" fill="hold"/>
                                        <p:tgtEl>
                                          <p:spTgt spid="51"/>
                                        </p:tgtEl>
                                        <p:attrNameLst>
                                          <p:attrName>ppt_w</p:attrName>
                                        </p:attrNameLst>
                                      </p:cBhvr>
                                      <p:tavLst>
                                        <p:tav tm="0">
                                          <p:val>
                                            <p:fltVal val="0"/>
                                          </p:val>
                                        </p:tav>
                                        <p:tav tm="100000">
                                          <p:val>
                                            <p:strVal val="#ppt_w"/>
                                          </p:val>
                                        </p:tav>
                                      </p:tavLst>
                                    </p:anim>
                                    <p:anim calcmode="lin" valueType="num">
                                      <p:cBhvr>
                                        <p:cTn id="95" dur="250" fill="hold"/>
                                        <p:tgtEl>
                                          <p:spTgt spid="51"/>
                                        </p:tgtEl>
                                        <p:attrNameLst>
                                          <p:attrName>ppt_h</p:attrName>
                                        </p:attrNameLst>
                                      </p:cBhvr>
                                      <p:tavLst>
                                        <p:tav tm="0">
                                          <p:val>
                                            <p:fltVal val="0"/>
                                          </p:val>
                                        </p:tav>
                                        <p:tav tm="100000">
                                          <p:val>
                                            <p:strVal val="#ppt_h"/>
                                          </p:val>
                                        </p:tav>
                                      </p:tavLst>
                                    </p:anim>
                                    <p:animEffect transition="in" filter="fade">
                                      <p:cBhvr>
                                        <p:cTn id="96" dur="250"/>
                                        <p:tgtEl>
                                          <p:spTgt spid="51"/>
                                        </p:tgtEl>
                                      </p:cBhvr>
                                    </p:animEffect>
                                  </p:childTnLst>
                                </p:cTn>
                              </p:par>
                              <p:par>
                                <p:cTn id="97" presetID="6" presetClass="emph" presetSubtype="0" decel="100000" fill="hold" nodeType="withEffect">
                                  <p:stCondLst>
                                    <p:cond delay="200"/>
                                  </p:stCondLst>
                                  <p:childTnLst>
                                    <p:animScale>
                                      <p:cBhvr>
                                        <p:cTn id="98" dur="250" fill="hold"/>
                                        <p:tgtEl>
                                          <p:spTgt spid="51"/>
                                        </p:tgtEl>
                                      </p:cBhvr>
                                      <p:by x="110000" y="110000"/>
                                    </p:animScale>
                                  </p:childTnLst>
                                </p:cTn>
                              </p:par>
                              <p:par>
                                <p:cTn id="99" presetID="6" presetClass="emph" presetSubtype="0" decel="100000" fill="hold" nodeType="withEffect">
                                  <p:stCondLst>
                                    <p:cond delay="300"/>
                                  </p:stCondLst>
                                  <p:childTnLst>
                                    <p:animScale>
                                      <p:cBhvr>
                                        <p:cTn id="100" dur="250" fill="hold"/>
                                        <p:tgtEl>
                                          <p:spTgt spid="51"/>
                                        </p:tgtEl>
                                      </p:cBhvr>
                                      <p:by x="91000" y="91000"/>
                                    </p:animScale>
                                  </p:childTnLst>
                                </p:cTn>
                              </p:par>
                            </p:childTnLst>
                          </p:cTn>
                        </p:par>
                        <p:par>
                          <p:cTn id="101" fill="hold">
                            <p:stCondLst>
                              <p:cond delay="1000"/>
                            </p:stCondLst>
                            <p:childTnLst>
                              <p:par>
                                <p:cTn id="102" presetID="2" presetClass="entr" presetSubtype="4" decel="100000" fill="hold"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ppt_x"/>
                                          </p:val>
                                        </p:tav>
                                        <p:tav tm="100000">
                                          <p:val>
                                            <p:strVal val="#ppt_x"/>
                                          </p:val>
                                        </p:tav>
                                      </p:tavLst>
                                    </p:anim>
                                    <p:anim calcmode="lin" valueType="num">
                                      <p:cBhvr additive="base">
                                        <p:cTn id="10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1351 w 1427586"/>
              <a:gd name="T1" fmla="*/ 572464 h 1656000"/>
              <a:gd name="T2" fmla="*/ 661351 w 1427586"/>
              <a:gd name="T3" fmla="*/ 947691 h 1656000"/>
              <a:gd name="T4" fmla="*/ 564141 w 1427586"/>
              <a:gd name="T5" fmla="*/ 947691 h 1656000"/>
              <a:gd name="T6" fmla="*/ 661351 w 1427586"/>
              <a:gd name="T7" fmla="*/ 572464 h 1656000"/>
              <a:gd name="T8" fmla="*/ 590009 w 1427586"/>
              <a:gd name="T9" fmla="*/ 371509 h 1656000"/>
              <a:gd name="T10" fmla="*/ 399945 w 1427586"/>
              <a:gd name="T11" fmla="*/ 947691 h 1656000"/>
              <a:gd name="T12" fmla="*/ 399945 w 1427586"/>
              <a:gd name="T13" fmla="*/ 1098000 h 1656000"/>
              <a:gd name="T14" fmla="*/ 661351 w 1427586"/>
              <a:gd name="T15" fmla="*/ 1098000 h 1656000"/>
              <a:gd name="T16" fmla="*/ 661351 w 1427586"/>
              <a:gd name="T17" fmla="*/ 1253210 h 1656000"/>
              <a:gd name="T18" fmla="*/ 881368 w 1427586"/>
              <a:gd name="T19" fmla="*/ 1253210 h 1656000"/>
              <a:gd name="T20" fmla="*/ 881368 w 1427586"/>
              <a:gd name="T21" fmla="*/ 1098000 h 1656000"/>
              <a:gd name="T22" fmla="*/ 943997 w 1427586"/>
              <a:gd name="T23" fmla="*/ 1098000 h 1656000"/>
              <a:gd name="T24" fmla="*/ 943997 w 1427586"/>
              <a:gd name="T25" fmla="*/ 947691 h 1656000"/>
              <a:gd name="T26" fmla="*/ 881368 w 1427586"/>
              <a:gd name="T27" fmla="*/ 947691 h 1656000"/>
              <a:gd name="T28" fmla="*/ 881368 w 1427586"/>
              <a:gd name="T29" fmla="*/ 371509 h 1656000"/>
              <a:gd name="T30" fmla="*/ 590009 w 1427586"/>
              <a:gd name="T31" fmla="*/ 371509 h 1656000"/>
              <a:gd name="T32" fmla="*/ 714375 w 1427586"/>
              <a:gd name="T33" fmla="*/ 0 h 1656000"/>
              <a:gd name="T34" fmla="*/ 1428750 w 1427586"/>
              <a:gd name="T35" fmla="*/ 357187 h 1656000"/>
              <a:gd name="T36" fmla="*/ 1428750 w 1427586"/>
              <a:gd name="T37" fmla="*/ 1300162 h 1656000"/>
              <a:gd name="T38" fmla="*/ 714375 w 1427586"/>
              <a:gd name="T39" fmla="*/ 1657350 h 1656000"/>
              <a:gd name="T40" fmla="*/ 0 w 1427586"/>
              <a:gd name="T41" fmla="*/ 1300162 h 1656000"/>
              <a:gd name="T42" fmla="*/ 0 w 1427586"/>
              <a:gd name="T43" fmla="*/ 357187 h 1656000"/>
              <a:gd name="T44" fmla="*/ 714375 w 1427586"/>
              <a:gd name="T45" fmla="*/ 0 h 165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586" h="1656000">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FOUR</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Click 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bwMode="auto">
          <a:xfrm>
            <a:off x="6858000" y="1658938"/>
            <a:ext cx="1784350" cy="2908300"/>
            <a:chOff x="6858016" y="1659316"/>
            <a:chExt cx="1784804" cy="2907334"/>
          </a:xfrm>
        </p:grpSpPr>
        <p:grpSp>
          <p:nvGrpSpPr>
            <p:cNvPr id="26650" name="Group 49"/>
            <p:cNvGrpSpPr/>
            <p:nvPr/>
          </p:nvGrpSpPr>
          <p:grpSpPr bwMode="auto">
            <a:xfrm>
              <a:off x="6858016" y="3357568"/>
              <a:ext cx="1643074" cy="1209082"/>
              <a:chOff x="6858016" y="3357568"/>
              <a:chExt cx="1643074" cy="1209082"/>
            </a:xfrm>
          </p:grpSpPr>
          <p:sp>
            <p:nvSpPr>
              <p:cNvPr id="23" name="Rectangle 22"/>
              <p:cNvSpPr/>
              <p:nvPr/>
            </p:nvSpPr>
            <p:spPr>
              <a:xfrm>
                <a:off x="6858016" y="3643032"/>
                <a:ext cx="1643481" cy="923618"/>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4" name="Rectangle 23"/>
              <p:cNvSpPr/>
              <p:nvPr/>
            </p:nvSpPr>
            <p:spPr>
              <a:xfrm>
                <a:off x="7053329" y="3357377"/>
                <a:ext cx="125762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Document File</a:t>
                </a: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47" name="组合 46"/>
          <p:cNvGrpSpPr/>
          <p:nvPr/>
        </p:nvGrpSpPr>
        <p:grpSpPr bwMode="auto">
          <a:xfrm>
            <a:off x="4786313" y="1227138"/>
            <a:ext cx="1643062" cy="3200400"/>
            <a:chOff x="6385076" y="1636400"/>
            <a:chExt cx="2191906" cy="4267801"/>
          </a:xfrm>
        </p:grpSpPr>
        <p:grpSp>
          <p:nvGrpSpPr>
            <p:cNvPr id="26644" name="Group 48"/>
            <p:cNvGrpSpPr/>
            <p:nvPr/>
          </p:nvGrpSpPr>
          <p:grpSpPr bwMode="auto">
            <a:xfrm>
              <a:off x="6385076" y="4476758"/>
              <a:ext cx="2191906" cy="1427443"/>
              <a:chOff x="4786314" y="3357568"/>
              <a:chExt cx="1643074" cy="1070582"/>
            </a:xfrm>
          </p:grpSpPr>
          <p:sp>
            <p:nvSpPr>
              <p:cNvPr id="21" name="Rectangle 20"/>
              <p:cNvSpPr/>
              <p:nvPr/>
            </p:nvSpPr>
            <p:spPr>
              <a:xfrm>
                <a:off x="4786314" y="3643814"/>
                <a:ext cx="1643074" cy="784336"/>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latin typeface="Open Sans Light" pitchFamily="34" charset="0"/>
                  <a:ea typeface="Open Sans Light" pitchFamily="34" charset="0"/>
                  <a:cs typeface="Open Sans Light" pitchFamily="34" charset="0"/>
                </a:endParaRPr>
              </a:p>
            </p:txBody>
          </p:sp>
          <p:sp>
            <p:nvSpPr>
              <p:cNvPr id="22" name="Rectangle 21"/>
              <p:cNvSpPr/>
              <p:nvPr/>
            </p:nvSpPr>
            <p:spPr>
              <a:xfrm>
                <a:off x="5086353" y="3358024"/>
                <a:ext cx="1087446" cy="276264"/>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Calendar List</a:t>
                </a: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12" name="Group 56"/>
          <p:cNvGrpSpPr/>
          <p:nvPr/>
        </p:nvGrpSpPr>
        <p:grpSpPr bwMode="auto">
          <a:xfrm>
            <a:off x="571500" y="1658938"/>
            <a:ext cx="1643063" cy="2908300"/>
            <a:chOff x="571472" y="1659313"/>
            <a:chExt cx="1643074" cy="2907337"/>
          </a:xfrm>
        </p:grpSpPr>
        <p:grpSp>
          <p:nvGrpSpPr>
            <p:cNvPr id="26638" name="Group 46"/>
            <p:cNvGrpSpPr/>
            <p:nvPr/>
          </p:nvGrpSpPr>
          <p:grpSpPr bwMode="auto">
            <a:xfrm>
              <a:off x="571472" y="3357568"/>
              <a:ext cx="1643074" cy="1209082"/>
              <a:chOff x="571472" y="3357568"/>
              <a:chExt cx="1643074" cy="1209082"/>
            </a:xfrm>
          </p:grpSpPr>
          <p:sp>
            <p:nvSpPr>
              <p:cNvPr id="17" name="Rectangle 16"/>
              <p:cNvSpPr/>
              <p:nvPr/>
            </p:nvSpPr>
            <p:spPr>
              <a:xfrm>
                <a:off x="571472" y="3643031"/>
                <a:ext cx="1643074"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18" name="Rectangle 17"/>
              <p:cNvSpPr/>
              <p:nvPr/>
            </p:nvSpPr>
            <p:spPr>
              <a:xfrm>
                <a:off x="847699" y="3357375"/>
                <a:ext cx="1082682"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Shop Online</a:t>
                </a: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7" name="AutoShape 28"/>
            <p:cNvSpPr/>
            <p:nvPr/>
          </p:nvSpPr>
          <p:spPr bwMode="auto">
            <a:xfrm>
              <a:off x="1285852" y="2000512"/>
              <a:ext cx="366715" cy="36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nvGrpSpPr>
          <p:cNvPr id="40" name="Group 57"/>
          <p:cNvGrpSpPr/>
          <p:nvPr/>
        </p:nvGrpSpPr>
        <p:grpSpPr bwMode="auto">
          <a:xfrm>
            <a:off x="2554288" y="1658938"/>
            <a:ext cx="1731962" cy="2908300"/>
            <a:chOff x="2554002" y="1659314"/>
            <a:chExt cx="1732246" cy="2907336"/>
          </a:xfrm>
        </p:grpSpPr>
        <p:grpSp>
          <p:nvGrpSpPr>
            <p:cNvPr id="26632" name="Group 47"/>
            <p:cNvGrpSpPr/>
            <p:nvPr/>
          </p:nvGrpSpPr>
          <p:grpSpPr bwMode="auto">
            <a:xfrm>
              <a:off x="2643174" y="3357568"/>
              <a:ext cx="1643074" cy="1209082"/>
              <a:chOff x="2643174" y="3357568"/>
              <a:chExt cx="1643074" cy="1209082"/>
            </a:xfrm>
          </p:grpSpPr>
          <p:sp>
            <p:nvSpPr>
              <p:cNvPr id="19" name="Rectangle 18"/>
              <p:cNvSpPr/>
              <p:nvPr/>
            </p:nvSpPr>
            <p:spPr>
              <a:xfrm>
                <a:off x="2642917" y="3643031"/>
                <a:ext cx="1643331"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0" name="Rectangle 19"/>
              <p:cNvSpPr/>
              <p:nvPr/>
            </p:nvSpPr>
            <p:spPr>
              <a:xfrm>
                <a:off x="2760411" y="3357376"/>
                <a:ext cx="140358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Research Online</a:t>
                </a: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8" name="AutoShape 100"/>
            <p:cNvSpPr/>
            <p:nvPr/>
          </p:nvSpPr>
          <p:spPr bwMode="auto">
            <a:xfrm>
              <a:off x="3357409" y="2000513"/>
              <a:ext cx="320728" cy="36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sp>
        <p:nvSpPr>
          <p:cNvPr id="42"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43"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down)">
                                      <p:cBhvr>
                                        <p:cTn id="8" dur="500"/>
                                        <p:tgtEl>
                                          <p:spTgt spid="4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ppt_y</p:attrName>
                                        </p:attrNameLst>
                                      </p:cBhvr>
                                      <p:tavLst>
                                        <p:tav tm="0">
                                          <p:val>
                                            <p:strVal val="#ppt_y-#ppt_h*1.125000"/>
                                          </p:val>
                                        </p:tav>
                                        <p:tav tm="100000">
                                          <p:val>
                                            <p:strVal val="#ppt_y"/>
                                          </p:val>
                                        </p:tav>
                                      </p:tavLst>
                                    </p:anim>
                                    <p:animEffect transition="in" filter="wipe(down)">
                                      <p:cBhvr>
                                        <p:cTn id="12" dur="500"/>
                                        <p:tgtEl>
                                          <p:spTgt spid="43"/>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Top)">
                                      <p:cBhvr>
                                        <p:cTn id="16" dur="500"/>
                                        <p:tgtEl>
                                          <p:spTgt spid="12"/>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Top)">
                                      <p:cBhvr>
                                        <p:cTn id="20" dur="500"/>
                                        <p:tgtEl>
                                          <p:spTgt spid="40"/>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Top)">
                                      <p:cBhvr>
                                        <p:cTn id="24" dur="500"/>
                                        <p:tgtEl>
                                          <p:spTgt spid="47"/>
                                        </p:tgtEl>
                                      </p:cBhvr>
                                    </p:animEffect>
                                  </p:childTnLst>
                                </p:cTn>
                              </p:par>
                            </p:childTnLst>
                          </p:cTn>
                        </p:par>
                        <p:par>
                          <p:cTn id="25" fill="hold">
                            <p:stCondLst>
                              <p:cond delay="2000"/>
                            </p:stCondLst>
                            <p:childTnLst>
                              <p:par>
                                <p:cTn id="26" presetID="1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To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441125" y="528320"/>
            <a:ext cx="8239259" cy="0"/>
            <a:chOff x="600676" y="678668"/>
            <a:chExt cx="10985679" cy="0"/>
          </a:xfrm>
        </p:grpSpPr>
        <p:cxnSp>
          <p:nvCxnSpPr>
            <p:cNvPr id="3" name="直接连接符 2"/>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046473" y="22532"/>
            <a:ext cx="1011452" cy="1011576"/>
            <a:chOff x="3276601" y="1276192"/>
            <a:chExt cx="2590799" cy="2591116"/>
          </a:xfrm>
          <a:solidFill>
            <a:schemeClr val="bg1"/>
          </a:solidFill>
        </p:grpSpPr>
        <p:sp>
          <p:nvSpPr>
            <p:cNvPr id="8" name="矩形 7"/>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8"/>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矩形 19"/>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矩形 21"/>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矩形 23"/>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矩形 24"/>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矩形 29"/>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矩形 31"/>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矩形 32"/>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4" name="矩形 33"/>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矩形 37"/>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矩形 38"/>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矩形 39"/>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矩形 40"/>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2" name="矩形 41"/>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矩形 42"/>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矩形 43"/>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矩形 44"/>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矩形 46"/>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矩形 47"/>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矩形 48"/>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0" name="矩形 49"/>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 name="矩形 50"/>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矩形 51"/>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4" name="矩形 53"/>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5" name="矩形 54"/>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6" name="矩形 55"/>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矩形 56"/>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8" name="矩形 57"/>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9" name="矩形 58"/>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0" name="矩形 59"/>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1" name="矩形 60"/>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2" name="矩形 61"/>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矩形 63"/>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矩形 64"/>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7" name="矩形 66"/>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9" name="矩形 68"/>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0" name="矩形 69"/>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1" name="矩形 70"/>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2" name="矩形 71"/>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3" name="矩形 72"/>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4" name="矩形 73"/>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5" name="矩形 74"/>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6" name="矩形 75"/>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7" name="矩形 76"/>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8" name="矩形 77"/>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9" name="矩形 78"/>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0" name="矩形 79"/>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1" name="矩形 80"/>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2" name="矩形 81"/>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3" name="矩形 82"/>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4" name="矩形 83"/>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5" name="矩形 84"/>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6" name="矩形 85"/>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7" name="矩形 86"/>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8" name="矩形 87"/>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9" name="矩形 88"/>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0" name="矩形 89"/>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1" name="矩形 90"/>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2" name="矩形 91"/>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3" name="矩形 92"/>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4" name="矩形 93"/>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5" name="矩形 94"/>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6" name="矩形 95"/>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7" name="矩形 96"/>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8" name="矩形 97"/>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9" name="矩形 98"/>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0" name="矩形 99"/>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1" name="矩形 100"/>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 name="矩形 101"/>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3" name="矩形 102"/>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4" name="矩形 103"/>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5" name="矩形 104"/>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6" name="矩形 105"/>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9" name="椭圆 108"/>
          <p:cNvSpPr/>
          <p:nvPr/>
        </p:nvSpPr>
        <p:spPr>
          <a:xfrm>
            <a:off x="4163725" y="143826"/>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108" name="文本框 107"/>
          <p:cNvSpPr txBox="1"/>
          <p:nvPr/>
        </p:nvSpPr>
        <p:spPr>
          <a:xfrm>
            <a:off x="4141606" y="296208"/>
            <a:ext cx="800219" cy="461665"/>
          </a:xfrm>
          <a:prstGeom prst="rect">
            <a:avLst/>
          </a:prstGeom>
          <a:noFill/>
        </p:spPr>
        <p:txBody>
          <a:bodyPr wrap="none" rtlCol="0">
            <a:spAutoFit/>
          </a:bodyPr>
          <a:lstStyle/>
          <a:p>
            <a:r>
              <a:rPr lang="zh-CN" altLang="en-US" sz="2400" b="1" dirty="0">
                <a:solidFill>
                  <a:schemeClr val="bg1"/>
                </a:solidFill>
                <a:latin typeface="+mj-ea"/>
                <a:ea typeface="+mj-ea"/>
              </a:rPr>
              <a:t>目录</a:t>
            </a:r>
          </a:p>
        </p:txBody>
      </p:sp>
      <p:sp>
        <p:nvSpPr>
          <p:cNvPr id="152" name="等腰三角形 151"/>
          <p:cNvSpPr/>
          <p:nvPr/>
        </p:nvSpPr>
        <p:spPr>
          <a:xfrm flipV="1">
            <a:off x="1614781" y="2132983"/>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等腰三角形 153"/>
          <p:cNvSpPr/>
          <p:nvPr/>
        </p:nvSpPr>
        <p:spPr>
          <a:xfrm flipV="1">
            <a:off x="161477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文本框 155"/>
          <p:cNvSpPr txBox="1"/>
          <p:nvPr/>
        </p:nvSpPr>
        <p:spPr>
          <a:xfrm>
            <a:off x="1916328" y="2096727"/>
            <a:ext cx="418704" cy="600164"/>
          </a:xfrm>
          <a:prstGeom prst="rect">
            <a:avLst/>
          </a:prstGeom>
          <a:noFill/>
        </p:spPr>
        <p:txBody>
          <a:bodyPr wrap="none" rtlCol="0">
            <a:spAutoFit/>
          </a:bodyPr>
          <a:lstStyle/>
          <a:p>
            <a:r>
              <a:rPr lang="en-US" altLang="zh-CN" sz="3300" dirty="0">
                <a:solidFill>
                  <a:schemeClr val="bg1"/>
                </a:solidFill>
              </a:rPr>
              <a:t>1</a:t>
            </a:r>
            <a:endParaRPr lang="zh-CN" altLang="en-US" sz="3300" dirty="0">
              <a:solidFill>
                <a:schemeClr val="bg1"/>
              </a:solidFill>
            </a:endParaRPr>
          </a:p>
        </p:txBody>
      </p:sp>
      <p:sp>
        <p:nvSpPr>
          <p:cNvPr id="157" name="TextBox 6"/>
          <p:cNvSpPr txBox="1">
            <a:spLocks noChangeArrowheads="1"/>
          </p:cNvSpPr>
          <p:nvPr/>
        </p:nvSpPr>
        <p:spPr bwMode="auto">
          <a:xfrm>
            <a:off x="1400832" y="301626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公司与团队</a:t>
            </a:r>
          </a:p>
        </p:txBody>
      </p:sp>
      <p:sp>
        <p:nvSpPr>
          <p:cNvPr id="158" name="TextBox 7"/>
          <p:cNvSpPr txBox="1"/>
          <p:nvPr/>
        </p:nvSpPr>
        <p:spPr>
          <a:xfrm>
            <a:off x="1699896" y="3273144"/>
            <a:ext cx="725200"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我们是谁</a:t>
            </a:r>
          </a:p>
        </p:txBody>
      </p:sp>
      <p:sp>
        <p:nvSpPr>
          <p:cNvPr id="160" name="等腰三角形 159"/>
          <p:cNvSpPr/>
          <p:nvPr/>
        </p:nvSpPr>
        <p:spPr>
          <a:xfrm flipV="1">
            <a:off x="3138380"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等腰三角形 160"/>
          <p:cNvSpPr/>
          <p:nvPr/>
        </p:nvSpPr>
        <p:spPr>
          <a:xfrm flipV="1">
            <a:off x="3138380"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文本框 161"/>
          <p:cNvSpPr txBox="1"/>
          <p:nvPr/>
        </p:nvSpPr>
        <p:spPr>
          <a:xfrm>
            <a:off x="3439929" y="2659980"/>
            <a:ext cx="418704" cy="600164"/>
          </a:xfrm>
          <a:prstGeom prst="rect">
            <a:avLst/>
          </a:prstGeom>
          <a:noFill/>
        </p:spPr>
        <p:txBody>
          <a:bodyPr wrap="none" rtlCol="0">
            <a:spAutoFit/>
          </a:bodyPr>
          <a:lstStyle/>
          <a:p>
            <a:r>
              <a:rPr lang="en-US" altLang="zh-CN" sz="3300" dirty="0">
                <a:solidFill>
                  <a:schemeClr val="bg1"/>
                </a:solidFill>
              </a:rPr>
              <a:t>2</a:t>
            </a:r>
            <a:endParaRPr lang="zh-CN" altLang="en-US" sz="3300" dirty="0">
              <a:solidFill>
                <a:schemeClr val="bg1"/>
              </a:solidFill>
            </a:endParaRPr>
          </a:p>
        </p:txBody>
      </p:sp>
      <p:sp>
        <p:nvSpPr>
          <p:cNvPr id="164" name="等腰三角形 163"/>
          <p:cNvSpPr/>
          <p:nvPr/>
        </p:nvSpPr>
        <p:spPr>
          <a:xfrm flipV="1">
            <a:off x="5056078"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等腰三角形 164"/>
          <p:cNvSpPr/>
          <p:nvPr/>
        </p:nvSpPr>
        <p:spPr>
          <a:xfrm flipV="1">
            <a:off x="5056078"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文本框 165"/>
          <p:cNvSpPr txBox="1"/>
          <p:nvPr/>
        </p:nvSpPr>
        <p:spPr>
          <a:xfrm>
            <a:off x="5357627" y="2659980"/>
            <a:ext cx="418704" cy="600164"/>
          </a:xfrm>
          <a:prstGeom prst="rect">
            <a:avLst/>
          </a:prstGeom>
          <a:noFill/>
        </p:spPr>
        <p:txBody>
          <a:bodyPr wrap="none" rtlCol="0">
            <a:spAutoFit/>
          </a:bodyPr>
          <a:lstStyle/>
          <a:p>
            <a:r>
              <a:rPr lang="en-US" altLang="zh-CN" sz="3300" dirty="0">
                <a:solidFill>
                  <a:schemeClr val="bg1"/>
                </a:solidFill>
              </a:rPr>
              <a:t>3</a:t>
            </a:r>
            <a:endParaRPr lang="zh-CN" altLang="en-US" sz="3300" dirty="0">
              <a:solidFill>
                <a:schemeClr val="bg1"/>
              </a:solidFill>
            </a:endParaRPr>
          </a:p>
        </p:txBody>
      </p:sp>
      <p:sp>
        <p:nvSpPr>
          <p:cNvPr id="168" name="等腰三角形 167"/>
          <p:cNvSpPr/>
          <p:nvPr/>
        </p:nvSpPr>
        <p:spPr>
          <a:xfrm flipV="1">
            <a:off x="6768340" y="2132984"/>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等腰三角形 168"/>
          <p:cNvSpPr/>
          <p:nvPr/>
        </p:nvSpPr>
        <p:spPr>
          <a:xfrm flipV="1">
            <a:off x="676833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文本框 169"/>
          <p:cNvSpPr txBox="1"/>
          <p:nvPr/>
        </p:nvSpPr>
        <p:spPr>
          <a:xfrm>
            <a:off x="7069887" y="2096729"/>
            <a:ext cx="418704" cy="600164"/>
          </a:xfrm>
          <a:prstGeom prst="rect">
            <a:avLst/>
          </a:prstGeom>
          <a:noFill/>
        </p:spPr>
        <p:txBody>
          <a:bodyPr wrap="none" rtlCol="0">
            <a:spAutoFit/>
          </a:bodyPr>
          <a:lstStyle/>
          <a:p>
            <a:r>
              <a:rPr lang="en-US" altLang="zh-CN" sz="3300" dirty="0">
                <a:solidFill>
                  <a:schemeClr val="bg1"/>
                </a:solidFill>
              </a:rPr>
              <a:t>4</a:t>
            </a:r>
            <a:endParaRPr lang="zh-CN" altLang="en-US" sz="3300" dirty="0">
              <a:solidFill>
                <a:schemeClr val="bg1"/>
              </a:solidFill>
            </a:endParaRPr>
          </a:p>
        </p:txBody>
      </p:sp>
      <p:sp>
        <p:nvSpPr>
          <p:cNvPr id="175" name="TextBox 6"/>
          <p:cNvSpPr txBox="1">
            <a:spLocks noChangeArrowheads="1"/>
          </p:cNvSpPr>
          <p:nvPr/>
        </p:nvSpPr>
        <p:spPr bwMode="auto">
          <a:xfrm>
            <a:off x="2948487" y="3560866"/>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项目介绍</a:t>
            </a:r>
          </a:p>
        </p:txBody>
      </p:sp>
      <p:sp>
        <p:nvSpPr>
          <p:cNvPr id="176" name="TextBox 8"/>
          <p:cNvSpPr txBox="1"/>
          <p:nvPr/>
        </p:nvSpPr>
        <p:spPr>
          <a:xfrm>
            <a:off x="3117809" y="3824834"/>
            <a:ext cx="936796"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我们要做什么</a:t>
            </a:r>
          </a:p>
        </p:txBody>
      </p:sp>
      <p:sp>
        <p:nvSpPr>
          <p:cNvPr id="177" name="TextBox 6"/>
          <p:cNvSpPr txBox="1">
            <a:spLocks noChangeArrowheads="1"/>
          </p:cNvSpPr>
          <p:nvPr/>
        </p:nvSpPr>
        <p:spPr bwMode="auto">
          <a:xfrm>
            <a:off x="4840622" y="3574365"/>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产品与运营</a:t>
            </a:r>
          </a:p>
        </p:txBody>
      </p:sp>
      <p:sp>
        <p:nvSpPr>
          <p:cNvPr id="178" name="TextBox 9"/>
          <p:cNvSpPr txBox="1"/>
          <p:nvPr/>
        </p:nvSpPr>
        <p:spPr>
          <a:xfrm>
            <a:off x="5063576" y="3823295"/>
            <a:ext cx="830998"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我们怎么做</a:t>
            </a:r>
          </a:p>
        </p:txBody>
      </p:sp>
      <p:sp>
        <p:nvSpPr>
          <p:cNvPr id="179" name="TextBox 6"/>
          <p:cNvSpPr txBox="1">
            <a:spLocks noChangeArrowheads="1"/>
          </p:cNvSpPr>
          <p:nvPr/>
        </p:nvSpPr>
        <p:spPr bwMode="auto">
          <a:xfrm>
            <a:off x="6574508" y="303810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发展前景</a:t>
            </a:r>
          </a:p>
        </p:txBody>
      </p:sp>
      <p:sp>
        <p:nvSpPr>
          <p:cNvPr id="180" name="TextBox 10"/>
          <p:cNvSpPr txBox="1"/>
          <p:nvPr/>
        </p:nvSpPr>
        <p:spPr>
          <a:xfrm>
            <a:off x="6724777" y="3290618"/>
            <a:ext cx="1042594"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长期的战略目标</a:t>
            </a: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750"/>
                                        <p:tgtEl>
                                          <p:spTgt spid="107"/>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heel(1)">
                                      <p:cBhvr>
                                        <p:cTn id="15" dur="2000"/>
                                        <p:tgtEl>
                                          <p:spTgt spid="10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heel(1)">
                                      <p:cBhvr>
                                        <p:cTn id="18" dur="2000"/>
                                        <p:tgtEl>
                                          <p:spTgt spid="108"/>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108"/>
                                        </p:tgtEl>
                                      </p:cBhvr>
                                    </p:animEffect>
                                    <p:animScale>
                                      <p:cBhvr>
                                        <p:cTn id="22" dur="250" autoRev="1" fill="hold"/>
                                        <p:tgtEl>
                                          <p:spTgt spid="108"/>
                                        </p:tgtEl>
                                      </p:cBhvr>
                                      <p:by x="105000" y="105000"/>
                                    </p:animScale>
                                  </p:childTnLst>
                                </p:cTn>
                              </p:par>
                            </p:childTnLst>
                          </p:cTn>
                        </p:par>
                        <p:par>
                          <p:cTn id="23" fill="hold">
                            <p:stCondLst>
                              <p:cond delay="3500"/>
                            </p:stCondLst>
                            <p:childTnLst>
                              <p:par>
                                <p:cTn id="24" presetID="12" presetClass="entr" presetSubtype="1" fill="hold" grpId="0"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p:tgtEl>
                                          <p:spTgt spid="154"/>
                                        </p:tgtEl>
                                        <p:attrNameLst>
                                          <p:attrName>ppt_y</p:attrName>
                                        </p:attrNameLst>
                                      </p:cBhvr>
                                      <p:tavLst>
                                        <p:tav tm="0">
                                          <p:val>
                                            <p:strVal val="#ppt_y-#ppt_h*1.125000"/>
                                          </p:val>
                                        </p:tav>
                                        <p:tav tm="100000">
                                          <p:val>
                                            <p:strVal val="#ppt_y"/>
                                          </p:val>
                                        </p:tav>
                                      </p:tavLst>
                                    </p:anim>
                                    <p:animEffect transition="in" filter="wipe(down)">
                                      <p:cBhvr>
                                        <p:cTn id="27" dur="500"/>
                                        <p:tgtEl>
                                          <p:spTgt spid="154"/>
                                        </p:tgtEl>
                                      </p:cBhvr>
                                    </p:animEffec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500"/>
                                        <p:tgtEl>
                                          <p:spTgt spid="152"/>
                                        </p:tgtEl>
                                        <p:attrNameLst>
                                          <p:attrName>ppt_y</p:attrName>
                                        </p:attrNameLst>
                                      </p:cBhvr>
                                      <p:tavLst>
                                        <p:tav tm="0">
                                          <p:val>
                                            <p:strVal val="#ppt_y+#ppt_h*1.125000"/>
                                          </p:val>
                                        </p:tav>
                                        <p:tav tm="100000">
                                          <p:val>
                                            <p:strVal val="#ppt_y"/>
                                          </p:val>
                                        </p:tav>
                                      </p:tavLst>
                                    </p:anim>
                                    <p:animEffect transition="in" filter="wipe(up)">
                                      <p:cBhvr>
                                        <p:cTn id="32" dur="500"/>
                                        <p:tgtEl>
                                          <p:spTgt spid="152"/>
                                        </p:tgtEl>
                                      </p:cBhvr>
                                    </p:animEffect>
                                  </p:childTnLst>
                                </p:cTn>
                              </p:par>
                            </p:childTnLst>
                          </p:cTn>
                        </p:par>
                        <p:par>
                          <p:cTn id="33" fill="hold">
                            <p:stCondLst>
                              <p:cond delay="4500"/>
                            </p:stCondLst>
                            <p:childTnLst>
                              <p:par>
                                <p:cTn id="34" presetID="31" presetClass="entr" presetSubtype="0" fill="hold" grpId="0" nodeType="afterEffect">
                                  <p:stCondLst>
                                    <p:cond delay="0"/>
                                  </p:stCondLst>
                                  <p:childTnLst>
                                    <p:set>
                                      <p:cBhvr>
                                        <p:cTn id="35" dur="1" fill="hold">
                                          <p:stCondLst>
                                            <p:cond delay="0"/>
                                          </p:stCondLst>
                                        </p:cTn>
                                        <p:tgtEl>
                                          <p:spTgt spid="156"/>
                                        </p:tgtEl>
                                        <p:attrNameLst>
                                          <p:attrName>style.visibility</p:attrName>
                                        </p:attrNameLst>
                                      </p:cBhvr>
                                      <p:to>
                                        <p:strVal val="visible"/>
                                      </p:to>
                                    </p:set>
                                    <p:anim calcmode="lin" valueType="num">
                                      <p:cBhvr>
                                        <p:cTn id="36" dur="750" fill="hold"/>
                                        <p:tgtEl>
                                          <p:spTgt spid="156"/>
                                        </p:tgtEl>
                                        <p:attrNameLst>
                                          <p:attrName>ppt_w</p:attrName>
                                        </p:attrNameLst>
                                      </p:cBhvr>
                                      <p:tavLst>
                                        <p:tav tm="0">
                                          <p:val>
                                            <p:fltVal val="0"/>
                                          </p:val>
                                        </p:tav>
                                        <p:tav tm="100000">
                                          <p:val>
                                            <p:strVal val="#ppt_w"/>
                                          </p:val>
                                        </p:tav>
                                      </p:tavLst>
                                    </p:anim>
                                    <p:anim calcmode="lin" valueType="num">
                                      <p:cBhvr>
                                        <p:cTn id="37" dur="750" fill="hold"/>
                                        <p:tgtEl>
                                          <p:spTgt spid="156"/>
                                        </p:tgtEl>
                                        <p:attrNameLst>
                                          <p:attrName>ppt_h</p:attrName>
                                        </p:attrNameLst>
                                      </p:cBhvr>
                                      <p:tavLst>
                                        <p:tav tm="0">
                                          <p:val>
                                            <p:fltVal val="0"/>
                                          </p:val>
                                        </p:tav>
                                        <p:tav tm="100000">
                                          <p:val>
                                            <p:strVal val="#ppt_h"/>
                                          </p:val>
                                        </p:tav>
                                      </p:tavLst>
                                    </p:anim>
                                    <p:anim calcmode="lin" valueType="num">
                                      <p:cBhvr>
                                        <p:cTn id="38" dur="750" fill="hold"/>
                                        <p:tgtEl>
                                          <p:spTgt spid="156"/>
                                        </p:tgtEl>
                                        <p:attrNameLst>
                                          <p:attrName>style.rotation</p:attrName>
                                        </p:attrNameLst>
                                      </p:cBhvr>
                                      <p:tavLst>
                                        <p:tav tm="0">
                                          <p:val>
                                            <p:fltVal val="90"/>
                                          </p:val>
                                        </p:tav>
                                        <p:tav tm="100000">
                                          <p:val>
                                            <p:fltVal val="0"/>
                                          </p:val>
                                        </p:tav>
                                      </p:tavLst>
                                    </p:anim>
                                    <p:animEffect transition="in" filter="fade">
                                      <p:cBhvr>
                                        <p:cTn id="39" dur="750"/>
                                        <p:tgtEl>
                                          <p:spTgt spid="156"/>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57"/>
                                        </p:tgtEl>
                                        <p:attrNameLst>
                                          <p:attrName>style.visibility</p:attrName>
                                        </p:attrNameLst>
                                      </p:cBhvr>
                                      <p:to>
                                        <p:strVal val="visible"/>
                                      </p:to>
                                    </p:set>
                                    <p:animEffect transition="in" filter="wipe(left)">
                                      <p:cBhvr>
                                        <p:cTn id="43" dur="750"/>
                                        <p:tgtEl>
                                          <p:spTgt spid="157"/>
                                        </p:tgtEl>
                                      </p:cBhvr>
                                    </p:animEffect>
                                  </p:childTnLst>
                                </p:cTn>
                              </p:par>
                            </p:childTnLst>
                          </p:cTn>
                        </p:par>
                        <p:par>
                          <p:cTn id="44" fill="hold">
                            <p:stCondLst>
                              <p:cond delay="6500"/>
                            </p:stCondLst>
                            <p:childTnLst>
                              <p:par>
                                <p:cTn id="45" presetID="22" presetClass="entr" presetSubtype="8" fill="hold" grpId="0" nodeType="after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wipe(left)">
                                      <p:cBhvr>
                                        <p:cTn id="47" dur="750"/>
                                        <p:tgtEl>
                                          <p:spTgt spid="158"/>
                                        </p:tgtEl>
                                      </p:cBhvr>
                                    </p:animEffect>
                                  </p:childTnLst>
                                </p:cTn>
                              </p:par>
                            </p:childTnLst>
                          </p:cTn>
                        </p:par>
                        <p:par>
                          <p:cTn id="48" fill="hold">
                            <p:stCondLst>
                              <p:cond delay="7500"/>
                            </p:stCondLst>
                            <p:childTnLst>
                              <p:par>
                                <p:cTn id="49" presetID="12" presetClass="entr" presetSubtype="1"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 calcmode="lin" valueType="num">
                                      <p:cBhvr additive="base">
                                        <p:cTn id="51" dur="500"/>
                                        <p:tgtEl>
                                          <p:spTgt spid="161"/>
                                        </p:tgtEl>
                                        <p:attrNameLst>
                                          <p:attrName>ppt_y</p:attrName>
                                        </p:attrNameLst>
                                      </p:cBhvr>
                                      <p:tavLst>
                                        <p:tav tm="0">
                                          <p:val>
                                            <p:strVal val="#ppt_y-#ppt_h*1.125000"/>
                                          </p:val>
                                        </p:tav>
                                        <p:tav tm="100000">
                                          <p:val>
                                            <p:strVal val="#ppt_y"/>
                                          </p:val>
                                        </p:tav>
                                      </p:tavLst>
                                    </p:anim>
                                    <p:animEffect transition="in" filter="wipe(down)">
                                      <p:cBhvr>
                                        <p:cTn id="52" dur="500"/>
                                        <p:tgtEl>
                                          <p:spTgt spid="161"/>
                                        </p:tgtEl>
                                      </p:cBhvr>
                                    </p:animEffect>
                                  </p:childTnLst>
                                </p:cTn>
                              </p:par>
                            </p:childTnLst>
                          </p:cTn>
                        </p:par>
                        <p:par>
                          <p:cTn id="53" fill="hold">
                            <p:stCondLst>
                              <p:cond delay="8000"/>
                            </p:stCondLst>
                            <p:childTnLst>
                              <p:par>
                                <p:cTn id="54" presetID="12" presetClass="entr" presetSubtype="4"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additive="base">
                                        <p:cTn id="56" dur="500"/>
                                        <p:tgtEl>
                                          <p:spTgt spid="160"/>
                                        </p:tgtEl>
                                        <p:attrNameLst>
                                          <p:attrName>ppt_y</p:attrName>
                                        </p:attrNameLst>
                                      </p:cBhvr>
                                      <p:tavLst>
                                        <p:tav tm="0">
                                          <p:val>
                                            <p:strVal val="#ppt_y+#ppt_h*1.125000"/>
                                          </p:val>
                                        </p:tav>
                                        <p:tav tm="100000">
                                          <p:val>
                                            <p:strVal val="#ppt_y"/>
                                          </p:val>
                                        </p:tav>
                                      </p:tavLst>
                                    </p:anim>
                                    <p:animEffect transition="in" filter="wipe(up)">
                                      <p:cBhvr>
                                        <p:cTn id="57" dur="500"/>
                                        <p:tgtEl>
                                          <p:spTgt spid="160"/>
                                        </p:tgtEl>
                                      </p:cBhvr>
                                    </p:animEffect>
                                  </p:childTnLst>
                                </p:cTn>
                              </p:par>
                            </p:childTnLst>
                          </p:cTn>
                        </p:par>
                        <p:par>
                          <p:cTn id="58" fill="hold">
                            <p:stCondLst>
                              <p:cond delay="8500"/>
                            </p:stCondLst>
                            <p:childTnLst>
                              <p:par>
                                <p:cTn id="59" presetID="31" presetClass="entr" presetSubtype="0" fill="hold" grpId="0" nodeType="afterEffect">
                                  <p:stCondLst>
                                    <p:cond delay="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750" fill="hold"/>
                                        <p:tgtEl>
                                          <p:spTgt spid="162"/>
                                        </p:tgtEl>
                                        <p:attrNameLst>
                                          <p:attrName>ppt_w</p:attrName>
                                        </p:attrNameLst>
                                      </p:cBhvr>
                                      <p:tavLst>
                                        <p:tav tm="0">
                                          <p:val>
                                            <p:fltVal val="0"/>
                                          </p:val>
                                        </p:tav>
                                        <p:tav tm="100000">
                                          <p:val>
                                            <p:strVal val="#ppt_w"/>
                                          </p:val>
                                        </p:tav>
                                      </p:tavLst>
                                    </p:anim>
                                    <p:anim calcmode="lin" valueType="num">
                                      <p:cBhvr>
                                        <p:cTn id="62" dur="750" fill="hold"/>
                                        <p:tgtEl>
                                          <p:spTgt spid="162"/>
                                        </p:tgtEl>
                                        <p:attrNameLst>
                                          <p:attrName>ppt_h</p:attrName>
                                        </p:attrNameLst>
                                      </p:cBhvr>
                                      <p:tavLst>
                                        <p:tav tm="0">
                                          <p:val>
                                            <p:fltVal val="0"/>
                                          </p:val>
                                        </p:tav>
                                        <p:tav tm="100000">
                                          <p:val>
                                            <p:strVal val="#ppt_h"/>
                                          </p:val>
                                        </p:tav>
                                      </p:tavLst>
                                    </p:anim>
                                    <p:anim calcmode="lin" valueType="num">
                                      <p:cBhvr>
                                        <p:cTn id="63" dur="750" fill="hold"/>
                                        <p:tgtEl>
                                          <p:spTgt spid="162"/>
                                        </p:tgtEl>
                                        <p:attrNameLst>
                                          <p:attrName>style.rotation</p:attrName>
                                        </p:attrNameLst>
                                      </p:cBhvr>
                                      <p:tavLst>
                                        <p:tav tm="0">
                                          <p:val>
                                            <p:fltVal val="90"/>
                                          </p:val>
                                        </p:tav>
                                        <p:tav tm="100000">
                                          <p:val>
                                            <p:fltVal val="0"/>
                                          </p:val>
                                        </p:tav>
                                      </p:tavLst>
                                    </p:anim>
                                    <p:animEffect transition="in" filter="fade">
                                      <p:cBhvr>
                                        <p:cTn id="64" dur="750"/>
                                        <p:tgtEl>
                                          <p:spTgt spid="162"/>
                                        </p:tgtEl>
                                      </p:cBhvr>
                                    </p:animEffect>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left)">
                                      <p:cBhvr>
                                        <p:cTn id="68" dur="750"/>
                                        <p:tgtEl>
                                          <p:spTgt spid="175"/>
                                        </p:tgtEl>
                                      </p:cBhvr>
                                    </p:animEffect>
                                  </p:childTnLst>
                                </p:cTn>
                              </p:par>
                            </p:childTnLst>
                          </p:cTn>
                        </p:par>
                        <p:par>
                          <p:cTn id="69" fill="hold">
                            <p:stCondLst>
                              <p:cond delay="10500"/>
                            </p:stCondLst>
                            <p:childTnLst>
                              <p:par>
                                <p:cTn id="70" presetID="22" presetClass="entr" presetSubtype="8" fill="hold" grpId="0" nodeType="afterEffect">
                                  <p:stCondLst>
                                    <p:cond delay="0"/>
                                  </p:stCondLst>
                                  <p:childTnLst>
                                    <p:set>
                                      <p:cBhvr>
                                        <p:cTn id="71" dur="1" fill="hold">
                                          <p:stCondLst>
                                            <p:cond delay="0"/>
                                          </p:stCondLst>
                                        </p:cTn>
                                        <p:tgtEl>
                                          <p:spTgt spid="176"/>
                                        </p:tgtEl>
                                        <p:attrNameLst>
                                          <p:attrName>style.visibility</p:attrName>
                                        </p:attrNameLst>
                                      </p:cBhvr>
                                      <p:to>
                                        <p:strVal val="visible"/>
                                      </p:to>
                                    </p:set>
                                    <p:animEffect transition="in" filter="wipe(left)">
                                      <p:cBhvr>
                                        <p:cTn id="72" dur="750"/>
                                        <p:tgtEl>
                                          <p:spTgt spid="176"/>
                                        </p:tgtEl>
                                      </p:cBhvr>
                                    </p:animEffect>
                                  </p:childTnLst>
                                </p:cTn>
                              </p:par>
                            </p:childTnLst>
                          </p:cTn>
                        </p:par>
                        <p:par>
                          <p:cTn id="73" fill="hold">
                            <p:stCondLst>
                              <p:cond delay="11500"/>
                            </p:stCondLst>
                            <p:childTnLst>
                              <p:par>
                                <p:cTn id="74" presetID="12" presetClass="entr" presetSubtype="1" fill="hold" grpId="0" nodeType="afterEffect">
                                  <p:stCondLst>
                                    <p:cond delay="0"/>
                                  </p:stCondLst>
                                  <p:childTnLst>
                                    <p:set>
                                      <p:cBhvr>
                                        <p:cTn id="75" dur="1" fill="hold">
                                          <p:stCondLst>
                                            <p:cond delay="0"/>
                                          </p:stCondLst>
                                        </p:cTn>
                                        <p:tgtEl>
                                          <p:spTgt spid="165"/>
                                        </p:tgtEl>
                                        <p:attrNameLst>
                                          <p:attrName>style.visibility</p:attrName>
                                        </p:attrNameLst>
                                      </p:cBhvr>
                                      <p:to>
                                        <p:strVal val="visible"/>
                                      </p:to>
                                    </p:set>
                                    <p:anim calcmode="lin" valueType="num">
                                      <p:cBhvr additive="base">
                                        <p:cTn id="76" dur="500"/>
                                        <p:tgtEl>
                                          <p:spTgt spid="165"/>
                                        </p:tgtEl>
                                        <p:attrNameLst>
                                          <p:attrName>ppt_y</p:attrName>
                                        </p:attrNameLst>
                                      </p:cBhvr>
                                      <p:tavLst>
                                        <p:tav tm="0">
                                          <p:val>
                                            <p:strVal val="#ppt_y-#ppt_h*1.125000"/>
                                          </p:val>
                                        </p:tav>
                                        <p:tav tm="100000">
                                          <p:val>
                                            <p:strVal val="#ppt_y"/>
                                          </p:val>
                                        </p:tav>
                                      </p:tavLst>
                                    </p:anim>
                                    <p:animEffect transition="in" filter="wipe(down)">
                                      <p:cBhvr>
                                        <p:cTn id="77" dur="500"/>
                                        <p:tgtEl>
                                          <p:spTgt spid="165"/>
                                        </p:tgtEl>
                                      </p:cBhvr>
                                    </p:animEffect>
                                  </p:childTnLst>
                                </p:cTn>
                              </p:par>
                            </p:childTnLst>
                          </p:cTn>
                        </p:par>
                        <p:par>
                          <p:cTn id="78" fill="hold">
                            <p:stCondLst>
                              <p:cond delay="12000"/>
                            </p:stCondLst>
                            <p:childTnLst>
                              <p:par>
                                <p:cTn id="79" presetID="12" presetClass="entr" presetSubtype="4"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additive="base">
                                        <p:cTn id="81" dur="500"/>
                                        <p:tgtEl>
                                          <p:spTgt spid="164"/>
                                        </p:tgtEl>
                                        <p:attrNameLst>
                                          <p:attrName>ppt_y</p:attrName>
                                        </p:attrNameLst>
                                      </p:cBhvr>
                                      <p:tavLst>
                                        <p:tav tm="0">
                                          <p:val>
                                            <p:strVal val="#ppt_y+#ppt_h*1.125000"/>
                                          </p:val>
                                        </p:tav>
                                        <p:tav tm="100000">
                                          <p:val>
                                            <p:strVal val="#ppt_y"/>
                                          </p:val>
                                        </p:tav>
                                      </p:tavLst>
                                    </p:anim>
                                    <p:animEffect transition="in" filter="wipe(up)">
                                      <p:cBhvr>
                                        <p:cTn id="82" dur="500"/>
                                        <p:tgtEl>
                                          <p:spTgt spid="164"/>
                                        </p:tgtEl>
                                      </p:cBhvr>
                                    </p:animEffect>
                                  </p:childTnLst>
                                </p:cTn>
                              </p:par>
                            </p:childTnLst>
                          </p:cTn>
                        </p:par>
                        <p:par>
                          <p:cTn id="83" fill="hold">
                            <p:stCondLst>
                              <p:cond delay="12500"/>
                            </p:stCondLst>
                            <p:childTnLst>
                              <p:par>
                                <p:cTn id="84" presetID="31" presetClass="entr" presetSubtype="0" fill="hold" grpId="0" nodeType="after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p:cTn id="86" dur="750" fill="hold"/>
                                        <p:tgtEl>
                                          <p:spTgt spid="166"/>
                                        </p:tgtEl>
                                        <p:attrNameLst>
                                          <p:attrName>ppt_w</p:attrName>
                                        </p:attrNameLst>
                                      </p:cBhvr>
                                      <p:tavLst>
                                        <p:tav tm="0">
                                          <p:val>
                                            <p:fltVal val="0"/>
                                          </p:val>
                                        </p:tav>
                                        <p:tav tm="100000">
                                          <p:val>
                                            <p:strVal val="#ppt_w"/>
                                          </p:val>
                                        </p:tav>
                                      </p:tavLst>
                                    </p:anim>
                                    <p:anim calcmode="lin" valueType="num">
                                      <p:cBhvr>
                                        <p:cTn id="87" dur="750" fill="hold"/>
                                        <p:tgtEl>
                                          <p:spTgt spid="166"/>
                                        </p:tgtEl>
                                        <p:attrNameLst>
                                          <p:attrName>ppt_h</p:attrName>
                                        </p:attrNameLst>
                                      </p:cBhvr>
                                      <p:tavLst>
                                        <p:tav tm="0">
                                          <p:val>
                                            <p:fltVal val="0"/>
                                          </p:val>
                                        </p:tav>
                                        <p:tav tm="100000">
                                          <p:val>
                                            <p:strVal val="#ppt_h"/>
                                          </p:val>
                                        </p:tav>
                                      </p:tavLst>
                                    </p:anim>
                                    <p:anim calcmode="lin" valueType="num">
                                      <p:cBhvr>
                                        <p:cTn id="88" dur="750" fill="hold"/>
                                        <p:tgtEl>
                                          <p:spTgt spid="166"/>
                                        </p:tgtEl>
                                        <p:attrNameLst>
                                          <p:attrName>style.rotation</p:attrName>
                                        </p:attrNameLst>
                                      </p:cBhvr>
                                      <p:tavLst>
                                        <p:tav tm="0">
                                          <p:val>
                                            <p:fltVal val="90"/>
                                          </p:val>
                                        </p:tav>
                                        <p:tav tm="100000">
                                          <p:val>
                                            <p:fltVal val="0"/>
                                          </p:val>
                                        </p:tav>
                                      </p:tavLst>
                                    </p:anim>
                                    <p:animEffect transition="in" filter="fade">
                                      <p:cBhvr>
                                        <p:cTn id="89" dur="750"/>
                                        <p:tgtEl>
                                          <p:spTgt spid="166"/>
                                        </p:tgtEl>
                                      </p:cBhvr>
                                    </p:animEffect>
                                  </p:childTnLst>
                                </p:cTn>
                              </p:par>
                            </p:childTnLst>
                          </p:cTn>
                        </p:par>
                        <p:par>
                          <p:cTn id="90" fill="hold">
                            <p:stCondLst>
                              <p:cond delay="13500"/>
                            </p:stCondLst>
                            <p:childTnLst>
                              <p:par>
                                <p:cTn id="91" presetID="22" presetClass="entr" presetSubtype="8" fill="hold" grpId="0" nodeType="afterEffect">
                                  <p:stCondLst>
                                    <p:cond delay="0"/>
                                  </p:stCondLst>
                                  <p:childTnLst>
                                    <p:set>
                                      <p:cBhvr>
                                        <p:cTn id="92" dur="1" fill="hold">
                                          <p:stCondLst>
                                            <p:cond delay="0"/>
                                          </p:stCondLst>
                                        </p:cTn>
                                        <p:tgtEl>
                                          <p:spTgt spid="177"/>
                                        </p:tgtEl>
                                        <p:attrNameLst>
                                          <p:attrName>style.visibility</p:attrName>
                                        </p:attrNameLst>
                                      </p:cBhvr>
                                      <p:to>
                                        <p:strVal val="visible"/>
                                      </p:to>
                                    </p:set>
                                    <p:animEffect transition="in" filter="wipe(left)">
                                      <p:cBhvr>
                                        <p:cTn id="93" dur="750"/>
                                        <p:tgtEl>
                                          <p:spTgt spid="177"/>
                                        </p:tgtEl>
                                      </p:cBhvr>
                                    </p:animEffect>
                                  </p:childTnLst>
                                </p:cTn>
                              </p:par>
                            </p:childTnLst>
                          </p:cTn>
                        </p:par>
                        <p:par>
                          <p:cTn id="94" fill="hold">
                            <p:stCondLst>
                              <p:cond delay="14500"/>
                            </p:stCondLst>
                            <p:childTnLst>
                              <p:par>
                                <p:cTn id="95" presetID="22" presetClass="entr" presetSubtype="8" fill="hold" grpId="0" nodeType="afterEffect">
                                  <p:stCondLst>
                                    <p:cond delay="0"/>
                                  </p:stCondLst>
                                  <p:childTnLst>
                                    <p:set>
                                      <p:cBhvr>
                                        <p:cTn id="96" dur="1" fill="hold">
                                          <p:stCondLst>
                                            <p:cond delay="0"/>
                                          </p:stCondLst>
                                        </p:cTn>
                                        <p:tgtEl>
                                          <p:spTgt spid="178"/>
                                        </p:tgtEl>
                                        <p:attrNameLst>
                                          <p:attrName>style.visibility</p:attrName>
                                        </p:attrNameLst>
                                      </p:cBhvr>
                                      <p:to>
                                        <p:strVal val="visible"/>
                                      </p:to>
                                    </p:set>
                                    <p:animEffect transition="in" filter="wipe(left)">
                                      <p:cBhvr>
                                        <p:cTn id="97" dur="750"/>
                                        <p:tgtEl>
                                          <p:spTgt spid="178"/>
                                        </p:tgtEl>
                                      </p:cBhvr>
                                    </p:animEffect>
                                  </p:childTnLst>
                                </p:cTn>
                              </p:par>
                            </p:childTnLst>
                          </p:cTn>
                        </p:par>
                        <p:par>
                          <p:cTn id="98" fill="hold">
                            <p:stCondLst>
                              <p:cond delay="15500"/>
                            </p:stCondLst>
                            <p:childTnLst>
                              <p:par>
                                <p:cTn id="99" presetID="12" presetClass="entr" presetSubtype="1"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additive="base">
                                        <p:cTn id="101" dur="500"/>
                                        <p:tgtEl>
                                          <p:spTgt spid="169"/>
                                        </p:tgtEl>
                                        <p:attrNameLst>
                                          <p:attrName>ppt_y</p:attrName>
                                        </p:attrNameLst>
                                      </p:cBhvr>
                                      <p:tavLst>
                                        <p:tav tm="0">
                                          <p:val>
                                            <p:strVal val="#ppt_y-#ppt_h*1.125000"/>
                                          </p:val>
                                        </p:tav>
                                        <p:tav tm="100000">
                                          <p:val>
                                            <p:strVal val="#ppt_y"/>
                                          </p:val>
                                        </p:tav>
                                      </p:tavLst>
                                    </p:anim>
                                    <p:animEffect transition="in" filter="wipe(down)">
                                      <p:cBhvr>
                                        <p:cTn id="102" dur="500"/>
                                        <p:tgtEl>
                                          <p:spTgt spid="169"/>
                                        </p:tgtEl>
                                      </p:cBhvr>
                                    </p:animEffect>
                                  </p:childTnLst>
                                </p:cTn>
                              </p:par>
                            </p:childTnLst>
                          </p:cTn>
                        </p:par>
                        <p:par>
                          <p:cTn id="103" fill="hold">
                            <p:stCondLst>
                              <p:cond delay="16000"/>
                            </p:stCondLst>
                            <p:childTnLst>
                              <p:par>
                                <p:cTn id="104" presetID="12" presetClass="entr" presetSubtype="4" fill="hold" grpId="0" nodeType="afterEffect">
                                  <p:stCondLst>
                                    <p:cond delay="0"/>
                                  </p:stCondLst>
                                  <p:childTnLst>
                                    <p:set>
                                      <p:cBhvr>
                                        <p:cTn id="105" dur="1" fill="hold">
                                          <p:stCondLst>
                                            <p:cond delay="0"/>
                                          </p:stCondLst>
                                        </p:cTn>
                                        <p:tgtEl>
                                          <p:spTgt spid="168"/>
                                        </p:tgtEl>
                                        <p:attrNameLst>
                                          <p:attrName>style.visibility</p:attrName>
                                        </p:attrNameLst>
                                      </p:cBhvr>
                                      <p:to>
                                        <p:strVal val="visible"/>
                                      </p:to>
                                    </p:set>
                                    <p:anim calcmode="lin" valueType="num">
                                      <p:cBhvr additive="base">
                                        <p:cTn id="106" dur="500"/>
                                        <p:tgtEl>
                                          <p:spTgt spid="168"/>
                                        </p:tgtEl>
                                        <p:attrNameLst>
                                          <p:attrName>ppt_y</p:attrName>
                                        </p:attrNameLst>
                                      </p:cBhvr>
                                      <p:tavLst>
                                        <p:tav tm="0">
                                          <p:val>
                                            <p:strVal val="#ppt_y+#ppt_h*1.125000"/>
                                          </p:val>
                                        </p:tav>
                                        <p:tav tm="100000">
                                          <p:val>
                                            <p:strVal val="#ppt_y"/>
                                          </p:val>
                                        </p:tav>
                                      </p:tavLst>
                                    </p:anim>
                                    <p:animEffect transition="in" filter="wipe(up)">
                                      <p:cBhvr>
                                        <p:cTn id="107" dur="500"/>
                                        <p:tgtEl>
                                          <p:spTgt spid="168"/>
                                        </p:tgtEl>
                                      </p:cBhvr>
                                    </p:animEffect>
                                  </p:childTnLst>
                                </p:cTn>
                              </p:par>
                            </p:childTnLst>
                          </p:cTn>
                        </p:par>
                        <p:par>
                          <p:cTn id="108" fill="hold">
                            <p:stCondLst>
                              <p:cond delay="16500"/>
                            </p:stCondLst>
                            <p:childTnLst>
                              <p:par>
                                <p:cTn id="109" presetID="31" presetClass="entr" presetSubtype="0" fill="hold" grpId="0" nodeType="after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750" fill="hold"/>
                                        <p:tgtEl>
                                          <p:spTgt spid="170"/>
                                        </p:tgtEl>
                                        <p:attrNameLst>
                                          <p:attrName>ppt_w</p:attrName>
                                        </p:attrNameLst>
                                      </p:cBhvr>
                                      <p:tavLst>
                                        <p:tav tm="0">
                                          <p:val>
                                            <p:fltVal val="0"/>
                                          </p:val>
                                        </p:tav>
                                        <p:tav tm="100000">
                                          <p:val>
                                            <p:strVal val="#ppt_w"/>
                                          </p:val>
                                        </p:tav>
                                      </p:tavLst>
                                    </p:anim>
                                    <p:anim calcmode="lin" valueType="num">
                                      <p:cBhvr>
                                        <p:cTn id="112" dur="750" fill="hold"/>
                                        <p:tgtEl>
                                          <p:spTgt spid="170"/>
                                        </p:tgtEl>
                                        <p:attrNameLst>
                                          <p:attrName>ppt_h</p:attrName>
                                        </p:attrNameLst>
                                      </p:cBhvr>
                                      <p:tavLst>
                                        <p:tav tm="0">
                                          <p:val>
                                            <p:fltVal val="0"/>
                                          </p:val>
                                        </p:tav>
                                        <p:tav tm="100000">
                                          <p:val>
                                            <p:strVal val="#ppt_h"/>
                                          </p:val>
                                        </p:tav>
                                      </p:tavLst>
                                    </p:anim>
                                    <p:anim calcmode="lin" valueType="num">
                                      <p:cBhvr>
                                        <p:cTn id="113" dur="750" fill="hold"/>
                                        <p:tgtEl>
                                          <p:spTgt spid="170"/>
                                        </p:tgtEl>
                                        <p:attrNameLst>
                                          <p:attrName>style.rotation</p:attrName>
                                        </p:attrNameLst>
                                      </p:cBhvr>
                                      <p:tavLst>
                                        <p:tav tm="0">
                                          <p:val>
                                            <p:fltVal val="90"/>
                                          </p:val>
                                        </p:tav>
                                        <p:tav tm="100000">
                                          <p:val>
                                            <p:fltVal val="0"/>
                                          </p:val>
                                        </p:tav>
                                      </p:tavLst>
                                    </p:anim>
                                    <p:animEffect transition="in" filter="fade">
                                      <p:cBhvr>
                                        <p:cTn id="114" dur="750"/>
                                        <p:tgtEl>
                                          <p:spTgt spid="170"/>
                                        </p:tgtEl>
                                      </p:cBhvr>
                                    </p:animEffect>
                                  </p:childTnLst>
                                </p:cTn>
                              </p:par>
                            </p:childTnLst>
                          </p:cTn>
                        </p:par>
                        <p:par>
                          <p:cTn id="115" fill="hold">
                            <p:stCondLst>
                              <p:cond delay="17500"/>
                            </p:stCondLst>
                            <p:childTnLst>
                              <p:par>
                                <p:cTn id="116" presetID="22" presetClass="entr" presetSubtype="8" fill="hold" grpId="0" nodeType="afterEffect">
                                  <p:stCondLst>
                                    <p:cond delay="0"/>
                                  </p:stCondLst>
                                  <p:childTnLst>
                                    <p:set>
                                      <p:cBhvr>
                                        <p:cTn id="117" dur="1" fill="hold">
                                          <p:stCondLst>
                                            <p:cond delay="0"/>
                                          </p:stCondLst>
                                        </p:cTn>
                                        <p:tgtEl>
                                          <p:spTgt spid="179"/>
                                        </p:tgtEl>
                                        <p:attrNameLst>
                                          <p:attrName>style.visibility</p:attrName>
                                        </p:attrNameLst>
                                      </p:cBhvr>
                                      <p:to>
                                        <p:strVal val="visible"/>
                                      </p:to>
                                    </p:set>
                                    <p:animEffect transition="in" filter="wipe(left)">
                                      <p:cBhvr>
                                        <p:cTn id="118" dur="750"/>
                                        <p:tgtEl>
                                          <p:spTgt spid="179"/>
                                        </p:tgtEl>
                                      </p:cBhvr>
                                    </p:animEffect>
                                  </p:childTnLst>
                                </p:cTn>
                              </p:par>
                            </p:childTnLst>
                          </p:cTn>
                        </p:par>
                        <p:par>
                          <p:cTn id="119" fill="hold">
                            <p:stCondLst>
                              <p:cond delay="18500"/>
                            </p:stCondLst>
                            <p:childTnLst>
                              <p:par>
                                <p:cTn id="120" presetID="22" presetClass="entr" presetSubtype="8" fill="hold" grpId="0" nodeType="afterEffect">
                                  <p:stCondLst>
                                    <p:cond delay="0"/>
                                  </p:stCondLst>
                                  <p:childTnLst>
                                    <p:set>
                                      <p:cBhvr>
                                        <p:cTn id="121" dur="1" fill="hold">
                                          <p:stCondLst>
                                            <p:cond delay="0"/>
                                          </p:stCondLst>
                                        </p:cTn>
                                        <p:tgtEl>
                                          <p:spTgt spid="180"/>
                                        </p:tgtEl>
                                        <p:attrNameLst>
                                          <p:attrName>style.visibility</p:attrName>
                                        </p:attrNameLst>
                                      </p:cBhvr>
                                      <p:to>
                                        <p:strVal val="visible"/>
                                      </p:to>
                                    </p:set>
                                    <p:animEffect transition="in" filter="wipe(left)">
                                      <p:cBhvr>
                                        <p:cTn id="122"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8" grpId="0"/>
      <p:bldP spid="108" grpId="1"/>
      <p:bldP spid="152" grpId="0" animBg="1"/>
      <p:bldP spid="154" grpId="0" animBg="1"/>
      <p:bldP spid="156" grpId="0"/>
      <p:bldP spid="157" grpId="0"/>
      <p:bldP spid="158" grpId="0"/>
      <p:bldP spid="160" grpId="0" animBg="1"/>
      <p:bldP spid="161" grpId="0" animBg="1"/>
      <p:bldP spid="162" grpId="0"/>
      <p:bldP spid="164" grpId="0" animBg="1"/>
      <p:bldP spid="165" grpId="0" animBg="1"/>
      <p:bldP spid="166" grpId="0"/>
      <p:bldP spid="168" grpId="0" animBg="1"/>
      <p:bldP spid="169" grpId="0" animBg="1"/>
      <p:bldP spid="170" grpId="0"/>
      <p:bldP spid="175" grpId="0"/>
      <p:bldP spid="176" grpId="0"/>
      <p:bldP spid="177" grpId="0"/>
      <p:bldP spid="178" grpId="0"/>
      <p:bldP spid="179" grpId="0"/>
      <p:bldP spid="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空心弧 2"/>
          <p:cNvSpPr>
            <a:spLocks noChangeArrowheads="1"/>
          </p:cNvSpPr>
          <p:nvPr/>
        </p:nvSpPr>
        <p:spPr bwMode="auto">
          <a:xfrm rot="16200000">
            <a:off x="1217613" y="1903413"/>
            <a:ext cx="2198687" cy="2198687"/>
          </a:xfrm>
          <a:custGeom>
            <a:avLst/>
            <a:gdLst>
              <a:gd name="G0" fmla="+- 9012 0 0"/>
              <a:gd name="G1" fmla="+- 9868328 0 0"/>
              <a:gd name="G2" fmla="+- 0 0 9868328"/>
              <a:gd name="T0" fmla="*/ 0 256 1"/>
              <a:gd name="T1" fmla="*/ 180 256 1"/>
              <a:gd name="G3" fmla="+- 9868328 T0 T1"/>
              <a:gd name="T2" fmla="*/ 0 256 1"/>
              <a:gd name="T3" fmla="*/ 90 256 1"/>
              <a:gd name="G4" fmla="+- 9868328 T2 T3"/>
              <a:gd name="G5" fmla="*/ G4 2 1"/>
              <a:gd name="T4" fmla="*/ 90 256 1"/>
              <a:gd name="T5" fmla="*/ 0 256 1"/>
              <a:gd name="G6" fmla="+- 9868328 T4 T5"/>
              <a:gd name="G7" fmla="*/ G6 2 1"/>
              <a:gd name="G8" fmla="abs 98683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12"/>
              <a:gd name="G18" fmla="*/ 9012 1 2"/>
              <a:gd name="G19" fmla="+- G18 5400 0"/>
              <a:gd name="G20" fmla="cos G19 9868328"/>
              <a:gd name="G21" fmla="sin G19 9868328"/>
              <a:gd name="G22" fmla="+- G20 10800 0"/>
              <a:gd name="G23" fmla="+- G21 10800 0"/>
              <a:gd name="G24" fmla="+- 10800 0 G20"/>
              <a:gd name="G25" fmla="+- 9012 10800 0"/>
              <a:gd name="G26" fmla="?: G9 G17 G25"/>
              <a:gd name="G27" fmla="?: G9 0 21600"/>
              <a:gd name="G28" fmla="cos 10800 9868328"/>
              <a:gd name="G29" fmla="sin 10800 9868328"/>
              <a:gd name="G30" fmla="sin 9012 9868328"/>
              <a:gd name="G31" fmla="+- G28 10800 0"/>
              <a:gd name="G32" fmla="+- G29 10800 0"/>
              <a:gd name="G33" fmla="+- G30 10800 0"/>
              <a:gd name="G34" fmla="?: G4 0 G31"/>
              <a:gd name="G35" fmla="?: 9868328 G34 0"/>
              <a:gd name="G36" fmla="?: G6 G35 G31"/>
              <a:gd name="G37" fmla="+- 21600 0 G36"/>
              <a:gd name="G38" fmla="?: G4 0 G33"/>
              <a:gd name="G39" fmla="?: 9868328 G38 G32"/>
              <a:gd name="G40" fmla="?: G6 G39 0"/>
              <a:gd name="G41" fmla="?: G4 G32 21600"/>
              <a:gd name="G42" fmla="?: G6 G41 G33"/>
              <a:gd name="T12" fmla="*/ 10800 w 21600"/>
              <a:gd name="T13" fmla="*/ 0 h 21600"/>
              <a:gd name="T14" fmla="*/ 2171 w 21600"/>
              <a:gd name="T15" fmla="*/ 15666 h 21600"/>
              <a:gd name="T16" fmla="*/ 10800 w 21600"/>
              <a:gd name="T17" fmla="*/ 1788 h 21600"/>
              <a:gd name="T18" fmla="*/ 19429 w 21600"/>
              <a:gd name="T19" fmla="*/ 15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89" name="空心弧 3"/>
          <p:cNvSpPr>
            <a:spLocks noChangeArrowheads="1"/>
          </p:cNvSpPr>
          <p:nvPr/>
        </p:nvSpPr>
        <p:spPr bwMode="auto">
          <a:xfrm rot="16426183">
            <a:off x="1394619" y="2082006"/>
            <a:ext cx="1824038" cy="1825625"/>
          </a:xfrm>
          <a:custGeom>
            <a:avLst/>
            <a:gdLst>
              <a:gd name="G0" fmla="+- 8720 0 0"/>
              <a:gd name="G1" fmla="+- 13154032 0 0"/>
              <a:gd name="G2" fmla="+- 0 0 13154032"/>
              <a:gd name="T0" fmla="*/ 0 256 1"/>
              <a:gd name="T1" fmla="*/ 180 256 1"/>
              <a:gd name="G3" fmla="+- 13154032 T0 T1"/>
              <a:gd name="T2" fmla="*/ 0 256 1"/>
              <a:gd name="T3" fmla="*/ 90 256 1"/>
              <a:gd name="G4" fmla="+- 13154032 T2 T3"/>
              <a:gd name="G5" fmla="*/ G4 2 1"/>
              <a:gd name="T4" fmla="*/ 90 256 1"/>
              <a:gd name="T5" fmla="*/ 0 256 1"/>
              <a:gd name="G6" fmla="+- 13154032 T4 T5"/>
              <a:gd name="G7" fmla="*/ G6 2 1"/>
              <a:gd name="G8" fmla="abs 1315403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20"/>
              <a:gd name="G18" fmla="*/ 8720 1 2"/>
              <a:gd name="G19" fmla="+- G18 5400 0"/>
              <a:gd name="G20" fmla="cos G19 13154032"/>
              <a:gd name="G21" fmla="sin G19 13154032"/>
              <a:gd name="G22" fmla="+- G20 10800 0"/>
              <a:gd name="G23" fmla="+- G21 10800 0"/>
              <a:gd name="G24" fmla="+- 10800 0 G20"/>
              <a:gd name="G25" fmla="+- 8720 10800 0"/>
              <a:gd name="G26" fmla="?: G9 G17 G25"/>
              <a:gd name="G27" fmla="?: G9 0 21600"/>
              <a:gd name="G28" fmla="cos 10800 13154032"/>
              <a:gd name="G29" fmla="sin 10800 13154032"/>
              <a:gd name="G30" fmla="sin 8720 13154032"/>
              <a:gd name="G31" fmla="+- G28 10800 0"/>
              <a:gd name="G32" fmla="+- G29 10800 0"/>
              <a:gd name="G33" fmla="+- G30 10800 0"/>
              <a:gd name="G34" fmla="?: G4 0 G31"/>
              <a:gd name="G35" fmla="?: 13154032 G34 0"/>
              <a:gd name="G36" fmla="?: G6 G35 G31"/>
              <a:gd name="G37" fmla="+- 21600 0 G36"/>
              <a:gd name="G38" fmla="?: G4 0 G33"/>
              <a:gd name="G39" fmla="?: 13154032 G38 G32"/>
              <a:gd name="G40" fmla="?: G6 G39 0"/>
              <a:gd name="G41" fmla="?: G4 G32 21600"/>
              <a:gd name="G42" fmla="?: G6 G41 G33"/>
              <a:gd name="T12" fmla="*/ 10800 w 21600"/>
              <a:gd name="T13" fmla="*/ 0 h 21600"/>
              <a:gd name="T14" fmla="*/ 1670 w 21600"/>
              <a:gd name="T15" fmla="*/ 7347 h 21600"/>
              <a:gd name="T16" fmla="*/ 10800 w 21600"/>
              <a:gd name="T17" fmla="*/ 2080 h 21600"/>
              <a:gd name="T18" fmla="*/ 19930 w 21600"/>
              <a:gd name="T19" fmla="*/ 73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0" name="空心弧 4"/>
          <p:cNvSpPr>
            <a:spLocks noChangeArrowheads="1"/>
          </p:cNvSpPr>
          <p:nvPr/>
        </p:nvSpPr>
        <p:spPr bwMode="auto">
          <a:xfrm rot="16200000">
            <a:off x="1017588" y="1731963"/>
            <a:ext cx="2560637" cy="2560637"/>
          </a:xfrm>
          <a:custGeom>
            <a:avLst/>
            <a:gdLst>
              <a:gd name="G0" fmla="+- 9049 0 0"/>
              <a:gd name="G1" fmla="+- 7945690 0 0"/>
              <a:gd name="G2" fmla="+- 0 0 7945690"/>
              <a:gd name="T0" fmla="*/ 0 256 1"/>
              <a:gd name="T1" fmla="*/ 180 256 1"/>
              <a:gd name="G3" fmla="+- 7945690 T0 T1"/>
              <a:gd name="T2" fmla="*/ 0 256 1"/>
              <a:gd name="T3" fmla="*/ 90 256 1"/>
              <a:gd name="G4" fmla="+- 7945690 T2 T3"/>
              <a:gd name="G5" fmla="*/ G4 2 1"/>
              <a:gd name="T4" fmla="*/ 90 256 1"/>
              <a:gd name="T5" fmla="*/ 0 256 1"/>
              <a:gd name="G6" fmla="+- 7945690 T4 T5"/>
              <a:gd name="G7" fmla="*/ G6 2 1"/>
              <a:gd name="G8" fmla="abs 794569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49"/>
              <a:gd name="G18" fmla="*/ 9049 1 2"/>
              <a:gd name="G19" fmla="+- G18 5400 0"/>
              <a:gd name="G20" fmla="cos G19 7945690"/>
              <a:gd name="G21" fmla="sin G19 7945690"/>
              <a:gd name="G22" fmla="+- G20 10800 0"/>
              <a:gd name="G23" fmla="+- G21 10800 0"/>
              <a:gd name="G24" fmla="+- 10800 0 G20"/>
              <a:gd name="G25" fmla="+- 9049 10800 0"/>
              <a:gd name="G26" fmla="?: G9 G17 G25"/>
              <a:gd name="G27" fmla="?: G9 0 21600"/>
              <a:gd name="G28" fmla="cos 10800 7945690"/>
              <a:gd name="G29" fmla="sin 10800 7945690"/>
              <a:gd name="G30" fmla="sin 9049 7945690"/>
              <a:gd name="G31" fmla="+- G28 10800 0"/>
              <a:gd name="G32" fmla="+- G29 10800 0"/>
              <a:gd name="G33" fmla="+- G30 10800 0"/>
              <a:gd name="G34" fmla="?: G4 0 G31"/>
              <a:gd name="G35" fmla="?: 7945690 G34 0"/>
              <a:gd name="G36" fmla="?: G6 G35 G31"/>
              <a:gd name="G37" fmla="+- 21600 0 G36"/>
              <a:gd name="G38" fmla="?: G4 0 G33"/>
              <a:gd name="G39" fmla="?: 7945690 G38 G32"/>
              <a:gd name="G40" fmla="?: G6 G39 0"/>
              <a:gd name="G41" fmla="?: G4 G32 21600"/>
              <a:gd name="G42" fmla="?: G6 G41 G33"/>
              <a:gd name="T12" fmla="*/ 10800 w 21600"/>
              <a:gd name="T13" fmla="*/ 0 h 21600"/>
              <a:gd name="T14" fmla="*/ 5652 w 21600"/>
              <a:gd name="T15" fmla="*/ 19285 h 21600"/>
              <a:gd name="T16" fmla="*/ 10800 w 21600"/>
              <a:gd name="T17" fmla="*/ 1751 h 21600"/>
              <a:gd name="T18" fmla="*/ 15948 w 21600"/>
              <a:gd name="T19" fmla="*/ 192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1" name="矩形 5"/>
          <p:cNvSpPr>
            <a:spLocks noChangeArrowheads="1"/>
          </p:cNvSpPr>
          <p:nvPr/>
        </p:nvSpPr>
        <p:spPr bwMode="auto">
          <a:xfrm>
            <a:off x="1687513" y="2819400"/>
            <a:ext cx="20208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defTabSz="685800" eaLnBrk="1" fontAlgn="auto" hangingPunct="1">
              <a:spcBef>
                <a:spcPts val="0"/>
              </a:spcBef>
              <a:spcAft>
                <a:spcPts val="0"/>
              </a:spcAft>
              <a:defRPr/>
            </a:pPr>
            <a:r>
              <a:rPr lang="en-US" altLang="zh-CN" sz="1350" dirty="0">
                <a:solidFill>
                  <a:schemeClr val="bg1">
                    <a:lumMod val="95000"/>
                  </a:schemeClr>
                </a:solidFill>
                <a:ea typeface="+mn-ea"/>
              </a:rPr>
              <a:t>TEXT HERE</a:t>
            </a:r>
            <a:endParaRPr lang="zh-CN" altLang="en-US" sz="1350" baseline="-3000" dirty="0">
              <a:solidFill>
                <a:schemeClr val="bg1">
                  <a:lumMod val="95000"/>
                </a:schemeClr>
              </a:solidFill>
              <a:ea typeface="+mn-ea"/>
            </a:endParaRPr>
          </a:p>
        </p:txBody>
      </p:sp>
      <p:grpSp>
        <p:nvGrpSpPr>
          <p:cNvPr id="16392" name="组合 34"/>
          <p:cNvGrpSpPr/>
          <p:nvPr/>
        </p:nvGrpSpPr>
        <p:grpSpPr bwMode="auto">
          <a:xfrm>
            <a:off x="4500563" y="1223963"/>
            <a:ext cx="3811587" cy="1311275"/>
            <a:chOff x="0" y="0"/>
            <a:chExt cx="3811400" cy="1309390"/>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4" name="TextBox 23"/>
            <p:cNvSpPr>
              <a:spLocks noChangeArrowheads="1"/>
            </p:cNvSpPr>
            <p:nvPr/>
          </p:nvSpPr>
          <p:spPr bwMode="auto">
            <a:xfrm>
              <a:off x="0" y="386793"/>
              <a:ext cx="3811400" cy="92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395" name="矩形 25"/>
            <p:cNvSpPr>
              <a:spLocks noChangeArrowheads="1"/>
            </p:cNvSpPr>
            <p:nvPr/>
          </p:nvSpPr>
          <p:spPr bwMode="auto">
            <a:xfrm>
              <a:off x="558773" y="0"/>
              <a:ext cx="2020788" cy="4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70%</a:t>
              </a:r>
              <a:endParaRPr lang="zh-CN" altLang="en-US" sz="2400" dirty="0">
                <a:solidFill>
                  <a:schemeClr val="bg1">
                    <a:lumMod val="95000"/>
                  </a:schemeClr>
                </a:solidFill>
                <a:ea typeface="+mn-ea"/>
                <a:sym typeface="宋体" panose="02010600030101010101" pitchFamily="2" charset="-122"/>
              </a:endParaRPr>
            </a:p>
          </p:txBody>
        </p:sp>
      </p:grpSp>
      <p:grpSp>
        <p:nvGrpSpPr>
          <p:cNvPr id="16396" name="组合 35"/>
          <p:cNvGrpSpPr/>
          <p:nvPr/>
        </p:nvGrpSpPr>
        <p:grpSpPr bwMode="auto">
          <a:xfrm>
            <a:off x="4500563" y="2478088"/>
            <a:ext cx="3811587" cy="1309687"/>
            <a:chOff x="0" y="0"/>
            <a:chExt cx="3811399" cy="1310804"/>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8" name="TextBox 27"/>
            <p:cNvSpPr>
              <a:spLocks noChangeArrowheads="1"/>
            </p:cNvSpPr>
            <p:nvPr/>
          </p:nvSpPr>
          <p:spPr bwMode="auto">
            <a:xfrm>
              <a:off x="0" y="387680"/>
              <a:ext cx="3811399"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a:t>
              </a:r>
              <a:r>
                <a:rPr lang="en-US" altLang="zh-CN" sz="1200" dirty="0">
                  <a:solidFill>
                    <a:schemeClr val="bg1">
                      <a:lumMod val="95000"/>
                    </a:schemeClr>
                  </a:solidFill>
                  <a:ea typeface="+mn-ea"/>
                  <a:cs typeface="Calibri" panose="020F0502020204030204" pitchFamily="34" charset="0"/>
                  <a:sym typeface="Calibri" panose="020F0502020204030204" pitchFamily="34" charset="0"/>
                </a:rPr>
                <a: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雷锋</a:t>
              </a:r>
              <a:r>
                <a:rPr lang="en-US" sz="1200" dirty="0">
                  <a:solidFill>
                    <a:schemeClr val="bg1">
                      <a:lumMod val="95000"/>
                    </a:schemeClr>
                  </a:solidFill>
                  <a:ea typeface="+mn-ea"/>
                  <a:cs typeface="Calibri" panose="020F0502020204030204" pitchFamily="34" charset="0"/>
                  <a:sym typeface="Calibri" panose="020F0502020204030204" pitchFamily="34" charset="0"/>
                </a:rPr>
                <a:t>PPT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网 </a:t>
              </a:r>
              <a:r>
                <a:rPr lang="en-US" sz="1200" dirty="0">
                  <a:solidFill>
                    <a:schemeClr val="bg1">
                      <a:lumMod val="95000"/>
                    </a:schemeClr>
                  </a:solidFill>
                  <a:ea typeface="+mn-ea"/>
                  <a:cs typeface="Calibri" panose="020F0502020204030204" pitchFamily="34" charset="0"/>
                  <a:sym typeface="Calibri" panose="020F0502020204030204" pitchFamily="34" charset="0"/>
                </a:rPr>
                <a:t>www.lfppt.com】</a:t>
              </a:r>
              <a:endParaRPr lang="zh-CN" altLang="en-US" sz="1200" dirty="0">
                <a:solidFill>
                  <a:schemeClr val="bg1">
                    <a:lumMod val="95000"/>
                  </a:schemeClr>
                </a:solidFill>
                <a:ea typeface="+mn-ea"/>
                <a:sym typeface="宋体" panose="02010600030101010101" pitchFamily="2" charset="-122"/>
              </a:endParaRPr>
            </a:p>
          </p:txBody>
        </p:sp>
        <p:sp>
          <p:nvSpPr>
            <p:cNvPr id="16399" name="矩形 28"/>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55%</a:t>
              </a:r>
              <a:endParaRPr lang="zh-CN" altLang="en-US" sz="2400" dirty="0">
                <a:solidFill>
                  <a:schemeClr val="bg1">
                    <a:lumMod val="95000"/>
                  </a:schemeClr>
                </a:solidFill>
                <a:ea typeface="+mn-ea"/>
                <a:sym typeface="宋体" panose="02010600030101010101" pitchFamily="2" charset="-122"/>
              </a:endParaRPr>
            </a:p>
          </p:txBody>
        </p:sp>
      </p:grpSp>
      <p:grpSp>
        <p:nvGrpSpPr>
          <p:cNvPr id="16400" name="组合 36"/>
          <p:cNvGrpSpPr/>
          <p:nvPr/>
        </p:nvGrpSpPr>
        <p:grpSpPr bwMode="auto">
          <a:xfrm>
            <a:off x="4500563" y="3659188"/>
            <a:ext cx="3811587" cy="1309687"/>
            <a:chOff x="0" y="0"/>
            <a:chExt cx="3811398" cy="1310804"/>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402" name="TextBox 30"/>
            <p:cNvSpPr>
              <a:spLocks noChangeArrowheads="1"/>
            </p:cNvSpPr>
            <p:nvPr/>
          </p:nvSpPr>
          <p:spPr bwMode="auto">
            <a:xfrm>
              <a:off x="0" y="387680"/>
              <a:ext cx="3811398"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403" name="矩形 31"/>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40%</a:t>
              </a:r>
              <a:endParaRPr lang="zh-CN" altLang="en-US" sz="2400" dirty="0">
                <a:solidFill>
                  <a:schemeClr val="bg1">
                    <a:lumMod val="95000"/>
                  </a:schemeClr>
                </a:solidFill>
                <a:ea typeface="+mn-ea"/>
                <a:sym typeface="宋体" panose="02010600030101010101" pitchFamily="2" charset="-122"/>
              </a:endParaRPr>
            </a:p>
          </p:txBody>
        </p:sp>
      </p:grpSp>
      <p:sp>
        <p:nvSpPr>
          <p:cNvPr id="1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down)">
                                      <p:cBhvr>
                                        <p:cTn id="12" dur="500"/>
                                        <p:tgtEl>
                                          <p:spTgt spid="20"/>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500" fill="hold"/>
                                        <p:tgtEl>
                                          <p:spTgt spid="16389"/>
                                        </p:tgtEl>
                                        <p:attrNameLst>
                                          <p:attrName>ppt_w</p:attrName>
                                        </p:attrNameLst>
                                      </p:cBhvr>
                                      <p:tavLst>
                                        <p:tav tm="0">
                                          <p:val>
                                            <p:fltVal val="0"/>
                                          </p:val>
                                        </p:tav>
                                        <p:tav tm="100000">
                                          <p:val>
                                            <p:strVal val="#ppt_w"/>
                                          </p:val>
                                        </p:tav>
                                      </p:tavLst>
                                    </p:anim>
                                    <p:anim calcmode="lin" valueType="num">
                                      <p:cBhvr>
                                        <p:cTn id="17" dur="500" fill="hold"/>
                                        <p:tgtEl>
                                          <p:spTgt spid="16389"/>
                                        </p:tgtEl>
                                        <p:attrNameLst>
                                          <p:attrName>ppt_h</p:attrName>
                                        </p:attrNameLst>
                                      </p:cBhvr>
                                      <p:tavLst>
                                        <p:tav tm="0">
                                          <p:val>
                                            <p:fltVal val="0"/>
                                          </p:val>
                                        </p:tav>
                                        <p:tav tm="100000">
                                          <p:val>
                                            <p:strVal val="#ppt_h"/>
                                          </p:val>
                                        </p:tav>
                                      </p:tavLst>
                                    </p:anim>
                                    <p:anim calcmode="lin" valueType="num">
                                      <p:cBhvr>
                                        <p:cTn id="18" dur="500" fill="hold"/>
                                        <p:tgtEl>
                                          <p:spTgt spid="16389"/>
                                        </p:tgtEl>
                                        <p:attrNameLst>
                                          <p:attrName>style.rotation</p:attrName>
                                        </p:attrNameLst>
                                      </p:cBhvr>
                                      <p:tavLst>
                                        <p:tav tm="0">
                                          <p:val>
                                            <p:fltVal val="360"/>
                                          </p:val>
                                        </p:tav>
                                        <p:tav tm="100000">
                                          <p:val>
                                            <p:fltVal val="0"/>
                                          </p:val>
                                        </p:tav>
                                      </p:tavLst>
                                    </p:anim>
                                    <p:animEffect transition="in" filter="fade">
                                      <p:cBhvr>
                                        <p:cTn id="19" dur="500"/>
                                        <p:tgtEl>
                                          <p:spTgt spid="16389"/>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p:cTn id="23" dur="500" fill="hold"/>
                                        <p:tgtEl>
                                          <p:spTgt spid="16388"/>
                                        </p:tgtEl>
                                        <p:attrNameLst>
                                          <p:attrName>ppt_w</p:attrName>
                                        </p:attrNameLst>
                                      </p:cBhvr>
                                      <p:tavLst>
                                        <p:tav tm="0">
                                          <p:val>
                                            <p:fltVal val="0"/>
                                          </p:val>
                                        </p:tav>
                                        <p:tav tm="100000">
                                          <p:val>
                                            <p:strVal val="#ppt_w"/>
                                          </p:val>
                                        </p:tav>
                                      </p:tavLst>
                                    </p:anim>
                                    <p:anim calcmode="lin" valueType="num">
                                      <p:cBhvr>
                                        <p:cTn id="24" dur="500" fill="hold"/>
                                        <p:tgtEl>
                                          <p:spTgt spid="16388"/>
                                        </p:tgtEl>
                                        <p:attrNameLst>
                                          <p:attrName>ppt_h</p:attrName>
                                        </p:attrNameLst>
                                      </p:cBhvr>
                                      <p:tavLst>
                                        <p:tav tm="0">
                                          <p:val>
                                            <p:fltVal val="0"/>
                                          </p:val>
                                        </p:tav>
                                        <p:tav tm="100000">
                                          <p:val>
                                            <p:strVal val="#ppt_h"/>
                                          </p:val>
                                        </p:tav>
                                      </p:tavLst>
                                    </p:anim>
                                    <p:anim calcmode="lin" valueType="num">
                                      <p:cBhvr>
                                        <p:cTn id="25" dur="500" fill="hold"/>
                                        <p:tgtEl>
                                          <p:spTgt spid="16388"/>
                                        </p:tgtEl>
                                        <p:attrNameLst>
                                          <p:attrName>style.rotation</p:attrName>
                                        </p:attrNameLst>
                                      </p:cBhvr>
                                      <p:tavLst>
                                        <p:tav tm="0">
                                          <p:val>
                                            <p:fltVal val="360"/>
                                          </p:val>
                                        </p:tav>
                                        <p:tav tm="100000">
                                          <p:val>
                                            <p:fltVal val="0"/>
                                          </p:val>
                                        </p:tav>
                                      </p:tavLst>
                                    </p:anim>
                                    <p:animEffect transition="in" filter="fade">
                                      <p:cBhvr>
                                        <p:cTn id="26" dur="500"/>
                                        <p:tgtEl>
                                          <p:spTgt spid="16388"/>
                                        </p:tgtEl>
                                      </p:cBhvr>
                                    </p:animEffect>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500" fill="hold"/>
                                        <p:tgtEl>
                                          <p:spTgt spid="16390"/>
                                        </p:tgtEl>
                                        <p:attrNameLst>
                                          <p:attrName>ppt_w</p:attrName>
                                        </p:attrNameLst>
                                      </p:cBhvr>
                                      <p:tavLst>
                                        <p:tav tm="0">
                                          <p:val>
                                            <p:fltVal val="0"/>
                                          </p:val>
                                        </p:tav>
                                        <p:tav tm="100000">
                                          <p:val>
                                            <p:strVal val="#ppt_w"/>
                                          </p:val>
                                        </p:tav>
                                      </p:tavLst>
                                    </p:anim>
                                    <p:anim calcmode="lin" valueType="num">
                                      <p:cBhvr>
                                        <p:cTn id="31" dur="500" fill="hold"/>
                                        <p:tgtEl>
                                          <p:spTgt spid="16390"/>
                                        </p:tgtEl>
                                        <p:attrNameLst>
                                          <p:attrName>ppt_h</p:attrName>
                                        </p:attrNameLst>
                                      </p:cBhvr>
                                      <p:tavLst>
                                        <p:tav tm="0">
                                          <p:val>
                                            <p:fltVal val="0"/>
                                          </p:val>
                                        </p:tav>
                                        <p:tav tm="100000">
                                          <p:val>
                                            <p:strVal val="#ppt_h"/>
                                          </p:val>
                                        </p:tav>
                                      </p:tavLst>
                                    </p:anim>
                                    <p:anim calcmode="lin" valueType="num">
                                      <p:cBhvr>
                                        <p:cTn id="32" dur="500" fill="hold"/>
                                        <p:tgtEl>
                                          <p:spTgt spid="16390"/>
                                        </p:tgtEl>
                                        <p:attrNameLst>
                                          <p:attrName>style.rotation</p:attrName>
                                        </p:attrNameLst>
                                      </p:cBhvr>
                                      <p:tavLst>
                                        <p:tav tm="0">
                                          <p:val>
                                            <p:fltVal val="360"/>
                                          </p:val>
                                        </p:tav>
                                        <p:tav tm="100000">
                                          <p:val>
                                            <p:fltVal val="0"/>
                                          </p:val>
                                        </p:tav>
                                      </p:tavLst>
                                    </p:anim>
                                    <p:animEffect transition="in" filter="fade">
                                      <p:cBhvr>
                                        <p:cTn id="33" dur="500"/>
                                        <p:tgtEl>
                                          <p:spTgt spid="16390"/>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p:cTn id="37" dur="400" fill="hold"/>
                                        <p:tgtEl>
                                          <p:spTgt spid="16391"/>
                                        </p:tgtEl>
                                        <p:attrNameLst>
                                          <p:attrName>ppt_w</p:attrName>
                                        </p:attrNameLst>
                                      </p:cBhvr>
                                      <p:tavLst>
                                        <p:tav tm="0">
                                          <p:val>
                                            <p:fltVal val="0"/>
                                          </p:val>
                                        </p:tav>
                                        <p:tav tm="100000">
                                          <p:val>
                                            <p:strVal val="#ppt_w"/>
                                          </p:val>
                                        </p:tav>
                                      </p:tavLst>
                                    </p:anim>
                                    <p:anim calcmode="lin" valueType="num">
                                      <p:cBhvr>
                                        <p:cTn id="38" dur="400" fill="hold"/>
                                        <p:tgtEl>
                                          <p:spTgt spid="16391"/>
                                        </p:tgtEl>
                                        <p:attrNameLst>
                                          <p:attrName>ppt_h</p:attrName>
                                        </p:attrNameLst>
                                      </p:cBhvr>
                                      <p:tavLst>
                                        <p:tav tm="0">
                                          <p:val>
                                            <p:fltVal val="0"/>
                                          </p:val>
                                        </p:tav>
                                        <p:tav tm="100000">
                                          <p:val>
                                            <p:strVal val="#ppt_h"/>
                                          </p:val>
                                        </p:tav>
                                      </p:tavLst>
                                    </p:anim>
                                    <p:animEffect transition="in" filter="fade">
                                      <p:cBhvr>
                                        <p:cTn id="39" dur="400"/>
                                        <p:tgtEl>
                                          <p:spTgt spid="16391"/>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6392"/>
                                        </p:tgtEl>
                                        <p:attrNameLst>
                                          <p:attrName>style.visibility</p:attrName>
                                        </p:attrNameLst>
                                      </p:cBhvr>
                                      <p:to>
                                        <p:strVal val="visible"/>
                                      </p:to>
                                    </p:set>
                                    <p:animEffect>
                                      <p:cBhvr>
                                        <p:cTn id="43" dur="750"/>
                                        <p:tgtEl>
                                          <p:spTgt spid="16392"/>
                                        </p:tgtEl>
                                      </p:cBhvr>
                                    </p:animEffect>
                                    <p:anim calcmode="lin" valueType="num">
                                      <p:cBhvr>
                                        <p:cTn id="44" dur="750" fill="hold"/>
                                        <p:tgtEl>
                                          <p:spTgt spid="16392"/>
                                        </p:tgtEl>
                                        <p:attrNameLst>
                                          <p:attrName>ppt_x</p:attrName>
                                        </p:attrNameLst>
                                      </p:cBhvr>
                                      <p:tavLst>
                                        <p:tav tm="0">
                                          <p:val>
                                            <p:strVal val="#ppt_x"/>
                                          </p:val>
                                        </p:tav>
                                        <p:tav tm="100000">
                                          <p:val>
                                            <p:strVal val="#ppt_x"/>
                                          </p:val>
                                        </p:tav>
                                      </p:tavLst>
                                    </p:anim>
                                    <p:anim calcmode="lin" valueType="num">
                                      <p:cBhvr>
                                        <p:cTn id="45" dur="750" fill="hold"/>
                                        <p:tgtEl>
                                          <p:spTgt spid="1639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16396"/>
                                        </p:tgtEl>
                                        <p:attrNameLst>
                                          <p:attrName>style.visibility</p:attrName>
                                        </p:attrNameLst>
                                      </p:cBhvr>
                                      <p:to>
                                        <p:strVal val="visible"/>
                                      </p:to>
                                    </p:set>
                                    <p:animEffect>
                                      <p:cBhvr>
                                        <p:cTn id="48" dur="750"/>
                                        <p:tgtEl>
                                          <p:spTgt spid="16396"/>
                                        </p:tgtEl>
                                      </p:cBhvr>
                                    </p:animEffect>
                                    <p:anim calcmode="lin" valueType="num">
                                      <p:cBhvr>
                                        <p:cTn id="49" dur="750" fill="hold"/>
                                        <p:tgtEl>
                                          <p:spTgt spid="16396"/>
                                        </p:tgtEl>
                                        <p:attrNameLst>
                                          <p:attrName>ppt_x</p:attrName>
                                        </p:attrNameLst>
                                      </p:cBhvr>
                                      <p:tavLst>
                                        <p:tav tm="0">
                                          <p:val>
                                            <p:strVal val="#ppt_x"/>
                                          </p:val>
                                        </p:tav>
                                        <p:tav tm="100000">
                                          <p:val>
                                            <p:strVal val="#ppt_x"/>
                                          </p:val>
                                        </p:tav>
                                      </p:tavLst>
                                    </p:anim>
                                    <p:anim calcmode="lin" valueType="num">
                                      <p:cBhvr>
                                        <p:cTn id="50" dur="750" fill="hold"/>
                                        <p:tgtEl>
                                          <p:spTgt spid="1639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0"/>
                                  </p:stCondLst>
                                  <p:childTnLst>
                                    <p:set>
                                      <p:cBhvr>
                                        <p:cTn id="52" dur="1" fill="hold">
                                          <p:stCondLst>
                                            <p:cond delay="0"/>
                                          </p:stCondLst>
                                        </p:cTn>
                                        <p:tgtEl>
                                          <p:spTgt spid="16400"/>
                                        </p:tgtEl>
                                        <p:attrNameLst>
                                          <p:attrName>style.visibility</p:attrName>
                                        </p:attrNameLst>
                                      </p:cBhvr>
                                      <p:to>
                                        <p:strVal val="visible"/>
                                      </p:to>
                                    </p:set>
                                    <p:animEffect>
                                      <p:cBhvr>
                                        <p:cTn id="53" dur="750"/>
                                        <p:tgtEl>
                                          <p:spTgt spid="16400"/>
                                        </p:tgtEl>
                                      </p:cBhvr>
                                    </p:animEffect>
                                    <p:anim calcmode="lin" valueType="num">
                                      <p:cBhvr>
                                        <p:cTn id="54" dur="750" fill="hold"/>
                                        <p:tgtEl>
                                          <p:spTgt spid="16400"/>
                                        </p:tgtEl>
                                        <p:attrNameLst>
                                          <p:attrName>ppt_x</p:attrName>
                                        </p:attrNameLst>
                                      </p:cBhvr>
                                      <p:tavLst>
                                        <p:tav tm="0">
                                          <p:val>
                                            <p:strVal val="#ppt_x"/>
                                          </p:val>
                                        </p:tav>
                                        <p:tav tm="100000">
                                          <p:val>
                                            <p:strVal val="#ppt_x"/>
                                          </p:val>
                                        </p:tav>
                                      </p:tavLst>
                                    </p:anim>
                                    <p:anim calcmode="lin" valueType="num">
                                      <p:cBhvr>
                                        <p:cTn id="55" dur="75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57288" y="3233738"/>
            <a:ext cx="1917700" cy="1250950"/>
            <a:chOff x="1156852" y="3234028"/>
            <a:chExt cx="1918854" cy="1250754"/>
          </a:xfrm>
        </p:grpSpPr>
        <p:sp>
          <p:nvSpPr>
            <p:cNvPr id="28688" name="文本框 6"/>
            <p:cNvSpPr txBox="1">
              <a:spLocks noChangeArrowheads="1"/>
            </p:cNvSpPr>
            <p:nvPr/>
          </p:nvSpPr>
          <p:spPr bwMode="auto">
            <a:xfrm>
              <a:off x="1156852"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8689" name="Rectangle 23"/>
            <p:cNvSpPr>
              <a:spLocks noChangeArrowheads="1"/>
            </p:cNvSpPr>
            <p:nvPr/>
          </p:nvSpPr>
          <p:spPr bwMode="auto">
            <a:xfrm>
              <a:off x="1234582"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90" name="Rectangle 27"/>
            <p:cNvSpPr>
              <a:spLocks noChangeArrowheads="1"/>
            </p:cNvSpPr>
            <p:nvPr/>
          </p:nvSpPr>
          <p:spPr bwMode="auto">
            <a:xfrm>
              <a:off x="1724891"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grpSp>
        <p:nvGrpSpPr>
          <p:cNvPr id="3" name="组合 2"/>
          <p:cNvGrpSpPr/>
          <p:nvPr/>
        </p:nvGrpSpPr>
        <p:grpSpPr bwMode="auto">
          <a:xfrm>
            <a:off x="3651250" y="3233738"/>
            <a:ext cx="1917700" cy="1250950"/>
            <a:chOff x="3650670" y="3234028"/>
            <a:chExt cx="1918854" cy="1250754"/>
          </a:xfrm>
        </p:grpSpPr>
        <p:sp>
          <p:nvSpPr>
            <p:cNvPr id="28685" name="文本框 32"/>
            <p:cNvSpPr txBox="1">
              <a:spLocks noChangeArrowheads="1"/>
            </p:cNvSpPr>
            <p:nvPr/>
          </p:nvSpPr>
          <p:spPr bwMode="auto">
            <a:xfrm>
              <a:off x="3650670"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8686" name="Rectangle 23"/>
            <p:cNvSpPr>
              <a:spLocks noChangeArrowheads="1"/>
            </p:cNvSpPr>
            <p:nvPr/>
          </p:nvSpPr>
          <p:spPr bwMode="auto">
            <a:xfrm>
              <a:off x="3728400"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7" name="Rectangle 27"/>
            <p:cNvSpPr>
              <a:spLocks noChangeArrowheads="1"/>
            </p:cNvSpPr>
            <p:nvPr/>
          </p:nvSpPr>
          <p:spPr bwMode="auto">
            <a:xfrm>
              <a:off x="4218709"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grpSp>
        <p:nvGrpSpPr>
          <p:cNvPr id="4" name="组合 3"/>
          <p:cNvGrpSpPr/>
          <p:nvPr/>
        </p:nvGrpSpPr>
        <p:grpSpPr bwMode="auto">
          <a:xfrm>
            <a:off x="6143625" y="3233738"/>
            <a:ext cx="1919288" cy="1250950"/>
            <a:chOff x="6144363" y="3234028"/>
            <a:chExt cx="1918854" cy="1250754"/>
          </a:xfrm>
        </p:grpSpPr>
        <p:sp>
          <p:nvSpPr>
            <p:cNvPr id="28682" name="文本框 38"/>
            <p:cNvSpPr txBox="1">
              <a:spLocks noChangeArrowheads="1"/>
            </p:cNvSpPr>
            <p:nvPr/>
          </p:nvSpPr>
          <p:spPr bwMode="auto">
            <a:xfrm>
              <a:off x="6144363"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8683" name="Rectangle 23"/>
            <p:cNvSpPr>
              <a:spLocks noChangeArrowheads="1"/>
            </p:cNvSpPr>
            <p:nvPr/>
          </p:nvSpPr>
          <p:spPr bwMode="auto">
            <a:xfrm>
              <a:off x="6222093"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4" name="Rectangle 27"/>
            <p:cNvSpPr>
              <a:spLocks noChangeArrowheads="1"/>
            </p:cNvSpPr>
            <p:nvPr/>
          </p:nvSpPr>
          <p:spPr bwMode="auto">
            <a:xfrm>
              <a:off x="6712402"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p>
          </p:txBody>
        </p:sp>
      </p:grpSp>
      <p:sp>
        <p:nvSpPr>
          <p:cNvPr id="5" name="心形 4"/>
          <p:cNvSpPr/>
          <p:nvPr/>
        </p:nvSpPr>
        <p:spPr>
          <a:xfrm flipV="1">
            <a:off x="1285875" y="1539875"/>
            <a:ext cx="1647825" cy="1649413"/>
          </a:xfrm>
          <a:prstGeom prst="hear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1" name="心形 20"/>
          <p:cNvSpPr/>
          <p:nvPr/>
        </p:nvSpPr>
        <p:spPr>
          <a:xfrm flipV="1">
            <a:off x="3748088" y="1539875"/>
            <a:ext cx="1649412" cy="1649413"/>
          </a:xfrm>
          <a:prstGeom prst="hear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2" name="心形 21"/>
          <p:cNvSpPr/>
          <p:nvPr/>
        </p:nvSpPr>
        <p:spPr>
          <a:xfrm flipV="1">
            <a:off x="6254750" y="1539875"/>
            <a:ext cx="1647825" cy="1649413"/>
          </a:xfrm>
          <a:prstGeom prst="hear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7"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8"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50" fill="hold"/>
                                        <p:tgtEl>
                                          <p:spTgt spid="5"/>
                                        </p:tgtEl>
                                        <p:attrNameLst>
                                          <p:attrName>ppt_w</p:attrName>
                                        </p:attrNameLst>
                                      </p:cBhvr>
                                      <p:tavLst>
                                        <p:tav tm="0">
                                          <p:val>
                                            <p:fltVal val="0"/>
                                          </p:val>
                                        </p:tav>
                                        <p:tav tm="100000">
                                          <p:val>
                                            <p:strVal val="#ppt_w"/>
                                          </p:val>
                                        </p:tav>
                                      </p:tavLst>
                                    </p:anim>
                                    <p:anim calcmode="lin" valueType="num">
                                      <p:cBhvr>
                                        <p:cTn id="17" dur="250" fill="hold"/>
                                        <p:tgtEl>
                                          <p:spTgt spid="5"/>
                                        </p:tgtEl>
                                        <p:attrNameLst>
                                          <p:attrName>ppt_h</p:attrName>
                                        </p:attrNameLst>
                                      </p:cBhvr>
                                      <p:tavLst>
                                        <p:tav tm="0">
                                          <p:val>
                                            <p:fltVal val="0"/>
                                          </p:val>
                                        </p:tav>
                                        <p:tav tm="100000">
                                          <p:val>
                                            <p:strVal val="#ppt_h"/>
                                          </p:val>
                                        </p:tav>
                                      </p:tavLst>
                                    </p:anim>
                                    <p:animEffect transition="in" filter="fade">
                                      <p:cBhvr>
                                        <p:cTn id="18" dur="250"/>
                                        <p:tgtEl>
                                          <p:spTgt spid="5"/>
                                        </p:tgtEl>
                                      </p:cBhvr>
                                    </p:animEffect>
                                  </p:childTnLst>
                                </p:cTn>
                              </p:par>
                              <p:par>
                                <p:cTn id="19" presetID="6" presetClass="emph" presetSubtype="0" decel="100000" fill="hold" nodeType="withEffect">
                                  <p:stCondLst>
                                    <p:cond delay="200"/>
                                  </p:stCondLst>
                                  <p:childTnLst>
                                    <p:animScale>
                                      <p:cBhvr>
                                        <p:cTn id="20" dur="250" fill="hold"/>
                                        <p:tgtEl>
                                          <p:spTgt spid="5"/>
                                        </p:tgtEl>
                                      </p:cBhvr>
                                      <p:by x="110000" y="110000"/>
                                    </p:animScale>
                                  </p:childTnLst>
                                </p:cTn>
                              </p:par>
                              <p:par>
                                <p:cTn id="21" presetID="6" presetClass="emph" presetSubtype="0" decel="100000" fill="hold" nodeType="withEffect">
                                  <p:stCondLst>
                                    <p:cond delay="300"/>
                                  </p:stCondLst>
                                  <p:childTnLst>
                                    <p:animScale>
                                      <p:cBhvr>
                                        <p:cTn id="22" dur="250" fill="hold"/>
                                        <p:tgtEl>
                                          <p:spTgt spid="5"/>
                                        </p:tgtEl>
                                      </p:cBhvr>
                                      <p:by x="91000" y="91000"/>
                                    </p:animScale>
                                  </p:childTnLst>
                                </p:cTn>
                              </p:par>
                            </p:childTnLst>
                          </p:cTn>
                        </p:par>
                        <p:par>
                          <p:cTn id="23" fill="hold">
                            <p:stCondLst>
                              <p:cond delay="1000"/>
                            </p:stCondLst>
                            <p:childTnLst>
                              <p:par>
                                <p:cTn id="24" presetID="2" presetClass="entr" presetSubtype="4"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50" fill="hold"/>
                                        <p:tgtEl>
                                          <p:spTgt spid="21"/>
                                        </p:tgtEl>
                                        <p:attrNameLst>
                                          <p:attrName>ppt_w</p:attrName>
                                        </p:attrNameLst>
                                      </p:cBhvr>
                                      <p:tavLst>
                                        <p:tav tm="0">
                                          <p:val>
                                            <p:fltVal val="0"/>
                                          </p:val>
                                        </p:tav>
                                        <p:tav tm="100000">
                                          <p:val>
                                            <p:strVal val="#ppt_w"/>
                                          </p:val>
                                        </p:tav>
                                      </p:tavLst>
                                    </p:anim>
                                    <p:anim calcmode="lin" valueType="num">
                                      <p:cBhvr>
                                        <p:cTn id="32" dur="250" fill="hold"/>
                                        <p:tgtEl>
                                          <p:spTgt spid="21"/>
                                        </p:tgtEl>
                                        <p:attrNameLst>
                                          <p:attrName>ppt_h</p:attrName>
                                        </p:attrNameLst>
                                      </p:cBhvr>
                                      <p:tavLst>
                                        <p:tav tm="0">
                                          <p:val>
                                            <p:fltVal val="0"/>
                                          </p:val>
                                        </p:tav>
                                        <p:tav tm="100000">
                                          <p:val>
                                            <p:strVal val="#ppt_h"/>
                                          </p:val>
                                        </p:tav>
                                      </p:tavLst>
                                    </p:anim>
                                    <p:animEffect transition="in" filter="fade">
                                      <p:cBhvr>
                                        <p:cTn id="33" dur="250"/>
                                        <p:tgtEl>
                                          <p:spTgt spid="21"/>
                                        </p:tgtEl>
                                      </p:cBhvr>
                                    </p:animEffect>
                                  </p:childTnLst>
                                </p:cTn>
                              </p:par>
                              <p:par>
                                <p:cTn id="34" presetID="6" presetClass="emph" presetSubtype="0" decel="100000" fill="hold" nodeType="withEffect">
                                  <p:stCondLst>
                                    <p:cond delay="200"/>
                                  </p:stCondLst>
                                  <p:childTnLst>
                                    <p:animScale>
                                      <p:cBhvr>
                                        <p:cTn id="35" dur="250" fill="hold"/>
                                        <p:tgtEl>
                                          <p:spTgt spid="21"/>
                                        </p:tgtEl>
                                      </p:cBhvr>
                                      <p:by x="110000" y="110000"/>
                                    </p:animScale>
                                  </p:childTnLst>
                                </p:cTn>
                              </p:par>
                              <p:par>
                                <p:cTn id="36" presetID="6" presetClass="emph" presetSubtype="0" decel="100000" fill="hold" nodeType="withEffect">
                                  <p:stCondLst>
                                    <p:cond delay="300"/>
                                  </p:stCondLst>
                                  <p:childTnLst>
                                    <p:animScale>
                                      <p:cBhvr>
                                        <p:cTn id="37" dur="250" fill="hold"/>
                                        <p:tgtEl>
                                          <p:spTgt spid="21"/>
                                        </p:tgtEl>
                                      </p:cBhvr>
                                      <p:by x="91000" y="91000"/>
                                    </p:animScale>
                                  </p:childTnLst>
                                </p:cTn>
                              </p:par>
                            </p:childTnLst>
                          </p:cTn>
                        </p:par>
                        <p:par>
                          <p:cTn id="38" fill="hold">
                            <p:stCondLst>
                              <p:cond delay="2000"/>
                            </p:stCondLst>
                            <p:childTnLst>
                              <p:par>
                                <p:cTn id="39" presetID="2" presetClass="entr" presetSubtype="4"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6" presetClass="emph" presetSubtype="0" decel="100000" fill="hold" nodeType="withEffect">
                                  <p:stCondLst>
                                    <p:cond delay="200"/>
                                  </p:stCondLst>
                                  <p:childTnLst>
                                    <p:animScale>
                                      <p:cBhvr>
                                        <p:cTn id="50" dur="250" fill="hold"/>
                                        <p:tgtEl>
                                          <p:spTgt spid="22"/>
                                        </p:tgtEl>
                                      </p:cBhvr>
                                      <p:by x="110000" y="110000"/>
                                    </p:animScale>
                                  </p:childTnLst>
                                </p:cTn>
                              </p:par>
                              <p:par>
                                <p:cTn id="51" presetID="6" presetClass="emph" presetSubtype="0" decel="100000" fill="hold" nodeType="withEffect">
                                  <p:stCondLst>
                                    <p:cond delay="300"/>
                                  </p:stCondLst>
                                  <p:childTnLst>
                                    <p:animScale>
                                      <p:cBhvr>
                                        <p:cTn id="52" dur="250" fill="hold"/>
                                        <p:tgtEl>
                                          <p:spTgt spid="22"/>
                                        </p:tgtEl>
                                      </p:cBhvr>
                                      <p:by x="91000" y="91000"/>
                                    </p:animScale>
                                  </p:childTnLst>
                                </p:cTn>
                              </p:par>
                            </p:childTnLst>
                          </p:cTn>
                        </p:par>
                        <p:par>
                          <p:cTn id="53" fill="hold">
                            <p:stCondLst>
                              <p:cond delay="3000"/>
                            </p:stCondLst>
                            <p:childTnLst>
                              <p:par>
                                <p:cTn id="54" presetID="2" presetClass="entr" presetSubtype="4" decel="10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5"/>
          <p:cNvSpPr>
            <a:spLocks noChangeArrowheads="1"/>
          </p:cNvSpPr>
          <p:nvPr/>
        </p:nvSpPr>
        <p:spPr bwMode="auto">
          <a:xfrm>
            <a:off x="8842278" y="4701177"/>
            <a:ext cx="340519"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zh-CN" sz="105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05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09" name="直接连接符 108"/>
          <p:cNvSpPr>
            <a:spLocks noChangeShapeType="1"/>
          </p:cNvSpPr>
          <p:nvPr/>
        </p:nvSpPr>
        <p:spPr bwMode="auto">
          <a:xfrm flipH="1">
            <a:off x="6041929" y="3420065"/>
            <a:ext cx="45958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0" name="组合 109"/>
          <p:cNvGrpSpPr/>
          <p:nvPr/>
        </p:nvGrpSpPr>
        <p:grpSpPr bwMode="auto">
          <a:xfrm flipH="1" flipV="1">
            <a:off x="4866783" y="4323749"/>
            <a:ext cx="771524" cy="145256"/>
            <a:chOff x="0" y="0"/>
            <a:chExt cx="1505426" cy="262890"/>
          </a:xfrm>
        </p:grpSpPr>
        <p:sp>
          <p:nvSpPr>
            <p:cNvPr id="158" name="直接连接符 157"/>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9" name="直接连接符 158"/>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11" name="直接连接符 110"/>
          <p:cNvSpPr>
            <a:spLocks noChangeShapeType="1"/>
          </p:cNvSpPr>
          <p:nvPr/>
        </p:nvSpPr>
        <p:spPr bwMode="auto">
          <a:xfrm flipH="1" flipV="1">
            <a:off x="2715322" y="3420065"/>
            <a:ext cx="469106" cy="11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12" name="直接连接符 111"/>
          <p:cNvSpPr>
            <a:spLocks noChangeShapeType="1"/>
          </p:cNvSpPr>
          <p:nvPr/>
        </p:nvSpPr>
        <p:spPr bwMode="auto">
          <a:xfrm flipH="1">
            <a:off x="2715322" y="2404461"/>
            <a:ext cx="45839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3" name="组合 112"/>
          <p:cNvGrpSpPr/>
          <p:nvPr/>
        </p:nvGrpSpPr>
        <p:grpSpPr bwMode="auto">
          <a:xfrm>
            <a:off x="3451129" y="1253127"/>
            <a:ext cx="912020" cy="196453"/>
            <a:chOff x="0" y="0"/>
            <a:chExt cx="1505426" cy="262890"/>
          </a:xfrm>
        </p:grpSpPr>
        <p:sp>
          <p:nvSpPr>
            <p:cNvPr id="156" name="直接连接符 155"/>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7" name="直接连接符 156"/>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nvGrpSpPr>
          <p:cNvPr id="114" name="组合 113"/>
          <p:cNvGrpSpPr/>
          <p:nvPr/>
        </p:nvGrpSpPr>
        <p:grpSpPr bwMode="auto">
          <a:xfrm>
            <a:off x="5151341" y="2009174"/>
            <a:ext cx="902494" cy="788194"/>
            <a:chOff x="0" y="0"/>
            <a:chExt cx="1203960" cy="1051560"/>
          </a:xfrm>
        </p:grpSpPr>
        <p:sp>
          <p:nvSpPr>
            <p:cNvPr id="154" name="六边形 15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5" name="文本框 43"/>
            <p:cNvSpPr>
              <a:spLocks noChangeArrowheads="1"/>
            </p:cNvSpPr>
            <p:nvPr/>
          </p:nvSpPr>
          <p:spPr bwMode="auto">
            <a:xfrm>
              <a:off x="181502" y="171837"/>
              <a:ext cx="820725"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02</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5" name="组合 114"/>
          <p:cNvGrpSpPr/>
          <p:nvPr/>
        </p:nvGrpSpPr>
        <p:grpSpPr bwMode="auto">
          <a:xfrm>
            <a:off x="4163122" y="1440055"/>
            <a:ext cx="903685" cy="788194"/>
            <a:chOff x="0" y="0"/>
            <a:chExt cx="1203960" cy="1051560"/>
          </a:xfrm>
        </p:grpSpPr>
        <p:sp>
          <p:nvSpPr>
            <p:cNvPr id="152" name="六边形 151"/>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3" name="文本框 44"/>
            <p:cNvSpPr>
              <a:spLocks noChangeArrowheads="1"/>
            </p:cNvSpPr>
            <p:nvPr/>
          </p:nvSpPr>
          <p:spPr bwMode="auto">
            <a:xfrm>
              <a:off x="160817" y="110283"/>
              <a:ext cx="882327"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01</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6" name="组合 115"/>
          <p:cNvGrpSpPr/>
          <p:nvPr/>
        </p:nvGrpSpPr>
        <p:grpSpPr bwMode="auto">
          <a:xfrm>
            <a:off x="5139435" y="3025968"/>
            <a:ext cx="902494" cy="788194"/>
            <a:chOff x="0" y="0"/>
            <a:chExt cx="1203960" cy="1051560"/>
          </a:xfrm>
        </p:grpSpPr>
        <p:sp>
          <p:nvSpPr>
            <p:cNvPr id="150" name="六边形 149"/>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1" name="文本框 45"/>
            <p:cNvSpPr>
              <a:spLocks noChangeArrowheads="1"/>
            </p:cNvSpPr>
            <p:nvPr/>
          </p:nvSpPr>
          <p:spPr bwMode="auto">
            <a:xfrm>
              <a:off x="138875" y="110283"/>
              <a:ext cx="926211"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03</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7" name="组合 116"/>
          <p:cNvGrpSpPr/>
          <p:nvPr/>
        </p:nvGrpSpPr>
        <p:grpSpPr bwMode="auto">
          <a:xfrm>
            <a:off x="3184428" y="3027159"/>
            <a:ext cx="902494" cy="788194"/>
            <a:chOff x="0" y="0"/>
            <a:chExt cx="1203960" cy="1051560"/>
          </a:xfrm>
        </p:grpSpPr>
        <p:sp>
          <p:nvSpPr>
            <p:cNvPr id="148" name="六边形 147"/>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9" name="文本框 46"/>
            <p:cNvSpPr>
              <a:spLocks noChangeArrowheads="1"/>
            </p:cNvSpPr>
            <p:nvPr/>
          </p:nvSpPr>
          <p:spPr bwMode="auto">
            <a:xfrm>
              <a:off x="191617" y="110283"/>
              <a:ext cx="820725"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05</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8" name="组合 117"/>
          <p:cNvGrpSpPr/>
          <p:nvPr/>
        </p:nvGrpSpPr>
        <p:grpSpPr bwMode="auto">
          <a:xfrm>
            <a:off x="3173713" y="2009174"/>
            <a:ext cx="903684" cy="788194"/>
            <a:chOff x="0" y="0"/>
            <a:chExt cx="1203960" cy="1051560"/>
          </a:xfrm>
        </p:grpSpPr>
        <p:sp>
          <p:nvSpPr>
            <p:cNvPr id="146" name="六边形 145"/>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7" name="文本框 47"/>
            <p:cNvSpPr>
              <a:spLocks noChangeArrowheads="1"/>
            </p:cNvSpPr>
            <p:nvPr/>
          </p:nvSpPr>
          <p:spPr bwMode="auto">
            <a:xfrm>
              <a:off x="181503" y="171837"/>
              <a:ext cx="820724"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06</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9" name="组合 118"/>
          <p:cNvGrpSpPr/>
          <p:nvPr/>
        </p:nvGrpSpPr>
        <p:grpSpPr bwMode="auto">
          <a:xfrm>
            <a:off x="4163122" y="3554605"/>
            <a:ext cx="903685" cy="789385"/>
            <a:chOff x="0" y="0"/>
            <a:chExt cx="1203960" cy="1051560"/>
          </a:xfrm>
        </p:grpSpPr>
        <p:sp>
          <p:nvSpPr>
            <p:cNvPr id="144" name="六边形 14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5" name="文本框 48"/>
            <p:cNvSpPr>
              <a:spLocks noChangeArrowheads="1"/>
            </p:cNvSpPr>
            <p:nvPr/>
          </p:nvSpPr>
          <p:spPr bwMode="auto">
            <a:xfrm>
              <a:off x="167429" y="171838"/>
              <a:ext cx="820723"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04</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20" name="组合 119"/>
          <p:cNvGrpSpPr/>
          <p:nvPr/>
        </p:nvGrpSpPr>
        <p:grpSpPr bwMode="auto">
          <a:xfrm>
            <a:off x="3907138" y="2299687"/>
            <a:ext cx="1415653" cy="1194197"/>
            <a:chOff x="0" y="0"/>
            <a:chExt cx="1887055" cy="1592580"/>
          </a:xfrm>
        </p:grpSpPr>
        <p:sp>
          <p:nvSpPr>
            <p:cNvPr id="136" name="六边形 135"/>
            <p:cNvSpPr>
              <a:spLocks noChangeArrowheads="1"/>
            </p:cNvSpPr>
            <p:nvPr/>
          </p:nvSpPr>
          <p:spPr bwMode="auto">
            <a:xfrm>
              <a:off x="0" y="0"/>
              <a:ext cx="1887055" cy="159258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grpSp>
          <p:nvGrpSpPr>
            <p:cNvPr id="137" name="组合 136"/>
            <p:cNvGrpSpPr/>
            <p:nvPr/>
          </p:nvGrpSpPr>
          <p:grpSpPr bwMode="auto">
            <a:xfrm>
              <a:off x="445971" y="443715"/>
              <a:ext cx="966090" cy="648000"/>
              <a:chOff x="0" y="0"/>
              <a:chExt cx="935038" cy="568325"/>
            </a:xfrm>
          </p:grpSpPr>
          <p:sp>
            <p:nvSpPr>
              <p:cNvPr id="138"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9"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0"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1"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2"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3"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sp>
        <p:nvSpPr>
          <p:cNvPr id="121" name="矩形 120"/>
          <p:cNvSpPr>
            <a:spLocks noChangeArrowheads="1"/>
          </p:cNvSpPr>
          <p:nvPr/>
        </p:nvSpPr>
        <p:spPr bwMode="auto">
          <a:xfrm>
            <a:off x="2526533" y="1078105"/>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2" name="矩形 121"/>
          <p:cNvSpPr>
            <a:spLocks noChangeArrowheads="1"/>
          </p:cNvSpPr>
          <p:nvPr/>
        </p:nvSpPr>
        <p:spPr bwMode="auto">
          <a:xfrm>
            <a:off x="1007966" y="1351949"/>
            <a:ext cx="2439591"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在此录入上述图表的综合描述说明，在此录入上述图表的综合描述说明。</a:t>
            </a:r>
            <a:endParaRPr lang="zh-CN" altLang="en-US" sz="1350" dirty="0"/>
          </a:p>
        </p:txBody>
      </p:sp>
      <p:sp>
        <p:nvSpPr>
          <p:cNvPr id="123" name="矩形 122"/>
          <p:cNvSpPr>
            <a:spLocks noChangeArrowheads="1"/>
          </p:cNvSpPr>
          <p:nvPr/>
        </p:nvSpPr>
        <p:spPr bwMode="auto">
          <a:xfrm>
            <a:off x="1747864" y="209489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4" name="矩形 123"/>
          <p:cNvSpPr>
            <a:spLocks noChangeArrowheads="1"/>
          </p:cNvSpPr>
          <p:nvPr/>
        </p:nvSpPr>
        <p:spPr bwMode="auto">
          <a:xfrm>
            <a:off x="1036541" y="2368743"/>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25" name="矩形 124"/>
          <p:cNvSpPr>
            <a:spLocks noChangeArrowheads="1"/>
          </p:cNvSpPr>
          <p:nvPr/>
        </p:nvSpPr>
        <p:spPr bwMode="auto">
          <a:xfrm>
            <a:off x="1747864" y="31593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6" name="矩形 125"/>
          <p:cNvSpPr>
            <a:spLocks noChangeArrowheads="1"/>
          </p:cNvSpPr>
          <p:nvPr/>
        </p:nvSpPr>
        <p:spPr bwMode="auto">
          <a:xfrm>
            <a:off x="1036541" y="3433162"/>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7" name="矩形 126"/>
          <p:cNvSpPr>
            <a:spLocks noChangeArrowheads="1"/>
          </p:cNvSpPr>
          <p:nvPr/>
        </p:nvSpPr>
        <p:spPr bwMode="auto">
          <a:xfrm>
            <a:off x="6569376" y="1650796"/>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8" name="矩形 127"/>
          <p:cNvSpPr>
            <a:spLocks noChangeArrowheads="1"/>
          </p:cNvSpPr>
          <p:nvPr/>
        </p:nvSpPr>
        <p:spPr bwMode="auto">
          <a:xfrm>
            <a:off x="6549135" y="1936546"/>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9" name="矩形 128"/>
          <p:cNvSpPr>
            <a:spLocks noChangeArrowheads="1"/>
          </p:cNvSpPr>
          <p:nvPr/>
        </p:nvSpPr>
        <p:spPr bwMode="auto">
          <a:xfrm>
            <a:off x="6562232" y="291404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0" name="矩形 129"/>
          <p:cNvSpPr>
            <a:spLocks noChangeArrowheads="1"/>
          </p:cNvSpPr>
          <p:nvPr/>
        </p:nvSpPr>
        <p:spPr bwMode="auto">
          <a:xfrm>
            <a:off x="6562232" y="3199799"/>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31" name="矩形 130"/>
          <p:cNvSpPr>
            <a:spLocks noChangeArrowheads="1"/>
          </p:cNvSpPr>
          <p:nvPr/>
        </p:nvSpPr>
        <p:spPr bwMode="auto">
          <a:xfrm>
            <a:off x="5695457" y="40737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2" name="矩形 131"/>
          <p:cNvSpPr>
            <a:spLocks noChangeArrowheads="1"/>
          </p:cNvSpPr>
          <p:nvPr/>
        </p:nvSpPr>
        <p:spPr bwMode="auto">
          <a:xfrm>
            <a:off x="5695457" y="4359468"/>
            <a:ext cx="2187178"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grpSp>
        <p:nvGrpSpPr>
          <p:cNvPr id="133" name="组合 132"/>
          <p:cNvGrpSpPr/>
          <p:nvPr/>
        </p:nvGrpSpPr>
        <p:grpSpPr bwMode="auto">
          <a:xfrm flipH="1">
            <a:off x="5850237" y="1822246"/>
            <a:ext cx="663179" cy="196453"/>
            <a:chOff x="0" y="0"/>
            <a:chExt cx="1505426" cy="262890"/>
          </a:xfrm>
        </p:grpSpPr>
        <p:sp>
          <p:nvSpPr>
            <p:cNvPr id="134" name="直接连接符 133"/>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5" name="直接连接符 134"/>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6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61"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ppt_h*1.125000"/>
                                          </p:val>
                                        </p:tav>
                                        <p:tav tm="100000">
                                          <p:val>
                                            <p:strVal val="#ppt_y"/>
                                          </p:val>
                                        </p:tav>
                                      </p:tavLst>
                                    </p:anim>
                                    <p:animEffect transition="in" filter="wipe(down)">
                                      <p:cBhvr>
                                        <p:cTn id="8" dur="500"/>
                                        <p:tgtEl>
                                          <p:spTgt spid="16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500"/>
                                        <p:tgtEl>
                                          <p:spTgt spid="161"/>
                                        </p:tgtEl>
                                        <p:attrNameLst>
                                          <p:attrName>ppt_y</p:attrName>
                                        </p:attrNameLst>
                                      </p:cBhvr>
                                      <p:tavLst>
                                        <p:tav tm="0">
                                          <p:val>
                                            <p:strVal val="#ppt_y-#ppt_h*1.125000"/>
                                          </p:val>
                                        </p:tav>
                                        <p:tav tm="100000">
                                          <p:val>
                                            <p:strVal val="#ppt_y"/>
                                          </p:val>
                                        </p:tav>
                                      </p:tavLst>
                                    </p:anim>
                                    <p:animEffect transition="in" filter="wipe(down)">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left)">
                                      <p:cBhvr>
                                        <p:cTn id="17" dur="500"/>
                                        <p:tgtEl>
                                          <p:spTgt spid="1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ipe(down)">
                                      <p:cBhvr>
                                        <p:cTn id="26" dur="500"/>
                                        <p:tgtEl>
                                          <p:spTgt spid="113"/>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right)">
                                      <p:cBhvr>
                                        <p:cTn id="30" dur="750"/>
                                        <p:tgtEl>
                                          <p:spTgt spid="121"/>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right)">
                                      <p:cBhvr>
                                        <p:cTn id="34" dur="750"/>
                                        <p:tgtEl>
                                          <p:spTgt spid="122"/>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500"/>
                                        <p:tgtEl>
                                          <p:spTgt spid="114"/>
                                        </p:tgtEl>
                                      </p:cBhvr>
                                    </p:animEffect>
                                  </p:childTnLst>
                                </p:cTn>
                              </p:par>
                              <p:par>
                                <p:cTn id="39" presetID="22" presetClass="entr" presetSubtype="4"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down)">
                                      <p:cBhvr>
                                        <p:cTn id="41" dur="500"/>
                                        <p:tgtEl>
                                          <p:spTgt spid="13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left)">
                                      <p:cBhvr>
                                        <p:cTn id="45" dur="750"/>
                                        <p:tgtEl>
                                          <p:spTgt spid="127"/>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750"/>
                                        <p:tgtEl>
                                          <p:spTgt spid="128"/>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wipe(down)">
                                      <p:cBhvr>
                                        <p:cTn id="56" dur="500"/>
                                        <p:tgtEl>
                                          <p:spTgt spid="109"/>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750"/>
                                        <p:tgtEl>
                                          <p:spTgt spid="129"/>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left)">
                                      <p:cBhvr>
                                        <p:cTn id="64" dur="750"/>
                                        <p:tgtEl>
                                          <p:spTgt spid="130"/>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fade">
                                      <p:cBhvr>
                                        <p:cTn id="68" dur="500"/>
                                        <p:tgtEl>
                                          <p:spTgt spid="119"/>
                                        </p:tgtEl>
                                      </p:cBhvr>
                                    </p:animEffect>
                                  </p:childTnLst>
                                </p:cTn>
                              </p:par>
                              <p:par>
                                <p:cTn id="69" presetID="22" presetClass="entr" presetSubtype="4" fill="hold"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down)">
                                      <p:cBhvr>
                                        <p:cTn id="71" dur="500"/>
                                        <p:tgtEl>
                                          <p:spTgt spid="110"/>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750"/>
                                        <p:tgtEl>
                                          <p:spTgt spid="13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left)">
                                      <p:cBhvr>
                                        <p:cTn id="79" dur="750"/>
                                        <p:tgtEl>
                                          <p:spTgt spid="132"/>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500"/>
                                        <p:tgtEl>
                                          <p:spTgt spid="1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10500"/>
                            </p:stCondLst>
                            <p:childTnLst>
                              <p:par>
                                <p:cTn id="88" presetID="22" presetClass="entr" presetSubtype="2" fill="hold" grpId="0" nodeType="after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right)">
                                      <p:cBhvr>
                                        <p:cTn id="90" dur="750"/>
                                        <p:tgtEl>
                                          <p:spTgt spid="125"/>
                                        </p:tgtEl>
                                      </p:cBhvr>
                                    </p:animEffect>
                                  </p:childTnLst>
                                </p:cTn>
                              </p:par>
                            </p:childTnLst>
                          </p:cTn>
                        </p:par>
                        <p:par>
                          <p:cTn id="91" fill="hold">
                            <p:stCondLst>
                              <p:cond delay="11500"/>
                            </p:stCondLst>
                            <p:childTnLst>
                              <p:par>
                                <p:cTn id="92" presetID="22" presetClass="entr" presetSubtype="2" fill="hold" grpId="0" nodeType="after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wipe(right)">
                                      <p:cBhvr>
                                        <p:cTn id="94" dur="750"/>
                                        <p:tgtEl>
                                          <p:spTgt spid="126"/>
                                        </p:tgtEl>
                                      </p:cBhvr>
                                    </p:animEffect>
                                  </p:childTnLst>
                                </p:cTn>
                              </p:par>
                            </p:childTnLst>
                          </p:cTn>
                        </p:par>
                        <p:par>
                          <p:cTn id="95" fill="hold">
                            <p:stCondLst>
                              <p:cond delay="12500"/>
                            </p:stCondLst>
                            <p:childTnLst>
                              <p:par>
                                <p:cTn id="96" presetID="10" presetClass="entr" presetSubtype="0" fill="hold" nodeType="after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500"/>
                                        <p:tgtEl>
                                          <p:spTgt spid="1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2"/>
                                        </p:tgtEl>
                                        <p:attrNameLst>
                                          <p:attrName>style.visibility</p:attrName>
                                        </p:attrNameLst>
                                      </p:cBhvr>
                                      <p:to>
                                        <p:strVal val="visible"/>
                                      </p:to>
                                    </p:set>
                                    <p:animEffect transition="in" filter="wipe(down)">
                                      <p:cBhvr>
                                        <p:cTn id="101" dur="500"/>
                                        <p:tgtEl>
                                          <p:spTgt spid="112"/>
                                        </p:tgtEl>
                                      </p:cBhvr>
                                    </p:animEffect>
                                  </p:childTnLst>
                                </p:cTn>
                              </p:par>
                            </p:childTnLst>
                          </p:cTn>
                        </p:par>
                        <p:par>
                          <p:cTn id="102" fill="hold">
                            <p:stCondLst>
                              <p:cond delay="13000"/>
                            </p:stCondLst>
                            <p:childTnLst>
                              <p:par>
                                <p:cTn id="103" presetID="22" presetClass="entr" presetSubtype="2"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right)">
                                      <p:cBhvr>
                                        <p:cTn id="105" dur="750"/>
                                        <p:tgtEl>
                                          <p:spTgt spid="123"/>
                                        </p:tgtEl>
                                      </p:cBhvr>
                                    </p:animEffect>
                                  </p:childTnLst>
                                </p:cTn>
                              </p:par>
                            </p:childTnLst>
                          </p:cTn>
                        </p:par>
                        <p:par>
                          <p:cTn id="106" fill="hold">
                            <p:stCondLst>
                              <p:cond delay="14000"/>
                            </p:stCondLst>
                            <p:childTnLst>
                              <p:par>
                                <p:cTn id="107" presetID="22" presetClass="entr" presetSubtype="2" fill="hold" grpId="0" nodeType="after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wipe(right)">
                                      <p:cBhvr>
                                        <p:cTn id="109" dur="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21" grpId="0"/>
      <p:bldP spid="122" grpId="0"/>
      <p:bldP spid="123" grpId="0"/>
      <p:bldP spid="124" grpId="0"/>
      <p:bldP spid="125" grpId="0"/>
      <p:bldP spid="126" grpId="0"/>
      <p:bldP spid="127" grpId="0"/>
      <p:bldP spid="128" grpId="0"/>
      <p:bldP spid="129" grpId="0"/>
      <p:bldP spid="130" grpId="0"/>
      <p:bldP spid="131" grpId="0"/>
      <p:bldP spid="132" grpId="0"/>
      <p:bldP spid="160" grpId="0"/>
      <p:bldP spid="1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3" cstate="screen"/>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866975" y="1733210"/>
            <a:ext cx="3570208" cy="584775"/>
          </a:xfrm>
          <a:prstGeom prst="rect">
            <a:avLst/>
          </a:prstGeom>
          <a:noFill/>
        </p:spPr>
        <p:txBody>
          <a:bodyPr wrap="none" rtlCol="0">
            <a:spAutoFit/>
          </a:bodyPr>
          <a:lstStyle/>
          <a:p>
            <a:r>
              <a:rPr lang="zh-CN" altLang="en-US" sz="3200" b="1" dirty="0">
                <a:solidFill>
                  <a:srgbClr val="DBEFF9"/>
                </a:solidFill>
              </a:rPr>
              <a:t>谢谢观赏 欢迎下载</a:t>
            </a: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50" fill="hold"/>
                                        <p:tgtEl>
                                          <p:spTgt spid="22"/>
                                        </p:tgtEl>
                                      </p:cBhvr>
                                      <p:by x="2000000" y="100000"/>
                                    </p:animScale>
                                  </p:childTnLst>
                                </p:cTn>
                              </p:par>
                              <p:par>
                                <p:cTn id="10" presetID="6" presetClass="exit" presetSubtype="16" fill="hold" grpId="2" nodeType="withEffect">
                                  <p:stCondLst>
                                    <p:cond delay="150"/>
                                  </p:stCondLst>
                                  <p:childTnLst>
                                    <p:animEffect transition="out" filter="circle(in)">
                                      <p:cBhvr>
                                        <p:cTn id="11" dur="250"/>
                                        <p:tgtEl>
                                          <p:spTgt spid="22"/>
                                        </p:tgtEl>
                                      </p:cBhvr>
                                    </p:animEffect>
                                    <p:set>
                                      <p:cBhvr>
                                        <p:cTn id="12" dur="1" fill="hold">
                                          <p:stCondLst>
                                            <p:cond delay="249"/>
                                          </p:stCondLst>
                                        </p:cTn>
                                        <p:tgtEl>
                                          <p:spTgt spid="22"/>
                                        </p:tgtEl>
                                        <p:attrNameLst>
                                          <p:attrName>style.visibility</p:attrName>
                                        </p:attrNameLst>
                                      </p:cBhvr>
                                      <p:to>
                                        <p:strVal val="hidden"/>
                                      </p:to>
                                    </p:set>
                                  </p:childTnLst>
                                </p:cTn>
                              </p:par>
                              <p:par>
                                <p:cTn id="13" presetID="2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50"/>
                                        <p:tgtEl>
                                          <p:spTgt spid="16"/>
                                        </p:tgtEl>
                                      </p:cBhvr>
                                    </p:animEffect>
                                  </p:childTnLst>
                                </p:cTn>
                              </p:par>
                              <p:par>
                                <p:cTn id="16" presetID="42" presetClass="path" presetSubtype="0" fill="hold" grpId="1" nodeType="withEffect">
                                  <p:stCondLst>
                                    <p:cond delay="500"/>
                                  </p:stCondLst>
                                  <p:childTnLst>
                                    <p:animMotion origin="layout" path="M 0.47569 -0.45864 L -0.3573 0.33889 " pathEditMode="relative" rAng="0" ptsTypes="AA">
                                      <p:cBhvr>
                                        <p:cTn id="17" dur="1000" spd="-100000" fill="hold"/>
                                        <p:tgtEl>
                                          <p:spTgt spid="16"/>
                                        </p:tgtEl>
                                        <p:attrNameLst>
                                          <p:attrName>ppt_x</p:attrName>
                                          <p:attrName>ppt_y</p:attrName>
                                        </p:attrNameLst>
                                      </p:cBhvr>
                                      <p:rCtr x="-41649" y="39877"/>
                                    </p:animMotion>
                                  </p:childTnLst>
                                </p:cTn>
                              </p:par>
                              <p:par>
                                <p:cTn id="18" presetID="22" presetClass="entr" presetSubtype="4"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250"/>
                                        <p:tgtEl>
                                          <p:spTgt spid="17"/>
                                        </p:tgtEl>
                                      </p:cBhvr>
                                    </p:animEffect>
                                  </p:childTnLst>
                                </p:cTn>
                              </p:par>
                              <p:par>
                                <p:cTn id="21" presetID="42" presetClass="path" presetSubtype="0" fill="hold" grpId="1" nodeType="withEffect">
                                  <p:stCondLst>
                                    <p:cond delay="1500"/>
                                  </p:stCondLst>
                                  <p:childTnLst>
                                    <p:animMotion origin="layout" path="M 0.62361 -0.6 L -0.35729 0.33889 " pathEditMode="relative" rAng="0" ptsTypes="AA">
                                      <p:cBhvr>
                                        <p:cTn id="22" dur="1000" spd="-100000" fill="hold"/>
                                        <p:tgtEl>
                                          <p:spTgt spid="17"/>
                                        </p:tgtEl>
                                        <p:attrNameLst>
                                          <p:attrName>ppt_x</p:attrName>
                                          <p:attrName>ppt_y</p:attrName>
                                        </p:attrNameLst>
                                      </p:cBhvr>
                                      <p:rCtr x="-49045" y="46944"/>
                                    </p:animMotion>
                                  </p:childTnLst>
                                </p:cTn>
                              </p:par>
                              <p:par>
                                <p:cTn id="23" presetID="22" presetClass="entr" presetSubtype="4" fill="hold" grpId="0" nodeType="withEffect">
                                  <p:stCondLst>
                                    <p:cond delay="125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250"/>
                                        <p:tgtEl>
                                          <p:spTgt spid="18"/>
                                        </p:tgtEl>
                                      </p:cBhvr>
                                    </p:animEffect>
                                  </p:childTnLst>
                                </p:cTn>
                              </p:par>
                              <p:par>
                                <p:cTn id="26" presetID="42" presetClass="path" presetSubtype="0" fill="hold" grpId="1" nodeType="withEffect">
                                  <p:stCondLst>
                                    <p:cond delay="1250"/>
                                  </p:stCondLst>
                                  <p:childTnLst>
                                    <p:animMotion origin="layout" path="M 0.62361 -0.6 L -0.3573 0.33889 " pathEditMode="relative" rAng="0" ptsTypes="AA">
                                      <p:cBhvr>
                                        <p:cTn id="27" dur="1000" spd="-100000" fill="hold"/>
                                        <p:tgtEl>
                                          <p:spTgt spid="18"/>
                                        </p:tgtEl>
                                        <p:attrNameLst>
                                          <p:attrName>ppt_x</p:attrName>
                                          <p:attrName>ppt_y</p:attrName>
                                        </p:attrNameLst>
                                      </p:cBhvr>
                                      <p:rCtr x="-49045" y="46944"/>
                                    </p:animMotion>
                                  </p:childTnLst>
                                </p:cTn>
                              </p:par>
                              <p:par>
                                <p:cTn id="28" presetID="22" presetClass="entr" presetSubtype="4"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250"/>
                                        <p:tgtEl>
                                          <p:spTgt spid="20"/>
                                        </p:tgtEl>
                                      </p:cBhvr>
                                    </p:animEffect>
                                  </p:childTnLst>
                                </p:cTn>
                              </p:par>
                              <p:par>
                                <p:cTn id="31" presetID="42" presetClass="path" presetSubtype="0" fill="hold" grpId="1" nodeType="withEffect">
                                  <p:stCondLst>
                                    <p:cond delay="500"/>
                                  </p:stCondLst>
                                  <p:childTnLst>
                                    <p:animMotion origin="layout" path="M 0.73142 -0.70309 L -0.35729 0.33889 " pathEditMode="relative" rAng="0" ptsTypes="AA">
                                      <p:cBhvr>
                                        <p:cTn id="32" dur="1000" spd="-100000" fill="hold"/>
                                        <p:tgtEl>
                                          <p:spTgt spid="20"/>
                                        </p:tgtEl>
                                        <p:attrNameLst>
                                          <p:attrName>ppt_x</p:attrName>
                                          <p:attrName>ppt_y</p:attrName>
                                        </p:attrNameLst>
                                      </p:cBhvr>
                                      <p:rCtr x="-54444" y="52099"/>
                                    </p:animMotion>
                                  </p:childTnLst>
                                </p:cTn>
                              </p:par>
                              <p:par>
                                <p:cTn id="33" presetID="22" presetClass="entr" presetSubtype="4"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250"/>
                                        <p:tgtEl>
                                          <p:spTgt spid="21"/>
                                        </p:tgtEl>
                                      </p:cBhvr>
                                    </p:animEffect>
                                  </p:childTnLst>
                                </p:cTn>
                              </p:par>
                              <p:par>
                                <p:cTn id="36" presetID="42" presetClass="path" presetSubtype="0" fill="hold" grpId="1" nodeType="withEffect">
                                  <p:stCondLst>
                                    <p:cond delay="1000"/>
                                  </p:stCondLst>
                                  <p:childTnLst>
                                    <p:animMotion origin="layout" path="M 0.62361 -0.6 L -0.35729 0.33889 " pathEditMode="relative" rAng="0" ptsTypes="AA">
                                      <p:cBhvr>
                                        <p:cTn id="37" dur="1000" spd="-100000" fill="hold"/>
                                        <p:tgtEl>
                                          <p:spTgt spid="21"/>
                                        </p:tgtEl>
                                        <p:attrNameLst>
                                          <p:attrName>ppt_x</p:attrName>
                                          <p:attrName>ppt_y</p:attrName>
                                        </p:attrNameLst>
                                      </p:cBhvr>
                                      <p:rCtr x="-49045" y="46944"/>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195"/>
                                        </p:tgtEl>
                                        <p:attrNameLst>
                                          <p:attrName>style.visibility</p:attrName>
                                        </p:attrNameLst>
                                      </p:cBhvr>
                                      <p:to>
                                        <p:strVal val="visible"/>
                                      </p:to>
                                    </p:set>
                                    <p:animEffect transition="in" filter="fade">
                                      <p:cBhvr>
                                        <p:cTn id="54" dur="1000"/>
                                        <p:tgtEl>
                                          <p:spTgt spid="8195"/>
                                        </p:tgtEl>
                                      </p:cBhvr>
                                    </p:animEffect>
                                    <p:anim calcmode="lin" valueType="num">
                                      <p:cBhvr>
                                        <p:cTn id="55" dur="1000" fill="hold"/>
                                        <p:tgtEl>
                                          <p:spTgt spid="8195"/>
                                        </p:tgtEl>
                                        <p:attrNameLst>
                                          <p:attrName>ppt_x</p:attrName>
                                        </p:attrNameLst>
                                      </p:cBhvr>
                                      <p:tavLst>
                                        <p:tav tm="0">
                                          <p:val>
                                            <p:strVal val="#ppt_x"/>
                                          </p:val>
                                        </p:tav>
                                        <p:tav tm="100000">
                                          <p:val>
                                            <p:strVal val="#ppt_x"/>
                                          </p:val>
                                        </p:tav>
                                      </p:tavLst>
                                    </p:anim>
                                    <p:anim calcmode="lin" valueType="num">
                                      <p:cBhvr>
                                        <p:cTn id="5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709020 w 1427586"/>
              <a:gd name="T1" fmla="*/ 371509 h 1656000"/>
              <a:gd name="T2" fmla="*/ 466674 w 1427586"/>
              <a:gd name="T3" fmla="*/ 512695 h 1656000"/>
              <a:gd name="T4" fmla="*/ 466674 w 1427586"/>
              <a:gd name="T5" fmla="*/ 615487 h 1656000"/>
              <a:gd name="T6" fmla="*/ 488458 w 1427586"/>
              <a:gd name="T7" fmla="*/ 615487 h 1656000"/>
              <a:gd name="T8" fmla="*/ 586758 w 1427586"/>
              <a:gd name="T9" fmla="*/ 626107 h 1656000"/>
              <a:gd name="T10" fmla="*/ 613715 w 1427586"/>
              <a:gd name="T11" fmla="*/ 657422 h 1656000"/>
              <a:gd name="T12" fmla="*/ 618617 w 1427586"/>
              <a:gd name="T13" fmla="*/ 780501 h 1656000"/>
              <a:gd name="T14" fmla="*/ 618617 w 1427586"/>
              <a:gd name="T15" fmla="*/ 1253210 h 1656000"/>
              <a:gd name="T16" fmla="*/ 838633 w 1427586"/>
              <a:gd name="T17" fmla="*/ 1253210 h 1656000"/>
              <a:gd name="T18" fmla="*/ 838633 w 1427586"/>
              <a:gd name="T19" fmla="*/ 371509 h 1656000"/>
              <a:gd name="T20" fmla="*/ 709020 w 1427586"/>
              <a:gd name="T21" fmla="*/ 371509 h 1656000"/>
              <a:gd name="T22" fmla="*/ 714375 w 1427586"/>
              <a:gd name="T23" fmla="*/ 0 h 1656000"/>
              <a:gd name="T24" fmla="*/ 1428750 w 1427586"/>
              <a:gd name="T25" fmla="*/ 357187 h 1656000"/>
              <a:gd name="T26" fmla="*/ 1428750 w 1427586"/>
              <a:gd name="T27" fmla="*/ 1300162 h 1656000"/>
              <a:gd name="T28" fmla="*/ 714375 w 1427586"/>
              <a:gd name="T29" fmla="*/ 1657350 h 1656000"/>
              <a:gd name="T30" fmla="*/ 0 w 1427586"/>
              <a:gd name="T31" fmla="*/ 1300162 h 1656000"/>
              <a:gd name="T32" fmla="*/ 0 w 1427586"/>
              <a:gd name="T33" fmla="*/ 357187 h 1656000"/>
              <a:gd name="T34" fmla="*/ 714375 w 1427586"/>
              <a:gd name="T35" fmla="*/ 0 h 1656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7586" h="1656000">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ONE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6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50850" y="1870075"/>
            <a:ext cx="2555875" cy="1025525"/>
            <a:chOff x="450273" y="1870365"/>
            <a:chExt cx="2556164" cy="1025051"/>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5" name="文本框 6"/>
            <p:cNvSpPr txBox="1">
              <a:spLocks noChangeArrowheads="1"/>
            </p:cNvSpPr>
            <p:nvPr/>
          </p:nvSpPr>
          <p:spPr bwMode="auto">
            <a:xfrm>
              <a:off x="5334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6" name="文本框 9"/>
            <p:cNvSpPr txBox="1">
              <a:spLocks noChangeArrowheads="1"/>
            </p:cNvSpPr>
            <p:nvPr/>
          </p:nvSpPr>
          <p:spPr bwMode="auto">
            <a:xfrm>
              <a:off x="9213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97" name="文本框 10"/>
            <p:cNvSpPr txBox="1">
              <a:spLocks noChangeArrowheads="1"/>
            </p:cNvSpPr>
            <p:nvPr/>
          </p:nvSpPr>
          <p:spPr bwMode="auto">
            <a:xfrm>
              <a:off x="4502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3" name="组合 2"/>
          <p:cNvGrpSpPr/>
          <p:nvPr/>
        </p:nvGrpSpPr>
        <p:grpSpPr bwMode="auto">
          <a:xfrm>
            <a:off x="3308350" y="1870075"/>
            <a:ext cx="2555875" cy="1025525"/>
            <a:chOff x="3307773" y="1870365"/>
            <a:chExt cx="2556164" cy="1025051"/>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1" name="文本框 17"/>
            <p:cNvSpPr txBox="1">
              <a:spLocks noChangeArrowheads="1"/>
            </p:cNvSpPr>
            <p:nvPr/>
          </p:nvSpPr>
          <p:spPr bwMode="auto">
            <a:xfrm>
              <a:off x="33909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2" name="文本框 14"/>
            <p:cNvSpPr txBox="1">
              <a:spLocks noChangeArrowheads="1"/>
            </p:cNvSpPr>
            <p:nvPr/>
          </p:nvSpPr>
          <p:spPr bwMode="auto">
            <a:xfrm>
              <a:off x="37788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93" name="文本框 15"/>
            <p:cNvSpPr txBox="1">
              <a:spLocks noChangeArrowheads="1"/>
            </p:cNvSpPr>
            <p:nvPr/>
          </p:nvSpPr>
          <p:spPr bwMode="auto">
            <a:xfrm>
              <a:off x="33077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5" name="组合 4"/>
          <p:cNvGrpSpPr/>
          <p:nvPr/>
        </p:nvGrpSpPr>
        <p:grpSpPr bwMode="auto">
          <a:xfrm>
            <a:off x="6165850" y="1870075"/>
            <a:ext cx="2555875" cy="1025525"/>
            <a:chOff x="6165272" y="1870365"/>
            <a:chExt cx="2556164" cy="1025051"/>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7" name="文本框 23"/>
            <p:cNvSpPr txBox="1">
              <a:spLocks noChangeArrowheads="1"/>
            </p:cNvSpPr>
            <p:nvPr/>
          </p:nvSpPr>
          <p:spPr bwMode="auto">
            <a:xfrm>
              <a:off x="6248400"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8" name="文本框 20"/>
            <p:cNvSpPr txBox="1">
              <a:spLocks noChangeArrowheads="1"/>
            </p:cNvSpPr>
            <p:nvPr/>
          </p:nvSpPr>
          <p:spPr bwMode="auto">
            <a:xfrm>
              <a:off x="6636327"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89" name="文本框 21"/>
            <p:cNvSpPr txBox="1">
              <a:spLocks noChangeArrowheads="1"/>
            </p:cNvSpPr>
            <p:nvPr/>
          </p:nvSpPr>
          <p:spPr bwMode="auto">
            <a:xfrm>
              <a:off x="6165272"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6" name="组合 5"/>
          <p:cNvGrpSpPr/>
          <p:nvPr/>
        </p:nvGrpSpPr>
        <p:grpSpPr bwMode="auto">
          <a:xfrm>
            <a:off x="450850" y="3363913"/>
            <a:ext cx="2555875" cy="1023937"/>
            <a:chOff x="450273" y="3363378"/>
            <a:chExt cx="2556164" cy="102505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3" name="文本框 29"/>
            <p:cNvSpPr txBox="1">
              <a:spLocks noChangeArrowheads="1"/>
            </p:cNvSpPr>
            <p:nvPr/>
          </p:nvSpPr>
          <p:spPr bwMode="auto">
            <a:xfrm>
              <a:off x="5334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4" name="文本框 26"/>
            <p:cNvSpPr txBox="1">
              <a:spLocks noChangeArrowheads="1"/>
            </p:cNvSpPr>
            <p:nvPr/>
          </p:nvSpPr>
          <p:spPr bwMode="auto">
            <a:xfrm>
              <a:off x="9213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85" name="文本框 27"/>
            <p:cNvSpPr txBox="1">
              <a:spLocks noChangeArrowheads="1"/>
            </p:cNvSpPr>
            <p:nvPr/>
          </p:nvSpPr>
          <p:spPr bwMode="auto">
            <a:xfrm>
              <a:off x="4502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8" name="组合 7"/>
          <p:cNvGrpSpPr/>
          <p:nvPr/>
        </p:nvGrpSpPr>
        <p:grpSpPr bwMode="auto">
          <a:xfrm>
            <a:off x="3308350" y="3363913"/>
            <a:ext cx="2555875" cy="1023937"/>
            <a:chOff x="3307773" y="3363378"/>
            <a:chExt cx="2556164" cy="102505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9" name="文本框 35"/>
            <p:cNvSpPr txBox="1">
              <a:spLocks noChangeArrowheads="1"/>
            </p:cNvSpPr>
            <p:nvPr/>
          </p:nvSpPr>
          <p:spPr bwMode="auto">
            <a:xfrm>
              <a:off x="33909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0" name="文本框 32"/>
            <p:cNvSpPr txBox="1">
              <a:spLocks noChangeArrowheads="1"/>
            </p:cNvSpPr>
            <p:nvPr/>
          </p:nvSpPr>
          <p:spPr bwMode="auto">
            <a:xfrm>
              <a:off x="37788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81" name="文本框 33"/>
            <p:cNvSpPr txBox="1">
              <a:spLocks noChangeArrowheads="1"/>
            </p:cNvSpPr>
            <p:nvPr/>
          </p:nvSpPr>
          <p:spPr bwMode="auto">
            <a:xfrm>
              <a:off x="33077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9" name="组合 8"/>
          <p:cNvGrpSpPr/>
          <p:nvPr/>
        </p:nvGrpSpPr>
        <p:grpSpPr bwMode="auto">
          <a:xfrm>
            <a:off x="6165850" y="3363913"/>
            <a:ext cx="2555875" cy="1023937"/>
            <a:chOff x="6165272" y="3363378"/>
            <a:chExt cx="2556164" cy="102505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5" name="文本框 41"/>
            <p:cNvSpPr txBox="1">
              <a:spLocks noChangeArrowheads="1"/>
            </p:cNvSpPr>
            <p:nvPr/>
          </p:nvSpPr>
          <p:spPr bwMode="auto">
            <a:xfrm>
              <a:off x="6248400"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76" name="文本框 38"/>
            <p:cNvSpPr txBox="1">
              <a:spLocks noChangeArrowheads="1"/>
            </p:cNvSpPr>
            <p:nvPr/>
          </p:nvSpPr>
          <p:spPr bwMode="auto">
            <a:xfrm>
              <a:off x="6636327"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77" name="文本框 39"/>
            <p:cNvSpPr txBox="1">
              <a:spLocks noChangeArrowheads="1"/>
            </p:cNvSpPr>
            <p:nvPr/>
          </p:nvSpPr>
          <p:spPr bwMode="auto">
            <a:xfrm>
              <a:off x="6165272"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sp>
        <p:nvSpPr>
          <p:cNvPr id="32" name="文本框 7"/>
          <p:cNvSpPr txBox="1">
            <a:spLocks noChangeArrowheads="1"/>
          </p:cNvSpPr>
          <p:nvPr/>
        </p:nvSpPr>
        <p:spPr bwMode="auto">
          <a:xfrm>
            <a:off x="2722563" y="4794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3" name="Content Placeholder 2"/>
          <p:cNvSpPr txBox="1"/>
          <p:nvPr/>
        </p:nvSpPr>
        <p:spPr bwMode="auto">
          <a:xfrm>
            <a:off x="898525" y="954088"/>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down)">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down)">
                                      <p:cBhvr>
                                        <p:cTn id="12" dur="500"/>
                                        <p:tgtEl>
                                          <p:spTgt spid="33"/>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srcRect/>
          <a:stretch>
            <a:fillRect/>
          </a:stretch>
        </p:blipFill>
        <p:spPr bwMode="auto">
          <a:xfrm>
            <a:off x="5029200" y="1520825"/>
            <a:ext cx="321468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26038" y="1606550"/>
            <a:ext cx="3024187" cy="171767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pic>
        <p:nvPicPr>
          <p:cNvPr id="6" name="Picture 3"/>
          <p:cNvPicPr>
            <a:picLocks noChangeAspect="1"/>
          </p:cNvPicPr>
          <p:nvPr/>
        </p:nvPicPr>
        <p:blipFill>
          <a:blip r:embed="rId5" cstate="screen"/>
          <a:srcRect/>
          <a:stretch>
            <a:fillRect/>
          </a:stretch>
        </p:blipFill>
        <p:spPr bwMode="auto">
          <a:xfrm>
            <a:off x="4138613" y="2862263"/>
            <a:ext cx="27289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p:cNvSpPr/>
          <p:nvPr/>
        </p:nvSpPr>
        <p:spPr>
          <a:xfrm>
            <a:off x="4529138" y="3057525"/>
            <a:ext cx="1908175" cy="1223963"/>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85000"/>
                  <a:lumOff val="15000"/>
                </a:schemeClr>
              </a:solidFill>
            </a:endParaRPr>
          </a:p>
        </p:txBody>
      </p:sp>
      <p:grpSp>
        <p:nvGrpSpPr>
          <p:cNvPr id="8" name="组合 7"/>
          <p:cNvGrpSpPr/>
          <p:nvPr/>
        </p:nvGrpSpPr>
        <p:grpSpPr bwMode="auto">
          <a:xfrm>
            <a:off x="7388225" y="2994025"/>
            <a:ext cx="1084263" cy="1411288"/>
            <a:chOff x="915591" y="1453733"/>
            <a:chExt cx="2490788" cy="3242072"/>
          </a:xfrm>
        </p:grpSpPr>
        <p:pic>
          <p:nvPicPr>
            <p:cNvPr id="12302" name="Picture 1"/>
            <p:cNvPicPr>
              <a:picLocks noChangeAspect="1"/>
            </p:cNvPicPr>
            <p:nvPr/>
          </p:nvPicPr>
          <p:blipFill>
            <a:blip r:embed="rId7" cstate="screen"/>
            <a:srcRect/>
            <a:stretch>
              <a:fillRect/>
            </a:stretch>
          </p:blipFill>
          <p:spPr bwMode="auto">
            <a:xfrm>
              <a:off x="915591" y="1453733"/>
              <a:ext cx="2490788" cy="32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dirty="0">
                <a:solidFill>
                  <a:prstClr val="white"/>
                </a:solidFill>
                <a:cs typeface="+mn-ea"/>
                <a:sym typeface="+mn-lt"/>
              </a:endParaRPr>
            </a:p>
          </p:txBody>
        </p:sp>
      </p:grpSp>
      <p:sp>
        <p:nvSpPr>
          <p:cNvPr id="11" name="圆角矩形 10"/>
          <p:cNvSpPr/>
          <p:nvPr/>
        </p:nvSpPr>
        <p:spPr bwMode="auto">
          <a:xfrm>
            <a:off x="7502525" y="3132138"/>
            <a:ext cx="855663" cy="1146175"/>
          </a:xfrm>
          <a:prstGeom prst="roundRect">
            <a:avLst>
              <a:gd name="adj" fmla="val 758"/>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2" name="矩形 11"/>
          <p:cNvSpPr/>
          <p:nvPr/>
        </p:nvSpPr>
        <p:spPr>
          <a:xfrm>
            <a:off x="665163" y="1793875"/>
            <a:ext cx="90487" cy="36671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文本框 12"/>
          <p:cNvSpPr txBox="1">
            <a:spLocks noChangeArrowheads="1"/>
          </p:cNvSpPr>
          <p:nvPr/>
        </p:nvSpPr>
        <p:spPr bwMode="auto">
          <a:xfrm>
            <a:off x="755650" y="1793875"/>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LANDING PAGES</a:t>
            </a:r>
            <a:endParaRPr lang="zh-CN" altLang="en-US" sz="1800">
              <a:solidFill>
                <a:schemeClr val="bg1"/>
              </a:solidFill>
            </a:endParaRPr>
          </a:p>
        </p:txBody>
      </p:sp>
      <p:sp>
        <p:nvSpPr>
          <p:cNvPr id="14" name="Content Placeholder 2"/>
          <p:cNvSpPr txBox="1"/>
          <p:nvPr/>
        </p:nvSpPr>
        <p:spPr>
          <a:xfrm>
            <a:off x="573088" y="2260600"/>
            <a:ext cx="3636962" cy="1155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slightly believable. If you are going to use a passage of </a:t>
            </a:r>
            <a:r>
              <a:rPr lang="en-US" altLang="zh-CN" sz="1050" dirty="0" err="1">
                <a:solidFill>
                  <a:schemeClr val="bg1"/>
                </a:solidFill>
              </a:rPr>
              <a:t>Lorem</a:t>
            </a:r>
            <a:r>
              <a:rPr lang="en-US" altLang="zh-CN" sz="1050" dirty="0">
                <a:solidFill>
                  <a:schemeClr val="bg1"/>
                </a:solidFill>
              </a:rPr>
              <a:t>, you need to be sure there isn't anything embarrassing. There are</a:t>
            </a:r>
            <a:endParaRPr lang="en-US" altLang="zh-CN" sz="1050" dirty="0">
              <a:solidFill>
                <a:schemeClr val="bg1"/>
              </a:solidFill>
              <a:cs typeface="Arial" panose="020B0604020202020204" pitchFamily="34" charset="0"/>
            </a:endParaRPr>
          </a:p>
        </p:txBody>
      </p:sp>
      <p:sp>
        <p:nvSpPr>
          <p:cNvPr id="15" name="Rectangle 27"/>
          <p:cNvSpPr>
            <a:spLocks noChangeArrowheads="1"/>
          </p:cNvSpPr>
          <p:nvPr/>
        </p:nvSpPr>
        <p:spPr bwMode="auto">
          <a:xfrm>
            <a:off x="665163" y="3714750"/>
            <a:ext cx="1406525" cy="366713"/>
          </a:xfrm>
          <a:prstGeom prst="roundRect">
            <a:avLst>
              <a:gd name="adj" fmla="val 27968"/>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400">
                <a:solidFill>
                  <a:schemeClr val="bg1"/>
                </a:solidFill>
              </a:rPr>
              <a:t>More Details</a:t>
            </a:r>
          </a:p>
        </p:txBody>
      </p:sp>
      <p:sp>
        <p:nvSpPr>
          <p:cNvPr id="16"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7"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down)">
                                      <p:cBhvr>
                                        <p:cTn id="12" dur="500"/>
                                        <p:tgtEl>
                                          <p:spTgt spid="1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2000"/>
                            </p:stCondLst>
                            <p:childTnLst>
                              <p:par>
                                <p:cTn id="40" presetID="2" presetClass="entr" presetSubtype="1" decel="10000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 presetClass="entr" presetSubtype="4"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decel="10000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p:bldP spid="14" grpId="0"/>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椭圆 125"/>
          <p:cNvSpPr/>
          <p:nvPr/>
        </p:nvSpPr>
        <p:spPr>
          <a:xfrm>
            <a:off x="1740965" y="401088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2" name="TextBox 34"/>
          <p:cNvSpPr txBox="1"/>
          <p:nvPr/>
        </p:nvSpPr>
        <p:spPr>
          <a:xfrm>
            <a:off x="1139301" y="4251211"/>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39" name="组合 138"/>
          <p:cNvGrpSpPr/>
          <p:nvPr/>
        </p:nvGrpSpPr>
        <p:grpSpPr>
          <a:xfrm>
            <a:off x="1357292" y="2766933"/>
            <a:ext cx="1001120" cy="1147762"/>
            <a:chOff x="1798024" y="2281555"/>
            <a:chExt cx="1334826" cy="1530349"/>
          </a:xfrm>
        </p:grpSpPr>
        <p:sp>
          <p:nvSpPr>
            <p:cNvPr id="109"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38" name="文本框 137"/>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2012</a:t>
              </a:r>
              <a:endParaRPr lang="zh-CN" altLang="en-US" sz="2400" b="1" dirty="0">
                <a:solidFill>
                  <a:schemeClr val="bg1"/>
                </a:solidFill>
              </a:endParaRPr>
            </a:p>
          </p:txBody>
        </p:sp>
      </p:grpSp>
      <p:sp>
        <p:nvSpPr>
          <p:cNvPr id="140" name="椭圆 139"/>
          <p:cNvSpPr/>
          <p:nvPr/>
        </p:nvSpPr>
        <p:spPr>
          <a:xfrm>
            <a:off x="3184858" y="358009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1" name="TextBox 34"/>
          <p:cNvSpPr txBox="1"/>
          <p:nvPr/>
        </p:nvSpPr>
        <p:spPr>
          <a:xfrm>
            <a:off x="2583194" y="3820420"/>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42" name="组合 141"/>
          <p:cNvGrpSpPr/>
          <p:nvPr/>
        </p:nvGrpSpPr>
        <p:grpSpPr>
          <a:xfrm>
            <a:off x="2801184" y="2336142"/>
            <a:ext cx="1001120" cy="1147762"/>
            <a:chOff x="1798024" y="2281555"/>
            <a:chExt cx="1334826" cy="1530349"/>
          </a:xfrm>
        </p:grpSpPr>
        <p:sp>
          <p:nvSpPr>
            <p:cNvPr id="14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44" name="文本框 14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2013</a:t>
              </a:r>
              <a:endParaRPr lang="zh-CN" altLang="en-US" sz="2400" b="1" dirty="0">
                <a:solidFill>
                  <a:schemeClr val="bg1"/>
                </a:solidFill>
              </a:endParaRPr>
            </a:p>
          </p:txBody>
        </p:sp>
      </p:grpSp>
      <p:sp>
        <p:nvSpPr>
          <p:cNvPr id="145" name="椭圆 144"/>
          <p:cNvSpPr/>
          <p:nvPr/>
        </p:nvSpPr>
        <p:spPr>
          <a:xfrm>
            <a:off x="4604083" y="3178394"/>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6" name="TextBox 34"/>
          <p:cNvSpPr txBox="1"/>
          <p:nvPr/>
        </p:nvSpPr>
        <p:spPr>
          <a:xfrm>
            <a:off x="4002419" y="3418719"/>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47" name="组合 146"/>
          <p:cNvGrpSpPr/>
          <p:nvPr/>
        </p:nvGrpSpPr>
        <p:grpSpPr>
          <a:xfrm>
            <a:off x="4220409" y="1934441"/>
            <a:ext cx="1001120" cy="1147762"/>
            <a:chOff x="1798024" y="2281555"/>
            <a:chExt cx="1334826" cy="1530349"/>
          </a:xfrm>
        </p:grpSpPr>
        <p:sp>
          <p:nvSpPr>
            <p:cNvPr id="14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49" name="文本框 14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2014</a:t>
              </a:r>
              <a:endParaRPr lang="zh-CN" altLang="en-US" sz="2400" b="1" dirty="0">
                <a:solidFill>
                  <a:schemeClr val="bg1"/>
                </a:solidFill>
              </a:endParaRPr>
            </a:p>
          </p:txBody>
        </p:sp>
      </p:grpSp>
      <p:sp>
        <p:nvSpPr>
          <p:cNvPr id="150" name="椭圆 149"/>
          <p:cNvSpPr/>
          <p:nvPr/>
        </p:nvSpPr>
        <p:spPr>
          <a:xfrm>
            <a:off x="6019024" y="2768728"/>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1" name="TextBox 34"/>
          <p:cNvSpPr txBox="1"/>
          <p:nvPr/>
        </p:nvSpPr>
        <p:spPr>
          <a:xfrm>
            <a:off x="5417360" y="3009052"/>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52" name="组合 151"/>
          <p:cNvGrpSpPr/>
          <p:nvPr/>
        </p:nvGrpSpPr>
        <p:grpSpPr>
          <a:xfrm>
            <a:off x="5635350" y="1524774"/>
            <a:ext cx="1001120" cy="1147762"/>
            <a:chOff x="1798024" y="2281555"/>
            <a:chExt cx="1334826" cy="1530349"/>
          </a:xfrm>
        </p:grpSpPr>
        <p:sp>
          <p:nvSpPr>
            <p:cNvPr id="15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54" name="文本框 15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2015</a:t>
              </a:r>
              <a:endParaRPr lang="zh-CN" altLang="en-US" sz="2400" b="1" dirty="0">
                <a:solidFill>
                  <a:schemeClr val="bg1"/>
                </a:solidFill>
              </a:endParaRPr>
            </a:p>
          </p:txBody>
        </p:sp>
      </p:grpSp>
      <p:sp>
        <p:nvSpPr>
          <p:cNvPr id="155" name="椭圆 154"/>
          <p:cNvSpPr/>
          <p:nvPr/>
        </p:nvSpPr>
        <p:spPr>
          <a:xfrm>
            <a:off x="7368139" y="2319593"/>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6" name="TextBox 34"/>
          <p:cNvSpPr txBox="1"/>
          <p:nvPr/>
        </p:nvSpPr>
        <p:spPr>
          <a:xfrm>
            <a:off x="6766475" y="2559918"/>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57" name="组合 156"/>
          <p:cNvGrpSpPr/>
          <p:nvPr/>
        </p:nvGrpSpPr>
        <p:grpSpPr>
          <a:xfrm>
            <a:off x="6984465" y="1075640"/>
            <a:ext cx="1001120" cy="1147762"/>
            <a:chOff x="1798024" y="2281555"/>
            <a:chExt cx="1334826" cy="1530349"/>
          </a:xfrm>
        </p:grpSpPr>
        <p:sp>
          <p:nvSpPr>
            <p:cNvPr id="15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2016</a:t>
              </a:r>
              <a:endParaRPr lang="zh-CN" altLang="en-US" sz="2400" b="1" dirty="0">
                <a:solidFill>
                  <a:schemeClr val="bg1"/>
                </a:solidFill>
              </a:endParaRPr>
            </a:p>
          </p:txBody>
        </p:sp>
      </p:grpSp>
      <p:sp>
        <p:nvSpPr>
          <p:cNvPr id="133"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34" name="Content Placeholder 2"/>
          <p:cNvSpPr txBox="1"/>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ppt_h*1.125000"/>
                                          </p:val>
                                        </p:tav>
                                        <p:tav tm="100000">
                                          <p:val>
                                            <p:strVal val="#ppt_y"/>
                                          </p:val>
                                        </p:tav>
                                      </p:tavLst>
                                    </p:anim>
                                    <p:animEffect transition="in" filter="wipe(down)">
                                      <p:cBhvr>
                                        <p:cTn id="8" dur="500"/>
                                        <p:tgtEl>
                                          <p:spTgt spid="13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p:tgtEl>
                                          <p:spTgt spid="134"/>
                                        </p:tgtEl>
                                        <p:attrNameLst>
                                          <p:attrName>ppt_y</p:attrName>
                                        </p:attrNameLst>
                                      </p:cBhvr>
                                      <p:tavLst>
                                        <p:tav tm="0">
                                          <p:val>
                                            <p:strVal val="#ppt_y-#ppt_h*1.125000"/>
                                          </p:val>
                                        </p:tav>
                                        <p:tav tm="100000">
                                          <p:val>
                                            <p:strVal val="#ppt_y"/>
                                          </p:val>
                                        </p:tav>
                                      </p:tavLst>
                                    </p:anim>
                                    <p:animEffect transition="in" filter="wipe(down)">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1000"/>
                                        <p:tgtEl>
                                          <p:spTgt spid="139"/>
                                        </p:tgtEl>
                                      </p:cBhvr>
                                    </p:animEffect>
                                    <p:anim calcmode="lin" valueType="num">
                                      <p:cBhvr>
                                        <p:cTn id="18" dur="1000" fill="hold"/>
                                        <p:tgtEl>
                                          <p:spTgt spid="139"/>
                                        </p:tgtEl>
                                        <p:attrNameLst>
                                          <p:attrName>ppt_x</p:attrName>
                                        </p:attrNameLst>
                                      </p:cBhvr>
                                      <p:tavLst>
                                        <p:tav tm="0">
                                          <p:val>
                                            <p:strVal val="#ppt_x"/>
                                          </p:val>
                                        </p:tav>
                                        <p:tav tm="100000">
                                          <p:val>
                                            <p:strVal val="#ppt_x"/>
                                          </p:val>
                                        </p:tav>
                                      </p:tavLst>
                                    </p:anim>
                                    <p:anim calcmode="lin" valueType="num">
                                      <p:cBhvr>
                                        <p:cTn id="19" dur="1000" fill="hold"/>
                                        <p:tgtEl>
                                          <p:spTgt spid="13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left)">
                                      <p:cBhvr>
                                        <p:cTn id="27" dur="75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anim calcmode="lin" valueType="num">
                                      <p:cBhvr>
                                        <p:cTn id="33" dur="1000" fill="hold"/>
                                        <p:tgtEl>
                                          <p:spTgt spid="142"/>
                                        </p:tgtEl>
                                        <p:attrNameLst>
                                          <p:attrName>ppt_x</p:attrName>
                                        </p:attrNameLst>
                                      </p:cBhvr>
                                      <p:tavLst>
                                        <p:tav tm="0">
                                          <p:val>
                                            <p:strVal val="#ppt_x"/>
                                          </p:val>
                                        </p:tav>
                                        <p:tav tm="100000">
                                          <p:val>
                                            <p:strVal val="#ppt_x"/>
                                          </p:val>
                                        </p:tav>
                                      </p:tavLst>
                                    </p:anim>
                                    <p:anim calcmode="lin" valueType="num">
                                      <p:cBhvr>
                                        <p:cTn id="34" dur="1000" fill="hold"/>
                                        <p:tgtEl>
                                          <p:spTgt spid="14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75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1000"/>
                                        <p:tgtEl>
                                          <p:spTgt spid="147"/>
                                        </p:tgtEl>
                                      </p:cBhvr>
                                    </p:animEffect>
                                    <p:anim calcmode="lin" valueType="num">
                                      <p:cBhvr>
                                        <p:cTn id="48" dur="1000" fill="hold"/>
                                        <p:tgtEl>
                                          <p:spTgt spid="147"/>
                                        </p:tgtEl>
                                        <p:attrNameLst>
                                          <p:attrName>ppt_x</p:attrName>
                                        </p:attrNameLst>
                                      </p:cBhvr>
                                      <p:tavLst>
                                        <p:tav tm="0">
                                          <p:val>
                                            <p:strVal val="#ppt_x"/>
                                          </p:val>
                                        </p:tav>
                                        <p:tav tm="100000">
                                          <p:val>
                                            <p:strVal val="#ppt_x"/>
                                          </p:val>
                                        </p:tav>
                                      </p:tavLst>
                                    </p:anim>
                                    <p:anim calcmode="lin" valueType="num">
                                      <p:cBhvr>
                                        <p:cTn id="49" dur="1000" fill="hold"/>
                                        <p:tgtEl>
                                          <p:spTgt spid="14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fade">
                                      <p:cBhvr>
                                        <p:cTn id="53" dur="500"/>
                                        <p:tgtEl>
                                          <p:spTgt spid="145"/>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wipe(left)">
                                      <p:cBhvr>
                                        <p:cTn id="57" dur="750"/>
                                        <p:tgtEl>
                                          <p:spTgt spid="14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fade">
                                      <p:cBhvr>
                                        <p:cTn id="62" dur="1000"/>
                                        <p:tgtEl>
                                          <p:spTgt spid="152"/>
                                        </p:tgtEl>
                                      </p:cBhvr>
                                    </p:animEffect>
                                    <p:anim calcmode="lin" valueType="num">
                                      <p:cBhvr>
                                        <p:cTn id="63" dur="1000" fill="hold"/>
                                        <p:tgtEl>
                                          <p:spTgt spid="152"/>
                                        </p:tgtEl>
                                        <p:attrNameLst>
                                          <p:attrName>ppt_x</p:attrName>
                                        </p:attrNameLst>
                                      </p:cBhvr>
                                      <p:tavLst>
                                        <p:tav tm="0">
                                          <p:val>
                                            <p:strVal val="#ppt_x"/>
                                          </p:val>
                                        </p:tav>
                                        <p:tav tm="100000">
                                          <p:val>
                                            <p:strVal val="#ppt_x"/>
                                          </p:val>
                                        </p:tav>
                                      </p:tavLst>
                                    </p:anim>
                                    <p:anim calcmode="lin" valueType="num">
                                      <p:cBhvr>
                                        <p:cTn id="64" dur="1000" fill="hold"/>
                                        <p:tgtEl>
                                          <p:spTgt spid="152"/>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500"/>
                                        <p:tgtEl>
                                          <p:spTgt spid="150"/>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wipe(left)">
                                      <p:cBhvr>
                                        <p:cTn id="72" dur="750"/>
                                        <p:tgtEl>
                                          <p:spTgt spid="151"/>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1000"/>
                                        <p:tgtEl>
                                          <p:spTgt spid="157"/>
                                        </p:tgtEl>
                                      </p:cBhvr>
                                    </p:animEffect>
                                    <p:anim calcmode="lin" valueType="num">
                                      <p:cBhvr>
                                        <p:cTn id="78" dur="1000" fill="hold"/>
                                        <p:tgtEl>
                                          <p:spTgt spid="157"/>
                                        </p:tgtEl>
                                        <p:attrNameLst>
                                          <p:attrName>ppt_x</p:attrName>
                                        </p:attrNameLst>
                                      </p:cBhvr>
                                      <p:tavLst>
                                        <p:tav tm="0">
                                          <p:val>
                                            <p:strVal val="#ppt_x"/>
                                          </p:val>
                                        </p:tav>
                                        <p:tav tm="100000">
                                          <p:val>
                                            <p:strVal val="#ppt_x"/>
                                          </p:val>
                                        </p:tav>
                                      </p:tavLst>
                                    </p:anim>
                                    <p:anim calcmode="lin" valueType="num">
                                      <p:cBhvr>
                                        <p:cTn id="79" dur="1000" fill="hold"/>
                                        <p:tgtEl>
                                          <p:spTgt spid="157"/>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fade">
                                      <p:cBhvr>
                                        <p:cTn id="83" dur="500"/>
                                        <p:tgtEl>
                                          <p:spTgt spid="155"/>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wipe(left)">
                                      <p:cBhvr>
                                        <p:cTn id="87" dur="7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2" grpId="0"/>
      <p:bldP spid="140" grpId="0" animBg="1"/>
      <p:bldP spid="141" grpId="0"/>
      <p:bldP spid="145" grpId="0" animBg="1"/>
      <p:bldP spid="146" grpId="0"/>
      <p:bldP spid="150" grpId="0" animBg="1"/>
      <p:bldP spid="151" grpId="0"/>
      <p:bldP spid="155" grpId="0" animBg="1"/>
      <p:bldP spid="156" grpId="0"/>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7"/>
          <p:cNvSpPr/>
          <p:nvPr/>
        </p:nvSpPr>
        <p:spPr>
          <a:xfrm>
            <a:off x="248479" y="2072656"/>
            <a:ext cx="6037263"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p>
        </p:txBody>
      </p:sp>
      <p:grpSp>
        <p:nvGrpSpPr>
          <p:cNvPr id="132" name="组合 131"/>
          <p:cNvGrpSpPr/>
          <p:nvPr/>
        </p:nvGrpSpPr>
        <p:grpSpPr>
          <a:xfrm>
            <a:off x="6301864" y="2492159"/>
            <a:ext cx="849673" cy="635285"/>
            <a:chOff x="6054436" y="2405136"/>
            <a:chExt cx="849821" cy="635481"/>
          </a:xfrm>
          <a:solidFill>
            <a:schemeClr val="bg1"/>
          </a:solidFill>
          <a:effectLst>
            <a:outerShdw blurRad="50800" dist="38100" dir="5400000" algn="t" rotWithShape="0">
              <a:prstClr val="black">
                <a:alpha val="40000"/>
              </a:prstClr>
            </a:outerShdw>
          </a:effectLst>
        </p:grpSpPr>
        <p:sp>
          <p:nvSpPr>
            <p:cNvPr id="133"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4"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5"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6"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7"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8"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sz="1800" dirty="0"/>
            </a:p>
          </p:txBody>
        </p:sp>
        <p:sp>
          <p:nvSpPr>
            <p:cNvPr id="139"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sz="1800" dirty="0"/>
            </a:p>
          </p:txBody>
        </p:sp>
        <p:sp>
          <p:nvSpPr>
            <p:cNvPr id="140"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sz="1800" dirty="0"/>
            </a:p>
          </p:txBody>
        </p:sp>
        <p:sp>
          <p:nvSpPr>
            <p:cNvPr id="141"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sz="1800" dirty="0"/>
            </a:p>
          </p:txBody>
        </p:sp>
        <p:sp>
          <p:nvSpPr>
            <p:cNvPr id="142"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dirty="0"/>
            </a:p>
          </p:txBody>
        </p:sp>
      </p:grpSp>
      <p:sp>
        <p:nvSpPr>
          <p:cNvPr id="143" name="TextBox 40"/>
          <p:cNvSpPr txBox="1"/>
          <p:nvPr/>
        </p:nvSpPr>
        <p:spPr>
          <a:xfrm>
            <a:off x="477079" y="3271218"/>
            <a:ext cx="1916113"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4" name="TextBox 41"/>
          <p:cNvSpPr txBox="1"/>
          <p:nvPr/>
        </p:nvSpPr>
        <p:spPr>
          <a:xfrm>
            <a:off x="2369378" y="3626818"/>
            <a:ext cx="1914525"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5" name="TextBox 42"/>
          <p:cNvSpPr txBox="1"/>
          <p:nvPr/>
        </p:nvSpPr>
        <p:spPr>
          <a:xfrm>
            <a:off x="4193416" y="4182442"/>
            <a:ext cx="1916112"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6" name="TextBox 43"/>
          <p:cNvSpPr txBox="1"/>
          <p:nvPr/>
        </p:nvSpPr>
        <p:spPr>
          <a:xfrm>
            <a:off x="6866766" y="3607768"/>
            <a:ext cx="1916112"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47" name="组合 13"/>
          <p:cNvGrpSpPr/>
          <p:nvPr/>
        </p:nvGrpSpPr>
        <p:grpSpPr bwMode="auto">
          <a:xfrm>
            <a:off x="4896679" y="2604467"/>
            <a:ext cx="863600" cy="865188"/>
            <a:chOff x="4648080" y="2635875"/>
            <a:chExt cx="863576" cy="863791"/>
          </a:xfrm>
        </p:grpSpPr>
        <p:sp>
          <p:nvSpPr>
            <p:cNvPr id="148" name="Oval 53"/>
            <p:cNvSpPr>
              <a:spLocks noChangeArrowheads="1"/>
            </p:cNvSpPr>
            <p:nvPr/>
          </p:nvSpPr>
          <p:spPr bwMode="auto">
            <a:xfrm>
              <a:off x="4648080" y="2635875"/>
              <a:ext cx="863576" cy="863791"/>
            </a:xfrm>
            <a:prstGeom prst="ellipse">
              <a:avLst/>
            </a:prstGeom>
            <a:solidFill>
              <a:schemeClr val="bg1">
                <a:alpha val="41000"/>
              </a:schemeClr>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grpSp>
          <p:nvGrpSpPr>
            <p:cNvPr id="149" name="Group 30"/>
            <p:cNvGrpSpPr/>
            <p:nvPr/>
          </p:nvGrpSpPr>
          <p:grpSpPr>
            <a:xfrm>
              <a:off x="4869929" y="2869115"/>
              <a:ext cx="443402" cy="388820"/>
              <a:chOff x="3175" y="-1587"/>
              <a:chExt cx="490538" cy="430212"/>
            </a:xfrm>
            <a:solidFill>
              <a:schemeClr val="bg1"/>
            </a:solidFill>
          </p:grpSpPr>
          <p:sp>
            <p:nvSpPr>
              <p:cNvPr id="15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sp>
            <p:nvSpPr>
              <p:cNvPr id="15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grpSp>
      </p:grpSp>
      <p:grpSp>
        <p:nvGrpSpPr>
          <p:cNvPr id="152" name="组合 11"/>
          <p:cNvGrpSpPr/>
          <p:nvPr/>
        </p:nvGrpSpPr>
        <p:grpSpPr bwMode="auto">
          <a:xfrm>
            <a:off x="981903" y="1821830"/>
            <a:ext cx="819150" cy="819150"/>
            <a:chOff x="734153" y="1852387"/>
            <a:chExt cx="818887" cy="819091"/>
          </a:xfrm>
          <a:solidFill>
            <a:schemeClr val="bg1"/>
          </a:solidFill>
        </p:grpSpPr>
        <p:sp>
          <p:nvSpPr>
            <p:cNvPr id="153" name="Oval 53"/>
            <p:cNvSpPr>
              <a:spLocks noChangeArrowheads="1"/>
            </p:cNvSpPr>
            <p:nvPr/>
          </p:nvSpPr>
          <p:spPr bwMode="auto">
            <a:xfrm>
              <a:off x="734153" y="1852387"/>
              <a:ext cx="818887" cy="819091"/>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4" name="Freeform 50"/>
            <p:cNvSpPr>
              <a:spLocks noEditPoints="1"/>
            </p:cNvSpPr>
            <p:nvPr/>
          </p:nvSpPr>
          <p:spPr bwMode="auto">
            <a:xfrm>
              <a:off x="942920" y="2032968"/>
              <a:ext cx="365812" cy="460689"/>
            </a:xfrm>
            <a:custGeom>
              <a:avLst/>
              <a:gdLst>
                <a:gd name="T0" fmla="*/ 187 w 262"/>
                <a:gd name="T1" fmla="*/ 135 h 330"/>
                <a:gd name="T2" fmla="*/ 44 w 262"/>
                <a:gd name="T3" fmla="*/ 135 h 330"/>
                <a:gd name="T4" fmla="*/ 44 w 262"/>
                <a:gd name="T5" fmla="*/ 156 h 330"/>
                <a:gd name="T6" fmla="*/ 187 w 262"/>
                <a:gd name="T7" fmla="*/ 156 h 330"/>
                <a:gd name="T8" fmla="*/ 187 w 262"/>
                <a:gd name="T9" fmla="*/ 135 h 330"/>
                <a:gd name="T10" fmla="*/ 187 w 262"/>
                <a:gd name="T11" fmla="*/ 95 h 330"/>
                <a:gd name="T12" fmla="*/ 44 w 262"/>
                <a:gd name="T13" fmla="*/ 95 h 330"/>
                <a:gd name="T14" fmla="*/ 44 w 262"/>
                <a:gd name="T15" fmla="*/ 115 h 330"/>
                <a:gd name="T16" fmla="*/ 187 w 262"/>
                <a:gd name="T17" fmla="*/ 115 h 330"/>
                <a:gd name="T18" fmla="*/ 187 w 262"/>
                <a:gd name="T19" fmla="*/ 95 h 330"/>
                <a:gd name="T20" fmla="*/ 187 w 262"/>
                <a:gd name="T21" fmla="*/ 54 h 330"/>
                <a:gd name="T22" fmla="*/ 44 w 262"/>
                <a:gd name="T23" fmla="*/ 54 h 330"/>
                <a:gd name="T24" fmla="*/ 44 w 262"/>
                <a:gd name="T25" fmla="*/ 75 h 330"/>
                <a:gd name="T26" fmla="*/ 187 w 262"/>
                <a:gd name="T27" fmla="*/ 75 h 330"/>
                <a:gd name="T28" fmla="*/ 187 w 262"/>
                <a:gd name="T29" fmla="*/ 54 h 330"/>
                <a:gd name="T30" fmla="*/ 44 w 262"/>
                <a:gd name="T31" fmla="*/ 196 h 330"/>
                <a:gd name="T32" fmla="*/ 116 w 262"/>
                <a:gd name="T33" fmla="*/ 196 h 330"/>
                <a:gd name="T34" fmla="*/ 116 w 262"/>
                <a:gd name="T35" fmla="*/ 176 h 330"/>
                <a:gd name="T36" fmla="*/ 44 w 262"/>
                <a:gd name="T37" fmla="*/ 176 h 330"/>
                <a:gd name="T38" fmla="*/ 44 w 262"/>
                <a:gd name="T39" fmla="*/ 196 h 330"/>
                <a:gd name="T40" fmla="*/ 233 w 262"/>
                <a:gd name="T41" fmla="*/ 29 h 330"/>
                <a:gd name="T42" fmla="*/ 233 w 262"/>
                <a:gd name="T43" fmla="*/ 0 h 330"/>
                <a:gd name="T44" fmla="*/ 0 w 262"/>
                <a:gd name="T45" fmla="*/ 0 h 330"/>
                <a:gd name="T46" fmla="*/ 0 w 262"/>
                <a:gd name="T47" fmla="*/ 301 h 330"/>
                <a:gd name="T48" fmla="*/ 29 w 262"/>
                <a:gd name="T49" fmla="*/ 301 h 330"/>
                <a:gd name="T50" fmla="*/ 29 w 262"/>
                <a:gd name="T51" fmla="*/ 330 h 330"/>
                <a:gd name="T52" fmla="*/ 262 w 262"/>
                <a:gd name="T53" fmla="*/ 330 h 330"/>
                <a:gd name="T54" fmla="*/ 262 w 262"/>
                <a:gd name="T55" fmla="*/ 29 h 330"/>
                <a:gd name="T56" fmla="*/ 233 w 262"/>
                <a:gd name="T57" fmla="*/ 29 h 330"/>
                <a:gd name="T58" fmla="*/ 15 w 262"/>
                <a:gd name="T59" fmla="*/ 286 h 330"/>
                <a:gd name="T60" fmla="*/ 15 w 262"/>
                <a:gd name="T61" fmla="*/ 16 h 330"/>
                <a:gd name="T62" fmla="*/ 216 w 262"/>
                <a:gd name="T63" fmla="*/ 16 h 330"/>
                <a:gd name="T64" fmla="*/ 216 w 262"/>
                <a:gd name="T65" fmla="*/ 216 h 330"/>
                <a:gd name="T66" fmla="*/ 148 w 262"/>
                <a:gd name="T67" fmla="*/ 216 h 330"/>
                <a:gd name="T68" fmla="*/ 148 w 262"/>
                <a:gd name="T69" fmla="*/ 286 h 330"/>
                <a:gd name="T70" fmla="*/ 15 w 262"/>
                <a:gd name="T71" fmla="*/ 286 h 330"/>
                <a:gd name="T72" fmla="*/ 245 w 262"/>
                <a:gd name="T73" fmla="*/ 315 h 330"/>
                <a:gd name="T74" fmla="*/ 44 w 262"/>
                <a:gd name="T75" fmla="*/ 315 h 330"/>
                <a:gd name="T76" fmla="*/ 44 w 262"/>
                <a:gd name="T77" fmla="*/ 301 h 330"/>
                <a:gd name="T78" fmla="*/ 155 w 262"/>
                <a:gd name="T79" fmla="*/ 301 h 330"/>
                <a:gd name="T80" fmla="*/ 233 w 262"/>
                <a:gd name="T81" fmla="*/ 225 h 330"/>
                <a:gd name="T82" fmla="*/ 233 w 262"/>
                <a:gd name="T83" fmla="*/ 45 h 330"/>
                <a:gd name="T84" fmla="*/ 245 w 262"/>
                <a:gd name="T85" fmla="*/ 45 h 330"/>
                <a:gd name="T86" fmla="*/ 245 w 262"/>
                <a:gd name="T87" fmla="*/ 315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155" name="组合 12"/>
          <p:cNvGrpSpPr/>
          <p:nvPr/>
        </p:nvGrpSpPr>
        <p:grpSpPr bwMode="auto">
          <a:xfrm>
            <a:off x="2966279" y="1691656"/>
            <a:ext cx="1014413" cy="1016000"/>
            <a:chOff x="2718058" y="1723172"/>
            <a:chExt cx="1014254" cy="1014507"/>
          </a:xfrm>
          <a:solidFill>
            <a:schemeClr val="bg1"/>
          </a:solidFill>
        </p:grpSpPr>
        <p:sp>
          <p:nvSpPr>
            <p:cNvPr id="156" name="Oval 53"/>
            <p:cNvSpPr>
              <a:spLocks noChangeArrowheads="1"/>
            </p:cNvSpPr>
            <p:nvPr/>
          </p:nvSpPr>
          <p:spPr bwMode="auto">
            <a:xfrm>
              <a:off x="2718058" y="1723172"/>
              <a:ext cx="1014254" cy="1014507"/>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7" name="Freeform 48"/>
            <p:cNvSpPr>
              <a:spLocks noEditPoints="1"/>
            </p:cNvSpPr>
            <p:nvPr/>
          </p:nvSpPr>
          <p:spPr bwMode="auto">
            <a:xfrm>
              <a:off x="3035361" y="1957638"/>
              <a:ext cx="372119" cy="544415"/>
            </a:xfrm>
            <a:custGeom>
              <a:avLst/>
              <a:gdLst>
                <a:gd name="T0" fmla="*/ 76 w 152"/>
                <a:gd name="T1" fmla="*/ 31 h 221"/>
                <a:gd name="T2" fmla="*/ 80 w 152"/>
                <a:gd name="T3" fmla="*/ 27 h 221"/>
                <a:gd name="T4" fmla="*/ 76 w 152"/>
                <a:gd name="T5" fmla="*/ 23 h 221"/>
                <a:gd name="T6" fmla="*/ 23 w 152"/>
                <a:gd name="T7" fmla="*/ 76 h 221"/>
                <a:gd name="T8" fmla="*/ 27 w 152"/>
                <a:gd name="T9" fmla="*/ 80 h 221"/>
                <a:gd name="T10" fmla="*/ 31 w 152"/>
                <a:gd name="T11" fmla="*/ 76 h 221"/>
                <a:gd name="T12" fmla="*/ 76 w 152"/>
                <a:gd name="T13" fmla="*/ 31 h 221"/>
                <a:gd name="T14" fmla="*/ 44 w 152"/>
                <a:gd name="T15" fmla="*/ 192 h 221"/>
                <a:gd name="T16" fmla="*/ 45 w 152"/>
                <a:gd name="T17" fmla="*/ 203 h 221"/>
                <a:gd name="T18" fmla="*/ 56 w 152"/>
                <a:gd name="T19" fmla="*/ 209 h 221"/>
                <a:gd name="T20" fmla="*/ 57 w 152"/>
                <a:gd name="T21" fmla="*/ 216 h 221"/>
                <a:gd name="T22" fmla="*/ 76 w 152"/>
                <a:gd name="T23" fmla="*/ 221 h 221"/>
                <a:gd name="T24" fmla="*/ 95 w 152"/>
                <a:gd name="T25" fmla="*/ 216 h 221"/>
                <a:gd name="T26" fmla="*/ 96 w 152"/>
                <a:gd name="T27" fmla="*/ 209 h 221"/>
                <a:gd name="T28" fmla="*/ 106 w 152"/>
                <a:gd name="T29" fmla="*/ 203 h 221"/>
                <a:gd name="T30" fmla="*/ 108 w 152"/>
                <a:gd name="T31" fmla="*/ 192 h 221"/>
                <a:gd name="T32" fmla="*/ 76 w 152"/>
                <a:gd name="T33" fmla="*/ 197 h 221"/>
                <a:gd name="T34" fmla="*/ 44 w 152"/>
                <a:gd name="T35" fmla="*/ 192 h 221"/>
                <a:gd name="T36" fmla="*/ 41 w 152"/>
                <a:gd name="T37" fmla="*/ 170 h 221"/>
                <a:gd name="T38" fmla="*/ 42 w 152"/>
                <a:gd name="T39" fmla="*/ 182 h 221"/>
                <a:gd name="T40" fmla="*/ 76 w 152"/>
                <a:gd name="T41" fmla="*/ 188 h 221"/>
                <a:gd name="T42" fmla="*/ 109 w 152"/>
                <a:gd name="T43" fmla="*/ 182 h 221"/>
                <a:gd name="T44" fmla="*/ 111 w 152"/>
                <a:gd name="T45" fmla="*/ 170 h 221"/>
                <a:gd name="T46" fmla="*/ 76 w 152"/>
                <a:gd name="T47" fmla="*/ 177 h 221"/>
                <a:gd name="T48" fmla="*/ 41 w 152"/>
                <a:gd name="T49" fmla="*/ 170 h 221"/>
                <a:gd name="T50" fmla="*/ 76 w 152"/>
                <a:gd name="T51" fmla="*/ 0 h 221"/>
                <a:gd name="T52" fmla="*/ 0 w 152"/>
                <a:gd name="T53" fmla="*/ 76 h 221"/>
                <a:gd name="T54" fmla="*/ 36 w 152"/>
                <a:gd name="T55" fmla="*/ 141 h 221"/>
                <a:gd name="T56" fmla="*/ 39 w 152"/>
                <a:gd name="T57" fmla="*/ 160 h 221"/>
                <a:gd name="T58" fmla="*/ 76 w 152"/>
                <a:gd name="T59" fmla="*/ 168 h 221"/>
                <a:gd name="T60" fmla="*/ 113 w 152"/>
                <a:gd name="T61" fmla="*/ 160 h 221"/>
                <a:gd name="T62" fmla="*/ 115 w 152"/>
                <a:gd name="T63" fmla="*/ 141 h 221"/>
                <a:gd name="T64" fmla="*/ 152 w 152"/>
                <a:gd name="T65" fmla="*/ 76 h 221"/>
                <a:gd name="T66" fmla="*/ 76 w 152"/>
                <a:gd name="T67" fmla="*/ 0 h 221"/>
                <a:gd name="T68" fmla="*/ 104 w 152"/>
                <a:gd name="T69" fmla="*/ 132 h 221"/>
                <a:gd name="T70" fmla="*/ 102 w 152"/>
                <a:gd name="T71" fmla="*/ 150 h 221"/>
                <a:gd name="T72" fmla="*/ 76 w 152"/>
                <a:gd name="T73" fmla="*/ 154 h 221"/>
                <a:gd name="T74" fmla="*/ 50 w 152"/>
                <a:gd name="T75" fmla="*/ 150 h 221"/>
                <a:gd name="T76" fmla="*/ 48 w 152"/>
                <a:gd name="T77" fmla="*/ 132 h 221"/>
                <a:gd name="T78" fmla="*/ 13 w 152"/>
                <a:gd name="T79" fmla="*/ 76 h 221"/>
                <a:gd name="T80" fmla="*/ 76 w 152"/>
                <a:gd name="T81" fmla="*/ 14 h 221"/>
                <a:gd name="T82" fmla="*/ 139 w 152"/>
                <a:gd name="T83" fmla="*/ 76 h 221"/>
                <a:gd name="T84" fmla="*/ 104 w 152"/>
                <a:gd name="T85" fmla="*/ 132 h 221"/>
                <a:gd name="T86" fmla="*/ 93 w 152"/>
                <a:gd name="T87" fmla="*/ 104 h 221"/>
                <a:gd name="T88" fmla="*/ 76 w 152"/>
                <a:gd name="T89" fmla="*/ 74 h 221"/>
                <a:gd name="T90" fmla="*/ 59 w 152"/>
                <a:gd name="T91" fmla="*/ 104 h 221"/>
                <a:gd name="T92" fmla="*/ 52 w 152"/>
                <a:gd name="T93" fmla="*/ 89 h 221"/>
                <a:gd name="T94" fmla="*/ 41 w 152"/>
                <a:gd name="T95" fmla="*/ 94 h 221"/>
                <a:gd name="T96" fmla="*/ 58 w 152"/>
                <a:gd name="T97" fmla="*/ 131 h 221"/>
                <a:gd name="T98" fmla="*/ 76 w 152"/>
                <a:gd name="T99" fmla="*/ 98 h 221"/>
                <a:gd name="T100" fmla="*/ 94 w 152"/>
                <a:gd name="T101" fmla="*/ 131 h 221"/>
                <a:gd name="T102" fmla="*/ 111 w 152"/>
                <a:gd name="T103" fmla="*/ 94 h 221"/>
                <a:gd name="T104" fmla="*/ 100 w 152"/>
                <a:gd name="T105" fmla="*/ 89 h 221"/>
                <a:gd name="T106" fmla="*/ 93 w 152"/>
                <a:gd name="T107" fmla="*/ 10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158" name="组合 14"/>
          <p:cNvGrpSpPr/>
          <p:nvPr/>
        </p:nvGrpSpPr>
        <p:grpSpPr bwMode="auto">
          <a:xfrm>
            <a:off x="7341429" y="982042"/>
            <a:ext cx="2689225" cy="1562100"/>
            <a:chOff x="7092280" y="1013267"/>
            <a:chExt cx="2690646" cy="1560961"/>
          </a:xfrm>
        </p:grpSpPr>
        <p:sp>
          <p:nvSpPr>
            <p:cNvPr id="159" name="Oval 53"/>
            <p:cNvSpPr>
              <a:spLocks noChangeArrowheads="1"/>
            </p:cNvSpPr>
            <p:nvPr/>
          </p:nvSpPr>
          <p:spPr bwMode="auto">
            <a:xfrm>
              <a:off x="7092280" y="1013267"/>
              <a:ext cx="1560572" cy="1560961"/>
            </a:xfrm>
            <a:prstGeom prst="ellipse">
              <a:avLst/>
            </a:prstGeom>
            <a:solidFill>
              <a:schemeClr val="bg1">
                <a:alpha val="4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60" name="矩形 60"/>
            <p:cNvSpPr>
              <a:spLocks noChangeArrowheads="1"/>
            </p:cNvSpPr>
            <p:nvPr/>
          </p:nvSpPr>
          <p:spPr bwMode="auto">
            <a:xfrm>
              <a:off x="7286658" y="1287742"/>
              <a:ext cx="2496268" cy="88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p>
              <a:pPr>
                <a:lnSpc>
                  <a:spcPct val="120000"/>
                </a:lnSpc>
              </a:pPr>
              <a:r>
                <a:rPr lang="zh-CN" altLang="en-US" sz="2400" dirty="0">
                  <a:solidFill>
                    <a:schemeClr val="bg1"/>
                  </a:solidFill>
                  <a:latin typeface="方正兰亭粗黑简体" pitchFamily="2" charset="-122"/>
                  <a:ea typeface="方正兰亭粗黑简体" pitchFamily="2" charset="-122"/>
                </a:rPr>
                <a:t>  项目</a:t>
              </a:r>
              <a:endParaRPr lang="en-US" altLang="zh-CN" sz="2400" dirty="0">
                <a:solidFill>
                  <a:schemeClr val="bg1"/>
                </a:solidFill>
                <a:latin typeface="方正兰亭粗黑简体" pitchFamily="2" charset="-122"/>
                <a:ea typeface="方正兰亭粗黑简体" pitchFamily="2" charset="-122"/>
              </a:endParaRPr>
            </a:p>
            <a:p>
              <a:pPr>
                <a:lnSpc>
                  <a:spcPct val="120000"/>
                </a:lnSpc>
              </a:pPr>
              <a:r>
                <a:rPr lang="zh-CN" altLang="en-US" sz="2000" dirty="0">
                  <a:solidFill>
                    <a:schemeClr val="bg1"/>
                  </a:solidFill>
                  <a:latin typeface="方正兰亭粗黑简体" pitchFamily="2" charset="-122"/>
                  <a:ea typeface="方正兰亭粗黑简体" pitchFamily="2" charset="-122"/>
                </a:rPr>
                <a:t>产生背景</a:t>
              </a:r>
            </a:p>
          </p:txBody>
        </p:sp>
      </p:grpSp>
      <p:sp>
        <p:nvSpPr>
          <p:cNvPr id="161" name="矩形 160"/>
          <p:cNvSpPr>
            <a:spLocks noChangeArrowheads="1"/>
          </p:cNvSpPr>
          <p:nvPr/>
        </p:nvSpPr>
        <p:spPr bwMode="auto">
          <a:xfrm>
            <a:off x="750338" y="2890217"/>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2" name="矩形 161"/>
          <p:cNvSpPr>
            <a:spLocks noChangeArrowheads="1"/>
          </p:cNvSpPr>
          <p:nvPr/>
        </p:nvSpPr>
        <p:spPr bwMode="auto">
          <a:xfrm>
            <a:off x="2708519" y="3114055"/>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3" name="矩形 162"/>
          <p:cNvSpPr/>
          <p:nvPr/>
        </p:nvSpPr>
        <p:spPr>
          <a:xfrm>
            <a:off x="4604788" y="3772867"/>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4" name="矩形 163"/>
          <p:cNvSpPr/>
          <p:nvPr/>
        </p:nvSpPr>
        <p:spPr>
          <a:xfrm>
            <a:off x="7201939" y="3244231"/>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5"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66" name="Content Placeholder 2"/>
          <p:cNvSpPr txBox="1"/>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ppt_h*1.125000"/>
                                          </p:val>
                                        </p:tav>
                                        <p:tav tm="100000">
                                          <p:val>
                                            <p:strVal val="#ppt_y"/>
                                          </p:val>
                                        </p:tav>
                                      </p:tavLst>
                                    </p:anim>
                                    <p:animEffect transition="in" filter="wipe(down)">
                                      <p:cBhvr>
                                        <p:cTn id="8" dur="500"/>
                                        <p:tgtEl>
                                          <p:spTgt spid="16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ppt_y</p:attrName>
                                        </p:attrNameLst>
                                      </p:cBhvr>
                                      <p:tavLst>
                                        <p:tav tm="0">
                                          <p:val>
                                            <p:strVal val="#ppt_y-#ppt_h*1.125000"/>
                                          </p:val>
                                        </p:tav>
                                        <p:tav tm="100000">
                                          <p:val>
                                            <p:strVal val="#ppt_y"/>
                                          </p:val>
                                        </p:tav>
                                      </p:tavLst>
                                    </p:anim>
                                    <p:animEffect transition="in" filter="wipe(down)">
                                      <p:cBhvr>
                                        <p:cTn id="12" dur="500"/>
                                        <p:tgtEl>
                                          <p:spTgt spid="166"/>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2.91667E-6 3.7037E-6 " pathEditMode="relative" rAng="0" ptsTypes="AAAA">
                                      <p:cBhvr>
                                        <p:cTn id="17" dur="2000" fill="hold"/>
                                        <p:tgtEl>
                                          <p:spTgt spid="132"/>
                                        </p:tgtEl>
                                        <p:attrNameLst>
                                          <p:attrName>ppt_x</p:attrName>
                                          <p:attrName>ppt_y</p:attrName>
                                        </p:attrNameLst>
                                      </p:cBhvr>
                                      <p:rCtr x="35560" y="6944"/>
                                    </p:animMotion>
                                  </p:childTnLst>
                                </p:cTn>
                              </p:par>
                              <p:par>
                                <p:cTn id="18" presetID="22" presetClass="entr" presetSubtype="8"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left)">
                                      <p:cBhvr>
                                        <p:cTn id="20" dur="2000"/>
                                        <p:tgtEl>
                                          <p:spTgt spid="131"/>
                                        </p:tgtEl>
                                      </p:cBhvr>
                                    </p:animEffect>
                                  </p:childTnLst>
                                </p:cTn>
                              </p:par>
                              <p:par>
                                <p:cTn id="21" presetID="10" presetClass="entr" presetSubtype="0" fill="hold" nodeType="withEffect">
                                  <p:stCondLst>
                                    <p:cond delay="80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nodeType="withEffect">
                                  <p:stCondLst>
                                    <p:cond delay="110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par>
                                <p:cTn id="27" presetID="10" presetClass="entr" presetSubtype="0" fill="hold" nodeType="withEffect">
                                  <p:stCondLst>
                                    <p:cond delay="1500"/>
                                  </p:stCondLst>
                                  <p:childTnLst>
                                    <p:set>
                                      <p:cBhvr>
                                        <p:cTn id="28" dur="1" fill="hold">
                                          <p:stCondLst>
                                            <p:cond delay="0"/>
                                          </p:stCondLst>
                                        </p:cTn>
                                        <p:tgtEl>
                                          <p:spTgt spid="147"/>
                                        </p:tgtEl>
                                        <p:attrNameLst>
                                          <p:attrName>style.visibility</p:attrName>
                                        </p:attrNameLst>
                                      </p:cBhvr>
                                      <p:to>
                                        <p:strVal val="visible"/>
                                      </p:to>
                                    </p:set>
                                    <p:animEffect transition="in" filter="fade">
                                      <p:cBhvr>
                                        <p:cTn id="29" dur="500"/>
                                        <p:tgtEl>
                                          <p:spTgt spid="147"/>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1000"/>
                                        <p:tgtEl>
                                          <p:spTgt spid="158"/>
                                        </p:tgtEl>
                                      </p:cBhvr>
                                    </p:animEffect>
                                    <p:anim calcmode="lin" valueType="num">
                                      <p:cBhvr>
                                        <p:cTn id="34" dur="1000" fill="hold"/>
                                        <p:tgtEl>
                                          <p:spTgt spid="158"/>
                                        </p:tgtEl>
                                        <p:attrNameLst>
                                          <p:attrName>ppt_x</p:attrName>
                                        </p:attrNameLst>
                                      </p:cBhvr>
                                      <p:tavLst>
                                        <p:tav tm="0">
                                          <p:val>
                                            <p:strVal val="#ppt_x"/>
                                          </p:val>
                                        </p:tav>
                                        <p:tav tm="100000">
                                          <p:val>
                                            <p:strVal val="#ppt_x"/>
                                          </p:val>
                                        </p:tav>
                                      </p:tavLst>
                                    </p:anim>
                                    <p:anim calcmode="lin" valueType="num">
                                      <p:cBhvr>
                                        <p:cTn id="35" dur="1000" fill="hold"/>
                                        <p:tgtEl>
                                          <p:spTgt spid="15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2" presetClass="entr" presetSubtype="1" fill="hold" grpId="0" nodeType="afterEffect">
                                  <p:stCondLst>
                                    <p:cond delay="0"/>
                                  </p:stCondLst>
                                  <p:childTnLst>
                                    <p:set>
                                      <p:cBhvr>
                                        <p:cTn id="38" dur="1" fill="hold">
                                          <p:stCondLst>
                                            <p:cond delay="0"/>
                                          </p:stCondLst>
                                        </p:cTn>
                                        <p:tgtEl>
                                          <p:spTgt spid="161"/>
                                        </p:tgtEl>
                                        <p:attrNameLst>
                                          <p:attrName>style.visibility</p:attrName>
                                        </p:attrNameLst>
                                      </p:cBhvr>
                                      <p:to>
                                        <p:strVal val="visible"/>
                                      </p:to>
                                    </p:set>
                                    <p:anim calcmode="lin" valueType="num">
                                      <p:cBhvr additive="base">
                                        <p:cTn id="39" dur="400"/>
                                        <p:tgtEl>
                                          <p:spTgt spid="161"/>
                                        </p:tgtEl>
                                        <p:attrNameLst>
                                          <p:attrName>ppt_y</p:attrName>
                                        </p:attrNameLst>
                                      </p:cBhvr>
                                      <p:tavLst>
                                        <p:tav tm="0">
                                          <p:val>
                                            <p:strVal val="#ppt_y-#ppt_h*1.125000"/>
                                          </p:val>
                                        </p:tav>
                                        <p:tav tm="100000">
                                          <p:val>
                                            <p:strVal val="#ppt_y"/>
                                          </p:val>
                                        </p:tav>
                                      </p:tavLst>
                                    </p:anim>
                                    <p:animEffect transition="in" filter="wipe(down)">
                                      <p:cBhvr>
                                        <p:cTn id="40" dur="400"/>
                                        <p:tgtEl>
                                          <p:spTgt spid="161"/>
                                        </p:tgtEl>
                                      </p:cBhvr>
                                    </p:animEffect>
                                  </p:childTnLst>
                                </p:cTn>
                              </p:par>
                            </p:childTnLst>
                          </p:cTn>
                        </p:par>
                        <p:par>
                          <p:cTn id="41" fill="hold">
                            <p:stCondLst>
                              <p:cond delay="2000"/>
                            </p:stCondLst>
                            <p:childTnLst>
                              <p:par>
                                <p:cTn id="42" presetID="12" presetClass="entr" presetSubtype="1"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 calcmode="lin" valueType="num">
                                      <p:cBhvr additive="base">
                                        <p:cTn id="44" dur="400"/>
                                        <p:tgtEl>
                                          <p:spTgt spid="162"/>
                                        </p:tgtEl>
                                        <p:attrNameLst>
                                          <p:attrName>ppt_y</p:attrName>
                                        </p:attrNameLst>
                                      </p:cBhvr>
                                      <p:tavLst>
                                        <p:tav tm="0">
                                          <p:val>
                                            <p:strVal val="#ppt_y-#ppt_h*1.125000"/>
                                          </p:val>
                                        </p:tav>
                                        <p:tav tm="100000">
                                          <p:val>
                                            <p:strVal val="#ppt_y"/>
                                          </p:val>
                                        </p:tav>
                                      </p:tavLst>
                                    </p:anim>
                                    <p:animEffect transition="in" filter="wipe(down)">
                                      <p:cBhvr>
                                        <p:cTn id="45" dur="400"/>
                                        <p:tgtEl>
                                          <p:spTgt spid="162"/>
                                        </p:tgtEl>
                                      </p:cBhvr>
                                    </p:animEffect>
                                  </p:childTnLst>
                                </p:cTn>
                              </p:par>
                            </p:childTnLst>
                          </p:cTn>
                        </p:par>
                        <p:par>
                          <p:cTn id="46" fill="hold">
                            <p:stCondLst>
                              <p:cond delay="2500"/>
                            </p:stCondLst>
                            <p:childTnLst>
                              <p:par>
                                <p:cTn id="47" presetID="12" presetClass="entr" presetSubtype="1"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additive="base">
                                        <p:cTn id="49" dur="400"/>
                                        <p:tgtEl>
                                          <p:spTgt spid="163"/>
                                        </p:tgtEl>
                                        <p:attrNameLst>
                                          <p:attrName>ppt_y</p:attrName>
                                        </p:attrNameLst>
                                      </p:cBhvr>
                                      <p:tavLst>
                                        <p:tav tm="0">
                                          <p:val>
                                            <p:strVal val="#ppt_y-#ppt_h*1.125000"/>
                                          </p:val>
                                        </p:tav>
                                        <p:tav tm="100000">
                                          <p:val>
                                            <p:strVal val="#ppt_y"/>
                                          </p:val>
                                        </p:tav>
                                      </p:tavLst>
                                    </p:anim>
                                    <p:animEffect transition="in" filter="wipe(down)">
                                      <p:cBhvr>
                                        <p:cTn id="50" dur="400"/>
                                        <p:tgtEl>
                                          <p:spTgt spid="163"/>
                                        </p:tgtEl>
                                      </p:cBhvr>
                                    </p:animEffect>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164"/>
                                        </p:tgtEl>
                                        <p:attrNameLst>
                                          <p:attrName>style.visibility</p:attrName>
                                        </p:attrNameLst>
                                      </p:cBhvr>
                                      <p:to>
                                        <p:strVal val="visible"/>
                                      </p:to>
                                    </p:set>
                                    <p:anim calcmode="lin" valueType="num">
                                      <p:cBhvr additive="base">
                                        <p:cTn id="54" dur="400"/>
                                        <p:tgtEl>
                                          <p:spTgt spid="164"/>
                                        </p:tgtEl>
                                        <p:attrNameLst>
                                          <p:attrName>ppt_y</p:attrName>
                                        </p:attrNameLst>
                                      </p:cBhvr>
                                      <p:tavLst>
                                        <p:tav tm="0">
                                          <p:val>
                                            <p:strVal val="#ppt_y-#ppt_h*1.125000"/>
                                          </p:val>
                                        </p:tav>
                                        <p:tav tm="100000">
                                          <p:val>
                                            <p:strVal val="#ppt_y"/>
                                          </p:val>
                                        </p:tav>
                                      </p:tavLst>
                                    </p:anim>
                                    <p:animEffect transition="in" filter="wipe(down)">
                                      <p:cBhvr>
                                        <p:cTn id="55" dur="400"/>
                                        <p:tgtEl>
                                          <p:spTgt spid="164"/>
                                        </p:tgtEl>
                                      </p:cBhvr>
                                    </p:animEffect>
                                  </p:childTnLst>
                                </p:cTn>
                              </p:par>
                            </p:childTnLst>
                          </p:cTn>
                        </p:par>
                        <p:par>
                          <p:cTn id="56" fill="hold">
                            <p:stCondLst>
                              <p:cond delay="3500"/>
                            </p:stCondLst>
                            <p:childTnLst>
                              <p:par>
                                <p:cTn id="57" presetID="14" presetClass="entr" presetSubtype="10" fill="hold" grpId="0"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randombar(horizontal)">
                                      <p:cBhvr>
                                        <p:cTn id="59" dur="500"/>
                                        <p:tgtEl>
                                          <p:spTgt spid="1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Effect transition="in" filter="randombar(horizontal)">
                                      <p:cBhvr>
                                        <p:cTn id="62" dur="500"/>
                                        <p:tgtEl>
                                          <p:spTgt spid="14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animEffect transition="in" filter="randombar(horizontal)">
                                      <p:cBhvr>
                                        <p:cTn id="65" dur="500"/>
                                        <p:tgtEl>
                                          <p:spTgt spid="1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46"/>
                                        </p:tgtEl>
                                        <p:attrNameLst>
                                          <p:attrName>style.visibility</p:attrName>
                                        </p:attrNameLst>
                                      </p:cBhvr>
                                      <p:to>
                                        <p:strVal val="visible"/>
                                      </p:to>
                                    </p:set>
                                    <p:animEffect transition="in" filter="randombar(horizontal)">
                                      <p:cBhvr>
                                        <p:cTn id="68"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P spid="161" grpId="0"/>
      <p:bldP spid="162" grpId="0"/>
      <p:bldP spid="163" grpId="0"/>
      <p:bldP spid="164" grpId="0"/>
      <p:bldP spid="165" grpId="0"/>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0838 w 1427586"/>
              <a:gd name="T1" fmla="*/ 354626 h 1656000"/>
              <a:gd name="T2" fmla="*/ 545928 w 1427586"/>
              <a:gd name="T3" fmla="*/ 375865 h 1656000"/>
              <a:gd name="T4" fmla="*/ 468051 w 1427586"/>
              <a:gd name="T5" fmla="*/ 438493 h 1656000"/>
              <a:gd name="T6" fmla="*/ 430474 w 1427586"/>
              <a:gd name="T7" fmla="*/ 522634 h 1656000"/>
              <a:gd name="T8" fmla="*/ 422849 w 1427586"/>
              <a:gd name="T9" fmla="*/ 639450 h 1656000"/>
              <a:gd name="T10" fmla="*/ 422849 w 1427586"/>
              <a:gd name="T11" fmla="*/ 671581 h 1656000"/>
              <a:gd name="T12" fmla="*/ 619993 w 1427586"/>
              <a:gd name="T13" fmla="*/ 671581 h 1656000"/>
              <a:gd name="T14" fmla="*/ 619993 w 1427586"/>
              <a:gd name="T15" fmla="*/ 587713 h 1656000"/>
              <a:gd name="T16" fmla="*/ 632264 w 1427586"/>
              <a:gd name="T17" fmla="*/ 509835 h 1656000"/>
              <a:gd name="T18" fmla="*/ 669620 w 1427586"/>
              <a:gd name="T19" fmla="*/ 490230 h 1656000"/>
              <a:gd name="T20" fmla="*/ 706976 w 1427586"/>
              <a:gd name="T21" fmla="*/ 507930 h 1656000"/>
              <a:gd name="T22" fmla="*/ 719246 w 1427586"/>
              <a:gd name="T23" fmla="*/ 561572 h 1656000"/>
              <a:gd name="T24" fmla="*/ 678674 w 1427586"/>
              <a:gd name="T25" fmla="*/ 692004 h 1656000"/>
              <a:gd name="T26" fmla="*/ 422986 w 1427586"/>
              <a:gd name="T27" fmla="*/ 1127408 h 1656000"/>
              <a:gd name="T28" fmla="*/ 422849 w 1427586"/>
              <a:gd name="T29" fmla="*/ 1253210 h 1656000"/>
              <a:gd name="T30" fmla="*/ 906996 w 1427586"/>
              <a:gd name="T31" fmla="*/ 1253210 h 1656000"/>
              <a:gd name="T32" fmla="*/ 906996 w 1427586"/>
              <a:gd name="T33" fmla="*/ 1102901 h 1656000"/>
              <a:gd name="T34" fmla="*/ 665722 w 1427586"/>
              <a:gd name="T35" fmla="*/ 1102901 h 1656000"/>
              <a:gd name="T36" fmla="*/ 888747 w 1427586"/>
              <a:gd name="T37" fmla="*/ 744556 h 1656000"/>
              <a:gd name="T38" fmla="*/ 926601 w 1427586"/>
              <a:gd name="T39" fmla="*/ 584445 h 1656000"/>
              <a:gd name="T40" fmla="*/ 859343 w 1427586"/>
              <a:gd name="T41" fmla="*/ 419705 h 1656000"/>
              <a:gd name="T42" fmla="*/ 660838 w 1427586"/>
              <a:gd name="T43" fmla="*/ 354626 h 1656000"/>
              <a:gd name="T44" fmla="*/ 714375 w 1427586"/>
              <a:gd name="T45" fmla="*/ 0 h 1656000"/>
              <a:gd name="T46" fmla="*/ 1428750 w 1427586"/>
              <a:gd name="T47" fmla="*/ 357187 h 1656000"/>
              <a:gd name="T48" fmla="*/ 1428750 w 1427586"/>
              <a:gd name="T49" fmla="*/ 1300162 h 1656000"/>
              <a:gd name="T50" fmla="*/ 714375 w 1427586"/>
              <a:gd name="T51" fmla="*/ 1657350 h 1656000"/>
              <a:gd name="T52" fmla="*/ 0 w 1427586"/>
              <a:gd name="T53" fmla="*/ 1300162 h 1656000"/>
              <a:gd name="T54" fmla="*/ 0 w 1427586"/>
              <a:gd name="T55" fmla="*/ 357187 h 1656000"/>
              <a:gd name="T56" fmla="*/ 714375 w 1427586"/>
              <a:gd name="T57" fmla="*/ 0 h 1656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7586" h="1656000">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TWO</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Click 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87800" y="1679575"/>
            <a:ext cx="1404938" cy="2843213"/>
            <a:chOff x="3987654" y="1679757"/>
            <a:chExt cx="1404808" cy="2843752"/>
          </a:xfrm>
        </p:grpSpPr>
        <p:pic>
          <p:nvPicPr>
            <p:cNvPr id="4" name="Picture 3"/>
            <p:cNvPicPr>
              <a:picLocks noChangeAspect="1"/>
            </p:cNvPicPr>
            <p:nvPr/>
          </p:nvPicPr>
          <p:blipFill>
            <a:blip r:embed="rId3"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8293" y="2092585"/>
              <a:ext cx="1163530" cy="202285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6" name="Oval 53"/>
          <p:cNvSpPr>
            <a:spLocks noChangeAspect="1"/>
          </p:cNvSpPr>
          <p:nvPr/>
        </p:nvSpPr>
        <p:spPr>
          <a:xfrm>
            <a:off x="5726113" y="2024063"/>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3" name="组合 2"/>
          <p:cNvGrpSpPr/>
          <p:nvPr/>
        </p:nvGrpSpPr>
        <p:grpSpPr bwMode="auto">
          <a:xfrm>
            <a:off x="6259513" y="1944688"/>
            <a:ext cx="2254250" cy="696912"/>
            <a:chOff x="6258927" y="1945076"/>
            <a:chExt cx="2254822" cy="697238"/>
          </a:xfrm>
        </p:grpSpPr>
        <p:sp>
          <p:nvSpPr>
            <p:cNvPr id="16411" name="Rectangle 23"/>
            <p:cNvSpPr>
              <a:spLocks noChangeArrowheads="1"/>
            </p:cNvSpPr>
            <p:nvPr/>
          </p:nvSpPr>
          <p:spPr bwMode="auto">
            <a:xfrm>
              <a:off x="6258927" y="2180649"/>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have 【</a:t>
              </a:r>
              <a:r>
                <a:rPr lang="zh-CN" altLang="en-US" sz="800" dirty="0">
                  <a:solidFill>
                    <a:schemeClr val="bg1"/>
                  </a:solidFill>
                </a:rPr>
                <a:t>雷锋</a:t>
              </a:r>
              <a:r>
                <a:rPr lang="en-US" altLang="zh-CN" sz="800" dirty="0">
                  <a:solidFill>
                    <a:schemeClr val="bg1"/>
                  </a:solidFill>
                </a:rPr>
                <a:t>PPT</a:t>
              </a:r>
              <a:r>
                <a:rPr lang="zh-CN" altLang="en-US" sz="800" dirty="0">
                  <a:solidFill>
                    <a:schemeClr val="bg1"/>
                  </a:solidFill>
                </a:rPr>
                <a:t>网 </a:t>
              </a:r>
              <a:r>
                <a:rPr lang="en-US" altLang="zh-CN" sz="800" dirty="0">
                  <a:solidFill>
                    <a:schemeClr val="bg1"/>
                  </a:solidFill>
                </a:rPr>
                <a:t>www.lfppt.com】</a:t>
              </a:r>
              <a:endParaRPr lang="en-US" altLang="zh-CN" sz="800" dirty="0">
                <a:solidFill>
                  <a:schemeClr val="bg1"/>
                </a:solidFill>
                <a:cs typeface="Arial" panose="020B0604020202020204"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defTabSz="685800" eaLnBrk="1" fontAlgn="auto" hangingPunct="1">
                <a:spcBef>
                  <a:spcPts val="0"/>
                </a:spcBef>
                <a:spcAft>
                  <a:spcPts val="0"/>
                </a:spcAft>
                <a:defRPr/>
              </a:pPr>
              <a:r>
                <a:rPr lang="en-US" altLang="zh-CN" sz="1050" dirty="0">
                  <a:solidFill>
                    <a:schemeClr val="bg1"/>
                  </a:solidFill>
                  <a:latin typeface="+mn-ea"/>
                  <a:ea typeface="+mn-ea"/>
                  <a:cs typeface="Open Sans" panose="020B0606030504020204" pitchFamily="34" charset="0"/>
                </a:rPr>
                <a:t>HAPPY COSTUMER</a:t>
              </a:r>
            </a:p>
          </p:txBody>
        </p:sp>
      </p:grpSp>
      <p:sp>
        <p:nvSpPr>
          <p:cNvPr id="12" name="Oval 53"/>
          <p:cNvSpPr>
            <a:spLocks noChangeAspect="1"/>
          </p:cNvSpPr>
          <p:nvPr/>
        </p:nvSpPr>
        <p:spPr>
          <a:xfrm>
            <a:off x="5726113" y="2878138"/>
            <a:ext cx="468312" cy="468312"/>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9" name="组合 8"/>
          <p:cNvGrpSpPr/>
          <p:nvPr/>
        </p:nvGrpSpPr>
        <p:grpSpPr bwMode="auto">
          <a:xfrm>
            <a:off x="6259513" y="2798763"/>
            <a:ext cx="2254250" cy="696912"/>
            <a:chOff x="6258927" y="2798218"/>
            <a:chExt cx="2254822" cy="697238"/>
          </a:xfrm>
        </p:grpSpPr>
        <p:sp>
          <p:nvSpPr>
            <p:cNvPr id="16409" name="Rectangle 23"/>
            <p:cNvSpPr>
              <a:spLocks noChangeArrowheads="1"/>
            </p:cNvSpPr>
            <p:nvPr/>
          </p:nvSpPr>
          <p:spPr bwMode="auto">
            <a:xfrm>
              <a:off x="6258927" y="303379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UNLIMITED HOUSE</a:t>
              </a:r>
            </a:p>
          </p:txBody>
        </p:sp>
      </p:grpSp>
      <p:sp>
        <p:nvSpPr>
          <p:cNvPr id="15" name="Oval 53"/>
          <p:cNvSpPr>
            <a:spLocks noChangeAspect="1"/>
          </p:cNvSpPr>
          <p:nvPr/>
        </p:nvSpPr>
        <p:spPr>
          <a:xfrm>
            <a:off x="5726113" y="3740150"/>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10" name="组合 9"/>
          <p:cNvGrpSpPr/>
          <p:nvPr/>
        </p:nvGrpSpPr>
        <p:grpSpPr bwMode="auto">
          <a:xfrm>
            <a:off x="6259513" y="3660775"/>
            <a:ext cx="2254250" cy="696913"/>
            <a:chOff x="6258927" y="3661038"/>
            <a:chExt cx="2254822" cy="697238"/>
          </a:xfrm>
        </p:grpSpPr>
        <p:sp>
          <p:nvSpPr>
            <p:cNvPr id="16407" name="Rectangle 23"/>
            <p:cNvSpPr>
              <a:spLocks noChangeArrowheads="1"/>
            </p:cNvSpPr>
            <p:nvPr/>
          </p:nvSpPr>
          <p:spPr bwMode="auto">
            <a:xfrm>
              <a:off x="6258927" y="389661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a:solidFill>
                    <a:srgbClr val="FFFF00"/>
                  </a:solidFill>
                </a:rPr>
                <a:t>【</a:t>
              </a:r>
              <a:r>
                <a:rPr lang="zh-CN" altLang="en-US" sz="800" dirty="0">
                  <a:solidFill>
                    <a:srgbClr val="FFFF00"/>
                  </a:solidFill>
                </a:rPr>
                <a:t>雷锋</a:t>
              </a:r>
              <a:r>
                <a:rPr lang="en-US" altLang="zh-CN" sz="800" dirty="0">
                  <a:solidFill>
                    <a:srgbClr val="FFFF00"/>
                  </a:solidFill>
                </a:rPr>
                <a:t>PPT</a:t>
              </a:r>
              <a:r>
                <a:rPr lang="zh-CN" altLang="en-US" sz="800" dirty="0">
                  <a:solidFill>
                    <a:srgbClr val="FFFF00"/>
                  </a:solidFill>
                </a:rPr>
                <a:t>网 </a:t>
              </a:r>
              <a:r>
                <a:rPr lang="en-US" altLang="zh-CN" sz="800" dirty="0">
                  <a:solidFill>
                    <a:srgbClr val="FFFF00"/>
                  </a:solidFill>
                </a:rPr>
                <a:t>www.lfppt.com】</a:t>
              </a:r>
              <a:endParaRPr lang="en-US" altLang="zh-CN" sz="800" dirty="0">
                <a:solidFill>
                  <a:srgbClr val="FFFF00"/>
                </a:solidFill>
                <a:cs typeface="Arial" panose="020B0604020202020204"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HOBBY</a:t>
              </a:r>
            </a:p>
          </p:txBody>
        </p:sp>
      </p:grpSp>
      <p:sp>
        <p:nvSpPr>
          <p:cNvPr id="18" name="Oval 53"/>
          <p:cNvSpPr>
            <a:spLocks noChangeAspect="1"/>
          </p:cNvSpPr>
          <p:nvPr/>
        </p:nvSpPr>
        <p:spPr>
          <a:xfrm>
            <a:off x="3167063" y="2025650"/>
            <a:ext cx="469900"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11" name="组合 10"/>
          <p:cNvGrpSpPr/>
          <p:nvPr/>
        </p:nvGrpSpPr>
        <p:grpSpPr bwMode="auto">
          <a:xfrm>
            <a:off x="915988" y="1938338"/>
            <a:ext cx="2406650" cy="649287"/>
            <a:chOff x="916775" y="1938149"/>
            <a:chExt cx="2405215" cy="650187"/>
          </a:xfrm>
        </p:grpSpPr>
        <p:sp>
          <p:nvSpPr>
            <p:cNvPr id="16405" name="Rectangle 23"/>
            <p:cNvSpPr>
              <a:spLocks noChangeArrowheads="1"/>
            </p:cNvSpPr>
            <p:nvPr/>
          </p:nvSpPr>
          <p:spPr bwMode="auto">
            <a:xfrm>
              <a:off x="916775" y="212667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Photograph</a:t>
              </a:r>
            </a:p>
          </p:txBody>
        </p:sp>
      </p:grpSp>
      <p:grpSp>
        <p:nvGrpSpPr>
          <p:cNvPr id="27" name="组合 26"/>
          <p:cNvGrpSpPr/>
          <p:nvPr/>
        </p:nvGrpSpPr>
        <p:grpSpPr bwMode="auto">
          <a:xfrm>
            <a:off x="914400" y="2779713"/>
            <a:ext cx="2405063" cy="650875"/>
            <a:chOff x="914823" y="2779911"/>
            <a:chExt cx="2405215" cy="650187"/>
          </a:xfrm>
        </p:grpSpPr>
        <p:sp>
          <p:nvSpPr>
            <p:cNvPr id="16403" name="Rectangle 23"/>
            <p:cNvSpPr>
              <a:spLocks noChangeArrowheads="1"/>
            </p:cNvSpPr>
            <p:nvPr/>
          </p:nvSpPr>
          <p:spPr bwMode="auto">
            <a:xfrm>
              <a:off x="914823" y="2968433"/>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TIME CLOCK</a:t>
              </a:r>
            </a:p>
          </p:txBody>
        </p:sp>
      </p:grpSp>
      <p:grpSp>
        <p:nvGrpSpPr>
          <p:cNvPr id="28" name="组合 27"/>
          <p:cNvGrpSpPr/>
          <p:nvPr/>
        </p:nvGrpSpPr>
        <p:grpSpPr bwMode="auto">
          <a:xfrm>
            <a:off x="865188" y="3660775"/>
            <a:ext cx="2405062" cy="650875"/>
            <a:chOff x="865453" y="3661038"/>
            <a:chExt cx="2405215" cy="650187"/>
          </a:xfrm>
        </p:grpSpPr>
        <p:sp>
          <p:nvSpPr>
            <p:cNvPr id="16401" name="Rectangle 23"/>
            <p:cNvSpPr>
              <a:spLocks noChangeArrowheads="1"/>
            </p:cNvSpPr>
            <p:nvPr/>
          </p:nvSpPr>
          <p:spPr bwMode="auto">
            <a:xfrm>
              <a:off x="865453" y="3849560"/>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PERFORMANCE</a:t>
              </a:r>
            </a:p>
          </p:txBody>
        </p:sp>
      </p:grpSp>
      <p:sp>
        <p:nvSpPr>
          <p:cNvPr id="25" name="Oval 53"/>
          <p:cNvSpPr>
            <a:spLocks noChangeAspect="1"/>
          </p:cNvSpPr>
          <p:nvPr/>
        </p:nvSpPr>
        <p:spPr>
          <a:xfrm>
            <a:off x="3152775" y="2911475"/>
            <a:ext cx="468313"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sp>
        <p:nvSpPr>
          <p:cNvPr id="26" name="Oval 53"/>
          <p:cNvSpPr>
            <a:spLocks noChangeAspect="1"/>
          </p:cNvSpPr>
          <p:nvPr/>
        </p:nvSpPr>
        <p:spPr>
          <a:xfrm>
            <a:off x="3152775" y="3725863"/>
            <a:ext cx="468313" cy="468312"/>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sp>
        <p:nvSpPr>
          <p:cNvPr id="2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down)">
                                      <p:cBhvr>
                                        <p:cTn id="12" dur="500"/>
                                        <p:tgtEl>
                                          <p:spTgt spid="3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10000" y="110000"/>
                                    </p:animScale>
                                  </p:childTnLst>
                                </p:cTn>
                              </p:par>
                              <p:par>
                                <p:cTn id="27" presetID="6" presetClass="emph" presetSubtype="0" decel="100000" fill="hold" grpId="2" nodeType="withEffect">
                                  <p:stCondLst>
                                    <p:cond delay="300"/>
                                  </p:stCondLst>
                                  <p:childTnLst>
                                    <p:animScale>
                                      <p:cBhvr>
                                        <p:cTn id="28" dur="250" fill="hold"/>
                                        <p:tgtEl>
                                          <p:spTgt spid="6"/>
                                        </p:tgtEl>
                                      </p:cBhvr>
                                      <p:by x="91000" y="91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par>
                                <p:cTn id="40" presetID="6" presetClass="emph" presetSubtype="0" decel="100000" fill="hold" grpId="1" nodeType="withEffect">
                                  <p:stCondLst>
                                    <p:cond delay="200"/>
                                  </p:stCondLst>
                                  <p:childTnLst>
                                    <p:animScale>
                                      <p:cBhvr>
                                        <p:cTn id="41" dur="250" fill="hold"/>
                                        <p:tgtEl>
                                          <p:spTgt spid="12"/>
                                        </p:tgtEl>
                                      </p:cBhvr>
                                      <p:by x="110000" y="110000"/>
                                    </p:animScale>
                                  </p:childTnLst>
                                </p:cTn>
                              </p:par>
                              <p:par>
                                <p:cTn id="42" presetID="6" presetClass="emph" presetSubtype="0" decel="100000" fill="hold" grpId="2" nodeType="withEffect">
                                  <p:stCondLst>
                                    <p:cond delay="300"/>
                                  </p:stCondLst>
                                  <p:childTnLst>
                                    <p:animScale>
                                      <p:cBhvr>
                                        <p:cTn id="43" dur="250" fill="hold"/>
                                        <p:tgtEl>
                                          <p:spTgt spid="12"/>
                                        </p:tgtEl>
                                      </p:cBhvr>
                                      <p:by x="91000" y="91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50" fill="hold"/>
                                        <p:tgtEl>
                                          <p:spTgt spid="15"/>
                                        </p:tgtEl>
                                        <p:attrNameLst>
                                          <p:attrName>ppt_w</p:attrName>
                                        </p:attrNameLst>
                                      </p:cBhvr>
                                      <p:tavLst>
                                        <p:tav tm="0">
                                          <p:val>
                                            <p:fltVal val="0"/>
                                          </p:val>
                                        </p:tav>
                                        <p:tav tm="100000">
                                          <p:val>
                                            <p:strVal val="#ppt_w"/>
                                          </p:val>
                                        </p:tav>
                                      </p:tavLst>
                                    </p:anim>
                                    <p:anim calcmode="lin" valueType="num">
                                      <p:cBhvr>
                                        <p:cTn id="53" dur="250" fill="hold"/>
                                        <p:tgtEl>
                                          <p:spTgt spid="15"/>
                                        </p:tgtEl>
                                        <p:attrNameLst>
                                          <p:attrName>ppt_h</p:attrName>
                                        </p:attrNameLst>
                                      </p:cBhvr>
                                      <p:tavLst>
                                        <p:tav tm="0">
                                          <p:val>
                                            <p:fltVal val="0"/>
                                          </p:val>
                                        </p:tav>
                                        <p:tav tm="100000">
                                          <p:val>
                                            <p:strVal val="#ppt_h"/>
                                          </p:val>
                                        </p:tav>
                                      </p:tavLst>
                                    </p:anim>
                                    <p:animEffect transition="in" filter="fade">
                                      <p:cBhvr>
                                        <p:cTn id="54" dur="250"/>
                                        <p:tgtEl>
                                          <p:spTgt spid="15"/>
                                        </p:tgtEl>
                                      </p:cBhvr>
                                    </p:animEffect>
                                  </p:childTnLst>
                                </p:cTn>
                              </p:par>
                              <p:par>
                                <p:cTn id="55" presetID="6" presetClass="emph" presetSubtype="0" decel="100000" fill="hold" grpId="1" nodeType="withEffect">
                                  <p:stCondLst>
                                    <p:cond delay="200"/>
                                  </p:stCondLst>
                                  <p:childTnLst>
                                    <p:animScale>
                                      <p:cBhvr>
                                        <p:cTn id="56" dur="250" fill="hold"/>
                                        <p:tgtEl>
                                          <p:spTgt spid="15"/>
                                        </p:tgtEl>
                                      </p:cBhvr>
                                      <p:by x="110000" y="110000"/>
                                    </p:animScale>
                                  </p:childTnLst>
                                </p:cTn>
                              </p:par>
                              <p:par>
                                <p:cTn id="57" presetID="6" presetClass="emph" presetSubtype="0" decel="100000" fill="hold" grpId="2" nodeType="withEffect">
                                  <p:stCondLst>
                                    <p:cond delay="300"/>
                                  </p:stCondLst>
                                  <p:childTnLst>
                                    <p:animScale>
                                      <p:cBhvr>
                                        <p:cTn id="58" dur="250" fill="hold"/>
                                        <p:tgtEl>
                                          <p:spTgt spid="15"/>
                                        </p:tgtEl>
                                      </p:cBhvr>
                                      <p:by x="91000" y="91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250" fill="hold"/>
                                        <p:tgtEl>
                                          <p:spTgt spid="18"/>
                                        </p:tgtEl>
                                        <p:attrNameLst>
                                          <p:attrName>ppt_w</p:attrName>
                                        </p:attrNameLst>
                                      </p:cBhvr>
                                      <p:tavLst>
                                        <p:tav tm="0">
                                          <p:val>
                                            <p:fltVal val="0"/>
                                          </p:val>
                                        </p:tav>
                                        <p:tav tm="100000">
                                          <p:val>
                                            <p:strVal val="#ppt_w"/>
                                          </p:val>
                                        </p:tav>
                                      </p:tavLst>
                                    </p:anim>
                                    <p:anim calcmode="lin" valueType="num">
                                      <p:cBhvr>
                                        <p:cTn id="68" dur="250" fill="hold"/>
                                        <p:tgtEl>
                                          <p:spTgt spid="18"/>
                                        </p:tgtEl>
                                        <p:attrNameLst>
                                          <p:attrName>ppt_h</p:attrName>
                                        </p:attrNameLst>
                                      </p:cBhvr>
                                      <p:tavLst>
                                        <p:tav tm="0">
                                          <p:val>
                                            <p:fltVal val="0"/>
                                          </p:val>
                                        </p:tav>
                                        <p:tav tm="100000">
                                          <p:val>
                                            <p:strVal val="#ppt_h"/>
                                          </p:val>
                                        </p:tav>
                                      </p:tavLst>
                                    </p:anim>
                                    <p:animEffect transition="in" filter="fade">
                                      <p:cBhvr>
                                        <p:cTn id="69" dur="250"/>
                                        <p:tgtEl>
                                          <p:spTgt spid="18"/>
                                        </p:tgtEl>
                                      </p:cBhvr>
                                    </p:animEffect>
                                  </p:childTnLst>
                                </p:cTn>
                              </p:par>
                              <p:par>
                                <p:cTn id="70" presetID="6" presetClass="emph" presetSubtype="0" decel="100000" fill="hold" grpId="1" nodeType="withEffect">
                                  <p:stCondLst>
                                    <p:cond delay="200"/>
                                  </p:stCondLst>
                                  <p:childTnLst>
                                    <p:animScale>
                                      <p:cBhvr>
                                        <p:cTn id="71" dur="250" fill="hold"/>
                                        <p:tgtEl>
                                          <p:spTgt spid="18"/>
                                        </p:tgtEl>
                                      </p:cBhvr>
                                      <p:by x="110000" y="110000"/>
                                    </p:animScale>
                                  </p:childTnLst>
                                </p:cTn>
                              </p:par>
                              <p:par>
                                <p:cTn id="72" presetID="6" presetClass="emph" presetSubtype="0" decel="100000" fill="hold" grpId="2" nodeType="withEffect">
                                  <p:stCondLst>
                                    <p:cond delay="300"/>
                                  </p:stCondLst>
                                  <p:childTnLst>
                                    <p:animScale>
                                      <p:cBhvr>
                                        <p:cTn id="73" dur="250" fill="hold"/>
                                        <p:tgtEl>
                                          <p:spTgt spid="18"/>
                                        </p:tgtEl>
                                      </p:cBhvr>
                                      <p:by x="91000" y="91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animEffect transition="in" filter="fade">
                                      <p:cBhvr>
                                        <p:cTn id="84" dur="250"/>
                                        <p:tgtEl>
                                          <p:spTgt spid="25"/>
                                        </p:tgtEl>
                                      </p:cBhvr>
                                    </p:animEffect>
                                  </p:childTnLst>
                                </p:cTn>
                              </p:par>
                              <p:par>
                                <p:cTn id="85" presetID="6" presetClass="emph" presetSubtype="0" decel="100000" fill="hold" grpId="1" nodeType="withEffect">
                                  <p:stCondLst>
                                    <p:cond delay="200"/>
                                  </p:stCondLst>
                                  <p:childTnLst>
                                    <p:animScale>
                                      <p:cBhvr>
                                        <p:cTn id="86" dur="250" fill="hold"/>
                                        <p:tgtEl>
                                          <p:spTgt spid="25"/>
                                        </p:tgtEl>
                                      </p:cBhvr>
                                      <p:by x="110000" y="110000"/>
                                    </p:animScale>
                                  </p:childTnLst>
                                </p:cTn>
                              </p:par>
                              <p:par>
                                <p:cTn id="87" presetID="6" presetClass="emph" presetSubtype="0" decel="100000" fill="hold" grpId="2" nodeType="withEffect">
                                  <p:stCondLst>
                                    <p:cond delay="300"/>
                                  </p:stCondLst>
                                  <p:childTnLst>
                                    <p:animScale>
                                      <p:cBhvr>
                                        <p:cTn id="88" dur="250" fill="hold"/>
                                        <p:tgtEl>
                                          <p:spTgt spid="25"/>
                                        </p:tgtEl>
                                      </p:cBhvr>
                                      <p:by x="91000" y="91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right)">
                                      <p:cBhvr>
                                        <p:cTn id="93" dur="500"/>
                                        <p:tgtEl>
                                          <p:spTgt spid="27"/>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250" fill="hold"/>
                                        <p:tgtEl>
                                          <p:spTgt spid="26"/>
                                        </p:tgtEl>
                                        <p:attrNameLst>
                                          <p:attrName>ppt_w</p:attrName>
                                        </p:attrNameLst>
                                      </p:cBhvr>
                                      <p:tavLst>
                                        <p:tav tm="0">
                                          <p:val>
                                            <p:fltVal val="0"/>
                                          </p:val>
                                        </p:tav>
                                        <p:tav tm="100000">
                                          <p:val>
                                            <p:strVal val="#ppt_w"/>
                                          </p:val>
                                        </p:tav>
                                      </p:tavLst>
                                    </p:anim>
                                    <p:anim calcmode="lin" valueType="num">
                                      <p:cBhvr>
                                        <p:cTn id="98" dur="250" fill="hold"/>
                                        <p:tgtEl>
                                          <p:spTgt spid="26"/>
                                        </p:tgtEl>
                                        <p:attrNameLst>
                                          <p:attrName>ppt_h</p:attrName>
                                        </p:attrNameLst>
                                      </p:cBhvr>
                                      <p:tavLst>
                                        <p:tav tm="0">
                                          <p:val>
                                            <p:fltVal val="0"/>
                                          </p:val>
                                        </p:tav>
                                        <p:tav tm="100000">
                                          <p:val>
                                            <p:strVal val="#ppt_h"/>
                                          </p:val>
                                        </p:tav>
                                      </p:tavLst>
                                    </p:anim>
                                    <p:animEffect transition="in" filter="fade">
                                      <p:cBhvr>
                                        <p:cTn id="99" dur="250"/>
                                        <p:tgtEl>
                                          <p:spTgt spid="26"/>
                                        </p:tgtEl>
                                      </p:cBhvr>
                                    </p:animEffect>
                                  </p:childTnLst>
                                </p:cTn>
                              </p:par>
                              <p:par>
                                <p:cTn id="100" presetID="6" presetClass="emph" presetSubtype="0" decel="100000" fill="hold" grpId="1" nodeType="withEffect">
                                  <p:stCondLst>
                                    <p:cond delay="200"/>
                                  </p:stCondLst>
                                  <p:childTnLst>
                                    <p:animScale>
                                      <p:cBhvr>
                                        <p:cTn id="101" dur="250" fill="hold"/>
                                        <p:tgtEl>
                                          <p:spTgt spid="26"/>
                                        </p:tgtEl>
                                      </p:cBhvr>
                                      <p:by x="110000" y="110000"/>
                                    </p:animScale>
                                  </p:childTnLst>
                                </p:cTn>
                              </p:par>
                              <p:par>
                                <p:cTn id="102" presetID="6" presetClass="emph" presetSubtype="0" decel="100000" fill="hold" grpId="2" nodeType="withEffect">
                                  <p:stCondLst>
                                    <p:cond delay="300"/>
                                  </p:stCondLst>
                                  <p:childTnLst>
                                    <p:animScale>
                                      <p:cBhvr>
                                        <p:cTn id="103" dur="250" fill="hold"/>
                                        <p:tgtEl>
                                          <p:spTgt spid="26"/>
                                        </p:tgtEl>
                                      </p:cBhvr>
                                      <p:by x="91000" y="91000"/>
                                    </p:animScale>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right)">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2211</Words>
  <Application>Microsoft Office PowerPoint</Application>
  <PresentationFormat>全屏显示(16:9)</PresentationFormat>
  <Paragraphs>262</Paragraphs>
  <Slides>23</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 Unicode MS</vt:lpstr>
      <vt:lpstr>FontAwesome</vt:lpstr>
      <vt:lpstr>Open Sans</vt:lpstr>
      <vt:lpstr>Open Sans Light</vt:lpstr>
      <vt:lpstr>方正兰亭粗黑简体</vt:lpstr>
      <vt:lpstr>方正兰亭黑_GBK</vt:lpstr>
      <vt:lpstr>华文细黑</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212</cp:revision>
  <dcterms:created xsi:type="dcterms:W3CDTF">2015-04-07T15:42:00Z</dcterms:created>
  <dcterms:modified xsi:type="dcterms:W3CDTF">2021-01-05T00:02:06Z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