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58" r:id="rId5"/>
    <p:sldId id="260" r:id="rId6"/>
    <p:sldId id="261" r:id="rId7"/>
    <p:sldId id="262" r:id="rId8"/>
    <p:sldId id="271" r:id="rId9"/>
    <p:sldId id="263" r:id="rId10"/>
    <p:sldId id="264" r:id="rId11"/>
    <p:sldId id="266" r:id="rId12"/>
    <p:sldId id="265" r:id="rId13"/>
    <p:sldId id="267" r:id="rId14"/>
    <p:sldId id="272" r:id="rId15"/>
    <p:sldId id="268" r:id="rId16"/>
    <p:sldId id="269" r:id="rId17"/>
    <p:sldId id="274" r:id="rId18"/>
    <p:sldId id="270" r:id="rId19"/>
    <p:sldId id="273" r:id="rId20"/>
    <p:sldId id="275" r:id="rId21"/>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17A"/>
    <a:srgbClr val="697A74"/>
    <a:srgbClr val="FDCB82"/>
    <a:srgbClr val="4F434F"/>
    <a:srgbClr val="FA9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6C836-68FD-46FD-9B04-DC3A074E096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7714A-6692-4E52-82B9-0FFD1B50417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5"/>
          <p:cNvGrpSpPr/>
          <p:nvPr userDrawn="1"/>
        </p:nvGrpSpPr>
        <p:grpSpPr>
          <a:xfrm>
            <a:off x="5970501" y="5384647"/>
            <a:ext cx="250999" cy="400018"/>
            <a:chOff x="5950141" y="5407218"/>
            <a:chExt cx="284294" cy="453081"/>
          </a:xfrm>
          <a:solidFill>
            <a:schemeClr val="bg1"/>
          </a:solidFill>
        </p:grpSpPr>
        <p:sp>
          <p:nvSpPr>
            <p:cNvPr id="7" name="L 形 6"/>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L 形 7"/>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9" name="日期占位符 3"/>
          <p:cNvSpPr>
            <a:spLocks noGrp="1"/>
          </p:cNvSpPr>
          <p:nvPr>
            <p:ph type="dt" sz="half" idx="10"/>
          </p:nvPr>
        </p:nvSpPr>
        <p:spPr/>
        <p:txBody>
          <a:bodyPr/>
          <a:lstStyle>
            <a:lvl1pPr>
              <a:defRPr/>
            </a:lvl1pPr>
          </a:lstStyle>
          <a:p>
            <a:pPr>
              <a:defRPr/>
            </a:pPr>
            <a:fld id="{7E71C1ED-5382-4481-B960-64554CE7188B}" type="datetimeFigureOut">
              <a:rPr lang="zh-CN" altLang="en-US"/>
              <a:t>2021/1/5</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fld id="{201A90D4-F80A-4F6A-8488-162C5583BCE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836B686-79C9-4BA3-8745-2DFE06E33F47}"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60D543F-B1EE-40E8-8613-EFECA4BB1A6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dirty="0"/>
              <a:t>单击此处编辑母版标题样式</a:t>
            </a:r>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6" name="日期占位符 3"/>
          <p:cNvSpPr>
            <a:spLocks noGrp="1"/>
          </p:cNvSpPr>
          <p:nvPr>
            <p:ph type="dt" sz="half" idx="10"/>
          </p:nvPr>
        </p:nvSpPr>
        <p:spPr/>
        <p:txBody>
          <a:bodyPr/>
          <a:lstStyle>
            <a:lvl1pPr>
              <a:defRPr/>
            </a:lvl1pPr>
          </a:lstStyle>
          <a:p>
            <a:pPr>
              <a:defRPr/>
            </a:pPr>
            <a:fld id="{5A824B47-A9E4-4DDB-AE7C-723D6A7261B1}" type="datetimeFigureOut">
              <a:rPr lang="zh-CN" altLang="en-US"/>
              <a:t>2021/1/5</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47F193F4-4D42-4B4F-AA67-41B092FCE4D8}"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4F434F"/>
        </a:solidFill>
        <a:effectLst/>
      </p:bgPr>
    </p:bg>
    <p:spTree>
      <p:nvGrpSpPr>
        <p:cNvPr id="1" name=""/>
        <p:cNvGrpSpPr/>
        <p:nvPr/>
      </p:nvGrpSpPr>
      <p:grpSpPr>
        <a:xfrm>
          <a:off x="0" y="0"/>
          <a:ext cx="0" cy="0"/>
          <a:chOff x="0" y="0"/>
          <a:chExt cx="0" cy="0"/>
        </a:xfrm>
      </p:grpSpPr>
      <p:sp>
        <p:nvSpPr>
          <p:cNvPr id="3" name="矩形 2"/>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p>
        </p:txBody>
      </p:sp>
      <p:sp>
        <p:nvSpPr>
          <p:cNvPr id="5" name="日期占位符 2"/>
          <p:cNvSpPr>
            <a:spLocks noGrp="1"/>
          </p:cNvSpPr>
          <p:nvPr>
            <p:ph type="dt" sz="half" idx="10"/>
          </p:nvPr>
        </p:nvSpPr>
        <p:spPr/>
        <p:txBody>
          <a:bodyPr/>
          <a:lstStyle>
            <a:lvl1pPr>
              <a:defRPr/>
            </a:lvl1pPr>
          </a:lstStyle>
          <a:p>
            <a:pPr>
              <a:defRPr/>
            </a:pPr>
            <a:fld id="{57C120D8-F436-4E19-9024-BE7A67FA3A91}" type="datetimeFigureOut">
              <a:rPr lang="zh-CN" altLang="en-US"/>
              <a:t>2021/1/5</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fld id="{EF9E469D-7693-46FB-90C2-80DA1CF1284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C6B0DB5-D8F0-4148-BE3C-E2BE373C5A31}" type="datetimeFigureOut">
              <a:rPr lang="zh-CN" altLang="en-US"/>
              <a:t>2021/1/5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7EFF58C0-3E4C-481E-8590-3236BCAAE06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5123"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198DAF3-186C-4DCF-A6ED-203F3CE35051}" type="datetimeFigureOut">
              <a:rPr lang="zh-CN" altLang="en-US"/>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DEDFA119-2519-4458-A94F-E94B9D56C5E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5.bin"/><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6.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BUSINESS</a:t>
            </a:r>
            <a:r>
              <a:rPr lang="en-US" altLang="zh-CN" sz="9600" b="1" dirty="0"/>
              <a:t> </a:t>
            </a:r>
            <a:br>
              <a:rPr lang="en-US" altLang="zh-CN" b="1" dirty="0"/>
            </a:br>
            <a:r>
              <a:rPr lang="en-US" altLang="zh-CN" sz="4000" dirty="0"/>
              <a:t>PPT TEMPLATE</a:t>
            </a:r>
            <a:endParaRPr lang="zh-CN"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59" name="KSO_Shape"/>
          <p:cNvSpPr/>
          <p:nvPr/>
        </p:nvSpPr>
        <p:spPr bwMode="auto">
          <a:xfrm>
            <a:off x="5129213" y="2811463"/>
            <a:ext cx="519112" cy="744537"/>
          </a:xfrm>
          <a:custGeom>
            <a:avLst/>
            <a:gdLst>
              <a:gd name="T0" fmla="*/ 2147483647 w 78"/>
              <a:gd name="T1" fmla="*/ 2147483647 h 112"/>
              <a:gd name="T2" fmla="*/ 2147483647 w 78"/>
              <a:gd name="T3" fmla="*/ 2147483647 h 112"/>
              <a:gd name="T4" fmla="*/ 2147483647 w 78"/>
              <a:gd name="T5" fmla="*/ 2147483647 h 112"/>
              <a:gd name="T6" fmla="*/ 2147483647 w 78"/>
              <a:gd name="T7" fmla="*/ 2147483647 h 112"/>
              <a:gd name="T8" fmla="*/ 2147483647 w 78"/>
              <a:gd name="T9" fmla="*/ 2147483647 h 112"/>
              <a:gd name="T10" fmla="*/ 2147483647 w 78"/>
              <a:gd name="T11" fmla="*/ 2147483647 h 112"/>
              <a:gd name="T12" fmla="*/ 2147483647 w 78"/>
              <a:gd name="T13" fmla="*/ 2147483647 h 112"/>
              <a:gd name="T14" fmla="*/ 2147483647 w 78"/>
              <a:gd name="T15" fmla="*/ 2147483647 h 112"/>
              <a:gd name="T16" fmla="*/ 2147483647 w 78"/>
              <a:gd name="T17" fmla="*/ 2147483647 h 112"/>
              <a:gd name="T18" fmla="*/ 2147483647 w 78"/>
              <a:gd name="T19" fmla="*/ 2147483647 h 112"/>
              <a:gd name="T20" fmla="*/ 2147483647 w 78"/>
              <a:gd name="T21" fmla="*/ 2147483647 h 112"/>
              <a:gd name="T22" fmla="*/ 2147483647 w 78"/>
              <a:gd name="T23" fmla="*/ 2147483647 h 112"/>
              <a:gd name="T24" fmla="*/ 2147483647 w 78"/>
              <a:gd name="T25" fmla="*/ 2147483647 h 112"/>
              <a:gd name="T26" fmla="*/ 2147483647 w 78"/>
              <a:gd name="T27" fmla="*/ 2147483647 h 112"/>
              <a:gd name="T28" fmla="*/ 2147483647 w 78"/>
              <a:gd name="T29" fmla="*/ 2147483647 h 112"/>
              <a:gd name="T30" fmla="*/ 2147483647 w 78"/>
              <a:gd name="T31" fmla="*/ 2147483647 h 112"/>
              <a:gd name="T32" fmla="*/ 2147483647 w 78"/>
              <a:gd name="T33" fmla="*/ 2147483647 h 112"/>
              <a:gd name="T34" fmla="*/ 2147483647 w 78"/>
              <a:gd name="T35" fmla="*/ 2147483647 h 112"/>
              <a:gd name="T36" fmla="*/ 2147483647 w 78"/>
              <a:gd name="T37" fmla="*/ 2147483647 h 112"/>
              <a:gd name="T38" fmla="*/ 2147483647 w 78"/>
              <a:gd name="T39" fmla="*/ 2147483647 h 112"/>
              <a:gd name="T40" fmla="*/ 2147483647 w 78"/>
              <a:gd name="T41" fmla="*/ 2147483647 h 112"/>
              <a:gd name="T42" fmla="*/ 2147483647 w 78"/>
              <a:gd name="T43" fmla="*/ 2147483647 h 112"/>
              <a:gd name="T44" fmla="*/ 2147483647 w 78"/>
              <a:gd name="T45" fmla="*/ 2147483647 h 112"/>
              <a:gd name="T46" fmla="*/ 2147483647 w 78"/>
              <a:gd name="T47" fmla="*/ 2147483647 h 112"/>
              <a:gd name="T48" fmla="*/ 2147483647 w 78"/>
              <a:gd name="T49" fmla="*/ 2147483647 h 112"/>
              <a:gd name="T50" fmla="*/ 2147483647 w 78"/>
              <a:gd name="T51" fmla="*/ 2147483647 h 112"/>
              <a:gd name="T52" fmla="*/ 2147483647 w 78"/>
              <a:gd name="T53" fmla="*/ 2147483647 h 112"/>
              <a:gd name="T54" fmla="*/ 2147483647 w 78"/>
              <a:gd name="T55" fmla="*/ 2147483647 h 112"/>
              <a:gd name="T56" fmla="*/ 2147483647 w 78"/>
              <a:gd name="T57" fmla="*/ 2147483647 h 112"/>
              <a:gd name="T58" fmla="*/ 2147483647 w 78"/>
              <a:gd name="T59" fmla="*/ 2147483647 h 112"/>
              <a:gd name="T60" fmla="*/ 2147483647 w 78"/>
              <a:gd name="T61" fmla="*/ 2147483647 h 112"/>
              <a:gd name="T62" fmla="*/ 2147483647 w 78"/>
              <a:gd name="T63" fmla="*/ 2147483647 h 112"/>
              <a:gd name="T64" fmla="*/ 2147483647 w 78"/>
              <a:gd name="T65" fmla="*/ 2147483647 h 112"/>
              <a:gd name="T66" fmla="*/ 2147483647 w 78"/>
              <a:gd name="T67" fmla="*/ 2147483647 h 112"/>
              <a:gd name="T68" fmla="*/ 2147483647 w 78"/>
              <a:gd name="T69" fmla="*/ 2147483647 h 112"/>
              <a:gd name="T70" fmla="*/ 2147483647 w 78"/>
              <a:gd name="T71" fmla="*/ 2147483647 h 112"/>
              <a:gd name="T72" fmla="*/ 2147483647 w 78"/>
              <a:gd name="T73" fmla="*/ 2147483647 h 112"/>
              <a:gd name="T74" fmla="*/ 2147483647 w 78"/>
              <a:gd name="T75" fmla="*/ 2147483647 h 112"/>
              <a:gd name="T76" fmla="*/ 2147483647 w 78"/>
              <a:gd name="T77" fmla="*/ 2147483647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5" name="椭圆 4"/>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弧形 1"/>
          <p:cNvSpPr/>
          <p:nvPr/>
        </p:nvSpPr>
        <p:spPr>
          <a:xfrm rot="18096577">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9463" name="矩形 6"/>
          <p:cNvSpPr>
            <a:spLocks noChangeArrowheads="1"/>
          </p:cNvSpPr>
          <p:nvPr/>
        </p:nvSpPr>
        <p:spPr bwMode="auto">
          <a:xfrm>
            <a:off x="8343900" y="2997200"/>
            <a:ext cx="1852613" cy="338138"/>
          </a:xfrm>
          <a:prstGeom prst="rect">
            <a:avLst/>
          </a:prstGeom>
          <a:solidFill>
            <a:srgbClr val="B4B1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Arial" panose="020B0604020202020204" pitchFamily="34" charset="0"/>
              </a:rPr>
              <a:t>ADD YOUR TEXT</a:t>
            </a:r>
          </a:p>
        </p:txBody>
      </p:sp>
      <p:sp>
        <p:nvSpPr>
          <p:cNvPr id="19464" name="矩形 7"/>
          <p:cNvSpPr>
            <a:spLocks noChangeArrowheads="1"/>
          </p:cNvSpPr>
          <p:nvPr/>
        </p:nvSpPr>
        <p:spPr bwMode="auto">
          <a:xfrm>
            <a:off x="8256588" y="3367088"/>
            <a:ext cx="28733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9465" name="矩形 8"/>
          <p:cNvSpPr>
            <a:spLocks noChangeArrowheads="1"/>
          </p:cNvSpPr>
          <p:nvPr/>
        </p:nvSpPr>
        <p:spPr bwMode="auto">
          <a:xfrm>
            <a:off x="1857375" y="4305300"/>
            <a:ext cx="1852613" cy="338138"/>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Arial" panose="020B0604020202020204" pitchFamily="34" charset="0"/>
              </a:rPr>
              <a:t>ADD YOUR TEXT</a:t>
            </a:r>
          </a:p>
        </p:txBody>
      </p:sp>
      <p:sp>
        <p:nvSpPr>
          <p:cNvPr id="19466" name="矩形 9"/>
          <p:cNvSpPr>
            <a:spLocks noChangeArrowheads="1"/>
          </p:cNvSpPr>
          <p:nvPr/>
        </p:nvSpPr>
        <p:spPr bwMode="auto">
          <a:xfrm>
            <a:off x="955675" y="4643438"/>
            <a:ext cx="287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9467" name="矩形 10"/>
          <p:cNvSpPr>
            <a:spLocks noChangeArrowheads="1"/>
          </p:cNvSpPr>
          <p:nvPr/>
        </p:nvSpPr>
        <p:spPr bwMode="auto">
          <a:xfrm>
            <a:off x="1857375" y="1827213"/>
            <a:ext cx="1852613" cy="339725"/>
          </a:xfrm>
          <a:prstGeom prst="rect">
            <a:avLst/>
          </a:prstGeom>
          <a:solidFill>
            <a:srgbClr val="FA9A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b="1">
                <a:solidFill>
                  <a:schemeClr val="bg1"/>
                </a:solidFill>
                <a:latin typeface="Arial" panose="020B0604020202020204" pitchFamily="34" charset="0"/>
              </a:rPr>
              <a:t>ADD YOUR TEXT</a:t>
            </a:r>
          </a:p>
        </p:txBody>
      </p:sp>
      <p:sp>
        <p:nvSpPr>
          <p:cNvPr id="19468" name="矩形 11"/>
          <p:cNvSpPr>
            <a:spLocks noChangeArrowheads="1"/>
          </p:cNvSpPr>
          <p:nvPr/>
        </p:nvSpPr>
        <p:spPr bwMode="auto">
          <a:xfrm>
            <a:off x="955675" y="2166938"/>
            <a:ext cx="2874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4" name="弧形 13"/>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 name="弧形 14"/>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9471" name="Freeform 91"/>
          <p:cNvSpPr/>
          <p:nvPr/>
        </p:nvSpPr>
        <p:spPr bwMode="auto">
          <a:xfrm>
            <a:off x="5524500" y="3997325"/>
            <a:ext cx="536575" cy="6635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2147483647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0 w 52"/>
              <a:gd name="T35" fmla="*/ 0 h 64"/>
              <a:gd name="T36" fmla="*/ 2147483647 w 52"/>
              <a:gd name="T37" fmla="*/ 0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0 h 64"/>
              <a:gd name="T48" fmla="*/ 2147483647 w 52"/>
              <a:gd name="T49" fmla="*/ 0 h 64"/>
              <a:gd name="T50" fmla="*/ 2147483647 w 52"/>
              <a:gd name="T51" fmla="*/ 2147483647 h 64"/>
              <a:gd name="T52" fmla="*/ 2147483647 w 52"/>
              <a:gd name="T53" fmla="*/ 2147483647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64"/>
              <a:gd name="T83" fmla="*/ 52 w 52"/>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 name="椭圆 5"/>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9473" name="组合 15"/>
          <p:cNvGrpSpPr/>
          <p:nvPr/>
        </p:nvGrpSpPr>
        <p:grpSpPr bwMode="auto">
          <a:xfrm>
            <a:off x="6346825" y="3067050"/>
            <a:ext cx="692150" cy="900113"/>
            <a:chOff x="4456113" y="3070225"/>
            <a:chExt cx="439738" cy="573088"/>
          </a:xfrm>
        </p:grpSpPr>
        <p:sp>
          <p:nvSpPr>
            <p:cNvPr id="19474" name="Freeform 49"/>
            <p:cNvSpPr/>
            <p:nvPr/>
          </p:nvSpPr>
          <p:spPr bwMode="auto">
            <a:xfrm>
              <a:off x="4456113" y="3476625"/>
              <a:ext cx="439738" cy="166688"/>
            </a:xfrm>
            <a:custGeom>
              <a:avLst/>
              <a:gdLst>
                <a:gd name="T0" fmla="*/ 2147483647 w 504"/>
                <a:gd name="T1" fmla="*/ 0 h 190"/>
                <a:gd name="T2" fmla="*/ 2147483647 w 504"/>
                <a:gd name="T3" fmla="*/ 2147483647 h 190"/>
                <a:gd name="T4" fmla="*/ 2147483647 w 504"/>
                <a:gd name="T5" fmla="*/ 2147483647 h 190"/>
                <a:gd name="T6" fmla="*/ 2147483647 w 504"/>
                <a:gd name="T7" fmla="*/ 2147483647 h 190"/>
                <a:gd name="T8" fmla="*/ 2147483647 w 504"/>
                <a:gd name="T9" fmla="*/ 0 h 190"/>
                <a:gd name="T10" fmla="*/ 0 w 504"/>
                <a:gd name="T11" fmla="*/ 2147483647 h 190"/>
                <a:gd name="T12" fmla="*/ 2147483647 w 504"/>
                <a:gd name="T13" fmla="*/ 2147483647 h 190"/>
                <a:gd name="T14" fmla="*/ 2147483647 w 504"/>
                <a:gd name="T15" fmla="*/ 2147483647 h 190"/>
                <a:gd name="T16" fmla="*/ 2147483647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4"/>
                <a:gd name="T28" fmla="*/ 0 h 190"/>
                <a:gd name="T29" fmla="*/ 504 w 504"/>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9475" name="Freeform 50"/>
            <p:cNvSpPr/>
            <p:nvPr/>
          </p:nvSpPr>
          <p:spPr bwMode="auto">
            <a:xfrm>
              <a:off x="4557713" y="3233738"/>
              <a:ext cx="241300" cy="252413"/>
            </a:xfrm>
            <a:custGeom>
              <a:avLst/>
              <a:gdLst>
                <a:gd name="T0" fmla="*/ 2147483647 w 276"/>
                <a:gd name="T1" fmla="*/ 0 h 288"/>
                <a:gd name="T2" fmla="*/ 0 w 276"/>
                <a:gd name="T3" fmla="*/ 2147483647 h 288"/>
                <a:gd name="T4" fmla="*/ 2147483647 w 276"/>
                <a:gd name="T5" fmla="*/ 2147483647 h 288"/>
                <a:gd name="T6" fmla="*/ 2147483647 w 276"/>
                <a:gd name="T7" fmla="*/ 2147483647 h 288"/>
                <a:gd name="T8" fmla="*/ 2147483647 w 276"/>
                <a:gd name="T9" fmla="*/ 0 h 288"/>
                <a:gd name="T10" fmla="*/ 0 60000 65536"/>
                <a:gd name="T11" fmla="*/ 0 60000 65536"/>
                <a:gd name="T12" fmla="*/ 0 60000 65536"/>
                <a:gd name="T13" fmla="*/ 0 60000 65536"/>
                <a:gd name="T14" fmla="*/ 0 60000 65536"/>
                <a:gd name="T15" fmla="*/ 0 w 276"/>
                <a:gd name="T16" fmla="*/ 0 h 288"/>
                <a:gd name="T17" fmla="*/ 276 w 276"/>
                <a:gd name="T18" fmla="*/ 288 h 288"/>
              </a:gdLst>
              <a:ahLst/>
              <a:cxnLst>
                <a:cxn ang="T10">
                  <a:pos x="T0" y="T1"/>
                </a:cxn>
                <a:cxn ang="T11">
                  <a:pos x="T2" y="T3"/>
                </a:cxn>
                <a:cxn ang="T12">
                  <a:pos x="T4" y="T5"/>
                </a:cxn>
                <a:cxn ang="T13">
                  <a:pos x="T6" y="T7"/>
                </a:cxn>
                <a:cxn ang="T14">
                  <a:pos x="T8" y="T9"/>
                </a:cxn>
              </a:cxnLst>
              <a:rect l="T15" t="T16" r="T17" b="T18"/>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9476" name="Freeform 51"/>
            <p:cNvSpPr/>
            <p:nvPr/>
          </p:nvSpPr>
          <p:spPr bwMode="auto">
            <a:xfrm>
              <a:off x="4518025" y="3070225"/>
              <a:ext cx="314325" cy="320675"/>
            </a:xfrm>
            <a:custGeom>
              <a:avLst/>
              <a:gdLst>
                <a:gd name="T0" fmla="*/ 0 w 360"/>
                <a:gd name="T1" fmla="*/ 2147483647 h 368"/>
                <a:gd name="T2" fmla="*/ 2147483647 w 360"/>
                <a:gd name="T3" fmla="*/ 2147483647 h 368"/>
                <a:gd name="T4" fmla="*/ 2147483647 w 360"/>
                <a:gd name="T5" fmla="*/ 2147483647 h 368"/>
                <a:gd name="T6" fmla="*/ 2147483647 w 360"/>
                <a:gd name="T7" fmla="*/ 2147483647 h 368"/>
                <a:gd name="T8" fmla="*/ 0 w 360"/>
                <a:gd name="T9" fmla="*/ 2147483647 h 368"/>
                <a:gd name="T10" fmla="*/ 0 60000 65536"/>
                <a:gd name="T11" fmla="*/ 0 60000 65536"/>
                <a:gd name="T12" fmla="*/ 0 60000 65536"/>
                <a:gd name="T13" fmla="*/ 0 60000 65536"/>
                <a:gd name="T14" fmla="*/ 0 60000 65536"/>
                <a:gd name="T15" fmla="*/ 0 w 360"/>
                <a:gd name="T16" fmla="*/ 0 h 368"/>
                <a:gd name="T17" fmla="*/ 360 w 360"/>
                <a:gd name="T18" fmla="*/ 368 h 368"/>
              </a:gdLst>
              <a:ahLst/>
              <a:cxnLst>
                <a:cxn ang="T10">
                  <a:pos x="T0" y="T1"/>
                </a:cxn>
                <a:cxn ang="T11">
                  <a:pos x="T2" y="T3"/>
                </a:cxn>
                <a:cxn ang="T12">
                  <a:pos x="T4" y="T5"/>
                </a:cxn>
                <a:cxn ang="T13">
                  <a:pos x="T6" y="T7"/>
                </a:cxn>
                <a:cxn ang="T14">
                  <a:pos x="T8" y="T9"/>
                </a:cxn>
              </a:cxnLst>
              <a:rect l="T15" t="T16" r="T17" b="T18"/>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dirty="0"/>
              <a:t>TXET HERE</a:t>
            </a:r>
            <a:endParaRPr lang="zh-CN" altLang="en-US" sz="1600" dirty="0"/>
          </a:p>
        </p:txBody>
      </p:sp>
      <p:sp>
        <p:nvSpPr>
          <p:cNvPr id="5" name="椭圆 4"/>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7" name="椭圆 6"/>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8" name="椭圆 7"/>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9" name="椭圆 8"/>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0" name="椭圆 9"/>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1" name="椭圆 10"/>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12" name="椭圆 11"/>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cxnSp>
        <p:nvCxnSpPr>
          <p:cNvPr id="13" name="直接连接符 12"/>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500" name="KSO_Shape"/>
          <p:cNvSpPr/>
          <p:nvPr/>
        </p:nvSpPr>
        <p:spPr bwMode="auto">
          <a:xfrm>
            <a:off x="4940300" y="4438650"/>
            <a:ext cx="406400" cy="490538"/>
          </a:xfrm>
          <a:custGeom>
            <a:avLst/>
            <a:gdLst>
              <a:gd name="T0" fmla="*/ 27455 w 968375"/>
              <a:gd name="T1" fmla="*/ 307354 h 1170887"/>
              <a:gd name="T2" fmla="*/ 132501 w 968375"/>
              <a:gd name="T3" fmla="*/ 353756 h 1170887"/>
              <a:gd name="T4" fmla="*/ 236354 w 968375"/>
              <a:gd name="T5" fmla="*/ 309734 h 1170887"/>
              <a:gd name="T6" fmla="*/ 251872 w 968375"/>
              <a:gd name="T7" fmla="*/ 316872 h 1170887"/>
              <a:gd name="T8" fmla="*/ 132501 w 968375"/>
              <a:gd name="T9" fmla="*/ 371603 h 1170887"/>
              <a:gd name="T10" fmla="*/ 10743 w 968375"/>
              <a:gd name="T11" fmla="*/ 314493 h 1170887"/>
              <a:gd name="T12" fmla="*/ 27455 w 968375"/>
              <a:gd name="T13" fmla="*/ 307354 h 1170887"/>
              <a:gd name="T14" fmla="*/ 276940 w 968375"/>
              <a:gd name="T15" fmla="*/ 196705 h 1170887"/>
              <a:gd name="T16" fmla="*/ 307976 w 968375"/>
              <a:gd name="T17" fmla="*/ 234778 h 1170887"/>
              <a:gd name="T18" fmla="*/ 268584 w 968375"/>
              <a:gd name="T19" fmla="*/ 274041 h 1170887"/>
              <a:gd name="T20" fmla="*/ 254260 w 968375"/>
              <a:gd name="T21" fmla="*/ 271662 h 1170887"/>
              <a:gd name="T22" fmla="*/ 263809 w 968375"/>
              <a:gd name="T23" fmla="*/ 256194 h 1170887"/>
              <a:gd name="T24" fmla="*/ 268584 w 968375"/>
              <a:gd name="T25" fmla="*/ 257384 h 1170887"/>
              <a:gd name="T26" fmla="*/ 290071 w 968375"/>
              <a:gd name="T27" fmla="*/ 234778 h 1170887"/>
              <a:gd name="T28" fmla="*/ 275746 w 968375"/>
              <a:gd name="T29" fmla="*/ 214552 h 1170887"/>
              <a:gd name="T30" fmla="*/ 276940 w 968375"/>
              <a:gd name="T31" fmla="*/ 196705 h 1170887"/>
              <a:gd name="T32" fmla="*/ 261422 w 968375"/>
              <a:gd name="T33" fmla="*/ 170530 h 1170887"/>
              <a:gd name="T34" fmla="*/ 263809 w 968375"/>
              <a:gd name="T35" fmla="*/ 194325 h 1170887"/>
              <a:gd name="T36" fmla="*/ 132501 w 968375"/>
              <a:gd name="T37" fmla="*/ 325201 h 1170887"/>
              <a:gd name="T38" fmla="*/ 0 w 968375"/>
              <a:gd name="T39" fmla="*/ 194325 h 1170887"/>
              <a:gd name="T40" fmla="*/ 2388 w 968375"/>
              <a:gd name="T41" fmla="*/ 172910 h 1170887"/>
              <a:gd name="T42" fmla="*/ 132501 w 968375"/>
              <a:gd name="T43" fmla="*/ 240727 h 1170887"/>
              <a:gd name="T44" fmla="*/ 261422 w 968375"/>
              <a:gd name="T45" fmla="*/ 172910 h 1170887"/>
              <a:gd name="T46" fmla="*/ 261422 w 968375"/>
              <a:gd name="T47" fmla="*/ 170530 h 1170887"/>
              <a:gd name="T48" fmla="*/ 132501 w 968375"/>
              <a:gd name="T49" fmla="*/ 118180 h 1170887"/>
              <a:gd name="T50" fmla="*/ 247098 w 968375"/>
              <a:gd name="T51" fmla="*/ 172910 h 1170887"/>
              <a:gd name="T52" fmla="*/ 245904 w 968375"/>
              <a:gd name="T53" fmla="*/ 181238 h 1170887"/>
              <a:gd name="T54" fmla="*/ 132501 w 968375"/>
              <a:gd name="T55" fmla="*/ 143165 h 1170887"/>
              <a:gd name="T56" fmla="*/ 17906 w 968375"/>
              <a:gd name="T57" fmla="*/ 181238 h 1170887"/>
              <a:gd name="T58" fmla="*/ 16712 w 968375"/>
              <a:gd name="T59" fmla="*/ 172910 h 1170887"/>
              <a:gd name="T60" fmla="*/ 132501 w 968375"/>
              <a:gd name="T61" fmla="*/ 118180 h 1170887"/>
              <a:gd name="T62" fmla="*/ 172980 w 968375"/>
              <a:gd name="T63" fmla="*/ 19707 h 1170887"/>
              <a:gd name="T64" fmla="*/ 176266 w 968375"/>
              <a:gd name="T65" fmla="*/ 118244 h 1170887"/>
              <a:gd name="T66" fmla="*/ 172980 w 968375"/>
              <a:gd name="T67" fmla="*/ 19707 h 1170887"/>
              <a:gd name="T68" fmla="*/ 87509 w 968375"/>
              <a:gd name="T69" fmla="*/ 13138 h 1170887"/>
              <a:gd name="T70" fmla="*/ 90796 w 968375"/>
              <a:gd name="T71" fmla="*/ 111675 h 1170887"/>
              <a:gd name="T72" fmla="*/ 87509 w 968375"/>
              <a:gd name="T73" fmla="*/ 13138 h 1170887"/>
              <a:gd name="T74" fmla="*/ 130244 w 968375"/>
              <a:gd name="T75" fmla="*/ 0 h 1170887"/>
              <a:gd name="T76" fmla="*/ 133531 w 968375"/>
              <a:gd name="T77" fmla="*/ 98536 h 1170887"/>
              <a:gd name="T78" fmla="*/ 130244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8375"/>
              <a:gd name="T121" fmla="*/ 0 h 1170887"/>
              <a:gd name="T122" fmla="*/ 968375 w 968375"/>
              <a:gd name="T123" fmla="*/ 1170887 h 11708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0501" name="Freeform 57"/>
          <p:cNvSpPr>
            <a:spLocks noEditPoints="1"/>
          </p:cNvSpPr>
          <p:nvPr/>
        </p:nvSpPr>
        <p:spPr bwMode="auto">
          <a:xfrm>
            <a:off x="1285875" y="3871913"/>
            <a:ext cx="407988" cy="412750"/>
          </a:xfrm>
          <a:custGeom>
            <a:avLst/>
            <a:gdLst>
              <a:gd name="T0" fmla="*/ 2147483647 w 229"/>
              <a:gd name="T1" fmla="*/ 2147483647 h 231"/>
              <a:gd name="T2" fmla="*/ 2147483647 w 229"/>
              <a:gd name="T3" fmla="*/ 2147483647 h 231"/>
              <a:gd name="T4" fmla="*/ 2147483647 w 229"/>
              <a:gd name="T5" fmla="*/ 2147483647 h 231"/>
              <a:gd name="T6" fmla="*/ 2147483647 w 229"/>
              <a:gd name="T7" fmla="*/ 2147483647 h 231"/>
              <a:gd name="T8" fmla="*/ 2147483647 w 229"/>
              <a:gd name="T9" fmla="*/ 2147483647 h 231"/>
              <a:gd name="T10" fmla="*/ 2147483647 w 229"/>
              <a:gd name="T11" fmla="*/ 2147483647 h 231"/>
              <a:gd name="T12" fmla="*/ 2147483647 w 229"/>
              <a:gd name="T13" fmla="*/ 2147483647 h 231"/>
              <a:gd name="T14" fmla="*/ 2147483647 w 229"/>
              <a:gd name="T15" fmla="*/ 2147483647 h 231"/>
              <a:gd name="T16" fmla="*/ 2147483647 w 229"/>
              <a:gd name="T17" fmla="*/ 0 h 231"/>
              <a:gd name="T18" fmla="*/ 2147483647 w 229"/>
              <a:gd name="T19" fmla="*/ 2147483647 h 231"/>
              <a:gd name="T20" fmla="*/ 2147483647 w 229"/>
              <a:gd name="T21" fmla="*/ 2147483647 h 231"/>
              <a:gd name="T22" fmla="*/ 2147483647 w 229"/>
              <a:gd name="T23" fmla="*/ 2147483647 h 231"/>
              <a:gd name="T24" fmla="*/ 2147483647 w 229"/>
              <a:gd name="T25" fmla="*/ 2147483647 h 231"/>
              <a:gd name="T26" fmla="*/ 2147483647 w 229"/>
              <a:gd name="T27" fmla="*/ 2147483647 h 231"/>
              <a:gd name="T28" fmla="*/ 2147483647 w 229"/>
              <a:gd name="T29" fmla="*/ 2147483647 h 231"/>
              <a:gd name="T30" fmla="*/ 2147483647 w 229"/>
              <a:gd name="T31" fmla="*/ 2147483647 h 231"/>
              <a:gd name="T32" fmla="*/ 2147483647 w 229"/>
              <a:gd name="T33" fmla="*/ 2147483647 h 231"/>
              <a:gd name="T34" fmla="*/ 2147483647 w 229"/>
              <a:gd name="T35" fmla="*/ 2147483647 h 231"/>
              <a:gd name="T36" fmla="*/ 2147483647 w 229"/>
              <a:gd name="T37" fmla="*/ 2147483647 h 231"/>
              <a:gd name="T38" fmla="*/ 2147483647 w 229"/>
              <a:gd name="T39" fmla="*/ 2147483647 h 231"/>
              <a:gd name="T40" fmla="*/ 2147483647 w 229"/>
              <a:gd name="T41" fmla="*/ 2147483647 h 231"/>
              <a:gd name="T42" fmla="*/ 2147483647 w 229"/>
              <a:gd name="T43" fmla="*/ 2147483647 h 231"/>
              <a:gd name="T44" fmla="*/ 2147483647 w 229"/>
              <a:gd name="T45" fmla="*/ 2147483647 h 231"/>
              <a:gd name="T46" fmla="*/ 2147483647 w 229"/>
              <a:gd name="T47" fmla="*/ 2147483647 h 231"/>
              <a:gd name="T48" fmla="*/ 2147483647 w 229"/>
              <a:gd name="T49" fmla="*/ 2147483647 h 231"/>
              <a:gd name="T50" fmla="*/ 2147483647 w 229"/>
              <a:gd name="T51" fmla="*/ 2147483647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9"/>
              <a:gd name="T79" fmla="*/ 0 h 231"/>
              <a:gd name="T80" fmla="*/ 229 w 229"/>
              <a:gd name="T81" fmla="*/ 231 h 2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0502" name="矩形 22"/>
          <p:cNvSpPr>
            <a:spLocks noChangeArrowheads="1"/>
          </p:cNvSpPr>
          <p:nvPr/>
        </p:nvSpPr>
        <p:spPr bwMode="auto">
          <a:xfrm>
            <a:off x="8477250" y="2498725"/>
            <a:ext cx="25193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6650038"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KSO_Shape"/>
          <p:cNvSpPr/>
          <p:nvPr/>
        </p:nvSpPr>
        <p:spPr>
          <a:xfrm>
            <a:off x="6650038"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椭圆 7"/>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3" name="KSO_Shape"/>
          <p:cNvSpPr/>
          <p:nvPr/>
        </p:nvSpPr>
        <p:spPr bwMode="auto">
          <a:xfrm>
            <a:off x="6661150" y="3921125"/>
            <a:ext cx="406400" cy="492125"/>
          </a:xfrm>
          <a:custGeom>
            <a:avLst/>
            <a:gdLst>
              <a:gd name="T0" fmla="*/ 27455 w 968375"/>
              <a:gd name="T1" fmla="*/ 309346 h 1170887"/>
              <a:gd name="T2" fmla="*/ 132501 w 968375"/>
              <a:gd name="T3" fmla="*/ 356049 h 1170887"/>
              <a:gd name="T4" fmla="*/ 236354 w 968375"/>
              <a:gd name="T5" fmla="*/ 311741 h 1170887"/>
              <a:gd name="T6" fmla="*/ 251872 w 968375"/>
              <a:gd name="T7" fmla="*/ 318926 h 1170887"/>
              <a:gd name="T8" fmla="*/ 132501 w 968375"/>
              <a:gd name="T9" fmla="*/ 374011 h 1170887"/>
              <a:gd name="T10" fmla="*/ 10743 w 968375"/>
              <a:gd name="T11" fmla="*/ 316532 h 1170887"/>
              <a:gd name="T12" fmla="*/ 27455 w 968375"/>
              <a:gd name="T13" fmla="*/ 309346 h 1170887"/>
              <a:gd name="T14" fmla="*/ 276940 w 968375"/>
              <a:gd name="T15" fmla="*/ 197980 h 1170887"/>
              <a:gd name="T16" fmla="*/ 307976 w 968375"/>
              <a:gd name="T17" fmla="*/ 236300 h 1170887"/>
              <a:gd name="T18" fmla="*/ 268584 w 968375"/>
              <a:gd name="T19" fmla="*/ 275817 h 1170887"/>
              <a:gd name="T20" fmla="*/ 254260 w 968375"/>
              <a:gd name="T21" fmla="*/ 273422 h 1170887"/>
              <a:gd name="T22" fmla="*/ 263809 w 968375"/>
              <a:gd name="T23" fmla="*/ 257855 h 1170887"/>
              <a:gd name="T24" fmla="*/ 268584 w 968375"/>
              <a:gd name="T25" fmla="*/ 259052 h 1170887"/>
              <a:gd name="T26" fmla="*/ 290071 w 968375"/>
              <a:gd name="T27" fmla="*/ 236300 h 1170887"/>
              <a:gd name="T28" fmla="*/ 275746 w 968375"/>
              <a:gd name="T29" fmla="*/ 215942 h 1170887"/>
              <a:gd name="T30" fmla="*/ 276940 w 968375"/>
              <a:gd name="T31" fmla="*/ 197980 h 1170887"/>
              <a:gd name="T32" fmla="*/ 261422 w 968375"/>
              <a:gd name="T33" fmla="*/ 171635 h 1170887"/>
              <a:gd name="T34" fmla="*/ 263809 w 968375"/>
              <a:gd name="T35" fmla="*/ 195585 h 1170887"/>
              <a:gd name="T36" fmla="*/ 132501 w 968375"/>
              <a:gd name="T37" fmla="*/ 327309 h 1170887"/>
              <a:gd name="T38" fmla="*/ 0 w 968375"/>
              <a:gd name="T39" fmla="*/ 195585 h 1170887"/>
              <a:gd name="T40" fmla="*/ 2388 w 968375"/>
              <a:gd name="T41" fmla="*/ 174030 h 1170887"/>
              <a:gd name="T42" fmla="*/ 132501 w 968375"/>
              <a:gd name="T43" fmla="*/ 242287 h 1170887"/>
              <a:gd name="T44" fmla="*/ 261422 w 968375"/>
              <a:gd name="T45" fmla="*/ 174030 h 1170887"/>
              <a:gd name="T46" fmla="*/ 261422 w 968375"/>
              <a:gd name="T47" fmla="*/ 171635 h 1170887"/>
              <a:gd name="T48" fmla="*/ 132501 w 968375"/>
              <a:gd name="T49" fmla="*/ 118946 h 1170887"/>
              <a:gd name="T50" fmla="*/ 247098 w 968375"/>
              <a:gd name="T51" fmla="*/ 174030 h 1170887"/>
              <a:gd name="T52" fmla="*/ 245904 w 968375"/>
              <a:gd name="T53" fmla="*/ 182413 h 1170887"/>
              <a:gd name="T54" fmla="*/ 132501 w 968375"/>
              <a:gd name="T55" fmla="*/ 144093 h 1170887"/>
              <a:gd name="T56" fmla="*/ 17906 w 968375"/>
              <a:gd name="T57" fmla="*/ 182413 h 1170887"/>
              <a:gd name="T58" fmla="*/ 16712 w 968375"/>
              <a:gd name="T59" fmla="*/ 174030 h 1170887"/>
              <a:gd name="T60" fmla="*/ 132501 w 968375"/>
              <a:gd name="T61" fmla="*/ 118946 h 1170887"/>
              <a:gd name="T62" fmla="*/ 172980 w 968375"/>
              <a:gd name="T63" fmla="*/ 19835 h 1170887"/>
              <a:gd name="T64" fmla="*/ 176266 w 968375"/>
              <a:gd name="T65" fmla="*/ 119010 h 1170887"/>
              <a:gd name="T66" fmla="*/ 172980 w 968375"/>
              <a:gd name="T67" fmla="*/ 19835 h 1170887"/>
              <a:gd name="T68" fmla="*/ 87509 w 968375"/>
              <a:gd name="T69" fmla="*/ 13224 h 1170887"/>
              <a:gd name="T70" fmla="*/ 90796 w 968375"/>
              <a:gd name="T71" fmla="*/ 112399 h 1170887"/>
              <a:gd name="T72" fmla="*/ 87509 w 968375"/>
              <a:gd name="T73" fmla="*/ 13224 h 1170887"/>
              <a:gd name="T74" fmla="*/ 130244 w 968375"/>
              <a:gd name="T75" fmla="*/ 0 h 1170887"/>
              <a:gd name="T76" fmla="*/ 133531 w 968375"/>
              <a:gd name="T77" fmla="*/ 99175 h 1170887"/>
              <a:gd name="T78" fmla="*/ 130244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8375"/>
              <a:gd name="T121" fmla="*/ 0 h 1170887"/>
              <a:gd name="T122" fmla="*/ 968375 w 968375"/>
              <a:gd name="T123" fmla="*/ 1170887 h 11708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 name="KSO_Shape"/>
          <p:cNvSpPr/>
          <p:nvPr/>
        </p:nvSpPr>
        <p:spPr>
          <a:xfrm>
            <a:off x="6643688"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5" name="矩形 11"/>
          <p:cNvSpPr>
            <a:spLocks noChangeArrowheads="1"/>
          </p:cNvSpPr>
          <p:nvPr/>
        </p:nvSpPr>
        <p:spPr bwMode="auto">
          <a:xfrm>
            <a:off x="7280275" y="189547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Lorem ut libero malesuada feugiat. Vestibulum ac diam sit amet quam vehiculanulla quis lorem ut</a:t>
            </a:r>
          </a:p>
        </p:txBody>
      </p:sp>
      <p:sp>
        <p:nvSpPr>
          <p:cNvPr id="21516" name="矩形 12"/>
          <p:cNvSpPr>
            <a:spLocks noChangeArrowheads="1"/>
          </p:cNvSpPr>
          <p:nvPr/>
        </p:nvSpPr>
        <p:spPr bwMode="auto">
          <a:xfrm>
            <a:off x="7280275" y="159543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FA9A60"/>
                </a:solidFill>
                <a:latin typeface="Arial" panose="020B0604020202020204" pitchFamily="34" charset="0"/>
              </a:rPr>
              <a:t>ADD YOUR TEXT</a:t>
            </a:r>
          </a:p>
        </p:txBody>
      </p:sp>
      <p:sp>
        <p:nvSpPr>
          <p:cNvPr id="21517" name="矩形 13"/>
          <p:cNvSpPr>
            <a:spLocks noChangeArrowheads="1"/>
          </p:cNvSpPr>
          <p:nvPr/>
        </p:nvSpPr>
        <p:spPr bwMode="auto">
          <a:xfrm>
            <a:off x="7296150" y="3019425"/>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Lorem ut libero malesuada feugiat. Vestibulum ac diam sit amet quam vehiculanulla quis lorem ut</a:t>
            </a:r>
          </a:p>
        </p:txBody>
      </p:sp>
      <p:sp>
        <p:nvSpPr>
          <p:cNvPr id="21518" name="矩形 14"/>
          <p:cNvSpPr>
            <a:spLocks noChangeArrowheads="1"/>
          </p:cNvSpPr>
          <p:nvPr/>
        </p:nvSpPr>
        <p:spPr bwMode="auto">
          <a:xfrm>
            <a:off x="7296150" y="271938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697A74"/>
                </a:solidFill>
                <a:latin typeface="Arial" panose="020B0604020202020204" pitchFamily="34" charset="0"/>
              </a:rPr>
              <a:t>ADD YOUR TEXT</a:t>
            </a:r>
          </a:p>
        </p:txBody>
      </p:sp>
      <p:sp>
        <p:nvSpPr>
          <p:cNvPr id="21519" name="矩形 15"/>
          <p:cNvSpPr>
            <a:spLocks noChangeArrowheads="1"/>
          </p:cNvSpPr>
          <p:nvPr/>
        </p:nvSpPr>
        <p:spPr bwMode="auto">
          <a:xfrm>
            <a:off x="7280275" y="4044950"/>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Lorem ut libero malesuada feugiat. Vestibulum ac diam sit amet quam vehiculanulla quis lorem ut</a:t>
            </a:r>
          </a:p>
        </p:txBody>
      </p:sp>
      <p:sp>
        <p:nvSpPr>
          <p:cNvPr id="21520" name="矩形 16"/>
          <p:cNvSpPr>
            <a:spLocks noChangeArrowheads="1"/>
          </p:cNvSpPr>
          <p:nvPr/>
        </p:nvSpPr>
        <p:spPr bwMode="auto">
          <a:xfrm>
            <a:off x="7280275" y="374491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B4B17A"/>
                </a:solidFill>
                <a:latin typeface="Arial" panose="020B0604020202020204" pitchFamily="34" charset="0"/>
              </a:rPr>
              <a:t>ADD YOUR TEXT</a:t>
            </a:r>
          </a:p>
        </p:txBody>
      </p:sp>
      <p:sp>
        <p:nvSpPr>
          <p:cNvPr id="21521" name="矩形 17"/>
          <p:cNvSpPr>
            <a:spLocks noChangeArrowheads="1"/>
          </p:cNvSpPr>
          <p:nvPr/>
        </p:nvSpPr>
        <p:spPr bwMode="auto">
          <a:xfrm>
            <a:off x="7296150" y="5173663"/>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Lorem ut libero malesuada feugiat. Vestibulum ac diam sit amet quam vehiculanulla quis lorem ut</a:t>
            </a:r>
          </a:p>
        </p:txBody>
      </p:sp>
      <p:sp>
        <p:nvSpPr>
          <p:cNvPr id="21522" name="矩形 18"/>
          <p:cNvSpPr>
            <a:spLocks noChangeArrowheads="1"/>
          </p:cNvSpPr>
          <p:nvPr/>
        </p:nvSpPr>
        <p:spPr bwMode="auto">
          <a:xfrm>
            <a:off x="7296150" y="4873625"/>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FDCB82"/>
                </a:solidFill>
                <a:latin typeface="Arial" panose="020B0604020202020204" pitchFamily="34" charset="0"/>
              </a:rPr>
              <a:t>ADD YOUR TEXT</a:t>
            </a:r>
          </a:p>
        </p:txBody>
      </p:sp>
      <p:grpSp>
        <p:nvGrpSpPr>
          <p:cNvPr id="2"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33"/>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34"/>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5"/>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36"/>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21524" name="Oval 14"/>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25" name="Freeform 15"/>
          <p:cNvSpPr/>
          <p:nvPr/>
        </p:nvSpPr>
        <p:spPr bwMode="auto">
          <a:xfrm>
            <a:off x="3527425" y="2433638"/>
            <a:ext cx="103188" cy="95250"/>
          </a:xfrm>
          <a:custGeom>
            <a:avLst/>
            <a:gdLst>
              <a:gd name="T0" fmla="*/ 0 w 65"/>
              <a:gd name="T1" fmla="*/ 0 h 60"/>
              <a:gd name="T2" fmla="*/ 2147483647 w 65"/>
              <a:gd name="T3" fmla="*/ 2147483647 h 60"/>
              <a:gd name="T4" fmla="*/ 2147483647 w 65"/>
              <a:gd name="T5" fmla="*/ 2147483647 h 60"/>
              <a:gd name="T6" fmla="*/ 0 w 65"/>
              <a:gd name="T7" fmla="*/ 0 h 60"/>
              <a:gd name="T8" fmla="*/ 0 60000 65536"/>
              <a:gd name="T9" fmla="*/ 0 60000 65536"/>
              <a:gd name="T10" fmla="*/ 0 60000 65536"/>
              <a:gd name="T11" fmla="*/ 0 60000 65536"/>
              <a:gd name="T12" fmla="*/ 0 w 65"/>
              <a:gd name="T13" fmla="*/ 0 h 60"/>
              <a:gd name="T14" fmla="*/ 65 w 65"/>
              <a:gd name="T15" fmla="*/ 60 h 60"/>
            </a:gdLst>
            <a:ahLst/>
            <a:cxnLst>
              <a:cxn ang="T8">
                <a:pos x="T0" y="T1"/>
              </a:cxn>
              <a:cxn ang="T9">
                <a:pos x="T2" y="T3"/>
              </a:cxn>
              <a:cxn ang="T10">
                <a:pos x="T4" y="T5"/>
              </a:cxn>
              <a:cxn ang="T11">
                <a:pos x="T6" y="T7"/>
              </a:cxn>
            </a:cxnLst>
            <a:rect l="T12" t="T13" r="T14" b="T15"/>
            <a:pathLst>
              <a:path w="65" h="60">
                <a:moveTo>
                  <a:pt x="0" y="0"/>
                </a:moveTo>
                <a:lnTo>
                  <a:pt x="5" y="60"/>
                </a:lnTo>
                <a:lnTo>
                  <a:pt x="65" y="10"/>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26" name="Freeform 16"/>
          <p:cNvSpPr/>
          <p:nvPr/>
        </p:nvSpPr>
        <p:spPr bwMode="auto">
          <a:xfrm>
            <a:off x="35591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 name="T21" fmla="*/ 0 w 32"/>
              <a:gd name="T22" fmla="*/ 0 h 135"/>
              <a:gd name="T23" fmla="*/ 32 w 32"/>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27" name="Freeform 17"/>
          <p:cNvSpPr/>
          <p:nvPr/>
        </p:nvSpPr>
        <p:spPr bwMode="auto">
          <a:xfrm>
            <a:off x="35591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28"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29" name="Freeform 19"/>
          <p:cNvSpPr/>
          <p:nvPr/>
        </p:nvSpPr>
        <p:spPr bwMode="auto">
          <a:xfrm>
            <a:off x="3573463" y="2373313"/>
            <a:ext cx="20637"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0" name="Freeform 20"/>
          <p:cNvSpPr/>
          <p:nvPr/>
        </p:nvSpPr>
        <p:spPr bwMode="auto">
          <a:xfrm>
            <a:off x="3635375" y="2165350"/>
            <a:ext cx="50800" cy="214313"/>
          </a:xfrm>
          <a:custGeom>
            <a:avLst/>
            <a:gdLst>
              <a:gd name="T0" fmla="*/ 2147483647 w 32"/>
              <a:gd name="T1" fmla="*/ 2147483647 h 135"/>
              <a:gd name="T2" fmla="*/ 2147483647 w 32"/>
              <a:gd name="T3" fmla="*/ 2147483647 h 135"/>
              <a:gd name="T4" fmla="*/ 2147483647 w 32"/>
              <a:gd name="T5" fmla="*/ 2147483647 h 135"/>
              <a:gd name="T6" fmla="*/ 0 w 32"/>
              <a:gd name="T7" fmla="*/ 2147483647 h 135"/>
              <a:gd name="T8" fmla="*/ 0 w 32"/>
              <a:gd name="T9" fmla="*/ 0 h 135"/>
              <a:gd name="T10" fmla="*/ 2147483647 w 32"/>
              <a:gd name="T11" fmla="*/ 0 h 135"/>
              <a:gd name="T12" fmla="*/ 2147483647 w 32"/>
              <a:gd name="T13" fmla="*/ 2147483647 h 135"/>
              <a:gd name="T14" fmla="*/ 0 60000 65536"/>
              <a:gd name="T15" fmla="*/ 0 60000 65536"/>
              <a:gd name="T16" fmla="*/ 0 60000 65536"/>
              <a:gd name="T17" fmla="*/ 0 60000 65536"/>
              <a:gd name="T18" fmla="*/ 0 60000 65536"/>
              <a:gd name="T19" fmla="*/ 0 60000 65536"/>
              <a:gd name="T20" fmla="*/ 0 60000 65536"/>
              <a:gd name="T21" fmla="*/ 0 w 32"/>
              <a:gd name="T22" fmla="*/ 0 h 135"/>
              <a:gd name="T23" fmla="*/ 32 w 32"/>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1" name="Freeform 21"/>
          <p:cNvSpPr/>
          <p:nvPr/>
        </p:nvSpPr>
        <p:spPr bwMode="auto">
          <a:xfrm>
            <a:off x="3635375" y="2127250"/>
            <a:ext cx="50800" cy="61913"/>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2"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33" name="Freeform 23"/>
          <p:cNvSpPr/>
          <p:nvPr/>
        </p:nvSpPr>
        <p:spPr bwMode="auto">
          <a:xfrm>
            <a:off x="3649663" y="2373313"/>
            <a:ext cx="19050" cy="31750"/>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4" name="Freeform 24"/>
          <p:cNvSpPr/>
          <p:nvPr/>
        </p:nvSpPr>
        <p:spPr bwMode="auto">
          <a:xfrm>
            <a:off x="3681413" y="2162175"/>
            <a:ext cx="19050" cy="107950"/>
          </a:xfrm>
          <a:custGeom>
            <a:avLst/>
            <a:gdLst>
              <a:gd name="T0" fmla="*/ 1688346521 w 16"/>
              <a:gd name="T1" fmla="*/ 1466819015 h 95"/>
              <a:gd name="T2" fmla="*/ 2147483647 w 16"/>
              <a:gd name="T3" fmla="*/ 2147483647 h 95"/>
              <a:gd name="T4" fmla="*/ 2147483647 w 16"/>
              <a:gd name="T5" fmla="*/ 2147483647 h 95"/>
              <a:gd name="T6" fmla="*/ 2147483647 w 16"/>
              <a:gd name="T7" fmla="*/ 2147483647 h 95"/>
              <a:gd name="T8" fmla="*/ 2147483647 w 16"/>
              <a:gd name="T9" fmla="*/ 2147483647 h 95"/>
              <a:gd name="T10" fmla="*/ 2147483647 w 16"/>
              <a:gd name="T11" fmla="*/ 2147483647 h 95"/>
              <a:gd name="T12" fmla="*/ 0 w 16"/>
              <a:gd name="T13" fmla="*/ 0 h 95"/>
              <a:gd name="T14" fmla="*/ 0 60000 65536"/>
              <a:gd name="T15" fmla="*/ 0 60000 65536"/>
              <a:gd name="T16" fmla="*/ 0 60000 65536"/>
              <a:gd name="T17" fmla="*/ 0 60000 65536"/>
              <a:gd name="T18" fmla="*/ 0 60000 65536"/>
              <a:gd name="T19" fmla="*/ 0 60000 65536"/>
              <a:gd name="T20" fmla="*/ 0 60000 65536"/>
              <a:gd name="T21" fmla="*/ 0 w 16"/>
              <a:gd name="T22" fmla="*/ 0 h 95"/>
              <a:gd name="T23" fmla="*/ 16 w 16"/>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5" name="Oval 25"/>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36" name="Oval 27"/>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37" name="Oval 29"/>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38" name="Freeform 30"/>
          <p:cNvSpPr/>
          <p:nvPr/>
        </p:nvSpPr>
        <p:spPr bwMode="auto">
          <a:xfrm>
            <a:off x="3622675" y="3608388"/>
            <a:ext cx="138113"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 name="T12" fmla="*/ 0 w 87"/>
              <a:gd name="T13" fmla="*/ 0 h 80"/>
              <a:gd name="T14" fmla="*/ 87 w 87"/>
              <a:gd name="T15" fmla="*/ 80 h 80"/>
            </a:gdLst>
            <a:ahLst/>
            <a:cxnLst>
              <a:cxn ang="T8">
                <a:pos x="T0" y="T1"/>
              </a:cxn>
              <a:cxn ang="T9">
                <a:pos x="T2" y="T3"/>
              </a:cxn>
              <a:cxn ang="T10">
                <a:pos x="T4" y="T5"/>
              </a:cxn>
              <a:cxn ang="T11">
                <a:pos x="T6" y="T7"/>
              </a:cxn>
            </a:cxnLst>
            <a:rect l="T12" t="T13" r="T14" b="T15"/>
            <a:pathLst>
              <a:path w="87" h="80">
                <a:moveTo>
                  <a:pt x="0" y="0"/>
                </a:moveTo>
                <a:lnTo>
                  <a:pt x="8" y="80"/>
                </a:lnTo>
                <a:lnTo>
                  <a:pt x="87" y="13"/>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39" name="Oval 31"/>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40" name="Freeform 32"/>
          <p:cNvSpPr/>
          <p:nvPr/>
        </p:nvSpPr>
        <p:spPr bwMode="auto">
          <a:xfrm>
            <a:off x="3122613" y="3048000"/>
            <a:ext cx="138112" cy="127000"/>
          </a:xfrm>
          <a:custGeom>
            <a:avLst/>
            <a:gdLst>
              <a:gd name="T0" fmla="*/ 0 w 87"/>
              <a:gd name="T1" fmla="*/ 0 h 80"/>
              <a:gd name="T2" fmla="*/ 2147483647 w 87"/>
              <a:gd name="T3" fmla="*/ 2147483647 h 80"/>
              <a:gd name="T4" fmla="*/ 2147483647 w 87"/>
              <a:gd name="T5" fmla="*/ 2147483647 h 80"/>
              <a:gd name="T6" fmla="*/ 0 w 87"/>
              <a:gd name="T7" fmla="*/ 0 h 80"/>
              <a:gd name="T8" fmla="*/ 0 60000 65536"/>
              <a:gd name="T9" fmla="*/ 0 60000 65536"/>
              <a:gd name="T10" fmla="*/ 0 60000 65536"/>
              <a:gd name="T11" fmla="*/ 0 60000 65536"/>
              <a:gd name="T12" fmla="*/ 0 w 87"/>
              <a:gd name="T13" fmla="*/ 0 h 80"/>
              <a:gd name="T14" fmla="*/ 87 w 87"/>
              <a:gd name="T15" fmla="*/ 80 h 80"/>
            </a:gdLst>
            <a:ahLst/>
            <a:cxnLst>
              <a:cxn ang="T8">
                <a:pos x="T0" y="T1"/>
              </a:cxn>
              <a:cxn ang="T9">
                <a:pos x="T2" y="T3"/>
              </a:cxn>
              <a:cxn ang="T10">
                <a:pos x="T4" y="T5"/>
              </a:cxn>
              <a:cxn ang="T11">
                <a:pos x="T6" y="T7"/>
              </a:cxn>
            </a:cxnLst>
            <a:rect l="T12" t="T13" r="T14" b="T15"/>
            <a:pathLst>
              <a:path w="87" h="80">
                <a:moveTo>
                  <a:pt x="0" y="0"/>
                </a:moveTo>
                <a:lnTo>
                  <a:pt x="7" y="80"/>
                </a:lnTo>
                <a:lnTo>
                  <a:pt x="87" y="14"/>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41" name="Oval 33"/>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42" name="Freeform 34"/>
          <p:cNvSpPr/>
          <p:nvPr/>
        </p:nvSpPr>
        <p:spPr bwMode="auto">
          <a:xfrm>
            <a:off x="4287838" y="3524250"/>
            <a:ext cx="109537" cy="101600"/>
          </a:xfrm>
          <a:custGeom>
            <a:avLst/>
            <a:gdLst>
              <a:gd name="T0" fmla="*/ 0 w 69"/>
              <a:gd name="T1" fmla="*/ 0 h 64"/>
              <a:gd name="T2" fmla="*/ 2147483647 w 69"/>
              <a:gd name="T3" fmla="*/ 2147483647 h 64"/>
              <a:gd name="T4" fmla="*/ 2147483647 w 69"/>
              <a:gd name="T5" fmla="*/ 2147483647 h 64"/>
              <a:gd name="T6" fmla="*/ 0 w 69"/>
              <a:gd name="T7" fmla="*/ 0 h 64"/>
              <a:gd name="T8" fmla="*/ 0 60000 65536"/>
              <a:gd name="T9" fmla="*/ 0 60000 65536"/>
              <a:gd name="T10" fmla="*/ 0 60000 65536"/>
              <a:gd name="T11" fmla="*/ 0 60000 65536"/>
              <a:gd name="T12" fmla="*/ 0 w 69"/>
              <a:gd name="T13" fmla="*/ 0 h 64"/>
              <a:gd name="T14" fmla="*/ 69 w 69"/>
              <a:gd name="T15" fmla="*/ 64 h 64"/>
            </a:gdLst>
            <a:ahLst/>
            <a:cxnLst>
              <a:cxn ang="T8">
                <a:pos x="T0" y="T1"/>
              </a:cxn>
              <a:cxn ang="T9">
                <a:pos x="T2" y="T3"/>
              </a:cxn>
              <a:cxn ang="T10">
                <a:pos x="T4" y="T5"/>
              </a:cxn>
              <a:cxn ang="T11">
                <a:pos x="T6" y="T7"/>
              </a:cxn>
            </a:cxnLst>
            <a:rect l="T12" t="T13" r="T14" b="T15"/>
            <a:pathLst>
              <a:path w="69" h="64">
                <a:moveTo>
                  <a:pt x="0" y="0"/>
                </a:moveTo>
                <a:lnTo>
                  <a:pt x="5" y="64"/>
                </a:lnTo>
                <a:lnTo>
                  <a:pt x="69" y="10"/>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43" name="Oval 35"/>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44" name="Freeform 36"/>
          <p:cNvSpPr/>
          <p:nvPr/>
        </p:nvSpPr>
        <p:spPr bwMode="auto">
          <a:xfrm>
            <a:off x="2744788" y="2462213"/>
            <a:ext cx="107950" cy="101600"/>
          </a:xfrm>
          <a:custGeom>
            <a:avLst/>
            <a:gdLst>
              <a:gd name="T0" fmla="*/ 2147483647 w 68"/>
              <a:gd name="T1" fmla="*/ 0 h 64"/>
              <a:gd name="T2" fmla="*/ 2147483647 w 68"/>
              <a:gd name="T3" fmla="*/ 2147483647 h 64"/>
              <a:gd name="T4" fmla="*/ 0 w 68"/>
              <a:gd name="T5" fmla="*/ 2147483647 h 64"/>
              <a:gd name="T6" fmla="*/ 2147483647 w 68"/>
              <a:gd name="T7" fmla="*/ 0 h 64"/>
              <a:gd name="T8" fmla="*/ 0 60000 65536"/>
              <a:gd name="T9" fmla="*/ 0 60000 65536"/>
              <a:gd name="T10" fmla="*/ 0 60000 65536"/>
              <a:gd name="T11" fmla="*/ 0 60000 65536"/>
              <a:gd name="T12" fmla="*/ 0 w 68"/>
              <a:gd name="T13" fmla="*/ 0 h 64"/>
              <a:gd name="T14" fmla="*/ 68 w 68"/>
              <a:gd name="T15" fmla="*/ 64 h 64"/>
            </a:gdLst>
            <a:ahLst/>
            <a:cxnLst>
              <a:cxn ang="T8">
                <a:pos x="T0" y="T1"/>
              </a:cxn>
              <a:cxn ang="T9">
                <a:pos x="T2" y="T3"/>
              </a:cxn>
              <a:cxn ang="T10">
                <a:pos x="T4" y="T5"/>
              </a:cxn>
              <a:cxn ang="T11">
                <a:pos x="T6" y="T7"/>
              </a:cxn>
            </a:cxnLst>
            <a:rect l="T12" t="T13" r="T14" b="T15"/>
            <a:pathLst>
              <a:path w="68" h="64">
                <a:moveTo>
                  <a:pt x="68" y="0"/>
                </a:moveTo>
                <a:lnTo>
                  <a:pt x="63" y="64"/>
                </a:lnTo>
                <a:lnTo>
                  <a:pt x="0" y="11"/>
                </a:lnTo>
                <a:lnTo>
                  <a:pt x="68" y="0"/>
                </a:lnTo>
                <a:close/>
              </a:path>
            </a:pathLst>
          </a:custGeom>
          <a:solidFill>
            <a:srgbClr val="F6C44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45" name="Oval 37"/>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46" name="Freeform 38"/>
          <p:cNvSpPr/>
          <p:nvPr/>
        </p:nvSpPr>
        <p:spPr bwMode="auto">
          <a:xfrm>
            <a:off x="2141538" y="268446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 name="T12" fmla="*/ 0 w 69"/>
              <a:gd name="T13" fmla="*/ 0 h 63"/>
              <a:gd name="T14" fmla="*/ 69 w 69"/>
              <a:gd name="T15" fmla="*/ 63 h 63"/>
            </a:gdLst>
            <a:ahLst/>
            <a:cxnLst>
              <a:cxn ang="T8">
                <a:pos x="T0" y="T1"/>
              </a:cxn>
              <a:cxn ang="T9">
                <a:pos x="T2" y="T3"/>
              </a:cxn>
              <a:cxn ang="T10">
                <a:pos x="T4" y="T5"/>
              </a:cxn>
              <a:cxn ang="T11">
                <a:pos x="T6" y="T7"/>
              </a:cxn>
            </a:cxnLst>
            <a:rect l="T12" t="T13" r="T14" b="T15"/>
            <a:pathLst>
              <a:path w="69" h="63">
                <a:moveTo>
                  <a:pt x="69" y="0"/>
                </a:moveTo>
                <a:lnTo>
                  <a:pt x="63" y="63"/>
                </a:lnTo>
                <a:lnTo>
                  <a:pt x="0" y="11"/>
                </a:lnTo>
                <a:lnTo>
                  <a:pt x="69" y="0"/>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47" name="Oval 39"/>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48" name="Freeform 40"/>
          <p:cNvSpPr/>
          <p:nvPr/>
        </p:nvSpPr>
        <p:spPr bwMode="auto">
          <a:xfrm>
            <a:off x="1868488" y="3236913"/>
            <a:ext cx="109537"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 name="T12" fmla="*/ 0 w 69"/>
              <a:gd name="T13" fmla="*/ 0 h 63"/>
              <a:gd name="T14" fmla="*/ 69 w 69"/>
              <a:gd name="T15" fmla="*/ 63 h 63"/>
            </a:gdLst>
            <a:ahLst/>
            <a:cxnLst>
              <a:cxn ang="T8">
                <a:pos x="T0" y="T1"/>
              </a:cxn>
              <a:cxn ang="T9">
                <a:pos x="T2" y="T3"/>
              </a:cxn>
              <a:cxn ang="T10">
                <a:pos x="T4" y="T5"/>
              </a:cxn>
              <a:cxn ang="T11">
                <a:pos x="T6" y="T7"/>
              </a:cxn>
            </a:cxnLst>
            <a:rect l="T12" t="T13" r="T14" b="T15"/>
            <a:pathLst>
              <a:path w="69" h="63">
                <a:moveTo>
                  <a:pt x="69" y="0"/>
                </a:moveTo>
                <a:lnTo>
                  <a:pt x="63" y="63"/>
                </a:lnTo>
                <a:lnTo>
                  <a:pt x="0" y="11"/>
                </a:lnTo>
                <a:lnTo>
                  <a:pt x="69"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49" name="Oval 41"/>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50" name="Freeform 42"/>
          <p:cNvSpPr/>
          <p:nvPr/>
        </p:nvSpPr>
        <p:spPr bwMode="auto">
          <a:xfrm>
            <a:off x="3121025" y="3671888"/>
            <a:ext cx="109538" cy="100012"/>
          </a:xfrm>
          <a:custGeom>
            <a:avLst/>
            <a:gdLst>
              <a:gd name="T0" fmla="*/ 2147483647 w 69"/>
              <a:gd name="T1" fmla="*/ 0 h 63"/>
              <a:gd name="T2" fmla="*/ 2147483647 w 69"/>
              <a:gd name="T3" fmla="*/ 2147483647 h 63"/>
              <a:gd name="T4" fmla="*/ 0 w 69"/>
              <a:gd name="T5" fmla="*/ 2147483647 h 63"/>
              <a:gd name="T6" fmla="*/ 2147483647 w 69"/>
              <a:gd name="T7" fmla="*/ 0 h 63"/>
              <a:gd name="T8" fmla="*/ 0 60000 65536"/>
              <a:gd name="T9" fmla="*/ 0 60000 65536"/>
              <a:gd name="T10" fmla="*/ 0 60000 65536"/>
              <a:gd name="T11" fmla="*/ 0 60000 65536"/>
              <a:gd name="T12" fmla="*/ 0 w 69"/>
              <a:gd name="T13" fmla="*/ 0 h 63"/>
              <a:gd name="T14" fmla="*/ 69 w 69"/>
              <a:gd name="T15" fmla="*/ 63 h 63"/>
            </a:gdLst>
            <a:ahLst/>
            <a:cxnLst>
              <a:cxn ang="T8">
                <a:pos x="T0" y="T1"/>
              </a:cxn>
              <a:cxn ang="T9">
                <a:pos x="T2" y="T3"/>
              </a:cxn>
              <a:cxn ang="T10">
                <a:pos x="T4" y="T5"/>
              </a:cxn>
              <a:cxn ang="T11">
                <a:pos x="T6" y="T7"/>
              </a:cxn>
            </a:cxnLst>
            <a:rect l="T12" t="T13" r="T14" b="T15"/>
            <a:pathLst>
              <a:path w="69" h="63">
                <a:moveTo>
                  <a:pt x="69" y="0"/>
                </a:moveTo>
                <a:lnTo>
                  <a:pt x="63" y="63"/>
                </a:lnTo>
                <a:lnTo>
                  <a:pt x="0" y="10"/>
                </a:lnTo>
                <a:lnTo>
                  <a:pt x="69" y="0"/>
                </a:lnTo>
                <a:close/>
              </a:path>
            </a:pathLst>
          </a:custGeom>
          <a:solidFill>
            <a:srgbClr val="93CF9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51" name="Oval 43"/>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52" name="Freeform 44"/>
          <p:cNvSpPr/>
          <p:nvPr/>
        </p:nvSpPr>
        <p:spPr bwMode="auto">
          <a:xfrm>
            <a:off x="1868488" y="3803650"/>
            <a:ext cx="109537" cy="101600"/>
          </a:xfrm>
          <a:custGeom>
            <a:avLst/>
            <a:gdLst>
              <a:gd name="T0" fmla="*/ 2147483647 w 69"/>
              <a:gd name="T1" fmla="*/ 0 h 64"/>
              <a:gd name="T2" fmla="*/ 2147483647 w 69"/>
              <a:gd name="T3" fmla="*/ 2147483647 h 64"/>
              <a:gd name="T4" fmla="*/ 0 w 69"/>
              <a:gd name="T5" fmla="*/ 2147483647 h 64"/>
              <a:gd name="T6" fmla="*/ 2147483647 w 69"/>
              <a:gd name="T7" fmla="*/ 0 h 64"/>
              <a:gd name="T8" fmla="*/ 0 60000 65536"/>
              <a:gd name="T9" fmla="*/ 0 60000 65536"/>
              <a:gd name="T10" fmla="*/ 0 60000 65536"/>
              <a:gd name="T11" fmla="*/ 0 60000 65536"/>
              <a:gd name="T12" fmla="*/ 0 w 69"/>
              <a:gd name="T13" fmla="*/ 0 h 64"/>
              <a:gd name="T14" fmla="*/ 69 w 69"/>
              <a:gd name="T15" fmla="*/ 64 h 64"/>
            </a:gdLst>
            <a:ahLst/>
            <a:cxnLst>
              <a:cxn ang="T8">
                <a:pos x="T0" y="T1"/>
              </a:cxn>
              <a:cxn ang="T9">
                <a:pos x="T2" y="T3"/>
              </a:cxn>
              <a:cxn ang="T10">
                <a:pos x="T4" y="T5"/>
              </a:cxn>
              <a:cxn ang="T11">
                <a:pos x="T6" y="T7"/>
              </a:cxn>
            </a:cxnLst>
            <a:rect l="T12" t="T13" r="T14" b="T15"/>
            <a:pathLst>
              <a:path w="69" h="64">
                <a:moveTo>
                  <a:pt x="69" y="0"/>
                </a:moveTo>
                <a:lnTo>
                  <a:pt x="63" y="64"/>
                </a:lnTo>
                <a:lnTo>
                  <a:pt x="0" y="10"/>
                </a:lnTo>
                <a:lnTo>
                  <a:pt x="69" y="0"/>
                </a:lnTo>
                <a:close/>
              </a:path>
            </a:pathLst>
          </a:custGeom>
          <a:solidFill>
            <a:srgbClr val="EB62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53" name="Oval 45"/>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54" name="Oval 47"/>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55" name="Freeform 48"/>
          <p:cNvSpPr/>
          <p:nvPr/>
        </p:nvSpPr>
        <p:spPr bwMode="auto">
          <a:xfrm>
            <a:off x="2589213" y="3208338"/>
            <a:ext cx="127000" cy="115887"/>
          </a:xfrm>
          <a:custGeom>
            <a:avLst/>
            <a:gdLst>
              <a:gd name="T0" fmla="*/ 2147483647 w 80"/>
              <a:gd name="T1" fmla="*/ 0 h 73"/>
              <a:gd name="T2" fmla="*/ 2147483647 w 80"/>
              <a:gd name="T3" fmla="*/ 2147483647 h 73"/>
              <a:gd name="T4" fmla="*/ 0 w 80"/>
              <a:gd name="T5" fmla="*/ 2147483647 h 73"/>
              <a:gd name="T6" fmla="*/ 2147483647 w 80"/>
              <a:gd name="T7" fmla="*/ 0 h 73"/>
              <a:gd name="T8" fmla="*/ 0 60000 65536"/>
              <a:gd name="T9" fmla="*/ 0 60000 65536"/>
              <a:gd name="T10" fmla="*/ 0 60000 65536"/>
              <a:gd name="T11" fmla="*/ 0 60000 65536"/>
              <a:gd name="T12" fmla="*/ 0 w 80"/>
              <a:gd name="T13" fmla="*/ 0 h 73"/>
              <a:gd name="T14" fmla="*/ 80 w 80"/>
              <a:gd name="T15" fmla="*/ 73 h 73"/>
            </a:gdLst>
            <a:ahLst/>
            <a:cxnLst>
              <a:cxn ang="T8">
                <a:pos x="T0" y="T1"/>
              </a:cxn>
              <a:cxn ang="T9">
                <a:pos x="T2" y="T3"/>
              </a:cxn>
              <a:cxn ang="T10">
                <a:pos x="T4" y="T5"/>
              </a:cxn>
              <a:cxn ang="T11">
                <a:pos x="T6" y="T7"/>
              </a:cxn>
            </a:cxnLst>
            <a:rect l="T12" t="T13" r="T14" b="T15"/>
            <a:pathLst>
              <a:path w="80" h="73">
                <a:moveTo>
                  <a:pt x="80" y="0"/>
                </a:moveTo>
                <a:lnTo>
                  <a:pt x="73" y="73"/>
                </a:lnTo>
                <a:lnTo>
                  <a:pt x="0" y="12"/>
                </a:lnTo>
                <a:lnTo>
                  <a:pt x="80"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56" name="Oval 49"/>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57" name="Freeform 50"/>
          <p:cNvSpPr/>
          <p:nvPr/>
        </p:nvSpPr>
        <p:spPr bwMode="auto">
          <a:xfrm>
            <a:off x="3906838" y="2941638"/>
            <a:ext cx="130175" cy="120650"/>
          </a:xfrm>
          <a:custGeom>
            <a:avLst/>
            <a:gdLst>
              <a:gd name="T0" fmla="*/ 0 w 82"/>
              <a:gd name="T1" fmla="*/ 0 h 76"/>
              <a:gd name="T2" fmla="*/ 2147483647 w 82"/>
              <a:gd name="T3" fmla="*/ 2147483647 h 76"/>
              <a:gd name="T4" fmla="*/ 2147483647 w 82"/>
              <a:gd name="T5" fmla="*/ 2147483647 h 76"/>
              <a:gd name="T6" fmla="*/ 0 w 82"/>
              <a:gd name="T7" fmla="*/ 0 h 76"/>
              <a:gd name="T8" fmla="*/ 0 60000 65536"/>
              <a:gd name="T9" fmla="*/ 0 60000 65536"/>
              <a:gd name="T10" fmla="*/ 0 60000 65536"/>
              <a:gd name="T11" fmla="*/ 0 60000 65536"/>
              <a:gd name="T12" fmla="*/ 0 w 82"/>
              <a:gd name="T13" fmla="*/ 0 h 76"/>
              <a:gd name="T14" fmla="*/ 82 w 82"/>
              <a:gd name="T15" fmla="*/ 76 h 76"/>
            </a:gdLst>
            <a:ahLst/>
            <a:cxnLst>
              <a:cxn ang="T8">
                <a:pos x="T0" y="T1"/>
              </a:cxn>
              <a:cxn ang="T9">
                <a:pos x="T2" y="T3"/>
              </a:cxn>
              <a:cxn ang="T10">
                <a:pos x="T4" y="T5"/>
              </a:cxn>
              <a:cxn ang="T11">
                <a:pos x="T6" y="T7"/>
              </a:cxn>
            </a:cxnLst>
            <a:rect l="T12" t="T13" r="T14" b="T15"/>
            <a:pathLst>
              <a:path w="82" h="76">
                <a:moveTo>
                  <a:pt x="0" y="0"/>
                </a:moveTo>
                <a:lnTo>
                  <a:pt x="6" y="76"/>
                </a:lnTo>
                <a:lnTo>
                  <a:pt x="82" y="12"/>
                </a:lnTo>
                <a:lnTo>
                  <a:pt x="0" y="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58" name="Freeform 57"/>
          <p:cNvSpPr>
            <a:spLocks noEditPoints="1"/>
          </p:cNvSpPr>
          <p:nvPr/>
        </p:nvSpPr>
        <p:spPr bwMode="auto">
          <a:xfrm>
            <a:off x="3829050" y="3771900"/>
            <a:ext cx="263525" cy="266700"/>
          </a:xfrm>
          <a:custGeom>
            <a:avLst/>
            <a:gdLst>
              <a:gd name="T0" fmla="*/ 2147483647 w 229"/>
              <a:gd name="T1" fmla="*/ 2147483647 h 231"/>
              <a:gd name="T2" fmla="*/ 2147483647 w 229"/>
              <a:gd name="T3" fmla="*/ 2147483647 h 231"/>
              <a:gd name="T4" fmla="*/ 2147483647 w 229"/>
              <a:gd name="T5" fmla="*/ 2147483647 h 231"/>
              <a:gd name="T6" fmla="*/ 2147483647 w 229"/>
              <a:gd name="T7" fmla="*/ 2147483647 h 231"/>
              <a:gd name="T8" fmla="*/ 2147483647 w 229"/>
              <a:gd name="T9" fmla="*/ 2147483647 h 231"/>
              <a:gd name="T10" fmla="*/ 2147483647 w 229"/>
              <a:gd name="T11" fmla="*/ 2147483647 h 231"/>
              <a:gd name="T12" fmla="*/ 2147483647 w 229"/>
              <a:gd name="T13" fmla="*/ 2147483647 h 231"/>
              <a:gd name="T14" fmla="*/ 2147483647 w 229"/>
              <a:gd name="T15" fmla="*/ 2147483647 h 231"/>
              <a:gd name="T16" fmla="*/ 2147483647 w 229"/>
              <a:gd name="T17" fmla="*/ 0 h 231"/>
              <a:gd name="T18" fmla="*/ 2147483647 w 229"/>
              <a:gd name="T19" fmla="*/ 2147483647 h 231"/>
              <a:gd name="T20" fmla="*/ 2147483647 w 229"/>
              <a:gd name="T21" fmla="*/ 2147483647 h 231"/>
              <a:gd name="T22" fmla="*/ 2147483647 w 229"/>
              <a:gd name="T23" fmla="*/ 2147483647 h 231"/>
              <a:gd name="T24" fmla="*/ 2147483647 w 229"/>
              <a:gd name="T25" fmla="*/ 2147483647 h 231"/>
              <a:gd name="T26" fmla="*/ 2147483647 w 229"/>
              <a:gd name="T27" fmla="*/ 2147483647 h 231"/>
              <a:gd name="T28" fmla="*/ 2147483647 w 229"/>
              <a:gd name="T29" fmla="*/ 2147483647 h 231"/>
              <a:gd name="T30" fmla="*/ 2147483647 w 229"/>
              <a:gd name="T31" fmla="*/ 2147483647 h 231"/>
              <a:gd name="T32" fmla="*/ 2147483647 w 229"/>
              <a:gd name="T33" fmla="*/ 2147483647 h 231"/>
              <a:gd name="T34" fmla="*/ 2147483647 w 229"/>
              <a:gd name="T35" fmla="*/ 2147483647 h 231"/>
              <a:gd name="T36" fmla="*/ 2147483647 w 229"/>
              <a:gd name="T37" fmla="*/ 2147483647 h 231"/>
              <a:gd name="T38" fmla="*/ 2147483647 w 229"/>
              <a:gd name="T39" fmla="*/ 2147483647 h 231"/>
              <a:gd name="T40" fmla="*/ 2147483647 w 229"/>
              <a:gd name="T41" fmla="*/ 2147483647 h 231"/>
              <a:gd name="T42" fmla="*/ 2147483647 w 229"/>
              <a:gd name="T43" fmla="*/ 2147483647 h 231"/>
              <a:gd name="T44" fmla="*/ 2147483647 w 229"/>
              <a:gd name="T45" fmla="*/ 2147483647 h 231"/>
              <a:gd name="T46" fmla="*/ 2147483647 w 229"/>
              <a:gd name="T47" fmla="*/ 2147483647 h 231"/>
              <a:gd name="T48" fmla="*/ 2147483647 w 229"/>
              <a:gd name="T49" fmla="*/ 2147483647 h 231"/>
              <a:gd name="T50" fmla="*/ 2147483647 w 229"/>
              <a:gd name="T51" fmla="*/ 2147483647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9"/>
              <a:gd name="T79" fmla="*/ 0 h 231"/>
              <a:gd name="T80" fmla="*/ 229 w 229"/>
              <a:gd name="T81" fmla="*/ 231 h 2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59" name="Freeform 60"/>
          <p:cNvSpPr>
            <a:spLocks noEditPoints="1"/>
          </p:cNvSpPr>
          <p:nvPr/>
        </p:nvSpPr>
        <p:spPr bwMode="auto">
          <a:xfrm>
            <a:off x="4151313" y="3203575"/>
            <a:ext cx="401637" cy="265113"/>
          </a:xfrm>
          <a:custGeom>
            <a:avLst/>
            <a:gdLst>
              <a:gd name="T0" fmla="*/ 2147483647 w 349"/>
              <a:gd name="T1" fmla="*/ 2147483647 h 230"/>
              <a:gd name="T2" fmla="*/ 2147483647 w 349"/>
              <a:gd name="T3" fmla="*/ 0 h 230"/>
              <a:gd name="T4" fmla="*/ 2147483647 w 349"/>
              <a:gd name="T5" fmla="*/ 2147483647 h 230"/>
              <a:gd name="T6" fmla="*/ 2147483647 w 349"/>
              <a:gd name="T7" fmla="*/ 2147483647 h 230"/>
              <a:gd name="T8" fmla="*/ 2147483647 w 349"/>
              <a:gd name="T9" fmla="*/ 2147483647 h 230"/>
              <a:gd name="T10" fmla="*/ 2147483647 w 349"/>
              <a:gd name="T11" fmla="*/ 2147483647 h 230"/>
              <a:gd name="T12" fmla="*/ 2147483647 w 349"/>
              <a:gd name="T13" fmla="*/ 2147483647 h 230"/>
              <a:gd name="T14" fmla="*/ 2147483647 w 349"/>
              <a:gd name="T15" fmla="*/ 2147483647 h 230"/>
              <a:gd name="T16" fmla="*/ 2147483647 w 349"/>
              <a:gd name="T17" fmla="*/ 2147483647 h 230"/>
              <a:gd name="T18" fmla="*/ 2147483647 w 349"/>
              <a:gd name="T19" fmla="*/ 2147483647 h 230"/>
              <a:gd name="T20" fmla="*/ 2147483647 w 349"/>
              <a:gd name="T21" fmla="*/ 2147483647 h 230"/>
              <a:gd name="T22" fmla="*/ 2147483647 w 349"/>
              <a:gd name="T23" fmla="*/ 2147483647 h 230"/>
              <a:gd name="T24" fmla="*/ 2147483647 w 349"/>
              <a:gd name="T25" fmla="*/ 2147483647 h 230"/>
              <a:gd name="T26" fmla="*/ 2147483647 w 349"/>
              <a:gd name="T27" fmla="*/ 2147483647 h 230"/>
              <a:gd name="T28" fmla="*/ 2147483647 w 349"/>
              <a:gd name="T29" fmla="*/ 2147483647 h 230"/>
              <a:gd name="T30" fmla="*/ 2147483647 w 349"/>
              <a:gd name="T31" fmla="*/ 2147483647 h 230"/>
              <a:gd name="T32" fmla="*/ 2147483647 w 349"/>
              <a:gd name="T33" fmla="*/ 2147483647 h 230"/>
              <a:gd name="T34" fmla="*/ 2147483647 w 349"/>
              <a:gd name="T35" fmla="*/ 2147483647 h 230"/>
              <a:gd name="T36" fmla="*/ 2147483647 w 349"/>
              <a:gd name="T37" fmla="*/ 2147483647 h 230"/>
              <a:gd name="T38" fmla="*/ 2147483647 w 349"/>
              <a:gd name="T39" fmla="*/ 2147483647 h 230"/>
              <a:gd name="T40" fmla="*/ 2147483647 w 349"/>
              <a:gd name="T41" fmla="*/ 2147483647 h 230"/>
              <a:gd name="T42" fmla="*/ 2147483647 w 349"/>
              <a:gd name="T43" fmla="*/ 2147483647 h 230"/>
              <a:gd name="T44" fmla="*/ 2147483647 w 349"/>
              <a:gd name="T45" fmla="*/ 2147483647 h 230"/>
              <a:gd name="T46" fmla="*/ 2147483647 w 349"/>
              <a:gd name="T47" fmla="*/ 2147483647 h 230"/>
              <a:gd name="T48" fmla="*/ 2147483647 w 349"/>
              <a:gd name="T49" fmla="*/ 2147483647 h 230"/>
              <a:gd name="T50" fmla="*/ 2147483647 w 349"/>
              <a:gd name="T51" fmla="*/ 2147483647 h 230"/>
              <a:gd name="T52" fmla="*/ 2147483647 w 349"/>
              <a:gd name="T53" fmla="*/ 2147483647 h 230"/>
              <a:gd name="T54" fmla="*/ 2147483647 w 349"/>
              <a:gd name="T55" fmla="*/ 2147483647 h 230"/>
              <a:gd name="T56" fmla="*/ 2147483647 w 349"/>
              <a:gd name="T57" fmla="*/ 2147483647 h 230"/>
              <a:gd name="T58" fmla="*/ 2147483647 w 349"/>
              <a:gd name="T59" fmla="*/ 2147483647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9"/>
              <a:gd name="T91" fmla="*/ 0 h 230"/>
              <a:gd name="T92" fmla="*/ 349 w 349"/>
              <a:gd name="T93" fmla="*/ 230 h 2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0"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61" name="Freeform 62"/>
          <p:cNvSpPr/>
          <p:nvPr/>
        </p:nvSpPr>
        <p:spPr bwMode="auto">
          <a:xfrm>
            <a:off x="4032250" y="2625725"/>
            <a:ext cx="125413" cy="263525"/>
          </a:xfrm>
          <a:custGeom>
            <a:avLst/>
            <a:gdLst>
              <a:gd name="T0" fmla="*/ 0 w 110"/>
              <a:gd name="T1" fmla="*/ 2147483647 h 229"/>
              <a:gd name="T2" fmla="*/ 2147483647 w 110"/>
              <a:gd name="T3" fmla="*/ 2147483647 h 229"/>
              <a:gd name="T4" fmla="*/ 2147483647 w 110"/>
              <a:gd name="T5" fmla="*/ 2147483647 h 229"/>
              <a:gd name="T6" fmla="*/ 2147483647 w 110"/>
              <a:gd name="T7" fmla="*/ 0 h 229"/>
              <a:gd name="T8" fmla="*/ 0 w 110"/>
              <a:gd name="T9" fmla="*/ 2147483647 h 229"/>
              <a:gd name="T10" fmla="*/ 0 60000 65536"/>
              <a:gd name="T11" fmla="*/ 0 60000 65536"/>
              <a:gd name="T12" fmla="*/ 0 60000 65536"/>
              <a:gd name="T13" fmla="*/ 0 60000 65536"/>
              <a:gd name="T14" fmla="*/ 0 60000 65536"/>
              <a:gd name="T15" fmla="*/ 0 w 110"/>
              <a:gd name="T16" fmla="*/ 0 h 229"/>
              <a:gd name="T17" fmla="*/ 110 w 110"/>
              <a:gd name="T18" fmla="*/ 229 h 229"/>
            </a:gdLst>
            <a:ahLst/>
            <a:cxnLst>
              <a:cxn ang="T10">
                <a:pos x="T0" y="T1"/>
              </a:cxn>
              <a:cxn ang="T11">
                <a:pos x="T2" y="T3"/>
              </a:cxn>
              <a:cxn ang="T12">
                <a:pos x="T4" y="T5"/>
              </a:cxn>
              <a:cxn ang="T13">
                <a:pos x="T6" y="T7"/>
              </a:cxn>
              <a:cxn ang="T14">
                <a:pos x="T8" y="T9"/>
              </a:cxn>
            </a:cxnLst>
            <a:rect l="T15" t="T16" r="T17" b="T18"/>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2" name="Freeform 63"/>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2147483647 w 86"/>
              <a:gd name="T13" fmla="*/ 2147483647 h 164"/>
              <a:gd name="T14" fmla="*/ 0 60000 65536"/>
              <a:gd name="T15" fmla="*/ 0 60000 65536"/>
              <a:gd name="T16" fmla="*/ 0 60000 65536"/>
              <a:gd name="T17" fmla="*/ 0 60000 65536"/>
              <a:gd name="T18" fmla="*/ 0 60000 65536"/>
              <a:gd name="T19" fmla="*/ 0 60000 65536"/>
              <a:gd name="T20" fmla="*/ 0 60000 65536"/>
              <a:gd name="T21" fmla="*/ 0 w 86"/>
              <a:gd name="T22" fmla="*/ 0 h 164"/>
              <a:gd name="T23" fmla="*/ 86 w 86"/>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3" name="Freeform 64"/>
          <p:cNvSpPr/>
          <p:nvPr/>
        </p:nvSpPr>
        <p:spPr bwMode="auto">
          <a:xfrm>
            <a:off x="3919538" y="2625725"/>
            <a:ext cx="136525" cy="260350"/>
          </a:xfrm>
          <a:custGeom>
            <a:avLst/>
            <a:gdLst>
              <a:gd name="T0" fmla="*/ 2147483647 w 86"/>
              <a:gd name="T1" fmla="*/ 2147483647 h 164"/>
              <a:gd name="T2" fmla="*/ 2147483647 w 86"/>
              <a:gd name="T3" fmla="*/ 2147483647 h 164"/>
              <a:gd name="T4" fmla="*/ 0 w 86"/>
              <a:gd name="T5" fmla="*/ 2147483647 h 164"/>
              <a:gd name="T6" fmla="*/ 2147483647 w 86"/>
              <a:gd name="T7" fmla="*/ 2147483647 h 164"/>
              <a:gd name="T8" fmla="*/ 2147483647 w 86"/>
              <a:gd name="T9" fmla="*/ 0 h 164"/>
              <a:gd name="T10" fmla="*/ 2147483647 w 86"/>
              <a:gd name="T11" fmla="*/ 2147483647 h 164"/>
              <a:gd name="T12" fmla="*/ 0 60000 65536"/>
              <a:gd name="T13" fmla="*/ 0 60000 65536"/>
              <a:gd name="T14" fmla="*/ 0 60000 65536"/>
              <a:gd name="T15" fmla="*/ 0 60000 65536"/>
              <a:gd name="T16" fmla="*/ 0 60000 65536"/>
              <a:gd name="T17" fmla="*/ 0 60000 65536"/>
              <a:gd name="T18" fmla="*/ 0 w 86"/>
              <a:gd name="T19" fmla="*/ 0 h 164"/>
              <a:gd name="T20" fmla="*/ 86 w 86"/>
              <a:gd name="T21" fmla="*/ 164 h 164"/>
            </a:gdLst>
            <a:ahLst/>
            <a:cxnLst>
              <a:cxn ang="T12">
                <a:pos x="T0" y="T1"/>
              </a:cxn>
              <a:cxn ang="T13">
                <a:pos x="T2" y="T3"/>
              </a:cxn>
              <a:cxn ang="T14">
                <a:pos x="T4" y="T5"/>
              </a:cxn>
              <a:cxn ang="T15">
                <a:pos x="T6" y="T7"/>
              </a:cxn>
              <a:cxn ang="T16">
                <a:pos x="T8" y="T9"/>
              </a:cxn>
              <a:cxn ang="T17">
                <a:pos x="T10" y="T11"/>
              </a:cxn>
            </a:cxnLst>
            <a:rect l="T18" t="T19" r="T20" b="T21"/>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4" name="Freeform 65"/>
          <p:cNvSpPr/>
          <p:nvPr/>
        </p:nvSpPr>
        <p:spPr bwMode="auto">
          <a:xfrm>
            <a:off x="4038600" y="2538413"/>
            <a:ext cx="15875" cy="42862"/>
          </a:xfrm>
          <a:custGeom>
            <a:avLst/>
            <a:gdLst>
              <a:gd name="T0" fmla="*/ 2147483647 w 13"/>
              <a:gd name="T1" fmla="*/ 2147483647 h 38"/>
              <a:gd name="T2" fmla="*/ 2147483647 w 13"/>
              <a:gd name="T3" fmla="*/ 2147483647 h 38"/>
              <a:gd name="T4" fmla="*/ 2147483647 w 13"/>
              <a:gd name="T5" fmla="*/ 2147483647 h 38"/>
              <a:gd name="T6" fmla="*/ 0 w 13"/>
              <a:gd name="T7" fmla="*/ 2147483647 h 38"/>
              <a:gd name="T8" fmla="*/ 0 w 13"/>
              <a:gd name="T9" fmla="*/ 2147483647 h 38"/>
              <a:gd name="T10" fmla="*/ 2147483647 w 13"/>
              <a:gd name="T11" fmla="*/ 0 h 38"/>
              <a:gd name="T12" fmla="*/ 2147483647 w 13"/>
              <a:gd name="T13" fmla="*/ 0 h 38"/>
              <a:gd name="T14" fmla="*/ 2147483647 w 13"/>
              <a:gd name="T15" fmla="*/ 2147483647 h 38"/>
              <a:gd name="T16" fmla="*/ 2147483647 w 13"/>
              <a:gd name="T17" fmla="*/ 2147483647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8"/>
              <a:gd name="T29" fmla="*/ 13 w 1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5" name="Freeform 71"/>
          <p:cNvSpPr>
            <a:spLocks noEditPoints="1"/>
          </p:cNvSpPr>
          <p:nvPr/>
        </p:nvSpPr>
        <p:spPr bwMode="auto">
          <a:xfrm>
            <a:off x="2678113" y="2179638"/>
            <a:ext cx="146050" cy="144462"/>
          </a:xfrm>
          <a:custGeom>
            <a:avLst/>
            <a:gdLst>
              <a:gd name="T0" fmla="*/ 2147483647 w 126"/>
              <a:gd name="T1" fmla="*/ 0 h 126"/>
              <a:gd name="T2" fmla="*/ 0 w 126"/>
              <a:gd name="T3" fmla="*/ 2147483647 h 126"/>
              <a:gd name="T4" fmla="*/ 2147483647 w 126"/>
              <a:gd name="T5" fmla="*/ 2147483647 h 126"/>
              <a:gd name="T6" fmla="*/ 2147483647 w 126"/>
              <a:gd name="T7" fmla="*/ 2147483647 h 126"/>
              <a:gd name="T8" fmla="*/ 2147483647 w 126"/>
              <a:gd name="T9" fmla="*/ 0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26"/>
              <a:gd name="T32" fmla="*/ 126 w 12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6"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67" name="Freeform 73"/>
          <p:cNvSpPr/>
          <p:nvPr/>
        </p:nvSpPr>
        <p:spPr bwMode="auto">
          <a:xfrm>
            <a:off x="2736850" y="2339975"/>
            <a:ext cx="30163" cy="98425"/>
          </a:xfrm>
          <a:custGeom>
            <a:avLst/>
            <a:gdLst>
              <a:gd name="T0" fmla="*/ 2147483647 w 27"/>
              <a:gd name="T1" fmla="*/ 2147483647 h 85"/>
              <a:gd name="T2" fmla="*/ 2147483647 w 27"/>
              <a:gd name="T3" fmla="*/ 2147483647 h 85"/>
              <a:gd name="T4" fmla="*/ 0 w 27"/>
              <a:gd name="T5" fmla="*/ 2147483647 h 85"/>
              <a:gd name="T6" fmla="*/ 0 w 27"/>
              <a:gd name="T7" fmla="*/ 2147483647 h 85"/>
              <a:gd name="T8" fmla="*/ 2147483647 w 27"/>
              <a:gd name="T9" fmla="*/ 0 h 85"/>
              <a:gd name="T10" fmla="*/ 2147483647 w 27"/>
              <a:gd name="T11" fmla="*/ 2147483647 h 85"/>
              <a:gd name="T12" fmla="*/ 2147483647 w 27"/>
              <a:gd name="T13" fmla="*/ 2147483647 h 85"/>
              <a:gd name="T14" fmla="*/ 0 60000 65536"/>
              <a:gd name="T15" fmla="*/ 0 60000 65536"/>
              <a:gd name="T16" fmla="*/ 0 60000 65536"/>
              <a:gd name="T17" fmla="*/ 0 60000 65536"/>
              <a:gd name="T18" fmla="*/ 0 60000 65536"/>
              <a:gd name="T19" fmla="*/ 0 60000 65536"/>
              <a:gd name="T20" fmla="*/ 0 60000 65536"/>
              <a:gd name="T21" fmla="*/ 0 w 27"/>
              <a:gd name="T22" fmla="*/ 0 h 85"/>
              <a:gd name="T23" fmla="*/ 27 w 27"/>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8" name="Freeform 74"/>
          <p:cNvSpPr>
            <a:spLocks noEditPoints="1"/>
          </p:cNvSpPr>
          <p:nvPr/>
        </p:nvSpPr>
        <p:spPr bwMode="auto">
          <a:xfrm>
            <a:off x="2581275" y="2855913"/>
            <a:ext cx="146050" cy="277812"/>
          </a:xfrm>
          <a:custGeom>
            <a:avLst/>
            <a:gdLst>
              <a:gd name="T0" fmla="*/ 0 w 92"/>
              <a:gd name="T1" fmla="*/ 0 h 175"/>
              <a:gd name="T2" fmla="*/ 0 w 92"/>
              <a:gd name="T3" fmla="*/ 2147483647 h 175"/>
              <a:gd name="T4" fmla="*/ 2147483647 w 92"/>
              <a:gd name="T5" fmla="*/ 2147483647 h 175"/>
              <a:gd name="T6" fmla="*/ 0 w 92"/>
              <a:gd name="T7" fmla="*/ 0 h 175"/>
              <a:gd name="T8" fmla="*/ 2147483647 w 92"/>
              <a:gd name="T9" fmla="*/ 2147483647 h 175"/>
              <a:gd name="T10" fmla="*/ 2147483647 w 92"/>
              <a:gd name="T11" fmla="*/ 2147483647 h 175"/>
              <a:gd name="T12" fmla="*/ 2147483647 w 92"/>
              <a:gd name="T13" fmla="*/ 2147483647 h 175"/>
              <a:gd name="T14" fmla="*/ 2147483647 w 92"/>
              <a:gd name="T15" fmla="*/ 2147483647 h 175"/>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175"/>
              <a:gd name="T26" fmla="*/ 92 w 92"/>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69"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1570" name="Freeform 76"/>
          <p:cNvSpPr>
            <a:spLocks noEditPoints="1"/>
          </p:cNvSpPr>
          <p:nvPr/>
        </p:nvSpPr>
        <p:spPr bwMode="auto">
          <a:xfrm>
            <a:off x="2028825" y="2373313"/>
            <a:ext cx="250825" cy="252412"/>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7"/>
              <a:gd name="T79" fmla="*/ 0 h 219"/>
              <a:gd name="T80" fmla="*/ 217 w 217"/>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1" name="Freeform 77"/>
          <p:cNvSpPr>
            <a:spLocks noEditPoints="1"/>
          </p:cNvSpPr>
          <p:nvPr/>
        </p:nvSpPr>
        <p:spPr bwMode="auto">
          <a:xfrm>
            <a:off x="1627188" y="2940050"/>
            <a:ext cx="401637" cy="263525"/>
          </a:xfrm>
          <a:custGeom>
            <a:avLst/>
            <a:gdLst>
              <a:gd name="T0" fmla="*/ 2147483647 w 349"/>
              <a:gd name="T1" fmla="*/ 2147483647 h 229"/>
              <a:gd name="T2" fmla="*/ 2147483647 w 349"/>
              <a:gd name="T3" fmla="*/ 0 h 229"/>
              <a:gd name="T4" fmla="*/ 2147483647 w 349"/>
              <a:gd name="T5" fmla="*/ 2147483647 h 229"/>
              <a:gd name="T6" fmla="*/ 2147483647 w 349"/>
              <a:gd name="T7" fmla="*/ 2147483647 h 229"/>
              <a:gd name="T8" fmla="*/ 2147483647 w 349"/>
              <a:gd name="T9" fmla="*/ 2147483647 h 229"/>
              <a:gd name="T10" fmla="*/ 2147483647 w 349"/>
              <a:gd name="T11" fmla="*/ 2147483647 h 229"/>
              <a:gd name="T12" fmla="*/ 2147483647 w 349"/>
              <a:gd name="T13" fmla="*/ 2147483647 h 229"/>
              <a:gd name="T14" fmla="*/ 2147483647 w 349"/>
              <a:gd name="T15" fmla="*/ 2147483647 h 229"/>
              <a:gd name="T16" fmla="*/ 2147483647 w 349"/>
              <a:gd name="T17" fmla="*/ 2147483647 h 229"/>
              <a:gd name="T18" fmla="*/ 2147483647 w 349"/>
              <a:gd name="T19" fmla="*/ 2147483647 h 229"/>
              <a:gd name="T20" fmla="*/ 2147483647 w 349"/>
              <a:gd name="T21" fmla="*/ 2147483647 h 229"/>
              <a:gd name="T22" fmla="*/ 2147483647 w 349"/>
              <a:gd name="T23" fmla="*/ 2147483647 h 229"/>
              <a:gd name="T24" fmla="*/ 2147483647 w 349"/>
              <a:gd name="T25" fmla="*/ 2147483647 h 229"/>
              <a:gd name="T26" fmla="*/ 2147483647 w 349"/>
              <a:gd name="T27" fmla="*/ 2147483647 h 229"/>
              <a:gd name="T28" fmla="*/ 2147483647 w 349"/>
              <a:gd name="T29" fmla="*/ 2147483647 h 229"/>
              <a:gd name="T30" fmla="*/ 2147483647 w 349"/>
              <a:gd name="T31" fmla="*/ 2147483647 h 229"/>
              <a:gd name="T32" fmla="*/ 2147483647 w 349"/>
              <a:gd name="T33" fmla="*/ 2147483647 h 229"/>
              <a:gd name="T34" fmla="*/ 2147483647 w 349"/>
              <a:gd name="T35" fmla="*/ 2147483647 h 229"/>
              <a:gd name="T36" fmla="*/ 2147483647 w 349"/>
              <a:gd name="T37" fmla="*/ 2147483647 h 229"/>
              <a:gd name="T38" fmla="*/ 2147483647 w 349"/>
              <a:gd name="T39" fmla="*/ 2147483647 h 229"/>
              <a:gd name="T40" fmla="*/ 2147483647 w 349"/>
              <a:gd name="T41" fmla="*/ 2147483647 h 229"/>
              <a:gd name="T42" fmla="*/ 2147483647 w 349"/>
              <a:gd name="T43" fmla="*/ 2147483647 h 229"/>
              <a:gd name="T44" fmla="*/ 2147483647 w 349"/>
              <a:gd name="T45" fmla="*/ 2147483647 h 229"/>
              <a:gd name="T46" fmla="*/ 2147483647 w 349"/>
              <a:gd name="T47" fmla="*/ 2147483647 h 229"/>
              <a:gd name="T48" fmla="*/ 2147483647 w 349"/>
              <a:gd name="T49" fmla="*/ 2147483647 h 229"/>
              <a:gd name="T50" fmla="*/ 2147483647 w 349"/>
              <a:gd name="T51" fmla="*/ 2147483647 h 229"/>
              <a:gd name="T52" fmla="*/ 2147483647 w 349"/>
              <a:gd name="T53" fmla="*/ 2147483647 h 229"/>
              <a:gd name="T54" fmla="*/ 2147483647 w 349"/>
              <a:gd name="T55" fmla="*/ 2147483647 h 229"/>
              <a:gd name="T56" fmla="*/ 2147483647 w 349"/>
              <a:gd name="T57" fmla="*/ 2147483647 h 229"/>
              <a:gd name="T58" fmla="*/ 2147483647 w 349"/>
              <a:gd name="T59" fmla="*/ 2147483647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9"/>
              <a:gd name="T91" fmla="*/ 0 h 229"/>
              <a:gd name="T92" fmla="*/ 349 w 349"/>
              <a:gd name="T93" fmla="*/ 229 h 2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2" name="Freeform 78"/>
          <p:cNvSpPr/>
          <p:nvPr/>
        </p:nvSpPr>
        <p:spPr bwMode="auto">
          <a:xfrm>
            <a:off x="1766888" y="3508375"/>
            <a:ext cx="225425" cy="209550"/>
          </a:xfrm>
          <a:custGeom>
            <a:avLst/>
            <a:gdLst>
              <a:gd name="T0" fmla="*/ 2147483647 w 196"/>
              <a:gd name="T1" fmla="*/ 2147483647 h 181"/>
              <a:gd name="T2" fmla="*/ 0 w 196"/>
              <a:gd name="T3" fmla="*/ 2147483647 h 181"/>
              <a:gd name="T4" fmla="*/ 0 w 196"/>
              <a:gd name="T5" fmla="*/ 2147483647 h 181"/>
              <a:gd name="T6" fmla="*/ 2147483647 w 196"/>
              <a:gd name="T7" fmla="*/ 2147483647 h 181"/>
              <a:gd name="T8" fmla="*/ 2147483647 w 196"/>
              <a:gd name="T9" fmla="*/ 2147483647 h 181"/>
              <a:gd name="T10" fmla="*/ 2147483647 w 196"/>
              <a:gd name="T11" fmla="*/ 2147483647 h 181"/>
              <a:gd name="T12" fmla="*/ 2147483647 w 196"/>
              <a:gd name="T13" fmla="*/ 2147483647 h 181"/>
              <a:gd name="T14" fmla="*/ 0 60000 65536"/>
              <a:gd name="T15" fmla="*/ 0 60000 65536"/>
              <a:gd name="T16" fmla="*/ 0 60000 65536"/>
              <a:gd name="T17" fmla="*/ 0 60000 65536"/>
              <a:gd name="T18" fmla="*/ 0 60000 65536"/>
              <a:gd name="T19" fmla="*/ 0 60000 65536"/>
              <a:gd name="T20" fmla="*/ 0 60000 65536"/>
              <a:gd name="T21" fmla="*/ 0 w 196"/>
              <a:gd name="T22" fmla="*/ 0 h 181"/>
              <a:gd name="T23" fmla="*/ 196 w 196"/>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3" name="Freeform 83"/>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219"/>
              <a:gd name="T29" fmla="*/ 218 w 218"/>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4" name="Freeform 84"/>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193"/>
              <a:gd name="T32" fmla="*/ 193 w 193"/>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5" name="Freeform 85"/>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189"/>
              <a:gd name="T188" fmla="*/ 216 w 216"/>
              <a:gd name="T189" fmla="*/ 189 h 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6" name="Freeform 86"/>
          <p:cNvSpPr/>
          <p:nvPr/>
        </p:nvSpPr>
        <p:spPr bwMode="auto">
          <a:xfrm>
            <a:off x="3076575" y="3579813"/>
            <a:ext cx="71438" cy="84137"/>
          </a:xfrm>
          <a:custGeom>
            <a:avLst/>
            <a:gdLst>
              <a:gd name="T0" fmla="*/ 2147483647 w 62"/>
              <a:gd name="T1" fmla="*/ 2147483647 h 73"/>
              <a:gd name="T2" fmla="*/ 2147483647 w 62"/>
              <a:gd name="T3" fmla="*/ 2147483647 h 73"/>
              <a:gd name="T4" fmla="*/ 2147483647 w 62"/>
              <a:gd name="T5" fmla="*/ 2147483647 h 73"/>
              <a:gd name="T6" fmla="*/ 1529423255 w 62"/>
              <a:gd name="T7" fmla="*/ 2147483647 h 73"/>
              <a:gd name="T8" fmla="*/ 2147483647 w 62"/>
              <a:gd name="T9" fmla="*/ 2147483647 h 73"/>
              <a:gd name="T10" fmla="*/ 2147483647 w 62"/>
              <a:gd name="T11" fmla="*/ 0 h 73"/>
              <a:gd name="T12" fmla="*/ 2147483647 w 62"/>
              <a:gd name="T13" fmla="*/ 2147483647 h 73"/>
              <a:gd name="T14" fmla="*/ 0 60000 65536"/>
              <a:gd name="T15" fmla="*/ 0 60000 65536"/>
              <a:gd name="T16" fmla="*/ 0 60000 65536"/>
              <a:gd name="T17" fmla="*/ 0 60000 65536"/>
              <a:gd name="T18" fmla="*/ 0 60000 65536"/>
              <a:gd name="T19" fmla="*/ 0 60000 65536"/>
              <a:gd name="T20" fmla="*/ 0 60000 65536"/>
              <a:gd name="T21" fmla="*/ 0 w 62"/>
              <a:gd name="T22" fmla="*/ 0 h 73"/>
              <a:gd name="T23" fmla="*/ 62 w 62"/>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7" name="Freeform 87"/>
          <p:cNvSpPr/>
          <p:nvPr/>
        </p:nvSpPr>
        <p:spPr bwMode="auto">
          <a:xfrm>
            <a:off x="3141663" y="3579813"/>
            <a:ext cx="66675" cy="84137"/>
          </a:xfrm>
          <a:custGeom>
            <a:avLst/>
            <a:gdLst>
              <a:gd name="T0" fmla="*/ 2147483647 w 58"/>
              <a:gd name="T1" fmla="*/ 2147483647 h 73"/>
              <a:gd name="T2" fmla="*/ 2147483647 w 58"/>
              <a:gd name="T3" fmla="*/ 2147483647 h 73"/>
              <a:gd name="T4" fmla="*/ 2147483647 w 58"/>
              <a:gd name="T5" fmla="*/ 2147483647 h 73"/>
              <a:gd name="T6" fmla="*/ 2147483647 w 58"/>
              <a:gd name="T7" fmla="*/ 2147483647 h 73"/>
              <a:gd name="T8" fmla="*/ 0 w 58"/>
              <a:gd name="T9" fmla="*/ 2147483647 h 73"/>
              <a:gd name="T10" fmla="*/ 0 w 58"/>
              <a:gd name="T11" fmla="*/ 0 h 73"/>
              <a:gd name="T12" fmla="*/ 2147483647 w 58"/>
              <a:gd name="T13" fmla="*/ 2147483647 h 73"/>
              <a:gd name="T14" fmla="*/ 0 60000 65536"/>
              <a:gd name="T15" fmla="*/ 0 60000 65536"/>
              <a:gd name="T16" fmla="*/ 0 60000 65536"/>
              <a:gd name="T17" fmla="*/ 0 60000 65536"/>
              <a:gd name="T18" fmla="*/ 0 60000 65536"/>
              <a:gd name="T19" fmla="*/ 0 60000 65536"/>
              <a:gd name="T20" fmla="*/ 0 60000 65536"/>
              <a:gd name="T21" fmla="*/ 0 w 58"/>
              <a:gd name="T22" fmla="*/ 0 h 73"/>
              <a:gd name="T23" fmla="*/ 58 w 58"/>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8" name="Freeform 88"/>
          <p:cNvSpPr/>
          <p:nvPr/>
        </p:nvSpPr>
        <p:spPr bwMode="auto">
          <a:xfrm>
            <a:off x="3021013" y="3336925"/>
            <a:ext cx="250825" cy="250825"/>
          </a:xfrm>
          <a:custGeom>
            <a:avLst/>
            <a:gdLst>
              <a:gd name="T0" fmla="*/ 2147483647 w 218"/>
              <a:gd name="T1" fmla="*/ 2147483647 h 219"/>
              <a:gd name="T2" fmla="*/ 2147483647 w 218"/>
              <a:gd name="T3" fmla="*/ 2147483647 h 219"/>
              <a:gd name="T4" fmla="*/ 2147483647 w 218"/>
              <a:gd name="T5" fmla="*/ 2147483647 h 219"/>
              <a:gd name="T6" fmla="*/ 2147483647 w 218"/>
              <a:gd name="T7" fmla="*/ 2147483647 h 219"/>
              <a:gd name="T8" fmla="*/ 0 w 218"/>
              <a:gd name="T9" fmla="*/ 2147483647 h 219"/>
              <a:gd name="T10" fmla="*/ 2147483647 w 218"/>
              <a:gd name="T11" fmla="*/ 2147483647 h 219"/>
              <a:gd name="T12" fmla="*/ 2147483647 w 218"/>
              <a:gd name="T13" fmla="*/ 2147483647 h 219"/>
              <a:gd name="T14" fmla="*/ 2147483647 w 218"/>
              <a:gd name="T15" fmla="*/ 0 h 219"/>
              <a:gd name="T16" fmla="*/ 2147483647 w 218"/>
              <a:gd name="T17" fmla="*/ 2147483647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
              <a:gd name="T28" fmla="*/ 0 h 219"/>
              <a:gd name="T29" fmla="*/ 218 w 218"/>
              <a:gd name="T30" fmla="*/ 219 h 2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79" name="Freeform 89"/>
          <p:cNvSpPr>
            <a:spLocks noEditPoints="1"/>
          </p:cNvSpPr>
          <p:nvPr/>
        </p:nvSpPr>
        <p:spPr bwMode="auto">
          <a:xfrm>
            <a:off x="3024188" y="3340100"/>
            <a:ext cx="222250" cy="222250"/>
          </a:xfrm>
          <a:custGeom>
            <a:avLst/>
            <a:gdLst>
              <a:gd name="T0" fmla="*/ 2147483647 w 193"/>
              <a:gd name="T1" fmla="*/ 0 h 193"/>
              <a:gd name="T2" fmla="*/ 0 w 193"/>
              <a:gd name="T3" fmla="*/ 2147483647 h 193"/>
              <a:gd name="T4" fmla="*/ 2147483647 w 193"/>
              <a:gd name="T5" fmla="*/ 2147483647 h 193"/>
              <a:gd name="T6" fmla="*/ 2147483647 w 193"/>
              <a:gd name="T7" fmla="*/ 2147483647 h 193"/>
              <a:gd name="T8" fmla="*/ 2147483647 w 193"/>
              <a:gd name="T9" fmla="*/ 0 h 193"/>
              <a:gd name="T10" fmla="*/ 2147483647 w 193"/>
              <a:gd name="T11" fmla="*/ 2147483647 h 193"/>
              <a:gd name="T12" fmla="*/ 2147483647 w 193"/>
              <a:gd name="T13" fmla="*/ 2147483647 h 193"/>
              <a:gd name="T14" fmla="*/ 2147483647 w 193"/>
              <a:gd name="T15" fmla="*/ 2147483647 h 193"/>
              <a:gd name="T16" fmla="*/ 2147483647 w 193"/>
              <a:gd name="T17" fmla="*/ 2147483647 h 193"/>
              <a:gd name="T18" fmla="*/ 2147483647 w 193"/>
              <a:gd name="T19" fmla="*/ 214748364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193"/>
              <a:gd name="T32" fmla="*/ 193 w 193"/>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1580" name="Freeform 90"/>
          <p:cNvSpPr/>
          <p:nvPr/>
        </p:nvSpPr>
        <p:spPr bwMode="auto">
          <a:xfrm>
            <a:off x="3017838" y="3344863"/>
            <a:ext cx="249237" cy="217487"/>
          </a:xfrm>
          <a:custGeom>
            <a:avLst/>
            <a:gdLst>
              <a:gd name="T0" fmla="*/ 2147483647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2147483647 h 189"/>
              <a:gd name="T16" fmla="*/ 2147483647 w 216"/>
              <a:gd name="T17" fmla="*/ 2147483647 h 189"/>
              <a:gd name="T18" fmla="*/ 2147483647 w 216"/>
              <a:gd name="T19" fmla="*/ 2147483647 h 189"/>
              <a:gd name="T20" fmla="*/ 2147483647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2147483647 w 216"/>
              <a:gd name="T31" fmla="*/ 2147483647 h 189"/>
              <a:gd name="T32" fmla="*/ 2147483647 w 216"/>
              <a:gd name="T33" fmla="*/ 2147483647 h 189"/>
              <a:gd name="T34" fmla="*/ 2147483647 w 216"/>
              <a:gd name="T35" fmla="*/ 2147483647 h 189"/>
              <a:gd name="T36" fmla="*/ 2147483647 w 216"/>
              <a:gd name="T37" fmla="*/ 2147483647 h 189"/>
              <a:gd name="T38" fmla="*/ 2147483647 w 216"/>
              <a:gd name="T39" fmla="*/ 2147483647 h 189"/>
              <a:gd name="T40" fmla="*/ 2147483647 w 216"/>
              <a:gd name="T41" fmla="*/ 2147483647 h 189"/>
              <a:gd name="T42" fmla="*/ 2147483647 w 216"/>
              <a:gd name="T43" fmla="*/ 2147483647 h 189"/>
              <a:gd name="T44" fmla="*/ 2147483647 w 216"/>
              <a:gd name="T45" fmla="*/ 2147483647 h 189"/>
              <a:gd name="T46" fmla="*/ 2147483647 w 216"/>
              <a:gd name="T47" fmla="*/ 2147483647 h 189"/>
              <a:gd name="T48" fmla="*/ 2147483647 w 216"/>
              <a:gd name="T49" fmla="*/ 2147483647 h 189"/>
              <a:gd name="T50" fmla="*/ 2147483647 w 216"/>
              <a:gd name="T51" fmla="*/ 2147483647 h 189"/>
              <a:gd name="T52" fmla="*/ 2147483647 w 216"/>
              <a:gd name="T53" fmla="*/ 2147483647 h 189"/>
              <a:gd name="T54" fmla="*/ 2147483647 w 216"/>
              <a:gd name="T55" fmla="*/ 2147483647 h 189"/>
              <a:gd name="T56" fmla="*/ 2147483647 w 216"/>
              <a:gd name="T57" fmla="*/ 2147483647 h 189"/>
              <a:gd name="T58" fmla="*/ 2147483647 w 216"/>
              <a:gd name="T59" fmla="*/ 2147483647 h 189"/>
              <a:gd name="T60" fmla="*/ 2147483647 w 216"/>
              <a:gd name="T61" fmla="*/ 2147483647 h 189"/>
              <a:gd name="T62" fmla="*/ 2147483647 w 216"/>
              <a:gd name="T63" fmla="*/ 2147483647 h 189"/>
              <a:gd name="T64" fmla="*/ 2147483647 w 216"/>
              <a:gd name="T65" fmla="*/ 2147483647 h 189"/>
              <a:gd name="T66" fmla="*/ 2147483647 w 216"/>
              <a:gd name="T67" fmla="*/ 2147483647 h 189"/>
              <a:gd name="T68" fmla="*/ 2147483647 w 216"/>
              <a:gd name="T69" fmla="*/ 2147483647 h 189"/>
              <a:gd name="T70" fmla="*/ 2147483647 w 216"/>
              <a:gd name="T71" fmla="*/ 2147483647 h 189"/>
              <a:gd name="T72" fmla="*/ 2147483647 w 216"/>
              <a:gd name="T73" fmla="*/ 2147483647 h 189"/>
              <a:gd name="T74" fmla="*/ 2147483647 w 216"/>
              <a:gd name="T75" fmla="*/ 2147483647 h 189"/>
              <a:gd name="T76" fmla="*/ 2147483647 w 216"/>
              <a:gd name="T77" fmla="*/ 2147483647 h 189"/>
              <a:gd name="T78" fmla="*/ 2147483647 w 216"/>
              <a:gd name="T79" fmla="*/ 2147483647 h 189"/>
              <a:gd name="T80" fmla="*/ 2147483647 w 216"/>
              <a:gd name="T81" fmla="*/ 2147483647 h 189"/>
              <a:gd name="T82" fmla="*/ 2147483647 w 216"/>
              <a:gd name="T83" fmla="*/ 2147483647 h 189"/>
              <a:gd name="T84" fmla="*/ 2147483647 w 216"/>
              <a:gd name="T85" fmla="*/ 2147483647 h 189"/>
              <a:gd name="T86" fmla="*/ 2147483647 w 216"/>
              <a:gd name="T87" fmla="*/ 2147483647 h 189"/>
              <a:gd name="T88" fmla="*/ 2147483647 w 216"/>
              <a:gd name="T89" fmla="*/ 2147483647 h 189"/>
              <a:gd name="T90" fmla="*/ 2147483647 w 216"/>
              <a:gd name="T91" fmla="*/ 2147483647 h 189"/>
              <a:gd name="T92" fmla="*/ 2147483647 w 216"/>
              <a:gd name="T93" fmla="*/ 2147483647 h 189"/>
              <a:gd name="T94" fmla="*/ 2147483647 w 216"/>
              <a:gd name="T95" fmla="*/ 2147483647 h 189"/>
              <a:gd name="T96" fmla="*/ 2147483647 w 216"/>
              <a:gd name="T97" fmla="*/ 2147483647 h 189"/>
              <a:gd name="T98" fmla="*/ 2147483647 w 216"/>
              <a:gd name="T99" fmla="*/ 2147483647 h 189"/>
              <a:gd name="T100" fmla="*/ 2147483647 w 216"/>
              <a:gd name="T101" fmla="*/ 2147483647 h 189"/>
              <a:gd name="T102" fmla="*/ 2147483647 w 216"/>
              <a:gd name="T103" fmla="*/ 2147483647 h 189"/>
              <a:gd name="T104" fmla="*/ 2147483647 w 216"/>
              <a:gd name="T105" fmla="*/ 2147483647 h 189"/>
              <a:gd name="T106" fmla="*/ 2147483647 w 216"/>
              <a:gd name="T107" fmla="*/ 2147483647 h 189"/>
              <a:gd name="T108" fmla="*/ 2147483647 w 216"/>
              <a:gd name="T109" fmla="*/ 2147483647 h 189"/>
              <a:gd name="T110" fmla="*/ 2147483647 w 216"/>
              <a:gd name="T111" fmla="*/ 2147483647 h 189"/>
              <a:gd name="T112" fmla="*/ 2147483647 w 216"/>
              <a:gd name="T113" fmla="*/ 2147483647 h 189"/>
              <a:gd name="T114" fmla="*/ 2147483647 w 216"/>
              <a:gd name="T115" fmla="*/ 2147483647 h 189"/>
              <a:gd name="T116" fmla="*/ 2147483647 w 216"/>
              <a:gd name="T117" fmla="*/ 2147483647 h 189"/>
              <a:gd name="T118" fmla="*/ 2147483647 w 216"/>
              <a:gd name="T119" fmla="*/ 2147483647 h 189"/>
              <a:gd name="T120" fmla="*/ 2147483647 w 216"/>
              <a:gd name="T121" fmla="*/ 2147483647 h 189"/>
              <a:gd name="T122" fmla="*/ 2147483647 w 216"/>
              <a:gd name="T123" fmla="*/ 2147483647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
              <a:gd name="T187" fmla="*/ 0 h 189"/>
              <a:gd name="T188" fmla="*/ 216 w 216"/>
              <a:gd name="T189" fmla="*/ 189 h 1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3" name="KSO_Shape"/>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82" name="KSO_Shape"/>
          <p:cNvSpPr/>
          <p:nvPr/>
        </p:nvSpPr>
        <p:spPr bwMode="auto">
          <a:xfrm>
            <a:off x="2325688" y="3478213"/>
            <a:ext cx="303212" cy="366712"/>
          </a:xfrm>
          <a:custGeom>
            <a:avLst/>
            <a:gdLst>
              <a:gd name="T0" fmla="*/ 11401 w 968375"/>
              <a:gd name="T1" fmla="*/ 128136 h 1170887"/>
              <a:gd name="T2" fmla="*/ 55022 w 968375"/>
              <a:gd name="T3" fmla="*/ 147481 h 1170887"/>
              <a:gd name="T4" fmla="*/ 98147 w 968375"/>
              <a:gd name="T5" fmla="*/ 129129 h 1170887"/>
              <a:gd name="T6" fmla="*/ 104591 w 968375"/>
              <a:gd name="T7" fmla="*/ 132105 h 1170887"/>
              <a:gd name="T8" fmla="*/ 55022 w 968375"/>
              <a:gd name="T9" fmla="*/ 154921 h 1170887"/>
              <a:gd name="T10" fmla="*/ 4461 w 968375"/>
              <a:gd name="T11" fmla="*/ 131113 h 1170887"/>
              <a:gd name="T12" fmla="*/ 11401 w 968375"/>
              <a:gd name="T13" fmla="*/ 128136 h 1170887"/>
              <a:gd name="T14" fmla="*/ 115001 w 968375"/>
              <a:gd name="T15" fmla="*/ 82007 h 1170887"/>
              <a:gd name="T16" fmla="*/ 127888 w 968375"/>
              <a:gd name="T17" fmla="*/ 97879 h 1170887"/>
              <a:gd name="T18" fmla="*/ 111531 w 968375"/>
              <a:gd name="T19" fmla="*/ 114248 h 1170887"/>
              <a:gd name="T20" fmla="*/ 105582 w 968375"/>
              <a:gd name="T21" fmla="*/ 113256 h 1170887"/>
              <a:gd name="T22" fmla="*/ 109548 w 968375"/>
              <a:gd name="T23" fmla="*/ 106807 h 1170887"/>
              <a:gd name="T24" fmla="*/ 111531 w 968375"/>
              <a:gd name="T25" fmla="*/ 107304 h 1170887"/>
              <a:gd name="T26" fmla="*/ 120453 w 968375"/>
              <a:gd name="T27" fmla="*/ 97879 h 1170887"/>
              <a:gd name="T28" fmla="*/ 114505 w 968375"/>
              <a:gd name="T29" fmla="*/ 89447 h 1170887"/>
              <a:gd name="T30" fmla="*/ 115001 w 968375"/>
              <a:gd name="T31" fmla="*/ 82007 h 1170887"/>
              <a:gd name="T32" fmla="*/ 108556 w 968375"/>
              <a:gd name="T33" fmla="*/ 71094 h 1170887"/>
              <a:gd name="T34" fmla="*/ 109548 w 968375"/>
              <a:gd name="T35" fmla="*/ 81015 h 1170887"/>
              <a:gd name="T36" fmla="*/ 55022 w 968375"/>
              <a:gd name="T37" fmla="*/ 135577 h 1170887"/>
              <a:gd name="T38" fmla="*/ 0 w 968375"/>
              <a:gd name="T39" fmla="*/ 81015 h 1170887"/>
              <a:gd name="T40" fmla="*/ 992 w 968375"/>
              <a:gd name="T41" fmla="*/ 72086 h 1170887"/>
              <a:gd name="T42" fmla="*/ 55022 w 968375"/>
              <a:gd name="T43" fmla="*/ 100359 h 1170887"/>
              <a:gd name="T44" fmla="*/ 108556 w 968375"/>
              <a:gd name="T45" fmla="*/ 72086 h 1170887"/>
              <a:gd name="T46" fmla="*/ 108556 w 968375"/>
              <a:gd name="T47" fmla="*/ 71094 h 1170887"/>
              <a:gd name="T48" fmla="*/ 55022 w 968375"/>
              <a:gd name="T49" fmla="*/ 49269 h 1170887"/>
              <a:gd name="T50" fmla="*/ 102608 w 968375"/>
              <a:gd name="T51" fmla="*/ 72086 h 1170887"/>
              <a:gd name="T52" fmla="*/ 102113 w 968375"/>
              <a:gd name="T53" fmla="*/ 75558 h 1170887"/>
              <a:gd name="T54" fmla="*/ 55022 w 968375"/>
              <a:gd name="T55" fmla="*/ 59686 h 1170887"/>
              <a:gd name="T56" fmla="*/ 7436 w 968375"/>
              <a:gd name="T57" fmla="*/ 75558 h 1170887"/>
              <a:gd name="T58" fmla="*/ 6940 w 968375"/>
              <a:gd name="T59" fmla="*/ 72086 h 1170887"/>
              <a:gd name="T60" fmla="*/ 55022 w 968375"/>
              <a:gd name="T61" fmla="*/ 49269 h 1170887"/>
              <a:gd name="T62" fmla="*/ 71830 w 968375"/>
              <a:gd name="T63" fmla="*/ 8216 h 1170887"/>
              <a:gd name="T64" fmla="*/ 73195 w 968375"/>
              <a:gd name="T65" fmla="*/ 49296 h 1170887"/>
              <a:gd name="T66" fmla="*/ 71830 w 968375"/>
              <a:gd name="T67" fmla="*/ 8216 h 1170887"/>
              <a:gd name="T68" fmla="*/ 36338 w 968375"/>
              <a:gd name="T69" fmla="*/ 5477 h 1170887"/>
              <a:gd name="T70" fmla="*/ 37703 w 968375"/>
              <a:gd name="T71" fmla="*/ 46558 h 1170887"/>
              <a:gd name="T72" fmla="*/ 36338 w 968375"/>
              <a:gd name="T73" fmla="*/ 5477 h 1170887"/>
              <a:gd name="T74" fmla="*/ 54084 w 968375"/>
              <a:gd name="T75" fmla="*/ 0 h 1170887"/>
              <a:gd name="T76" fmla="*/ 55449 w 968375"/>
              <a:gd name="T77" fmla="*/ 41080 h 1170887"/>
              <a:gd name="T78" fmla="*/ 54084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8375"/>
              <a:gd name="T121" fmla="*/ 0 h 1170887"/>
              <a:gd name="T122" fmla="*/ 968375 w 968375"/>
              <a:gd name="T123" fmla="*/ 1170887 h 11708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5" name="KSO_Shape"/>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KSO_Shape"/>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22531" name="组合 1"/>
          <p:cNvGrpSpPr/>
          <p:nvPr/>
        </p:nvGrpSpPr>
        <p:grpSpPr bwMode="auto">
          <a:xfrm>
            <a:off x="4713288" y="1971675"/>
            <a:ext cx="3130550" cy="3548063"/>
            <a:chOff x="4714081" y="1971676"/>
            <a:chExt cx="3130550" cy="3548063"/>
          </a:xfrm>
        </p:grpSpPr>
        <p:sp>
          <p:nvSpPr>
            <p:cNvPr id="22539" name="Freeform 5"/>
            <p:cNvSpPr/>
            <p:nvPr/>
          </p:nvSpPr>
          <p:spPr bwMode="auto">
            <a:xfrm>
              <a:off x="6109493" y="3360738"/>
              <a:ext cx="631825" cy="923925"/>
            </a:xfrm>
            <a:custGeom>
              <a:avLst/>
              <a:gdLst>
                <a:gd name="T0" fmla="*/ 2147483647 w 433"/>
                <a:gd name="T1" fmla="*/ 2147483647 h 635"/>
                <a:gd name="T2" fmla="*/ 2147483647 w 433"/>
                <a:gd name="T3" fmla="*/ 2147483647 h 635"/>
                <a:gd name="T4" fmla="*/ 2147483647 w 433"/>
                <a:gd name="T5" fmla="*/ 2147483647 h 635"/>
                <a:gd name="T6" fmla="*/ 2147483647 w 433"/>
                <a:gd name="T7" fmla="*/ 2147483647 h 635"/>
                <a:gd name="T8" fmla="*/ 2147483647 w 433"/>
                <a:gd name="T9" fmla="*/ 0 h 635"/>
                <a:gd name="T10" fmla="*/ 0 w 433"/>
                <a:gd name="T11" fmla="*/ 0 h 635"/>
                <a:gd name="T12" fmla="*/ 0 w 433"/>
                <a:gd name="T13" fmla="*/ 2147483647 h 635"/>
                <a:gd name="T14" fmla="*/ 2147483647 w 433"/>
                <a:gd name="T15" fmla="*/ 2147483647 h 635"/>
                <a:gd name="T16" fmla="*/ 2147483647 w 433"/>
                <a:gd name="T17" fmla="*/ 2147483647 h 635"/>
                <a:gd name="T18" fmla="*/ 2147483647 w 433"/>
                <a:gd name="T19" fmla="*/ 2147483647 h 635"/>
                <a:gd name="T20" fmla="*/ 2147483647 w 433"/>
                <a:gd name="T21" fmla="*/ 2147483647 h 635"/>
                <a:gd name="T22" fmla="*/ 2147483647 w 433"/>
                <a:gd name="T23" fmla="*/ 2147483647 h 635"/>
                <a:gd name="T24" fmla="*/ 2147483647 w 433"/>
                <a:gd name="T25" fmla="*/ 2147483647 h 635"/>
                <a:gd name="T26" fmla="*/ 2147483647 w 433"/>
                <a:gd name="T27" fmla="*/ 2147483647 h 635"/>
                <a:gd name="T28" fmla="*/ 2147483647 w 433"/>
                <a:gd name="T29" fmla="*/ 2147483647 h 635"/>
                <a:gd name="T30" fmla="*/ 2147483647 w 433"/>
                <a:gd name="T31" fmla="*/ 2147483647 h 635"/>
                <a:gd name="T32" fmla="*/ 2147483647 w 433"/>
                <a:gd name="T33" fmla="*/ 2147483647 h 635"/>
                <a:gd name="T34" fmla="*/ 2147483647 w 433"/>
                <a:gd name="T35" fmla="*/ 2147483647 h 635"/>
                <a:gd name="T36" fmla="*/ 2147483647 w 433"/>
                <a:gd name="T37" fmla="*/ 2147483647 h 635"/>
                <a:gd name="T38" fmla="*/ 2147483647 w 433"/>
                <a:gd name="T39" fmla="*/ 2147483647 h 635"/>
                <a:gd name="T40" fmla="*/ 2147483647 w 433"/>
                <a:gd name="T41" fmla="*/ 2147483647 h 635"/>
                <a:gd name="T42" fmla="*/ 2147483647 w 433"/>
                <a:gd name="T43" fmla="*/ 2147483647 h 635"/>
                <a:gd name="T44" fmla="*/ 2147483647 w 433"/>
                <a:gd name="T45" fmla="*/ 2147483647 h 635"/>
                <a:gd name="T46" fmla="*/ 2147483647 w 433"/>
                <a:gd name="T47" fmla="*/ 2147483647 h 635"/>
                <a:gd name="T48" fmla="*/ 2147483647 w 433"/>
                <a:gd name="T49" fmla="*/ 2147483647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3"/>
                <a:gd name="T76" fmla="*/ 0 h 635"/>
                <a:gd name="T77" fmla="*/ 433 w 433"/>
                <a:gd name="T78" fmla="*/ 635 h 6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0" name="Freeform 6"/>
            <p:cNvSpPr/>
            <p:nvPr/>
          </p:nvSpPr>
          <p:spPr bwMode="auto">
            <a:xfrm>
              <a:off x="5444331" y="3360738"/>
              <a:ext cx="633413" cy="674688"/>
            </a:xfrm>
            <a:custGeom>
              <a:avLst/>
              <a:gdLst>
                <a:gd name="T0" fmla="*/ 2147483647 w 435"/>
                <a:gd name="T1" fmla="*/ 0 h 463"/>
                <a:gd name="T2" fmla="*/ 2147483647 w 435"/>
                <a:gd name="T3" fmla="*/ 0 h 463"/>
                <a:gd name="T4" fmla="*/ 2147483647 w 435"/>
                <a:gd name="T5" fmla="*/ 2147483647 h 463"/>
                <a:gd name="T6" fmla="*/ 2147483647 w 435"/>
                <a:gd name="T7" fmla="*/ 2147483647 h 463"/>
                <a:gd name="T8" fmla="*/ 2147483647 w 435"/>
                <a:gd name="T9" fmla="*/ 2147483647 h 463"/>
                <a:gd name="T10" fmla="*/ 2147483647 w 435"/>
                <a:gd name="T11" fmla="*/ 2147483647 h 463"/>
                <a:gd name="T12" fmla="*/ 2147483647 w 435"/>
                <a:gd name="T13" fmla="*/ 2147483647 h 463"/>
                <a:gd name="T14" fmla="*/ 2147483647 w 435"/>
                <a:gd name="T15" fmla="*/ 2147483647 h 463"/>
                <a:gd name="T16" fmla="*/ 2147483647 w 435"/>
                <a:gd name="T17" fmla="*/ 2147483647 h 463"/>
                <a:gd name="T18" fmla="*/ 0 w 435"/>
                <a:gd name="T19" fmla="*/ 2147483647 h 463"/>
                <a:gd name="T20" fmla="*/ 0 w 435"/>
                <a:gd name="T21" fmla="*/ 2147483647 h 463"/>
                <a:gd name="T22" fmla="*/ 2147483647 w 435"/>
                <a:gd name="T23" fmla="*/ 2147483647 h 463"/>
                <a:gd name="T24" fmla="*/ 2147483647 w 435"/>
                <a:gd name="T25" fmla="*/ 2147483647 h 463"/>
                <a:gd name="T26" fmla="*/ 2147483647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5"/>
                <a:gd name="T43" fmla="*/ 0 h 463"/>
                <a:gd name="T44" fmla="*/ 435 w 435"/>
                <a:gd name="T45" fmla="*/ 463 h 4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1" name="Freeform 7"/>
            <p:cNvSpPr/>
            <p:nvPr/>
          </p:nvSpPr>
          <p:spPr bwMode="auto">
            <a:xfrm>
              <a:off x="5447506" y="1971676"/>
              <a:ext cx="1622425" cy="896938"/>
            </a:xfrm>
            <a:custGeom>
              <a:avLst/>
              <a:gdLst>
                <a:gd name="T0" fmla="*/ 0 w 1114"/>
                <a:gd name="T1" fmla="*/ 2147483647 h 616"/>
                <a:gd name="T2" fmla="*/ 2147483647 w 1114"/>
                <a:gd name="T3" fmla="*/ 2147483647 h 616"/>
                <a:gd name="T4" fmla="*/ 2147483647 w 1114"/>
                <a:gd name="T5" fmla="*/ 2147483647 h 616"/>
                <a:gd name="T6" fmla="*/ 2147483647 w 1114"/>
                <a:gd name="T7" fmla="*/ 2147483647 h 616"/>
                <a:gd name="T8" fmla="*/ 2147483647 w 1114"/>
                <a:gd name="T9" fmla="*/ 2147483647 h 616"/>
                <a:gd name="T10" fmla="*/ 2147483647 w 1114"/>
                <a:gd name="T11" fmla="*/ 2147483647 h 616"/>
                <a:gd name="T12" fmla="*/ 2147483647 w 1114"/>
                <a:gd name="T13" fmla="*/ 2147483647 h 616"/>
                <a:gd name="T14" fmla="*/ 2147483647 w 1114"/>
                <a:gd name="T15" fmla="*/ 2147483647 h 616"/>
                <a:gd name="T16" fmla="*/ 2147483647 w 1114"/>
                <a:gd name="T17" fmla="*/ 2147483647 h 616"/>
                <a:gd name="T18" fmla="*/ 2147483647 w 1114"/>
                <a:gd name="T19" fmla="*/ 2147483647 h 616"/>
                <a:gd name="T20" fmla="*/ 2147483647 w 1114"/>
                <a:gd name="T21" fmla="*/ 2147483647 h 616"/>
                <a:gd name="T22" fmla="*/ 2147483647 w 1114"/>
                <a:gd name="T23" fmla="*/ 2147483647 h 616"/>
                <a:gd name="T24" fmla="*/ 2147483647 w 1114"/>
                <a:gd name="T25" fmla="*/ 2147483647 h 616"/>
                <a:gd name="T26" fmla="*/ 2147483647 w 1114"/>
                <a:gd name="T27" fmla="*/ 2147483647 h 616"/>
                <a:gd name="T28" fmla="*/ 2147483647 w 1114"/>
                <a:gd name="T29" fmla="*/ 2147483647 h 616"/>
                <a:gd name="T30" fmla="*/ 2147483647 w 1114"/>
                <a:gd name="T31" fmla="*/ 2147483647 h 616"/>
                <a:gd name="T32" fmla="*/ 2147483647 w 1114"/>
                <a:gd name="T33" fmla="*/ 2147483647 h 616"/>
                <a:gd name="T34" fmla="*/ 2147483647 w 1114"/>
                <a:gd name="T35" fmla="*/ 2147483647 h 616"/>
                <a:gd name="T36" fmla="*/ 2147483647 w 1114"/>
                <a:gd name="T37" fmla="*/ 2147483647 h 616"/>
                <a:gd name="T38" fmla="*/ 2147483647 w 1114"/>
                <a:gd name="T39" fmla="*/ 2147483647 h 616"/>
                <a:gd name="T40" fmla="*/ 2147483647 w 1114"/>
                <a:gd name="T41" fmla="*/ 2147483647 h 616"/>
                <a:gd name="T42" fmla="*/ 2147483647 w 1114"/>
                <a:gd name="T43" fmla="*/ 2147483647 h 616"/>
                <a:gd name="T44" fmla="*/ 0 w 1114"/>
                <a:gd name="T45" fmla="*/ 2147483647 h 616"/>
                <a:gd name="T46" fmla="*/ 0 w 1114"/>
                <a:gd name="T47" fmla="*/ 2147483647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616"/>
                <a:gd name="T74" fmla="*/ 1114 w 1114"/>
                <a:gd name="T75" fmla="*/ 616 h 6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2" name="Freeform 8"/>
            <p:cNvSpPr/>
            <p:nvPr/>
          </p:nvSpPr>
          <p:spPr bwMode="auto">
            <a:xfrm>
              <a:off x="6109493" y="2409826"/>
              <a:ext cx="869950" cy="919163"/>
            </a:xfrm>
            <a:custGeom>
              <a:avLst/>
              <a:gdLst>
                <a:gd name="T0" fmla="*/ 2147483647 w 597"/>
                <a:gd name="T1" fmla="*/ 2147483647 h 631"/>
                <a:gd name="T2" fmla="*/ 2147483647 w 597"/>
                <a:gd name="T3" fmla="*/ 2147483647 h 631"/>
                <a:gd name="T4" fmla="*/ 2147483647 w 597"/>
                <a:gd name="T5" fmla="*/ 2147483647 h 631"/>
                <a:gd name="T6" fmla="*/ 2147483647 w 597"/>
                <a:gd name="T7" fmla="*/ 2147483647 h 631"/>
                <a:gd name="T8" fmla="*/ 2147483647 w 597"/>
                <a:gd name="T9" fmla="*/ 2147483647 h 631"/>
                <a:gd name="T10" fmla="*/ 2147483647 w 597"/>
                <a:gd name="T11" fmla="*/ 2147483647 h 631"/>
                <a:gd name="T12" fmla="*/ 2147483647 w 597"/>
                <a:gd name="T13" fmla="*/ 2147483647 h 631"/>
                <a:gd name="T14" fmla="*/ 2147483647 w 597"/>
                <a:gd name="T15" fmla="*/ 2147483647 h 631"/>
                <a:gd name="T16" fmla="*/ 2147483647 w 597"/>
                <a:gd name="T17" fmla="*/ 2147483647 h 631"/>
                <a:gd name="T18" fmla="*/ 2147483647 w 597"/>
                <a:gd name="T19" fmla="*/ 2147483647 h 631"/>
                <a:gd name="T20" fmla="*/ 2147483647 w 597"/>
                <a:gd name="T21" fmla="*/ 2147483647 h 631"/>
                <a:gd name="T22" fmla="*/ 2147483647 w 597"/>
                <a:gd name="T23" fmla="*/ 2147483647 h 631"/>
                <a:gd name="T24" fmla="*/ 2147483647 w 597"/>
                <a:gd name="T25" fmla="*/ 2147483647 h 631"/>
                <a:gd name="T26" fmla="*/ 2147483647 w 597"/>
                <a:gd name="T27" fmla="*/ 2147483647 h 631"/>
                <a:gd name="T28" fmla="*/ 2147483647 w 597"/>
                <a:gd name="T29" fmla="*/ 2147483647 h 631"/>
                <a:gd name="T30" fmla="*/ 2147483647 w 597"/>
                <a:gd name="T31" fmla="*/ 2147483647 h 631"/>
                <a:gd name="T32" fmla="*/ 2147483647 w 597"/>
                <a:gd name="T33" fmla="*/ 2147483647 h 631"/>
                <a:gd name="T34" fmla="*/ 2147483647 w 597"/>
                <a:gd name="T35" fmla="*/ 0 h 631"/>
                <a:gd name="T36" fmla="*/ 2147483647 w 597"/>
                <a:gd name="T37" fmla="*/ 2147483647 h 631"/>
                <a:gd name="T38" fmla="*/ 2147483647 w 597"/>
                <a:gd name="T39" fmla="*/ 2147483647 h 631"/>
                <a:gd name="T40" fmla="*/ 2147483647 w 597"/>
                <a:gd name="T41" fmla="*/ 2147483647 h 631"/>
                <a:gd name="T42" fmla="*/ 2147483647 w 597"/>
                <a:gd name="T43" fmla="*/ 2147483647 h 631"/>
                <a:gd name="T44" fmla="*/ 2147483647 w 597"/>
                <a:gd name="T45" fmla="*/ 2147483647 h 631"/>
                <a:gd name="T46" fmla="*/ 0 w 597"/>
                <a:gd name="T47" fmla="*/ 2147483647 h 631"/>
                <a:gd name="T48" fmla="*/ 0 w 597"/>
                <a:gd name="T49" fmla="*/ 2147483647 h 631"/>
                <a:gd name="T50" fmla="*/ 2147483647 w 597"/>
                <a:gd name="T51" fmla="*/ 2147483647 h 631"/>
                <a:gd name="T52" fmla="*/ 2147483647 w 597"/>
                <a:gd name="T53" fmla="*/ 2147483647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7"/>
                <a:gd name="T82" fmla="*/ 0 h 631"/>
                <a:gd name="T83" fmla="*/ 597 w 597"/>
                <a:gd name="T84" fmla="*/ 631 h 6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3" name="Freeform 9"/>
            <p:cNvSpPr/>
            <p:nvPr/>
          </p:nvSpPr>
          <p:spPr bwMode="auto">
            <a:xfrm>
              <a:off x="6534943" y="2655888"/>
              <a:ext cx="609600" cy="1319213"/>
            </a:xfrm>
            <a:custGeom>
              <a:avLst/>
              <a:gdLst>
                <a:gd name="T0" fmla="*/ 2147483647 w 418"/>
                <a:gd name="T1" fmla="*/ 0 h 906"/>
                <a:gd name="T2" fmla="*/ 2147483647 w 418"/>
                <a:gd name="T3" fmla="*/ 2147483647 h 906"/>
                <a:gd name="T4" fmla="*/ 2147483647 w 418"/>
                <a:gd name="T5" fmla="*/ 2147483647 h 906"/>
                <a:gd name="T6" fmla="*/ 2147483647 w 418"/>
                <a:gd name="T7" fmla="*/ 2147483647 h 906"/>
                <a:gd name="T8" fmla="*/ 2147483647 w 418"/>
                <a:gd name="T9" fmla="*/ 2147483647 h 906"/>
                <a:gd name="T10" fmla="*/ 2147483647 w 418"/>
                <a:gd name="T11" fmla="*/ 2147483647 h 906"/>
                <a:gd name="T12" fmla="*/ 2147483647 w 418"/>
                <a:gd name="T13" fmla="*/ 2147483647 h 906"/>
                <a:gd name="T14" fmla="*/ 2147483647 w 418"/>
                <a:gd name="T15" fmla="*/ 2147483647 h 906"/>
                <a:gd name="T16" fmla="*/ 2147483647 w 418"/>
                <a:gd name="T17" fmla="*/ 2147483647 h 906"/>
                <a:gd name="T18" fmla="*/ 2147483647 w 418"/>
                <a:gd name="T19" fmla="*/ 2147483647 h 906"/>
                <a:gd name="T20" fmla="*/ 2147483647 w 418"/>
                <a:gd name="T21" fmla="*/ 2147483647 h 906"/>
                <a:gd name="T22" fmla="*/ 2147483647 w 418"/>
                <a:gd name="T23" fmla="*/ 2147483647 h 906"/>
                <a:gd name="T24" fmla="*/ 2147483647 w 418"/>
                <a:gd name="T25" fmla="*/ 2147483647 h 906"/>
                <a:gd name="T26" fmla="*/ 2147483647 w 418"/>
                <a:gd name="T27" fmla="*/ 2147483647 h 906"/>
                <a:gd name="T28" fmla="*/ 0 w 418"/>
                <a:gd name="T29" fmla="*/ 2147483647 h 906"/>
                <a:gd name="T30" fmla="*/ 2147483647 w 418"/>
                <a:gd name="T31" fmla="*/ 2147483647 h 906"/>
                <a:gd name="T32" fmla="*/ 2147483647 w 418"/>
                <a:gd name="T33" fmla="*/ 2147483647 h 906"/>
                <a:gd name="T34" fmla="*/ 2147483647 w 418"/>
                <a:gd name="T35" fmla="*/ 2147483647 h 906"/>
                <a:gd name="T36" fmla="*/ 2147483647 w 418"/>
                <a:gd name="T37" fmla="*/ 2147483647 h 906"/>
                <a:gd name="T38" fmla="*/ 2147483647 w 418"/>
                <a:gd name="T39" fmla="*/ 2147483647 h 906"/>
                <a:gd name="T40" fmla="*/ 2147483647 w 418"/>
                <a:gd name="T41" fmla="*/ 2147483647 h 906"/>
                <a:gd name="T42" fmla="*/ 2147483647 w 418"/>
                <a:gd name="T43" fmla="*/ 2147483647 h 906"/>
                <a:gd name="T44" fmla="*/ 2147483647 w 418"/>
                <a:gd name="T45" fmla="*/ 2147483647 h 906"/>
                <a:gd name="T46" fmla="*/ 2147483647 w 418"/>
                <a:gd name="T47" fmla="*/ 0 h 906"/>
                <a:gd name="T48" fmla="*/ 2147483647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8"/>
                <a:gd name="T76" fmla="*/ 0 h 906"/>
                <a:gd name="T77" fmla="*/ 418 w 418"/>
                <a:gd name="T78" fmla="*/ 906 h 9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4" name="Freeform 10"/>
            <p:cNvSpPr/>
            <p:nvPr/>
          </p:nvSpPr>
          <p:spPr bwMode="auto">
            <a:xfrm>
              <a:off x="5471318" y="4062413"/>
              <a:ext cx="1263650" cy="520700"/>
            </a:xfrm>
            <a:custGeom>
              <a:avLst/>
              <a:gdLst>
                <a:gd name="T0" fmla="*/ 2147483647 w 868"/>
                <a:gd name="T1" fmla="*/ 0 h 358"/>
                <a:gd name="T2" fmla="*/ 2147483647 w 868"/>
                <a:gd name="T3" fmla="*/ 2147483647 h 358"/>
                <a:gd name="T4" fmla="*/ 2147483647 w 868"/>
                <a:gd name="T5" fmla="*/ 2147483647 h 358"/>
                <a:gd name="T6" fmla="*/ 2147483647 w 868"/>
                <a:gd name="T7" fmla="*/ 2147483647 h 358"/>
                <a:gd name="T8" fmla="*/ 2147483647 w 868"/>
                <a:gd name="T9" fmla="*/ 2147483647 h 358"/>
                <a:gd name="T10" fmla="*/ 2147483647 w 868"/>
                <a:gd name="T11" fmla="*/ 2147483647 h 358"/>
                <a:gd name="T12" fmla="*/ 2147483647 w 868"/>
                <a:gd name="T13" fmla="*/ 2147483647 h 358"/>
                <a:gd name="T14" fmla="*/ 2147483647 w 868"/>
                <a:gd name="T15" fmla="*/ 2147483647 h 358"/>
                <a:gd name="T16" fmla="*/ 0 w 868"/>
                <a:gd name="T17" fmla="*/ 2147483647 h 358"/>
                <a:gd name="T18" fmla="*/ 2147483647 w 868"/>
                <a:gd name="T19" fmla="*/ 2147483647 h 358"/>
                <a:gd name="T20" fmla="*/ 2147483647 w 868"/>
                <a:gd name="T21" fmla="*/ 2147483647 h 358"/>
                <a:gd name="T22" fmla="*/ 2147483647 w 868"/>
                <a:gd name="T23" fmla="*/ 2147483647 h 358"/>
                <a:gd name="T24" fmla="*/ 2147483647 w 868"/>
                <a:gd name="T25" fmla="*/ 2147483647 h 358"/>
                <a:gd name="T26" fmla="*/ 2147483647 w 868"/>
                <a:gd name="T27" fmla="*/ 2147483647 h 358"/>
                <a:gd name="T28" fmla="*/ 2147483647 w 868"/>
                <a:gd name="T29" fmla="*/ 0 h 358"/>
                <a:gd name="T30" fmla="*/ 2147483647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8"/>
                <a:gd name="T49" fmla="*/ 0 h 358"/>
                <a:gd name="T50" fmla="*/ 868 w 868"/>
                <a:gd name="T51" fmla="*/ 358 h 3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5" name="Freeform 11"/>
            <p:cNvSpPr/>
            <p:nvPr/>
          </p:nvSpPr>
          <p:spPr bwMode="auto">
            <a:xfrm>
              <a:off x="4926806" y="2211388"/>
              <a:ext cx="727075" cy="1720850"/>
            </a:xfrm>
            <a:custGeom>
              <a:avLst/>
              <a:gdLst>
                <a:gd name="T0" fmla="*/ 2147483647 w 500"/>
                <a:gd name="T1" fmla="*/ 2147483647 h 1182"/>
                <a:gd name="T2" fmla="*/ 2147483647 w 500"/>
                <a:gd name="T3" fmla="*/ 2147483647 h 1182"/>
                <a:gd name="T4" fmla="*/ 2147483647 w 500"/>
                <a:gd name="T5" fmla="*/ 2147483647 h 1182"/>
                <a:gd name="T6" fmla="*/ 2147483647 w 500"/>
                <a:gd name="T7" fmla="*/ 2147483647 h 1182"/>
                <a:gd name="T8" fmla="*/ 2147483647 w 500"/>
                <a:gd name="T9" fmla="*/ 2147483647 h 1182"/>
                <a:gd name="T10" fmla="*/ 2147483647 w 500"/>
                <a:gd name="T11" fmla="*/ 2147483647 h 1182"/>
                <a:gd name="T12" fmla="*/ 2147483647 w 500"/>
                <a:gd name="T13" fmla="*/ 2147483647 h 1182"/>
                <a:gd name="T14" fmla="*/ 2147483647 w 500"/>
                <a:gd name="T15" fmla="*/ 2147483647 h 1182"/>
                <a:gd name="T16" fmla="*/ 2147483647 w 500"/>
                <a:gd name="T17" fmla="*/ 2147483647 h 1182"/>
                <a:gd name="T18" fmla="*/ 2147483647 w 500"/>
                <a:gd name="T19" fmla="*/ 2147483647 h 1182"/>
                <a:gd name="T20" fmla="*/ 2147483647 w 500"/>
                <a:gd name="T21" fmla="*/ 2147483647 h 1182"/>
                <a:gd name="T22" fmla="*/ 2147483647 w 500"/>
                <a:gd name="T23" fmla="*/ 2147483647 h 1182"/>
                <a:gd name="T24" fmla="*/ 2147483647 w 500"/>
                <a:gd name="T25" fmla="*/ 2147483647 h 1182"/>
                <a:gd name="T26" fmla="*/ 2147483647 w 500"/>
                <a:gd name="T27" fmla="*/ 2147483647 h 1182"/>
                <a:gd name="T28" fmla="*/ 2147483647 w 500"/>
                <a:gd name="T29" fmla="*/ 2147483647 h 1182"/>
                <a:gd name="T30" fmla="*/ 2147483647 w 500"/>
                <a:gd name="T31" fmla="*/ 0 h 1182"/>
                <a:gd name="T32" fmla="*/ 2147483647 w 500"/>
                <a:gd name="T33" fmla="*/ 2147483647 h 1182"/>
                <a:gd name="T34" fmla="*/ 2147483647 w 500"/>
                <a:gd name="T35" fmla="*/ 2147483647 h 1182"/>
                <a:gd name="T36" fmla="*/ 2147483647 w 500"/>
                <a:gd name="T37" fmla="*/ 2147483647 h 1182"/>
                <a:gd name="T38" fmla="*/ 2147483647 w 500"/>
                <a:gd name="T39" fmla="*/ 2147483647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0"/>
                <a:gd name="T61" fmla="*/ 0 h 1182"/>
                <a:gd name="T62" fmla="*/ 500 w 500"/>
                <a:gd name="T63" fmla="*/ 1182 h 1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6" name="Freeform 12"/>
            <p:cNvSpPr/>
            <p:nvPr/>
          </p:nvSpPr>
          <p:spPr bwMode="auto">
            <a:xfrm>
              <a:off x="5447506" y="2651126"/>
              <a:ext cx="630238" cy="677863"/>
            </a:xfrm>
            <a:custGeom>
              <a:avLst/>
              <a:gdLst>
                <a:gd name="T0" fmla="*/ 2147483647 w 433"/>
                <a:gd name="T1" fmla="*/ 2147483647 h 465"/>
                <a:gd name="T2" fmla="*/ 2147483647 w 433"/>
                <a:gd name="T3" fmla="*/ 2147483647 h 465"/>
                <a:gd name="T4" fmla="*/ 2147483647 w 433"/>
                <a:gd name="T5" fmla="*/ 2147483647 h 465"/>
                <a:gd name="T6" fmla="*/ 2147483647 w 433"/>
                <a:gd name="T7" fmla="*/ 2147483647 h 465"/>
                <a:gd name="T8" fmla="*/ 2147483647 w 433"/>
                <a:gd name="T9" fmla="*/ 2147483647 h 465"/>
                <a:gd name="T10" fmla="*/ 2147483647 w 433"/>
                <a:gd name="T11" fmla="*/ 2147483647 h 465"/>
                <a:gd name="T12" fmla="*/ 2147483647 w 433"/>
                <a:gd name="T13" fmla="*/ 2147483647 h 465"/>
                <a:gd name="T14" fmla="*/ 2147483647 w 433"/>
                <a:gd name="T15" fmla="*/ 0 h 465"/>
                <a:gd name="T16" fmla="*/ 0 w 433"/>
                <a:gd name="T17" fmla="*/ 0 h 465"/>
                <a:gd name="T18" fmla="*/ 0 w 433"/>
                <a:gd name="T19" fmla="*/ 2147483647 h 465"/>
                <a:gd name="T20" fmla="*/ 2147483647 w 433"/>
                <a:gd name="T21" fmla="*/ 2147483647 h 465"/>
                <a:gd name="T22" fmla="*/ 2147483647 w 433"/>
                <a:gd name="T23" fmla="*/ 2147483647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3"/>
                <a:gd name="T37" fmla="*/ 0 h 465"/>
                <a:gd name="T38" fmla="*/ 433 w 433"/>
                <a:gd name="T39" fmla="*/ 465 h 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7" name="Freeform 13"/>
            <p:cNvSpPr>
              <a:spLocks noEditPoints="1"/>
            </p:cNvSpPr>
            <p:nvPr/>
          </p:nvSpPr>
          <p:spPr bwMode="auto">
            <a:xfrm>
              <a:off x="6214268" y="2792413"/>
              <a:ext cx="412750" cy="414338"/>
            </a:xfrm>
            <a:custGeom>
              <a:avLst/>
              <a:gdLst>
                <a:gd name="T0" fmla="*/ 2147483647 w 283"/>
                <a:gd name="T1" fmla="*/ 0 h 284"/>
                <a:gd name="T2" fmla="*/ 2147483647 w 283"/>
                <a:gd name="T3" fmla="*/ 2147483647 h 284"/>
                <a:gd name="T4" fmla="*/ 2147483647 w 283"/>
                <a:gd name="T5" fmla="*/ 2147483647 h 284"/>
                <a:gd name="T6" fmla="*/ 2147483647 w 283"/>
                <a:gd name="T7" fmla="*/ 2147483647 h 284"/>
                <a:gd name="T8" fmla="*/ 2147483647 w 283"/>
                <a:gd name="T9" fmla="*/ 2147483647 h 284"/>
                <a:gd name="T10" fmla="*/ 2147483647 w 283"/>
                <a:gd name="T11" fmla="*/ 2147483647 h 284"/>
                <a:gd name="T12" fmla="*/ 2147483647 w 283"/>
                <a:gd name="T13" fmla="*/ 2147483647 h 284"/>
                <a:gd name="T14" fmla="*/ 2147483647 w 283"/>
                <a:gd name="T15" fmla="*/ 2147483647 h 284"/>
                <a:gd name="T16" fmla="*/ 0 w 283"/>
                <a:gd name="T17" fmla="*/ 2147483647 h 284"/>
                <a:gd name="T18" fmla="*/ 2147483647 w 283"/>
                <a:gd name="T19" fmla="*/ 2147483647 h 284"/>
                <a:gd name="T20" fmla="*/ 2147483647 w 283"/>
                <a:gd name="T21" fmla="*/ 2147483647 h 284"/>
                <a:gd name="T22" fmla="*/ 2147483647 w 283"/>
                <a:gd name="T23" fmla="*/ 2147483647 h 284"/>
                <a:gd name="T24" fmla="*/ 2147483647 w 283"/>
                <a:gd name="T25" fmla="*/ 2147483647 h 284"/>
                <a:gd name="T26" fmla="*/ 2147483647 w 283"/>
                <a:gd name="T27" fmla="*/ 2147483647 h 284"/>
                <a:gd name="T28" fmla="*/ 2147483647 w 283"/>
                <a:gd name="T29" fmla="*/ 2147483647 h 284"/>
                <a:gd name="T30" fmla="*/ 2147483647 w 283"/>
                <a:gd name="T31" fmla="*/ 2147483647 h 284"/>
                <a:gd name="T32" fmla="*/ 2147483647 w 283"/>
                <a:gd name="T33" fmla="*/ 2147483647 h 284"/>
                <a:gd name="T34" fmla="*/ 2147483647 w 283"/>
                <a:gd name="T35" fmla="*/ 2147483647 h 284"/>
                <a:gd name="T36" fmla="*/ 2147483647 w 283"/>
                <a:gd name="T37" fmla="*/ 2147483647 h 284"/>
                <a:gd name="T38" fmla="*/ 2147483647 w 283"/>
                <a:gd name="T39" fmla="*/ 2147483647 h 284"/>
                <a:gd name="T40" fmla="*/ 2147483647 w 283"/>
                <a:gd name="T41" fmla="*/ 2147483647 h 284"/>
                <a:gd name="T42" fmla="*/ 2147483647 w 283"/>
                <a:gd name="T43" fmla="*/ 2147483647 h 284"/>
                <a:gd name="T44" fmla="*/ 2147483647 w 283"/>
                <a:gd name="T45" fmla="*/ 2147483647 h 284"/>
                <a:gd name="T46" fmla="*/ 2147483647 w 283"/>
                <a:gd name="T47" fmla="*/ 2147483647 h 284"/>
                <a:gd name="T48" fmla="*/ 2147483647 w 283"/>
                <a:gd name="T49" fmla="*/ 2147483647 h 284"/>
                <a:gd name="T50" fmla="*/ 2147483647 w 283"/>
                <a:gd name="T51" fmla="*/ 2147483647 h 284"/>
                <a:gd name="T52" fmla="*/ 2147483647 w 283"/>
                <a:gd name="T53" fmla="*/ 2147483647 h 284"/>
                <a:gd name="T54" fmla="*/ 2147483647 w 283"/>
                <a:gd name="T55" fmla="*/ 2147483647 h 284"/>
                <a:gd name="T56" fmla="*/ 2147483647 w 283"/>
                <a:gd name="T57" fmla="*/ 2147483647 h 284"/>
                <a:gd name="T58" fmla="*/ 2147483647 w 283"/>
                <a:gd name="T59" fmla="*/ 2147483647 h 284"/>
                <a:gd name="T60" fmla="*/ 2147483647 w 283"/>
                <a:gd name="T61" fmla="*/ 2147483647 h 284"/>
                <a:gd name="T62" fmla="*/ 2147483647 w 283"/>
                <a:gd name="T63" fmla="*/ 2147483647 h 284"/>
                <a:gd name="T64" fmla="*/ 2147483647 w 283"/>
                <a:gd name="T65" fmla="*/ 2147483647 h 284"/>
                <a:gd name="T66" fmla="*/ 2147483647 w 283"/>
                <a:gd name="T67" fmla="*/ 2147483647 h 284"/>
                <a:gd name="T68" fmla="*/ 2147483647 w 283"/>
                <a:gd name="T69" fmla="*/ 2147483647 h 284"/>
                <a:gd name="T70" fmla="*/ 2147483647 w 283"/>
                <a:gd name="T71" fmla="*/ 2147483647 h 284"/>
                <a:gd name="T72" fmla="*/ 2147483647 w 283"/>
                <a:gd name="T73" fmla="*/ 2147483647 h 284"/>
                <a:gd name="T74" fmla="*/ 2147483647 w 283"/>
                <a:gd name="T75" fmla="*/ 2147483647 h 284"/>
                <a:gd name="T76" fmla="*/ 2147483647 w 283"/>
                <a:gd name="T77" fmla="*/ 2147483647 h 284"/>
                <a:gd name="T78" fmla="*/ 2147483647 w 283"/>
                <a:gd name="T79" fmla="*/ 2147483647 h 284"/>
                <a:gd name="T80" fmla="*/ 2147483647 w 283"/>
                <a:gd name="T81" fmla="*/ 2147483647 h 284"/>
                <a:gd name="T82" fmla="*/ 2147483647 w 283"/>
                <a:gd name="T83" fmla="*/ 2147483647 h 284"/>
                <a:gd name="T84" fmla="*/ 2147483647 w 283"/>
                <a:gd name="T85" fmla="*/ 2147483647 h 284"/>
                <a:gd name="T86" fmla="*/ 2147483647 w 283"/>
                <a:gd name="T87" fmla="*/ 2147483647 h 284"/>
                <a:gd name="T88" fmla="*/ 2147483647 w 283"/>
                <a:gd name="T89" fmla="*/ 2147483647 h 284"/>
                <a:gd name="T90" fmla="*/ 2147483647 w 283"/>
                <a:gd name="T91" fmla="*/ 2147483647 h 284"/>
                <a:gd name="T92" fmla="*/ 2147483647 w 283"/>
                <a:gd name="T93" fmla="*/ 2147483647 h 284"/>
                <a:gd name="T94" fmla="*/ 2147483647 w 283"/>
                <a:gd name="T95" fmla="*/ 2147483647 h 284"/>
                <a:gd name="T96" fmla="*/ 2147483647 w 283"/>
                <a:gd name="T97" fmla="*/ 2147483647 h 284"/>
                <a:gd name="T98" fmla="*/ 2147483647 w 283"/>
                <a:gd name="T99" fmla="*/ 2147483647 h 284"/>
                <a:gd name="T100" fmla="*/ 2147483647 w 283"/>
                <a:gd name="T101" fmla="*/ 2147483647 h 284"/>
                <a:gd name="T102" fmla="*/ 2147483647 w 283"/>
                <a:gd name="T103" fmla="*/ 2147483647 h 284"/>
                <a:gd name="T104" fmla="*/ 2147483647 w 283"/>
                <a:gd name="T105" fmla="*/ 2147483647 h 284"/>
                <a:gd name="T106" fmla="*/ 2147483647 w 283"/>
                <a:gd name="T107" fmla="*/ 2147483647 h 284"/>
                <a:gd name="T108" fmla="*/ 2147483647 w 283"/>
                <a:gd name="T109" fmla="*/ 2147483647 h 284"/>
                <a:gd name="T110" fmla="*/ 2147483647 w 283"/>
                <a:gd name="T111" fmla="*/ 2147483647 h 284"/>
                <a:gd name="T112" fmla="*/ 2147483647 w 283"/>
                <a:gd name="T113" fmla="*/ 2147483647 h 284"/>
                <a:gd name="T114" fmla="*/ 2147483647 w 283"/>
                <a:gd name="T115" fmla="*/ 2147483647 h 284"/>
                <a:gd name="T116" fmla="*/ 2147483647 w 283"/>
                <a:gd name="T117" fmla="*/ 2147483647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
                <a:gd name="T178" fmla="*/ 0 h 284"/>
                <a:gd name="T179" fmla="*/ 283 w 283"/>
                <a:gd name="T180" fmla="*/ 284 h 2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48" name="Freeform 14"/>
            <p:cNvSpPr>
              <a:spLocks noEditPoints="1"/>
            </p:cNvSpPr>
            <p:nvPr/>
          </p:nvSpPr>
          <p:spPr bwMode="auto">
            <a:xfrm>
              <a:off x="5147468" y="2992438"/>
              <a:ext cx="204788" cy="298450"/>
            </a:xfrm>
            <a:custGeom>
              <a:avLst/>
              <a:gdLst>
                <a:gd name="T0" fmla="*/ 2147483647 w 141"/>
                <a:gd name="T1" fmla="*/ 2147483647 h 205"/>
                <a:gd name="T2" fmla="*/ 2147483647 w 141"/>
                <a:gd name="T3" fmla="*/ 2147483647 h 205"/>
                <a:gd name="T4" fmla="*/ 2147483647 w 141"/>
                <a:gd name="T5" fmla="*/ 2147483647 h 205"/>
                <a:gd name="T6" fmla="*/ 2147483647 w 141"/>
                <a:gd name="T7" fmla="*/ 2147483647 h 205"/>
                <a:gd name="T8" fmla="*/ 2147483647 w 141"/>
                <a:gd name="T9" fmla="*/ 2147483647 h 205"/>
                <a:gd name="T10" fmla="*/ 2147483647 w 141"/>
                <a:gd name="T11" fmla="*/ 2147483647 h 205"/>
                <a:gd name="T12" fmla="*/ 2147483647 w 141"/>
                <a:gd name="T13" fmla="*/ 2147483647 h 205"/>
                <a:gd name="T14" fmla="*/ 2147483647 w 141"/>
                <a:gd name="T15" fmla="*/ 2147483647 h 205"/>
                <a:gd name="T16" fmla="*/ 2147483647 w 141"/>
                <a:gd name="T17" fmla="*/ 2147483647 h 205"/>
                <a:gd name="T18" fmla="*/ 2147483647 w 141"/>
                <a:gd name="T19" fmla="*/ 2147483647 h 205"/>
                <a:gd name="T20" fmla="*/ 2147483647 w 141"/>
                <a:gd name="T21" fmla="*/ 2147483647 h 205"/>
                <a:gd name="T22" fmla="*/ 2147483647 w 141"/>
                <a:gd name="T23" fmla="*/ 2147483647 h 205"/>
                <a:gd name="T24" fmla="*/ 2147483647 w 141"/>
                <a:gd name="T25" fmla="*/ 2147483647 h 205"/>
                <a:gd name="T26" fmla="*/ 2147483647 w 141"/>
                <a:gd name="T27" fmla="*/ 0 h 205"/>
                <a:gd name="T28" fmla="*/ 2147483647 w 141"/>
                <a:gd name="T29" fmla="*/ 2147483647 h 205"/>
                <a:gd name="T30" fmla="*/ 2147483647 w 141"/>
                <a:gd name="T31" fmla="*/ 2147483647 h 205"/>
                <a:gd name="T32" fmla="*/ 2147483647 w 141"/>
                <a:gd name="T33" fmla="*/ 2147483647 h 205"/>
                <a:gd name="T34" fmla="*/ 2147483647 w 141"/>
                <a:gd name="T35" fmla="*/ 2147483647 h 205"/>
                <a:gd name="T36" fmla="*/ 2147483647 w 141"/>
                <a:gd name="T37" fmla="*/ 2147483647 h 205"/>
                <a:gd name="T38" fmla="*/ 2147483647 w 141"/>
                <a:gd name="T39" fmla="*/ 2147483647 h 205"/>
                <a:gd name="T40" fmla="*/ 2147483647 w 141"/>
                <a:gd name="T41" fmla="*/ 2147483647 h 205"/>
                <a:gd name="T42" fmla="*/ 2147483647 w 141"/>
                <a:gd name="T43" fmla="*/ 2147483647 h 205"/>
                <a:gd name="T44" fmla="*/ 2147483647 w 141"/>
                <a:gd name="T45" fmla="*/ 2147483647 h 205"/>
                <a:gd name="T46" fmla="*/ 2147483647 w 141"/>
                <a:gd name="T47" fmla="*/ 2147483647 h 205"/>
                <a:gd name="T48" fmla="*/ 2147483647 w 141"/>
                <a:gd name="T49" fmla="*/ 2147483647 h 205"/>
                <a:gd name="T50" fmla="*/ 2147483647 w 141"/>
                <a:gd name="T51" fmla="*/ 2147483647 h 205"/>
                <a:gd name="T52" fmla="*/ 2147483647 w 141"/>
                <a:gd name="T53" fmla="*/ 2147483647 h 205"/>
                <a:gd name="T54" fmla="*/ 2147483647 w 141"/>
                <a:gd name="T55" fmla="*/ 2147483647 h 205"/>
                <a:gd name="T56" fmla="*/ 2147483647 w 141"/>
                <a:gd name="T57" fmla="*/ 2147483647 h 205"/>
                <a:gd name="T58" fmla="*/ 2147483647 w 141"/>
                <a:gd name="T59" fmla="*/ 2147483647 h 205"/>
                <a:gd name="T60" fmla="*/ 2147483647 w 141"/>
                <a:gd name="T61" fmla="*/ 2147483647 h 205"/>
                <a:gd name="T62" fmla="*/ 2147483647 w 141"/>
                <a:gd name="T63" fmla="*/ 2147483647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
                <a:gd name="T97" fmla="*/ 0 h 205"/>
                <a:gd name="T98" fmla="*/ 141 w 141"/>
                <a:gd name="T99" fmla="*/ 205 h 2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3"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6"/>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22550" name="Freeform 17"/>
            <p:cNvSpPr>
              <a:spLocks noEditPoints="1"/>
            </p:cNvSpPr>
            <p:nvPr/>
          </p:nvSpPr>
          <p:spPr bwMode="auto">
            <a:xfrm>
              <a:off x="5733256" y="4130676"/>
              <a:ext cx="220663" cy="355600"/>
            </a:xfrm>
            <a:custGeom>
              <a:avLst/>
              <a:gdLst>
                <a:gd name="T0" fmla="*/ 2147483647 w 152"/>
                <a:gd name="T1" fmla="*/ 0 h 244"/>
                <a:gd name="T2" fmla="*/ 2147483647 w 152"/>
                <a:gd name="T3" fmla="*/ 2147483647 h 244"/>
                <a:gd name="T4" fmla="*/ 2147483647 w 152"/>
                <a:gd name="T5" fmla="*/ 2147483647 h 244"/>
                <a:gd name="T6" fmla="*/ 2147483647 w 152"/>
                <a:gd name="T7" fmla="*/ 2147483647 h 244"/>
                <a:gd name="T8" fmla="*/ 2147483647 w 152"/>
                <a:gd name="T9" fmla="*/ 2147483647 h 244"/>
                <a:gd name="T10" fmla="*/ 2147483647 w 152"/>
                <a:gd name="T11" fmla="*/ 2147483647 h 244"/>
                <a:gd name="T12" fmla="*/ 2147483647 w 152"/>
                <a:gd name="T13" fmla="*/ 2147483647 h 244"/>
                <a:gd name="T14" fmla="*/ 0 w 152"/>
                <a:gd name="T15" fmla="*/ 2147483647 h 244"/>
                <a:gd name="T16" fmla="*/ 0 w 152"/>
                <a:gd name="T17" fmla="*/ 2147483647 h 244"/>
                <a:gd name="T18" fmla="*/ 2147483647 w 152"/>
                <a:gd name="T19" fmla="*/ 0 h 244"/>
                <a:gd name="T20" fmla="*/ 2147483647 w 152"/>
                <a:gd name="T21" fmla="*/ 0 h 244"/>
                <a:gd name="T22" fmla="*/ 2147483647 w 152"/>
                <a:gd name="T23" fmla="*/ 2147483647 h 244"/>
                <a:gd name="T24" fmla="*/ 2147483647 w 152"/>
                <a:gd name="T25" fmla="*/ 2147483647 h 244"/>
                <a:gd name="T26" fmla="*/ 2147483647 w 152"/>
                <a:gd name="T27" fmla="*/ 2147483647 h 244"/>
                <a:gd name="T28" fmla="*/ 2147483647 w 152"/>
                <a:gd name="T29" fmla="*/ 2147483647 h 244"/>
                <a:gd name="T30" fmla="*/ 2147483647 w 152"/>
                <a:gd name="T31" fmla="*/ 2147483647 h 244"/>
                <a:gd name="T32" fmla="*/ 2147483647 w 152"/>
                <a:gd name="T33" fmla="*/ 2147483647 h 244"/>
                <a:gd name="T34" fmla="*/ 2147483647 w 152"/>
                <a:gd name="T35" fmla="*/ 2147483647 h 244"/>
                <a:gd name="T36" fmla="*/ 2147483647 w 152"/>
                <a:gd name="T37" fmla="*/ 2147483647 h 244"/>
                <a:gd name="T38" fmla="*/ 2147483647 w 152"/>
                <a:gd name="T39" fmla="*/ 2147483647 h 244"/>
                <a:gd name="T40" fmla="*/ 2147483647 w 152"/>
                <a:gd name="T41" fmla="*/ 2147483647 h 244"/>
                <a:gd name="T42" fmla="*/ 2147483647 w 152"/>
                <a:gd name="T43" fmla="*/ 2147483647 h 244"/>
                <a:gd name="T44" fmla="*/ 2147483647 w 152"/>
                <a:gd name="T45" fmla="*/ 2147483647 h 244"/>
                <a:gd name="T46" fmla="*/ 2147483647 w 152"/>
                <a:gd name="T47" fmla="*/ 2147483647 h 244"/>
                <a:gd name="T48" fmla="*/ 2147483647 w 152"/>
                <a:gd name="T49" fmla="*/ 2147483647 h 244"/>
                <a:gd name="T50" fmla="*/ 2147483647 w 152"/>
                <a:gd name="T51" fmla="*/ 2147483647 h 244"/>
                <a:gd name="T52" fmla="*/ 2147483647 w 152"/>
                <a:gd name="T53" fmla="*/ 2147483647 h 244"/>
                <a:gd name="T54" fmla="*/ 2147483647 w 152"/>
                <a:gd name="T55" fmla="*/ 2147483647 h 244"/>
                <a:gd name="T56" fmla="*/ 2147483647 w 152"/>
                <a:gd name="T57" fmla="*/ 2147483647 h 244"/>
                <a:gd name="T58" fmla="*/ 2147483647 w 152"/>
                <a:gd name="T59" fmla="*/ 2147483647 h 244"/>
                <a:gd name="T60" fmla="*/ 2147483647 w 152"/>
                <a:gd name="T61" fmla="*/ 2147483647 h 244"/>
                <a:gd name="T62" fmla="*/ 2147483647 w 152"/>
                <a:gd name="T63" fmla="*/ 2147483647 h 244"/>
                <a:gd name="T64" fmla="*/ 2147483647 w 152"/>
                <a:gd name="T65" fmla="*/ 2147483647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44"/>
                <a:gd name="T101" fmla="*/ 152 w 152"/>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1" name="Freeform 18"/>
            <p:cNvSpPr/>
            <p:nvPr/>
          </p:nvSpPr>
          <p:spPr bwMode="auto">
            <a:xfrm>
              <a:off x="7284243" y="3573463"/>
              <a:ext cx="257175" cy="298450"/>
            </a:xfrm>
            <a:custGeom>
              <a:avLst/>
              <a:gdLst>
                <a:gd name="T0" fmla="*/ 2147483647 w 177"/>
                <a:gd name="T1" fmla="*/ 2147483647 h 205"/>
                <a:gd name="T2" fmla="*/ 2147483647 w 177"/>
                <a:gd name="T3" fmla="*/ 2147483647 h 205"/>
                <a:gd name="T4" fmla="*/ 2147483647 w 177"/>
                <a:gd name="T5" fmla="*/ 2147483647 h 205"/>
                <a:gd name="T6" fmla="*/ 2147483647 w 177"/>
                <a:gd name="T7" fmla="*/ 2147483647 h 205"/>
                <a:gd name="T8" fmla="*/ 2147483647 w 177"/>
                <a:gd name="T9" fmla="*/ 2147483647 h 205"/>
                <a:gd name="T10" fmla="*/ 2147483647 w 177"/>
                <a:gd name="T11" fmla="*/ 2147483647 h 205"/>
                <a:gd name="T12" fmla="*/ 2147483647 w 177"/>
                <a:gd name="T13" fmla="*/ 2147483647 h 205"/>
                <a:gd name="T14" fmla="*/ 2147483647 w 177"/>
                <a:gd name="T15" fmla="*/ 2147483647 h 205"/>
                <a:gd name="T16" fmla="*/ 2147483647 w 177"/>
                <a:gd name="T17" fmla="*/ 2147483647 h 205"/>
                <a:gd name="T18" fmla="*/ 2147483647 w 177"/>
                <a:gd name="T19" fmla="*/ 2147483647 h 205"/>
                <a:gd name="T20" fmla="*/ 2147483647 w 177"/>
                <a:gd name="T21" fmla="*/ 2147483647 h 205"/>
                <a:gd name="T22" fmla="*/ 2147483647 w 177"/>
                <a:gd name="T23" fmla="*/ 2147483647 h 205"/>
                <a:gd name="T24" fmla="*/ 2147483647 w 177"/>
                <a:gd name="T25" fmla="*/ 0 h 205"/>
                <a:gd name="T26" fmla="*/ 2147483647 w 177"/>
                <a:gd name="T27" fmla="*/ 0 h 205"/>
                <a:gd name="T28" fmla="*/ 2147483647 w 177"/>
                <a:gd name="T29" fmla="*/ 0 h 205"/>
                <a:gd name="T30" fmla="*/ 2147483647 w 177"/>
                <a:gd name="T31" fmla="*/ 0 h 205"/>
                <a:gd name="T32" fmla="*/ 2147483647 w 177"/>
                <a:gd name="T33" fmla="*/ 2147483647 h 205"/>
                <a:gd name="T34" fmla="*/ 2147483647 w 177"/>
                <a:gd name="T35" fmla="*/ 2147483647 h 205"/>
                <a:gd name="T36" fmla="*/ 0 w 177"/>
                <a:gd name="T37" fmla="*/ 2147483647 h 205"/>
                <a:gd name="T38" fmla="*/ 0 w 177"/>
                <a:gd name="T39" fmla="*/ 2147483647 h 205"/>
                <a:gd name="T40" fmla="*/ 0 w 177"/>
                <a:gd name="T41" fmla="*/ 2147483647 h 205"/>
                <a:gd name="T42" fmla="*/ 2147483647 w 177"/>
                <a:gd name="T43" fmla="*/ 2147483647 h 205"/>
                <a:gd name="T44" fmla="*/ 2147483647 w 177"/>
                <a:gd name="T45" fmla="*/ 2147483647 h 205"/>
                <a:gd name="T46" fmla="*/ 2147483647 w 177"/>
                <a:gd name="T47" fmla="*/ 2147483647 h 205"/>
                <a:gd name="T48" fmla="*/ 2147483647 w 177"/>
                <a:gd name="T49" fmla="*/ 2147483647 h 205"/>
                <a:gd name="T50" fmla="*/ 2147483647 w 177"/>
                <a:gd name="T51" fmla="*/ 2147483647 h 205"/>
                <a:gd name="T52" fmla="*/ 2147483647 w 177"/>
                <a:gd name="T53" fmla="*/ 2147483647 h 205"/>
                <a:gd name="T54" fmla="*/ 2147483647 w 177"/>
                <a:gd name="T55" fmla="*/ 2147483647 h 205"/>
                <a:gd name="T56" fmla="*/ 2147483647 w 177"/>
                <a:gd name="T57" fmla="*/ 2147483647 h 205"/>
                <a:gd name="T58" fmla="*/ 2147483647 w 177"/>
                <a:gd name="T59" fmla="*/ 2147483647 h 205"/>
                <a:gd name="T60" fmla="*/ 2147483647 w 177"/>
                <a:gd name="T61" fmla="*/ 2147483647 h 205"/>
                <a:gd name="T62" fmla="*/ 2147483647 w 177"/>
                <a:gd name="T63" fmla="*/ 2147483647 h 205"/>
                <a:gd name="T64" fmla="*/ 2147483647 w 177"/>
                <a:gd name="T65" fmla="*/ 2147483647 h 205"/>
                <a:gd name="T66" fmla="*/ 2147483647 w 177"/>
                <a:gd name="T67" fmla="*/ 2147483647 h 205"/>
                <a:gd name="T68" fmla="*/ 2147483647 w 177"/>
                <a:gd name="T69" fmla="*/ 2147483647 h 205"/>
                <a:gd name="T70" fmla="*/ 2147483647 w 177"/>
                <a:gd name="T71" fmla="*/ 2147483647 h 205"/>
                <a:gd name="T72" fmla="*/ 2147483647 w 177"/>
                <a:gd name="T73" fmla="*/ 2147483647 h 205"/>
                <a:gd name="T74" fmla="*/ 2147483647 w 177"/>
                <a:gd name="T75" fmla="*/ 2147483647 h 205"/>
                <a:gd name="T76" fmla="*/ 2147483647 w 177"/>
                <a:gd name="T77" fmla="*/ 2147483647 h 205"/>
                <a:gd name="T78" fmla="*/ 2147483647 w 177"/>
                <a:gd name="T79" fmla="*/ 2147483647 h 205"/>
                <a:gd name="T80" fmla="*/ 2147483647 w 177"/>
                <a:gd name="T81" fmla="*/ 2147483647 h 205"/>
                <a:gd name="T82" fmla="*/ 2147483647 w 177"/>
                <a:gd name="T83" fmla="*/ 2147483647 h 205"/>
                <a:gd name="T84" fmla="*/ 2147483647 w 177"/>
                <a:gd name="T85" fmla="*/ 2147483647 h 205"/>
                <a:gd name="T86" fmla="*/ 2147483647 w 177"/>
                <a:gd name="T87" fmla="*/ 2147483647 h 205"/>
                <a:gd name="T88" fmla="*/ 2147483647 w 177"/>
                <a:gd name="T89" fmla="*/ 2147483647 h 205"/>
                <a:gd name="T90" fmla="*/ 2147483647 w 177"/>
                <a:gd name="T91" fmla="*/ 2147483647 h 205"/>
                <a:gd name="T92" fmla="*/ 2147483647 w 177"/>
                <a:gd name="T93" fmla="*/ 2147483647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7"/>
                <a:gd name="T142" fmla="*/ 0 h 205"/>
                <a:gd name="T143" fmla="*/ 177 w 177"/>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2" name="Freeform 19"/>
            <p:cNvSpPr/>
            <p:nvPr/>
          </p:nvSpPr>
          <p:spPr bwMode="auto">
            <a:xfrm>
              <a:off x="5050631" y="3970338"/>
              <a:ext cx="134938" cy="227013"/>
            </a:xfrm>
            <a:custGeom>
              <a:avLst/>
              <a:gdLst>
                <a:gd name="T0" fmla="*/ 2147483647 w 92"/>
                <a:gd name="T1" fmla="*/ 0 h 156"/>
                <a:gd name="T2" fmla="*/ 2147483647 w 92"/>
                <a:gd name="T3" fmla="*/ 2147483647 h 156"/>
                <a:gd name="T4" fmla="*/ 2147483647 w 92"/>
                <a:gd name="T5" fmla="*/ 2147483647 h 156"/>
                <a:gd name="T6" fmla="*/ 2147483647 w 92"/>
                <a:gd name="T7" fmla="*/ 2147483647 h 156"/>
                <a:gd name="T8" fmla="*/ 2147483647 w 92"/>
                <a:gd name="T9" fmla="*/ 2147483647 h 156"/>
                <a:gd name="T10" fmla="*/ 2147483647 w 92"/>
                <a:gd name="T11" fmla="*/ 2147483647 h 156"/>
                <a:gd name="T12" fmla="*/ 2147483647 w 92"/>
                <a:gd name="T13" fmla="*/ 2147483647 h 156"/>
                <a:gd name="T14" fmla="*/ 0 w 92"/>
                <a:gd name="T15" fmla="*/ 2147483647 h 156"/>
                <a:gd name="T16" fmla="*/ 0 w 92"/>
                <a:gd name="T17" fmla="*/ 2147483647 h 156"/>
                <a:gd name="T18" fmla="*/ 2147483647 w 92"/>
                <a:gd name="T19" fmla="*/ 2147483647 h 156"/>
                <a:gd name="T20" fmla="*/ 2147483647 w 92"/>
                <a:gd name="T21" fmla="*/ 2147483647 h 156"/>
                <a:gd name="T22" fmla="*/ 2147483647 w 92"/>
                <a:gd name="T23" fmla="*/ 2147483647 h 156"/>
                <a:gd name="T24" fmla="*/ 2147483647 w 92"/>
                <a:gd name="T25" fmla="*/ 0 h 156"/>
                <a:gd name="T26" fmla="*/ 2147483647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156"/>
                <a:gd name="T44" fmla="*/ 92 w 92"/>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3" name="Freeform 20"/>
            <p:cNvSpPr/>
            <p:nvPr/>
          </p:nvSpPr>
          <p:spPr bwMode="auto">
            <a:xfrm>
              <a:off x="5203031" y="3970338"/>
              <a:ext cx="131763" cy="133350"/>
            </a:xfrm>
            <a:custGeom>
              <a:avLst/>
              <a:gdLst>
                <a:gd name="T0" fmla="*/ 2147483647 w 91"/>
                <a:gd name="T1" fmla="*/ 0 h 91"/>
                <a:gd name="T2" fmla="*/ 2147483647 w 91"/>
                <a:gd name="T3" fmla="*/ 2147483647 h 91"/>
                <a:gd name="T4" fmla="*/ 2147483647 w 91"/>
                <a:gd name="T5" fmla="*/ 2147483647 h 91"/>
                <a:gd name="T6" fmla="*/ 2147483647 w 91"/>
                <a:gd name="T7" fmla="*/ 2147483647 h 91"/>
                <a:gd name="T8" fmla="*/ 2147483647 w 91"/>
                <a:gd name="T9" fmla="*/ 2147483647 h 91"/>
                <a:gd name="T10" fmla="*/ 0 w 91"/>
                <a:gd name="T11" fmla="*/ 2147483647 h 91"/>
                <a:gd name="T12" fmla="*/ 0 w 91"/>
                <a:gd name="T13" fmla="*/ 0 h 91"/>
                <a:gd name="T14" fmla="*/ 21474836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91"/>
                <a:gd name="T26" fmla="*/ 91 w 91"/>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4" name="Freeform 21"/>
            <p:cNvSpPr/>
            <p:nvPr/>
          </p:nvSpPr>
          <p:spPr bwMode="auto">
            <a:xfrm>
              <a:off x="5103018" y="4119563"/>
              <a:ext cx="227013" cy="146050"/>
            </a:xfrm>
            <a:custGeom>
              <a:avLst/>
              <a:gdLst>
                <a:gd name="T0" fmla="*/ 2147483647 w 156"/>
                <a:gd name="T1" fmla="*/ 0 h 100"/>
                <a:gd name="T2" fmla="*/ 2147483647 w 156"/>
                <a:gd name="T3" fmla="*/ 2147483647 h 100"/>
                <a:gd name="T4" fmla="*/ 0 w 156"/>
                <a:gd name="T5" fmla="*/ 2147483647 h 100"/>
                <a:gd name="T6" fmla="*/ 2147483647 w 156"/>
                <a:gd name="T7" fmla="*/ 2147483647 h 100"/>
                <a:gd name="T8" fmla="*/ 2147483647 w 156"/>
                <a:gd name="T9" fmla="*/ 2147483647 h 100"/>
                <a:gd name="T10" fmla="*/ 2147483647 w 156"/>
                <a:gd name="T11" fmla="*/ 0 h 100"/>
                <a:gd name="T12" fmla="*/ 2147483647 w 156"/>
                <a:gd name="T13" fmla="*/ 0 h 100"/>
                <a:gd name="T14" fmla="*/ 214748364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00"/>
                <a:gd name="T26" fmla="*/ 156 w 156"/>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5" name="Freeform 22"/>
            <p:cNvSpPr>
              <a:spLocks noEditPoints="1"/>
            </p:cNvSpPr>
            <p:nvPr/>
          </p:nvSpPr>
          <p:spPr bwMode="auto">
            <a:xfrm>
              <a:off x="5171281" y="2727326"/>
              <a:ext cx="193675" cy="190500"/>
            </a:xfrm>
            <a:custGeom>
              <a:avLst/>
              <a:gdLst>
                <a:gd name="T0" fmla="*/ 2147483647 w 133"/>
                <a:gd name="T1" fmla="*/ 2147483647 h 131"/>
                <a:gd name="T2" fmla="*/ 2147483647 w 133"/>
                <a:gd name="T3" fmla="*/ 2147483647 h 131"/>
                <a:gd name="T4" fmla="*/ 2147483647 w 133"/>
                <a:gd name="T5" fmla="*/ 2147483647 h 131"/>
                <a:gd name="T6" fmla="*/ 2147483647 w 133"/>
                <a:gd name="T7" fmla="*/ 2147483647 h 131"/>
                <a:gd name="T8" fmla="*/ 2147483647 w 133"/>
                <a:gd name="T9" fmla="*/ 2147483647 h 131"/>
                <a:gd name="T10" fmla="*/ 0 w 133"/>
                <a:gd name="T11" fmla="*/ 2147483647 h 131"/>
                <a:gd name="T12" fmla="*/ 2147483647 w 133"/>
                <a:gd name="T13" fmla="*/ 2147483647 h 131"/>
                <a:gd name="T14" fmla="*/ 2147483647 w 133"/>
                <a:gd name="T15" fmla="*/ 2147483647 h 131"/>
                <a:gd name="T16" fmla="*/ 2147483647 w 133"/>
                <a:gd name="T17" fmla="*/ 2147483647 h 131"/>
                <a:gd name="T18" fmla="*/ 2147483647 w 133"/>
                <a:gd name="T19" fmla="*/ 2147483647 h 131"/>
                <a:gd name="T20" fmla="*/ 2147483647 w 133"/>
                <a:gd name="T21" fmla="*/ 0 h 131"/>
                <a:gd name="T22" fmla="*/ 2147483647 w 133"/>
                <a:gd name="T23" fmla="*/ 2147483647 h 131"/>
                <a:gd name="T24" fmla="*/ 2147483647 w 133"/>
                <a:gd name="T25" fmla="*/ 2147483647 h 131"/>
                <a:gd name="T26" fmla="*/ 2147483647 w 133"/>
                <a:gd name="T27" fmla="*/ 2147483647 h 131"/>
                <a:gd name="T28" fmla="*/ 2147483647 w 133"/>
                <a:gd name="T29" fmla="*/ 2147483647 h 131"/>
                <a:gd name="T30" fmla="*/ 2147483647 w 133"/>
                <a:gd name="T31" fmla="*/ 2147483647 h 131"/>
                <a:gd name="T32" fmla="*/ 2147483647 w 133"/>
                <a:gd name="T33" fmla="*/ 2147483647 h 131"/>
                <a:gd name="T34" fmla="*/ 2147483647 w 133"/>
                <a:gd name="T35" fmla="*/ 2147483647 h 131"/>
                <a:gd name="T36" fmla="*/ 2147483647 w 133"/>
                <a:gd name="T37" fmla="*/ 2147483647 h 131"/>
                <a:gd name="T38" fmla="*/ 2147483647 w 133"/>
                <a:gd name="T39" fmla="*/ 2147483647 h 131"/>
                <a:gd name="T40" fmla="*/ 2147483647 w 133"/>
                <a:gd name="T41" fmla="*/ 2147483647 h 131"/>
                <a:gd name="T42" fmla="*/ 2147483647 w 133"/>
                <a:gd name="T43" fmla="*/ 2147483647 h 131"/>
                <a:gd name="T44" fmla="*/ 2147483647 w 133"/>
                <a:gd name="T45" fmla="*/ 2147483647 h 131"/>
                <a:gd name="T46" fmla="*/ 2147483647 w 133"/>
                <a:gd name="T47" fmla="*/ 2147483647 h 131"/>
                <a:gd name="T48" fmla="*/ 2147483647 w 133"/>
                <a:gd name="T49" fmla="*/ 2147483647 h 131"/>
                <a:gd name="T50" fmla="*/ 2147483647 w 133"/>
                <a:gd name="T51" fmla="*/ 2147483647 h 131"/>
                <a:gd name="T52" fmla="*/ 2147483647 w 133"/>
                <a:gd name="T53" fmla="*/ 2147483647 h 131"/>
                <a:gd name="T54" fmla="*/ 2147483647 w 133"/>
                <a:gd name="T55" fmla="*/ 2147483647 h 131"/>
                <a:gd name="T56" fmla="*/ 2147483647 w 133"/>
                <a:gd name="T57" fmla="*/ 2147483647 h 131"/>
                <a:gd name="T58" fmla="*/ 2147483647 w 133"/>
                <a:gd name="T59" fmla="*/ 2147483647 h 131"/>
                <a:gd name="T60" fmla="*/ 2147483647 w 133"/>
                <a:gd name="T61" fmla="*/ 2147483647 h 131"/>
                <a:gd name="T62" fmla="*/ 2147483647 w 133"/>
                <a:gd name="T63" fmla="*/ 2147483647 h 131"/>
                <a:gd name="T64" fmla="*/ 2147483647 w 133"/>
                <a:gd name="T65" fmla="*/ 2147483647 h 131"/>
                <a:gd name="T66" fmla="*/ 2147483647 w 133"/>
                <a:gd name="T67" fmla="*/ 2147483647 h 131"/>
                <a:gd name="T68" fmla="*/ 2147483647 w 133"/>
                <a:gd name="T69" fmla="*/ 2147483647 h 131"/>
                <a:gd name="T70" fmla="*/ 2147483647 w 133"/>
                <a:gd name="T71" fmla="*/ 2147483647 h 131"/>
                <a:gd name="T72" fmla="*/ 2147483647 w 133"/>
                <a:gd name="T73" fmla="*/ 2147483647 h 131"/>
                <a:gd name="T74" fmla="*/ 2147483647 w 133"/>
                <a:gd name="T75" fmla="*/ 2147483647 h 131"/>
                <a:gd name="T76" fmla="*/ 2147483647 w 133"/>
                <a:gd name="T77" fmla="*/ 2147483647 h 131"/>
                <a:gd name="T78" fmla="*/ 2147483647 w 133"/>
                <a:gd name="T79" fmla="*/ 2147483647 h 131"/>
                <a:gd name="T80" fmla="*/ 2147483647 w 133"/>
                <a:gd name="T81" fmla="*/ 2147483647 h 131"/>
                <a:gd name="T82" fmla="*/ 2147483647 w 133"/>
                <a:gd name="T83" fmla="*/ 2147483647 h 131"/>
                <a:gd name="T84" fmla="*/ 2147483647 w 133"/>
                <a:gd name="T85" fmla="*/ 2147483647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31"/>
                <a:gd name="T131" fmla="*/ 133 w 133"/>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6" name="Freeform 23"/>
            <p:cNvSpPr>
              <a:spLocks noEditPoints="1"/>
            </p:cNvSpPr>
            <p:nvPr/>
          </p:nvSpPr>
          <p:spPr bwMode="auto">
            <a:xfrm>
              <a:off x="5233193" y="2789238"/>
              <a:ext cx="68263" cy="68263"/>
            </a:xfrm>
            <a:custGeom>
              <a:avLst/>
              <a:gdLst>
                <a:gd name="T0" fmla="*/ 2147483647 w 47"/>
                <a:gd name="T1" fmla="*/ 2147483647 h 47"/>
                <a:gd name="T2" fmla="*/ 0 w 47"/>
                <a:gd name="T3" fmla="*/ 2147483647 h 47"/>
                <a:gd name="T4" fmla="*/ 2147483647 w 47"/>
                <a:gd name="T5" fmla="*/ 0 h 47"/>
                <a:gd name="T6" fmla="*/ 2147483647 w 47"/>
                <a:gd name="T7" fmla="*/ 2147483647 h 47"/>
                <a:gd name="T8" fmla="*/ 2147483647 w 47"/>
                <a:gd name="T9" fmla="*/ 2147483647 h 47"/>
                <a:gd name="T10" fmla="*/ 2147483647 w 47"/>
                <a:gd name="T11" fmla="*/ 2147483647 h 47"/>
                <a:gd name="T12" fmla="*/ 2147483647 w 47"/>
                <a:gd name="T13" fmla="*/ 2147483647 h 47"/>
                <a:gd name="T14" fmla="*/ 2147483647 w 47"/>
                <a:gd name="T15" fmla="*/ 2147483647 h 47"/>
                <a:gd name="T16" fmla="*/ 2147483647 w 47"/>
                <a:gd name="T17" fmla="*/ 2147483647 h 47"/>
                <a:gd name="T18" fmla="*/ 2147483647 w 47"/>
                <a:gd name="T19" fmla="*/ 21474836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47"/>
                <a:gd name="T32" fmla="*/ 47 w 4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7" name="Freeform 24"/>
            <p:cNvSpPr/>
            <p:nvPr/>
          </p:nvSpPr>
          <p:spPr bwMode="auto">
            <a:xfrm>
              <a:off x="5695156" y="3054351"/>
              <a:ext cx="155575" cy="225425"/>
            </a:xfrm>
            <a:custGeom>
              <a:avLst/>
              <a:gdLst>
                <a:gd name="T0" fmla="*/ 0 w 107"/>
                <a:gd name="T1" fmla="*/ 2147483647 h 155"/>
                <a:gd name="T2" fmla="*/ 0 w 107"/>
                <a:gd name="T3" fmla="*/ 2147483647 h 155"/>
                <a:gd name="T4" fmla="*/ 2147483647 w 107"/>
                <a:gd name="T5" fmla="*/ 2147483647 h 155"/>
                <a:gd name="T6" fmla="*/ 2147483647 w 107"/>
                <a:gd name="T7" fmla="*/ 2147483647 h 155"/>
                <a:gd name="T8" fmla="*/ 2147483647 w 107"/>
                <a:gd name="T9" fmla="*/ 2147483647 h 155"/>
                <a:gd name="T10" fmla="*/ 2147483647 w 107"/>
                <a:gd name="T11" fmla="*/ 2147483647 h 155"/>
                <a:gd name="T12" fmla="*/ 0 w 107"/>
                <a:gd name="T13" fmla="*/ 2147483647 h 155"/>
                <a:gd name="T14" fmla="*/ 0 60000 65536"/>
                <a:gd name="T15" fmla="*/ 0 60000 65536"/>
                <a:gd name="T16" fmla="*/ 0 60000 65536"/>
                <a:gd name="T17" fmla="*/ 0 60000 65536"/>
                <a:gd name="T18" fmla="*/ 0 60000 65536"/>
                <a:gd name="T19" fmla="*/ 0 60000 65536"/>
                <a:gd name="T20" fmla="*/ 0 60000 65536"/>
                <a:gd name="T21" fmla="*/ 0 w 107"/>
                <a:gd name="T22" fmla="*/ 0 h 155"/>
                <a:gd name="T23" fmla="*/ 107 w 107"/>
                <a:gd name="T24" fmla="*/ 155 h 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8" name="Freeform 25"/>
            <p:cNvSpPr/>
            <p:nvPr/>
          </p:nvSpPr>
          <p:spPr bwMode="auto">
            <a:xfrm>
              <a:off x="5718968" y="2947988"/>
              <a:ext cx="107950" cy="101600"/>
            </a:xfrm>
            <a:custGeom>
              <a:avLst/>
              <a:gdLst>
                <a:gd name="T0" fmla="*/ 2147483647 w 74"/>
                <a:gd name="T1" fmla="*/ 0 h 69"/>
                <a:gd name="T2" fmla="*/ 2147483647 w 74"/>
                <a:gd name="T3" fmla="*/ 2147483647 h 69"/>
                <a:gd name="T4" fmla="*/ 2147483647 w 74"/>
                <a:gd name="T5" fmla="*/ 2147483647 h 69"/>
                <a:gd name="T6" fmla="*/ 2147483647 w 74"/>
                <a:gd name="T7" fmla="*/ 2147483647 h 69"/>
                <a:gd name="T8" fmla="*/ 2147483647 w 74"/>
                <a:gd name="T9" fmla="*/ 2147483647 h 69"/>
                <a:gd name="T10" fmla="*/ 2147483647 w 74"/>
                <a:gd name="T11" fmla="*/ 2147483647 h 69"/>
                <a:gd name="T12" fmla="*/ 2147483647 w 74"/>
                <a:gd name="T13" fmla="*/ 0 h 69"/>
                <a:gd name="T14" fmla="*/ 2147483647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69"/>
                <a:gd name="T26" fmla="*/ 74 w 7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59" name="Freeform 26"/>
            <p:cNvSpPr/>
            <p:nvPr/>
          </p:nvSpPr>
          <p:spPr bwMode="auto">
            <a:xfrm>
              <a:off x="5611018" y="2105026"/>
              <a:ext cx="334963" cy="203200"/>
            </a:xfrm>
            <a:custGeom>
              <a:avLst/>
              <a:gdLst>
                <a:gd name="T0" fmla="*/ 2147483647 w 230"/>
                <a:gd name="T1" fmla="*/ 2147483647 h 140"/>
                <a:gd name="T2" fmla="*/ 2147483647 w 230"/>
                <a:gd name="T3" fmla="*/ 2147483647 h 140"/>
                <a:gd name="T4" fmla="*/ 2147483647 w 230"/>
                <a:gd name="T5" fmla="*/ 2147483647 h 140"/>
                <a:gd name="T6" fmla="*/ 2147483647 w 230"/>
                <a:gd name="T7" fmla="*/ 2147483647 h 140"/>
                <a:gd name="T8" fmla="*/ 2147483647 w 230"/>
                <a:gd name="T9" fmla="*/ 2147483647 h 140"/>
                <a:gd name="T10" fmla="*/ 2147483647 w 230"/>
                <a:gd name="T11" fmla="*/ 2147483647 h 140"/>
                <a:gd name="T12" fmla="*/ 2147483647 w 230"/>
                <a:gd name="T13" fmla="*/ 2147483647 h 140"/>
                <a:gd name="T14" fmla="*/ 2147483647 w 230"/>
                <a:gd name="T15" fmla="*/ 2147483647 h 140"/>
                <a:gd name="T16" fmla="*/ 2147483647 w 230"/>
                <a:gd name="T17" fmla="*/ 2147483647 h 140"/>
                <a:gd name="T18" fmla="*/ 2147483647 w 230"/>
                <a:gd name="T19" fmla="*/ 2147483647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140"/>
                <a:gd name="T32" fmla="*/ 230 w 230"/>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60" name="Freeform 27"/>
            <p:cNvSpPr/>
            <p:nvPr/>
          </p:nvSpPr>
          <p:spPr bwMode="auto">
            <a:xfrm>
              <a:off x="6199981" y="3717926"/>
              <a:ext cx="261938" cy="254000"/>
            </a:xfrm>
            <a:custGeom>
              <a:avLst/>
              <a:gdLst>
                <a:gd name="T0" fmla="*/ 2147483647 w 165"/>
                <a:gd name="T1" fmla="*/ 2147483647 h 160"/>
                <a:gd name="T2" fmla="*/ 2147483647 w 165"/>
                <a:gd name="T3" fmla="*/ 2147483647 h 160"/>
                <a:gd name="T4" fmla="*/ 2147483647 w 165"/>
                <a:gd name="T5" fmla="*/ 0 h 160"/>
                <a:gd name="T6" fmla="*/ 2147483647 w 165"/>
                <a:gd name="T7" fmla="*/ 0 h 160"/>
                <a:gd name="T8" fmla="*/ 2147483647 w 165"/>
                <a:gd name="T9" fmla="*/ 2147483647 h 160"/>
                <a:gd name="T10" fmla="*/ 0 w 165"/>
                <a:gd name="T11" fmla="*/ 2147483647 h 160"/>
                <a:gd name="T12" fmla="*/ 0 w 165"/>
                <a:gd name="T13" fmla="*/ 2147483647 h 160"/>
                <a:gd name="T14" fmla="*/ 2147483647 w 165"/>
                <a:gd name="T15" fmla="*/ 2147483647 h 160"/>
                <a:gd name="T16" fmla="*/ 2147483647 w 165"/>
                <a:gd name="T17" fmla="*/ 2147483647 h 160"/>
                <a:gd name="T18" fmla="*/ 2147483647 w 165"/>
                <a:gd name="T19" fmla="*/ 2147483647 h 160"/>
                <a:gd name="T20" fmla="*/ 2147483647 w 165"/>
                <a:gd name="T21" fmla="*/ 2147483647 h 160"/>
                <a:gd name="T22" fmla="*/ 2147483647 w 165"/>
                <a:gd name="T23" fmla="*/ 2147483647 h 160"/>
                <a:gd name="T24" fmla="*/ 2147483647 w 165"/>
                <a:gd name="T25" fmla="*/ 2147483647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160"/>
                <a:gd name="T41" fmla="*/ 165 w 165"/>
                <a:gd name="T42" fmla="*/ 160 h 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61" name="Freeform 28"/>
            <p:cNvSpPr/>
            <p:nvPr/>
          </p:nvSpPr>
          <p:spPr bwMode="auto">
            <a:xfrm>
              <a:off x="7482681" y="3484563"/>
              <a:ext cx="106363" cy="103188"/>
            </a:xfrm>
            <a:custGeom>
              <a:avLst/>
              <a:gdLst>
                <a:gd name="T0" fmla="*/ 2147483647 w 67"/>
                <a:gd name="T1" fmla="*/ 2147483647 h 65"/>
                <a:gd name="T2" fmla="*/ 2147483647 w 67"/>
                <a:gd name="T3" fmla="*/ 2147483647 h 65"/>
                <a:gd name="T4" fmla="*/ 2147483647 w 67"/>
                <a:gd name="T5" fmla="*/ 0 h 65"/>
                <a:gd name="T6" fmla="*/ 2147483647 w 67"/>
                <a:gd name="T7" fmla="*/ 0 h 65"/>
                <a:gd name="T8" fmla="*/ 2147483647 w 67"/>
                <a:gd name="T9" fmla="*/ 2147483647 h 65"/>
                <a:gd name="T10" fmla="*/ 0 w 67"/>
                <a:gd name="T11" fmla="*/ 2147483647 h 65"/>
                <a:gd name="T12" fmla="*/ 0 w 67"/>
                <a:gd name="T13" fmla="*/ 2147483647 h 65"/>
                <a:gd name="T14" fmla="*/ 2147483647 w 67"/>
                <a:gd name="T15" fmla="*/ 2147483647 h 65"/>
                <a:gd name="T16" fmla="*/ 2147483647 w 67"/>
                <a:gd name="T17" fmla="*/ 2147483647 h 65"/>
                <a:gd name="T18" fmla="*/ 2147483647 w 67"/>
                <a:gd name="T19" fmla="*/ 2147483647 h 65"/>
                <a:gd name="T20" fmla="*/ 2147483647 w 67"/>
                <a:gd name="T21" fmla="*/ 2147483647 h 65"/>
                <a:gd name="T22" fmla="*/ 2147483647 w 67"/>
                <a:gd name="T23" fmla="*/ 2147483647 h 65"/>
                <a:gd name="T24" fmla="*/ 2147483647 w 67"/>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65"/>
                <a:gd name="T41" fmla="*/ 67 w 67"/>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62" name="Freeform 29"/>
            <p:cNvSpPr/>
            <p:nvPr/>
          </p:nvSpPr>
          <p:spPr bwMode="auto">
            <a:xfrm>
              <a:off x="5628481" y="4583113"/>
              <a:ext cx="935038" cy="858838"/>
            </a:xfrm>
            <a:custGeom>
              <a:avLst/>
              <a:gdLst>
                <a:gd name="T0" fmla="*/ 2147483647 w 642"/>
                <a:gd name="T1" fmla="*/ 0 h 589"/>
                <a:gd name="T2" fmla="*/ 2147483647 w 642"/>
                <a:gd name="T3" fmla="*/ 0 h 589"/>
                <a:gd name="T4" fmla="*/ 2147483647 w 642"/>
                <a:gd name="T5" fmla="*/ 2147483647 h 589"/>
                <a:gd name="T6" fmla="*/ 2147483647 w 642"/>
                <a:gd name="T7" fmla="*/ 2147483647 h 589"/>
                <a:gd name="T8" fmla="*/ 2147483647 w 642"/>
                <a:gd name="T9" fmla="*/ 2147483647 h 589"/>
                <a:gd name="T10" fmla="*/ 2147483647 w 642"/>
                <a:gd name="T11" fmla="*/ 2147483647 h 589"/>
                <a:gd name="T12" fmla="*/ 2147483647 w 642"/>
                <a:gd name="T13" fmla="*/ 2147483647 h 589"/>
                <a:gd name="T14" fmla="*/ 2147483647 w 642"/>
                <a:gd name="T15" fmla="*/ 2147483647 h 589"/>
                <a:gd name="T16" fmla="*/ 2147483647 w 642"/>
                <a:gd name="T17" fmla="*/ 2147483647 h 589"/>
                <a:gd name="T18" fmla="*/ 2147483647 w 642"/>
                <a:gd name="T19" fmla="*/ 2147483647 h 589"/>
                <a:gd name="T20" fmla="*/ 2147483647 w 642"/>
                <a:gd name="T21" fmla="*/ 2147483647 h 589"/>
                <a:gd name="T22" fmla="*/ 2147483647 w 642"/>
                <a:gd name="T23" fmla="*/ 2147483647 h 589"/>
                <a:gd name="T24" fmla="*/ 2147483647 w 642"/>
                <a:gd name="T25" fmla="*/ 2147483647 h 589"/>
                <a:gd name="T26" fmla="*/ 2147483647 w 642"/>
                <a:gd name="T27" fmla="*/ 2147483647 h 589"/>
                <a:gd name="T28" fmla="*/ 2147483647 w 642"/>
                <a:gd name="T29" fmla="*/ 2147483647 h 589"/>
                <a:gd name="T30" fmla="*/ 2147483647 w 642"/>
                <a:gd name="T31" fmla="*/ 2147483647 h 589"/>
                <a:gd name="T32" fmla="*/ 2147483647 w 642"/>
                <a:gd name="T33" fmla="*/ 2147483647 h 589"/>
                <a:gd name="T34" fmla="*/ 2147483647 w 642"/>
                <a:gd name="T35" fmla="*/ 2147483647 h 589"/>
                <a:gd name="T36" fmla="*/ 2147483647 w 642"/>
                <a:gd name="T37" fmla="*/ 2147483647 h 589"/>
                <a:gd name="T38" fmla="*/ 2147483647 w 642"/>
                <a:gd name="T39" fmla="*/ 2147483647 h 589"/>
                <a:gd name="T40" fmla="*/ 2147483647 w 642"/>
                <a:gd name="T41" fmla="*/ 2147483647 h 589"/>
                <a:gd name="T42" fmla="*/ 2147483647 w 642"/>
                <a:gd name="T43" fmla="*/ 2147483647 h 589"/>
                <a:gd name="T44" fmla="*/ 2147483647 w 642"/>
                <a:gd name="T45" fmla="*/ 2147483647 h 589"/>
                <a:gd name="T46" fmla="*/ 2147483647 w 642"/>
                <a:gd name="T47" fmla="*/ 2147483647 h 589"/>
                <a:gd name="T48" fmla="*/ 2147483647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2"/>
                <a:gd name="T76" fmla="*/ 0 h 589"/>
                <a:gd name="T77" fmla="*/ 642 w 642"/>
                <a:gd name="T78" fmla="*/ 589 h 5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63" name="Freeform 30"/>
            <p:cNvSpPr/>
            <p:nvPr/>
          </p:nvSpPr>
          <p:spPr bwMode="auto">
            <a:xfrm>
              <a:off x="5890418" y="5467351"/>
              <a:ext cx="387350" cy="52388"/>
            </a:xfrm>
            <a:custGeom>
              <a:avLst/>
              <a:gdLst>
                <a:gd name="T0" fmla="*/ 0 w 266"/>
                <a:gd name="T1" fmla="*/ 0 h 36"/>
                <a:gd name="T2" fmla="*/ 2147483647 w 266"/>
                <a:gd name="T3" fmla="*/ 0 h 36"/>
                <a:gd name="T4" fmla="*/ 2147483647 w 266"/>
                <a:gd name="T5" fmla="*/ 2147483647 h 36"/>
                <a:gd name="T6" fmla="*/ 2147483647 w 266"/>
                <a:gd name="T7" fmla="*/ 2147483647 h 36"/>
                <a:gd name="T8" fmla="*/ 0 w 266"/>
                <a:gd name="T9" fmla="*/ 0 h 36"/>
                <a:gd name="T10" fmla="*/ 0 60000 65536"/>
                <a:gd name="T11" fmla="*/ 0 60000 65536"/>
                <a:gd name="T12" fmla="*/ 0 60000 65536"/>
                <a:gd name="T13" fmla="*/ 0 60000 65536"/>
                <a:gd name="T14" fmla="*/ 0 60000 65536"/>
                <a:gd name="T15" fmla="*/ 0 w 266"/>
                <a:gd name="T16" fmla="*/ 0 h 36"/>
                <a:gd name="T17" fmla="*/ 266 w 266"/>
                <a:gd name="T18" fmla="*/ 36 h 36"/>
              </a:gdLst>
              <a:ahLst/>
              <a:cxnLst>
                <a:cxn ang="T10">
                  <a:pos x="T0" y="T1"/>
                </a:cxn>
                <a:cxn ang="T11">
                  <a:pos x="T2" y="T3"/>
                </a:cxn>
                <a:cxn ang="T12">
                  <a:pos x="T4" y="T5"/>
                </a:cxn>
                <a:cxn ang="T13">
                  <a:pos x="T6" y="T7"/>
                </a:cxn>
                <a:cxn ang="T14">
                  <a:pos x="T8" y="T9"/>
                </a:cxn>
              </a:cxnLst>
              <a:rect l="T15" t="T16" r="T17" b="T18"/>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64" name="Oval 34"/>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65" name="Oval 35"/>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66" name="Oval 36"/>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67" name="Oval 37"/>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68" name="Oval 38"/>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69" name="Oval 39"/>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0" name="Oval 40"/>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1" name="Oval 41"/>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2" name="Oval 42"/>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3" name="Oval 43"/>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4" name="Oval 44"/>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5" name="Oval 45"/>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6" name="Oval 46"/>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7" name="Oval 47"/>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8" name="Oval 48"/>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79" name="Oval 49"/>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80" name="Oval 50"/>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81" name="Oval 51"/>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82" name="Freeform 52"/>
            <p:cNvSpPr/>
            <p:nvPr/>
          </p:nvSpPr>
          <p:spPr bwMode="auto">
            <a:xfrm>
              <a:off x="5522118" y="2360613"/>
              <a:ext cx="57150" cy="79375"/>
            </a:xfrm>
            <a:custGeom>
              <a:avLst/>
              <a:gdLst>
                <a:gd name="T0" fmla="*/ 2147483647 w 40"/>
                <a:gd name="T1" fmla="*/ 2147483647 h 55"/>
                <a:gd name="T2" fmla="*/ 2147483647 w 40"/>
                <a:gd name="T3" fmla="*/ 2147483647 h 55"/>
                <a:gd name="T4" fmla="*/ 0 w 40"/>
                <a:gd name="T5" fmla="*/ 2147483647 h 55"/>
                <a:gd name="T6" fmla="*/ 2147483647 w 40"/>
                <a:gd name="T7" fmla="*/ 2147483647 h 55"/>
                <a:gd name="T8" fmla="*/ 2147483647 w 40"/>
                <a:gd name="T9" fmla="*/ 0 h 55"/>
                <a:gd name="T10" fmla="*/ 2147483647 w 40"/>
                <a:gd name="T11" fmla="*/ 2147483647 h 55"/>
                <a:gd name="T12" fmla="*/ 2147483647 w 40"/>
                <a:gd name="T13" fmla="*/ 2147483647 h 55"/>
                <a:gd name="T14" fmla="*/ 2147483647 w 40"/>
                <a:gd name="T15" fmla="*/ 2147483647 h 55"/>
                <a:gd name="T16" fmla="*/ 2147483647 w 40"/>
                <a:gd name="T17" fmla="*/ 2147483647 h 55"/>
                <a:gd name="T18" fmla="*/ 2147483647 w 40"/>
                <a:gd name="T19" fmla="*/ 2147483647 h 55"/>
                <a:gd name="T20" fmla="*/ 2147483647 w 40"/>
                <a:gd name="T21" fmla="*/ 2147483647 h 55"/>
                <a:gd name="T22" fmla="*/ 2147483647 w 40"/>
                <a:gd name="T23" fmla="*/ 2147483647 h 55"/>
                <a:gd name="T24" fmla="*/ 2147483647 w 40"/>
                <a:gd name="T25" fmla="*/ 2147483647 h 55"/>
                <a:gd name="T26" fmla="*/ 2147483647 w 40"/>
                <a:gd name="T27" fmla="*/ 2147483647 h 55"/>
                <a:gd name="T28" fmla="*/ 2147483647 w 40"/>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55"/>
                <a:gd name="T47" fmla="*/ 40 w 40"/>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3" name="Freeform 53"/>
            <p:cNvSpPr>
              <a:spLocks noEditPoints="1"/>
            </p:cNvSpPr>
            <p:nvPr/>
          </p:nvSpPr>
          <p:spPr bwMode="auto">
            <a:xfrm>
              <a:off x="5593556" y="2360613"/>
              <a:ext cx="58738" cy="79375"/>
            </a:xfrm>
            <a:custGeom>
              <a:avLst/>
              <a:gdLst>
                <a:gd name="T0" fmla="*/ 2147483647 w 41"/>
                <a:gd name="T1" fmla="*/ 2147483647 h 54"/>
                <a:gd name="T2" fmla="*/ 2147483647 w 41"/>
                <a:gd name="T3" fmla="*/ 2147483647 h 54"/>
                <a:gd name="T4" fmla="*/ 2147483647 w 41"/>
                <a:gd name="T5" fmla="*/ 2147483647 h 54"/>
                <a:gd name="T6" fmla="*/ 2147483647 w 41"/>
                <a:gd name="T7" fmla="*/ 2147483647 h 54"/>
                <a:gd name="T8" fmla="*/ 0 w 41"/>
                <a:gd name="T9" fmla="*/ 2147483647 h 54"/>
                <a:gd name="T10" fmla="*/ 0 w 41"/>
                <a:gd name="T11" fmla="*/ 0 h 54"/>
                <a:gd name="T12" fmla="*/ 2147483647 w 41"/>
                <a:gd name="T13" fmla="*/ 0 h 54"/>
                <a:gd name="T14" fmla="*/ 2147483647 w 41"/>
                <a:gd name="T15" fmla="*/ 2147483647 h 54"/>
                <a:gd name="T16" fmla="*/ 2147483647 w 41"/>
                <a:gd name="T17" fmla="*/ 2147483647 h 54"/>
                <a:gd name="T18" fmla="*/ 2147483647 w 41"/>
                <a:gd name="T19" fmla="*/ 2147483647 h 54"/>
                <a:gd name="T20" fmla="*/ 2147483647 w 41"/>
                <a:gd name="T21" fmla="*/ 2147483647 h 54"/>
                <a:gd name="T22" fmla="*/ 2147483647 w 41"/>
                <a:gd name="T23" fmla="*/ 2147483647 h 54"/>
                <a:gd name="T24" fmla="*/ 2147483647 w 41"/>
                <a:gd name="T25" fmla="*/ 2147483647 h 54"/>
                <a:gd name="T26" fmla="*/ 2147483647 w 41"/>
                <a:gd name="T27" fmla="*/ 2147483647 h 54"/>
                <a:gd name="T28" fmla="*/ 2147483647 w 41"/>
                <a:gd name="T29" fmla="*/ 2147483647 h 54"/>
                <a:gd name="T30" fmla="*/ 2147483647 w 41"/>
                <a:gd name="T31" fmla="*/ 2147483647 h 54"/>
                <a:gd name="T32" fmla="*/ 2147483647 w 41"/>
                <a:gd name="T33" fmla="*/ 2147483647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54"/>
                <a:gd name="T53" fmla="*/ 41 w 41"/>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4" name="Freeform 54"/>
            <p:cNvSpPr/>
            <p:nvPr/>
          </p:nvSpPr>
          <p:spPr bwMode="auto">
            <a:xfrm>
              <a:off x="5666581" y="2360613"/>
              <a:ext cx="50800" cy="79375"/>
            </a:xfrm>
            <a:custGeom>
              <a:avLst/>
              <a:gdLst>
                <a:gd name="T0" fmla="*/ 0 w 32"/>
                <a:gd name="T1" fmla="*/ 2147483647 h 50"/>
                <a:gd name="T2" fmla="*/ 0 w 32"/>
                <a:gd name="T3" fmla="*/ 0 h 50"/>
                <a:gd name="T4" fmla="*/ 2147483647 w 32"/>
                <a:gd name="T5" fmla="*/ 0 h 50"/>
                <a:gd name="T6" fmla="*/ 2147483647 w 32"/>
                <a:gd name="T7" fmla="*/ 2147483647 h 50"/>
                <a:gd name="T8" fmla="*/ 2147483647 w 32"/>
                <a:gd name="T9" fmla="*/ 2147483647 h 50"/>
                <a:gd name="T10" fmla="*/ 2147483647 w 32"/>
                <a:gd name="T11" fmla="*/ 2147483647 h 50"/>
                <a:gd name="T12" fmla="*/ 2147483647 w 32"/>
                <a:gd name="T13" fmla="*/ 2147483647 h 50"/>
                <a:gd name="T14" fmla="*/ 2147483647 w 32"/>
                <a:gd name="T15" fmla="*/ 2147483647 h 50"/>
                <a:gd name="T16" fmla="*/ 2147483647 w 32"/>
                <a:gd name="T17" fmla="*/ 2147483647 h 50"/>
                <a:gd name="T18" fmla="*/ 2147483647 w 32"/>
                <a:gd name="T19" fmla="*/ 2147483647 h 50"/>
                <a:gd name="T20" fmla="*/ 2147483647 w 32"/>
                <a:gd name="T21" fmla="*/ 2147483647 h 50"/>
                <a:gd name="T22" fmla="*/ 2147483647 w 32"/>
                <a:gd name="T23" fmla="*/ 2147483647 h 50"/>
                <a:gd name="T24" fmla="*/ 0 w 32"/>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0"/>
                <a:gd name="T41" fmla="*/ 32 w 32"/>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5" name="Freeform 55"/>
            <p:cNvSpPr>
              <a:spLocks noEditPoints="1"/>
            </p:cNvSpPr>
            <p:nvPr/>
          </p:nvSpPr>
          <p:spPr bwMode="auto">
            <a:xfrm>
              <a:off x="5723731" y="2360613"/>
              <a:ext cx="69850" cy="79375"/>
            </a:xfrm>
            <a:custGeom>
              <a:avLst/>
              <a:gdLst>
                <a:gd name="T0" fmla="*/ 2147483647 w 44"/>
                <a:gd name="T1" fmla="*/ 2147483647 h 50"/>
                <a:gd name="T2" fmla="*/ 2147483647 w 44"/>
                <a:gd name="T3" fmla="*/ 2147483647 h 50"/>
                <a:gd name="T4" fmla="*/ 2147483647 w 44"/>
                <a:gd name="T5" fmla="*/ 2147483647 h 50"/>
                <a:gd name="T6" fmla="*/ 2147483647 w 44"/>
                <a:gd name="T7" fmla="*/ 2147483647 h 50"/>
                <a:gd name="T8" fmla="*/ 0 w 44"/>
                <a:gd name="T9" fmla="*/ 2147483647 h 50"/>
                <a:gd name="T10" fmla="*/ 2147483647 w 44"/>
                <a:gd name="T11" fmla="*/ 0 h 50"/>
                <a:gd name="T12" fmla="*/ 2147483647 w 44"/>
                <a:gd name="T13" fmla="*/ 0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50"/>
                <a:gd name="T41" fmla="*/ 44 w 4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6" name="Freeform 56"/>
            <p:cNvSpPr/>
            <p:nvPr/>
          </p:nvSpPr>
          <p:spPr bwMode="auto">
            <a:xfrm>
              <a:off x="5790406" y="2360613"/>
              <a:ext cx="57150" cy="79375"/>
            </a:xfrm>
            <a:custGeom>
              <a:avLst/>
              <a:gdLst>
                <a:gd name="T0" fmla="*/ 2147483647 w 36"/>
                <a:gd name="T1" fmla="*/ 2147483647 h 50"/>
                <a:gd name="T2" fmla="*/ 2147483647 w 36"/>
                <a:gd name="T3" fmla="*/ 2147483647 h 50"/>
                <a:gd name="T4" fmla="*/ 2147483647 w 36"/>
                <a:gd name="T5" fmla="*/ 2147483647 h 50"/>
                <a:gd name="T6" fmla="*/ 2147483647 w 36"/>
                <a:gd name="T7" fmla="*/ 2147483647 h 50"/>
                <a:gd name="T8" fmla="*/ 0 w 36"/>
                <a:gd name="T9" fmla="*/ 2147483647 h 50"/>
                <a:gd name="T10" fmla="*/ 0 w 36"/>
                <a:gd name="T11" fmla="*/ 0 h 50"/>
                <a:gd name="T12" fmla="*/ 2147483647 w 36"/>
                <a:gd name="T13" fmla="*/ 0 h 50"/>
                <a:gd name="T14" fmla="*/ 2147483647 w 36"/>
                <a:gd name="T15" fmla="*/ 2147483647 h 50"/>
                <a:gd name="T16" fmla="*/ 2147483647 w 36"/>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7"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22588" name="Freeform 58"/>
            <p:cNvSpPr/>
            <p:nvPr/>
          </p:nvSpPr>
          <p:spPr bwMode="auto">
            <a:xfrm>
              <a:off x="5884068" y="2360613"/>
              <a:ext cx="65088" cy="79375"/>
            </a:xfrm>
            <a:custGeom>
              <a:avLst/>
              <a:gdLst>
                <a:gd name="T0" fmla="*/ 2147483647 w 41"/>
                <a:gd name="T1" fmla="*/ 2147483647 h 50"/>
                <a:gd name="T2" fmla="*/ 2147483647 w 41"/>
                <a:gd name="T3" fmla="*/ 2147483647 h 50"/>
                <a:gd name="T4" fmla="*/ 0 w 41"/>
                <a:gd name="T5" fmla="*/ 0 h 50"/>
                <a:gd name="T6" fmla="*/ 2147483647 w 41"/>
                <a:gd name="T7" fmla="*/ 0 h 50"/>
                <a:gd name="T8" fmla="*/ 2147483647 w 41"/>
                <a:gd name="T9" fmla="*/ 2147483647 h 50"/>
                <a:gd name="T10" fmla="*/ 2147483647 w 41"/>
                <a:gd name="T11" fmla="*/ 0 h 50"/>
                <a:gd name="T12" fmla="*/ 2147483647 w 41"/>
                <a:gd name="T13" fmla="*/ 0 h 50"/>
                <a:gd name="T14" fmla="*/ 2147483647 w 41"/>
                <a:gd name="T15" fmla="*/ 2147483647 h 50"/>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0"/>
                <a:gd name="T26" fmla="*/ 41 w 4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2589" name="Freeform 59"/>
            <p:cNvSpPr/>
            <p:nvPr/>
          </p:nvSpPr>
          <p:spPr bwMode="auto">
            <a:xfrm>
              <a:off x="5958681" y="2360613"/>
              <a:ext cx="52388" cy="79375"/>
            </a:xfrm>
            <a:custGeom>
              <a:avLst/>
              <a:gdLst>
                <a:gd name="T0" fmla="*/ 0 w 33"/>
                <a:gd name="T1" fmla="*/ 2147483647 h 50"/>
                <a:gd name="T2" fmla="*/ 0 w 33"/>
                <a:gd name="T3" fmla="*/ 0 h 50"/>
                <a:gd name="T4" fmla="*/ 2147483647 w 33"/>
                <a:gd name="T5" fmla="*/ 0 h 50"/>
                <a:gd name="T6" fmla="*/ 2147483647 w 33"/>
                <a:gd name="T7" fmla="*/ 2147483647 h 50"/>
                <a:gd name="T8" fmla="*/ 2147483647 w 33"/>
                <a:gd name="T9" fmla="*/ 2147483647 h 50"/>
                <a:gd name="T10" fmla="*/ 2147483647 w 33"/>
                <a:gd name="T11" fmla="*/ 2147483647 h 50"/>
                <a:gd name="T12" fmla="*/ 2147483647 w 33"/>
                <a:gd name="T13" fmla="*/ 2147483647 h 50"/>
                <a:gd name="T14" fmla="*/ 2147483647 w 33"/>
                <a:gd name="T15" fmla="*/ 2147483647 h 50"/>
                <a:gd name="T16" fmla="*/ 2147483647 w 33"/>
                <a:gd name="T17" fmla="*/ 2147483647 h 50"/>
                <a:gd name="T18" fmla="*/ 2147483647 w 33"/>
                <a:gd name="T19" fmla="*/ 2147483647 h 50"/>
                <a:gd name="T20" fmla="*/ 2147483647 w 33"/>
                <a:gd name="T21" fmla="*/ 2147483647 h 50"/>
                <a:gd name="T22" fmla="*/ 2147483647 w 33"/>
                <a:gd name="T23" fmla="*/ 2147483647 h 50"/>
                <a:gd name="T24" fmla="*/ 0 w 33"/>
                <a:gd name="T25" fmla="*/ 214748364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50"/>
                <a:gd name="T41" fmla="*/ 33 w 3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22532" name="矩形 94"/>
          <p:cNvSpPr>
            <a:spLocks noChangeArrowheads="1"/>
          </p:cNvSpPr>
          <p:nvPr/>
        </p:nvSpPr>
        <p:spPr bwMode="auto">
          <a:xfrm>
            <a:off x="8399463" y="2857500"/>
            <a:ext cx="2798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faucibus orci luctus et ultrices posuere cubilia Curae; Donec velit neque, auctor sit amet aliquam vel, ullamcorper sit amet ligula. Nulla</a:t>
            </a:r>
          </a:p>
        </p:txBody>
      </p:sp>
      <p:sp>
        <p:nvSpPr>
          <p:cNvPr id="22533" name="矩形 96"/>
          <p:cNvSpPr>
            <a:spLocks noChangeArrowheads="1"/>
          </p:cNvSpPr>
          <p:nvPr/>
        </p:nvSpPr>
        <p:spPr bwMode="auto">
          <a:xfrm>
            <a:off x="8399463" y="3951288"/>
            <a:ext cx="2903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faucibus orci luctus et ultrices posuere cubilia Curae; Donec velit neque, auctor sit amet aliquam vel, ullamcorper sit amet ligula. Nulla</a:t>
            </a:r>
          </a:p>
        </p:txBody>
      </p:sp>
      <p:grpSp>
        <p:nvGrpSpPr>
          <p:cNvPr id="22534" name="组合 98"/>
          <p:cNvGrpSpPr/>
          <p:nvPr/>
        </p:nvGrpSpPr>
        <p:grpSpPr bwMode="auto">
          <a:xfrm>
            <a:off x="8007350" y="3271838"/>
            <a:ext cx="330200" cy="1243012"/>
            <a:chOff x="7970042" y="3116923"/>
            <a:chExt cx="542192" cy="2045829"/>
          </a:xfrm>
        </p:grpSpPr>
        <p:sp>
          <p:nvSpPr>
            <p:cNvPr id="96" name="KSO_Shape"/>
            <p:cNvSpPr/>
            <p:nvPr/>
          </p:nvSpPr>
          <p:spPr>
            <a:xfrm>
              <a:off x="7970042" y="3116923"/>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KSO_Shape"/>
            <p:cNvSpPr/>
            <p:nvPr/>
          </p:nvSpPr>
          <p:spPr>
            <a:xfrm>
              <a:off x="7970042" y="4757767"/>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22535" name="矩形 99"/>
          <p:cNvSpPr>
            <a:spLocks noChangeArrowheads="1"/>
          </p:cNvSpPr>
          <p:nvPr/>
        </p:nvSpPr>
        <p:spPr bwMode="auto">
          <a:xfrm>
            <a:off x="1408113" y="3429000"/>
            <a:ext cx="3106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a:t>
            </a:r>
            <a:endParaRPr lang="en-US" altLang="zh-CN" sz="1400">
              <a:solidFill>
                <a:schemeClr val="bg1"/>
              </a:solidFill>
            </a:endParaRPr>
          </a:p>
          <a:p>
            <a:pPr eaLnBrk="1" hangingPunct="1"/>
            <a:r>
              <a:rPr lang="zh-CN" altLang="en-US" sz="1400">
                <a:solidFill>
                  <a:schemeClr val="bg1"/>
                </a:solidFill>
              </a:rPr>
              <a:t>lorem ut libero malesuada feugiat. Vestibulum ac diam sit amet quam vehiculaVestibulum ante ipsum primis in faucibus</a:t>
            </a:r>
          </a:p>
        </p:txBody>
      </p:sp>
      <p:sp>
        <p:nvSpPr>
          <p:cNvPr id="22536" name="矩形 100"/>
          <p:cNvSpPr>
            <a:spLocks noChangeArrowheads="1"/>
          </p:cNvSpPr>
          <p:nvPr/>
        </p:nvSpPr>
        <p:spPr bwMode="auto">
          <a:xfrm>
            <a:off x="1408113" y="2474913"/>
            <a:ext cx="230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a:solidFill>
                  <a:srgbClr val="FA9A60"/>
                </a:solidFill>
              </a:rPr>
              <a:t>DONEC SOLLICITUDIN. </a:t>
            </a:r>
            <a:endParaRPr lang="zh-CN" altLang="en-US" sz="2800">
              <a:solidFill>
                <a:srgbClr val="FA9A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23555"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24579" name="组合 2"/>
          <p:cNvGrpSpPr/>
          <p:nvPr/>
        </p:nvGrpSpPr>
        <p:grpSpPr bwMode="auto">
          <a:xfrm>
            <a:off x="8634413" y="2009775"/>
            <a:ext cx="1519237" cy="1627188"/>
            <a:chOff x="8748568" y="2483589"/>
            <a:chExt cx="1519051" cy="1626520"/>
          </a:xfrm>
        </p:grpSpPr>
        <p:grpSp>
          <p:nvGrpSpPr>
            <p:cNvPr id="24599" name="组合 4"/>
            <p:cNvGrpSpPr/>
            <p:nvPr/>
          </p:nvGrpSpPr>
          <p:grpSpPr bwMode="auto">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 name="椭圆 5"/>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4580" name="组合 8"/>
          <p:cNvGrpSpPr/>
          <p:nvPr/>
        </p:nvGrpSpPr>
        <p:grpSpPr bwMode="auto">
          <a:xfrm>
            <a:off x="5260975" y="2132013"/>
            <a:ext cx="1689100" cy="1416050"/>
            <a:chOff x="5430007" y="2631481"/>
            <a:chExt cx="1689627" cy="1416372"/>
          </a:xfrm>
        </p:grpSpPr>
        <p:grpSp>
          <p:nvGrpSpPr>
            <p:cNvPr id="24595" name="组合 9"/>
            <p:cNvGrpSpPr/>
            <p:nvPr/>
          </p:nvGrpSpPr>
          <p:grpSpPr bwMode="auto">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1" name="椭圆 10"/>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4581" name="组合 13"/>
          <p:cNvGrpSpPr/>
          <p:nvPr/>
        </p:nvGrpSpPr>
        <p:grpSpPr bwMode="auto">
          <a:xfrm>
            <a:off x="2163763" y="1952625"/>
            <a:ext cx="1414462" cy="1595438"/>
            <a:chOff x="1834771" y="2450818"/>
            <a:chExt cx="1413234" cy="1595037"/>
          </a:xfrm>
        </p:grpSpPr>
        <p:grpSp>
          <p:nvGrpSpPr>
            <p:cNvPr id="24591" name="组合 14"/>
            <p:cNvGrpSpPr/>
            <p:nvPr/>
          </p:nvGrpSpPr>
          <p:grpSpPr bwMode="auto">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6" name="椭圆 15"/>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sp>
        <p:nvSpPr>
          <p:cNvPr id="24582" name="矩形 18"/>
          <p:cNvSpPr>
            <a:spLocks noChangeArrowheads="1"/>
          </p:cNvSpPr>
          <p:nvPr/>
        </p:nvSpPr>
        <p:spPr bwMode="auto">
          <a:xfrm>
            <a:off x="170815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 luctus et ultrices posuere cubilia Curae; Donec velit neque, auctor sit amet aliquam vel</a:t>
            </a:r>
          </a:p>
        </p:txBody>
      </p:sp>
      <p:sp>
        <p:nvSpPr>
          <p:cNvPr id="24583"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4584" name="矩形 20"/>
          <p:cNvSpPr>
            <a:spLocks noChangeArrowheads="1"/>
          </p:cNvSpPr>
          <p:nvPr/>
        </p:nvSpPr>
        <p:spPr bwMode="auto">
          <a:xfrm>
            <a:off x="4899025"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 luctus et ultrices posuere cubilia Curae; Donec velit neque, auctor sit amet aliquam vel</a:t>
            </a:r>
          </a:p>
        </p:txBody>
      </p:sp>
      <p:sp>
        <p:nvSpPr>
          <p:cNvPr id="24585"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4586" name="矩形 22"/>
          <p:cNvSpPr>
            <a:spLocks noChangeArrowheads="1"/>
          </p:cNvSpPr>
          <p:nvPr/>
        </p:nvSpPr>
        <p:spPr bwMode="auto">
          <a:xfrm>
            <a:off x="821690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 luctus et ultrices posuere cubilia Curae; Donec velit neque, auctor sit amet aliquam vel</a:t>
            </a:r>
          </a:p>
        </p:txBody>
      </p:sp>
      <p:sp>
        <p:nvSpPr>
          <p:cNvPr id="24587"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4588" name="矩形 1"/>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rPr>
              <a:t>15%</a:t>
            </a:r>
            <a:endParaRPr lang="zh-CN" altLang="en-US" sz="2000">
              <a:solidFill>
                <a:schemeClr val="bg1"/>
              </a:solidFill>
            </a:endParaRPr>
          </a:p>
        </p:txBody>
      </p:sp>
      <p:sp>
        <p:nvSpPr>
          <p:cNvPr id="24589" name="矩形 24"/>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rPr>
              <a:t>38%</a:t>
            </a:r>
            <a:endParaRPr lang="zh-CN" altLang="en-US" sz="2000">
              <a:solidFill>
                <a:schemeClr val="bg1"/>
              </a:solidFill>
            </a:endParaRPr>
          </a:p>
        </p:txBody>
      </p:sp>
      <p:sp>
        <p:nvSpPr>
          <p:cNvPr id="24590" name="矩形 25"/>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2000">
                <a:solidFill>
                  <a:schemeClr val="bg1"/>
                </a:solidFill>
              </a:rPr>
              <a:t>73%</a:t>
            </a:r>
            <a:endParaRPr lang="zh-CN" altLang="en-US" sz="20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1026" name="图表 6"/>
          <p:cNvGraphicFramePr/>
          <p:nvPr/>
        </p:nvGraphicFramePr>
        <p:xfrm>
          <a:off x="1397000" y="2239963"/>
          <a:ext cx="4927600" cy="3317875"/>
        </p:xfrm>
        <a:graphic>
          <a:graphicData uri="http://schemas.openxmlformats.org/presentationml/2006/ole">
            <mc:AlternateContent xmlns:mc="http://schemas.openxmlformats.org/markup-compatibility/2006">
              <mc:Choice xmlns:v="urn:schemas-microsoft-com:vml" Requires="v">
                <p:oleObj name="图表" r:id="rId2" imgW="4931410" imgH="3322320" progId="Excel.Chart.8">
                  <p:embed/>
                </p:oleObj>
              </mc:Choice>
              <mc:Fallback>
                <p:oleObj name="图表" r:id="rId2" imgW="4931410" imgH="3322320" progId="Excel.Chart.8">
                  <p:embed/>
                  <p:pic>
                    <p:nvPicPr>
                      <p:cNvPr id="0" name="图表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239963"/>
                        <a:ext cx="4927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椭圆 7"/>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0" name="椭圆 9"/>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1" name="椭圆 10"/>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33" name="矩形 12"/>
          <p:cNvSpPr>
            <a:spLocks noChangeArrowheads="1"/>
          </p:cNvSpPr>
          <p:nvPr/>
        </p:nvSpPr>
        <p:spPr bwMode="auto">
          <a:xfrm>
            <a:off x="6530975" y="4773613"/>
            <a:ext cx="280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faucibus orci luctus et ultrices posuere cubilia Curae; Donec velit neque, auctor sit amet aliquam vel, ullamcorper sit amet ligula. Nulla</a:t>
            </a:r>
          </a:p>
        </p:txBody>
      </p:sp>
      <p:sp>
        <p:nvSpPr>
          <p:cNvPr id="1034" name="矩形 13"/>
          <p:cNvSpPr>
            <a:spLocks noChangeArrowheads="1"/>
          </p:cNvSpPr>
          <p:nvPr/>
        </p:nvSpPr>
        <p:spPr bwMode="auto">
          <a:xfrm>
            <a:off x="6530975" y="2679700"/>
            <a:ext cx="2800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faucibus orci luctus et ultrices posuere cubilia Curae; Donec velit neque, auctor sit amet aliquam vel, ullamcorper sit amet ligula. Nulla</a:t>
            </a:r>
          </a:p>
        </p:txBody>
      </p:sp>
      <p:sp>
        <p:nvSpPr>
          <p:cNvPr id="1035" name="矩形 14"/>
          <p:cNvSpPr>
            <a:spLocks noChangeArrowheads="1"/>
          </p:cNvSpPr>
          <p:nvPr/>
        </p:nvSpPr>
        <p:spPr bwMode="auto">
          <a:xfrm>
            <a:off x="6530975" y="4437063"/>
            <a:ext cx="206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FA9A60"/>
                </a:solidFill>
                <a:latin typeface="Arial" panose="020B0604020202020204" pitchFamily="34" charset="0"/>
              </a:rPr>
              <a:t>ADD YOUR TEXT</a:t>
            </a:r>
          </a:p>
        </p:txBody>
      </p:sp>
      <p:sp>
        <p:nvSpPr>
          <p:cNvPr id="1036" name="矩形 15"/>
          <p:cNvSpPr>
            <a:spLocks noChangeArrowheads="1"/>
          </p:cNvSpPr>
          <p:nvPr/>
        </p:nvSpPr>
        <p:spPr bwMode="auto">
          <a:xfrm>
            <a:off x="6530975" y="2335213"/>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solidFill>
                  <a:srgbClr val="B4B17A"/>
                </a:solidFill>
                <a:latin typeface="Arial" panose="020B0604020202020204" pitchFamily="34" charset="0"/>
              </a:rPr>
              <a:t>ADD YOUR TEXT</a:t>
            </a:r>
          </a:p>
        </p:txBody>
      </p:sp>
      <p:sp>
        <p:nvSpPr>
          <p:cNvPr id="17" name="KSO_Shape"/>
          <p:cNvSpPr/>
          <p:nvPr/>
        </p:nvSpPr>
        <p:spPr>
          <a:xfrm>
            <a:off x="2143125" y="2436813"/>
            <a:ext cx="438150"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KSO_Shape"/>
          <p:cNvSpPr/>
          <p:nvPr/>
        </p:nvSpPr>
        <p:spPr>
          <a:xfrm>
            <a:off x="2252663" y="5064125"/>
            <a:ext cx="460375" cy="37465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050" name="图表 2"/>
          <p:cNvGraphicFramePr/>
          <p:nvPr/>
        </p:nvGraphicFramePr>
        <p:xfrm>
          <a:off x="787400" y="1530350"/>
          <a:ext cx="3014663" cy="2543175"/>
        </p:xfrm>
        <a:graphic>
          <a:graphicData uri="http://schemas.openxmlformats.org/presentationml/2006/ole">
            <mc:AlternateContent xmlns:mc="http://schemas.openxmlformats.org/markup-compatibility/2006">
              <mc:Choice xmlns:v="urn:schemas-microsoft-com:vml" Requires="v">
                <p:oleObj name="图表" r:id="rId2" imgW="3017520" imgH="2548255" progId="Excel.Chart.8">
                  <p:embed/>
                </p:oleObj>
              </mc:Choice>
              <mc:Fallback>
                <p:oleObj name="图表" r:id="rId2" imgW="3017520" imgH="2548255" progId="Excel.Chart.8">
                  <p:embed/>
                  <p:pic>
                    <p:nvPicPr>
                      <p:cNvPr id="0" name="图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530350"/>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图表 4"/>
          <p:cNvGraphicFramePr/>
          <p:nvPr/>
        </p:nvGraphicFramePr>
        <p:xfrm>
          <a:off x="4514850" y="1531938"/>
          <a:ext cx="3014663" cy="2543175"/>
        </p:xfrm>
        <a:graphic>
          <a:graphicData uri="http://schemas.openxmlformats.org/presentationml/2006/ole">
            <mc:AlternateContent xmlns:mc="http://schemas.openxmlformats.org/markup-compatibility/2006">
              <mc:Choice xmlns:v="urn:schemas-microsoft-com:vml" Requires="v">
                <p:oleObj name="图表" r:id="rId4" imgW="3023870" imgH="2548255" progId="Excel.Chart.8">
                  <p:embed/>
                </p:oleObj>
              </mc:Choice>
              <mc:Fallback>
                <p:oleObj name="图表" r:id="rId4" imgW="3023870" imgH="2548255" progId="Excel.Chart.8">
                  <p:embed/>
                  <p:pic>
                    <p:nvPicPr>
                      <p:cNvPr id="0" name="图表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1531938"/>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图表 5"/>
          <p:cNvGraphicFramePr/>
          <p:nvPr/>
        </p:nvGraphicFramePr>
        <p:xfrm>
          <a:off x="8242300" y="1565275"/>
          <a:ext cx="3014663" cy="2543175"/>
        </p:xfrm>
        <a:graphic>
          <a:graphicData uri="http://schemas.openxmlformats.org/presentationml/2006/ole">
            <mc:AlternateContent xmlns:mc="http://schemas.openxmlformats.org/markup-compatibility/2006">
              <mc:Choice xmlns:v="urn:schemas-microsoft-com:vml" Requires="v">
                <p:oleObj name="图表" r:id="rId6" imgW="3017520" imgH="2553970" progId="Excel.Chart.8">
                  <p:embed/>
                </p:oleObj>
              </mc:Choice>
              <mc:Fallback>
                <p:oleObj name="图表" r:id="rId6" imgW="3017520" imgH="2553970" progId="Excel.Chart.8">
                  <p:embed/>
                  <p:pic>
                    <p:nvPicPr>
                      <p:cNvPr id="0" name="图表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2300" y="1565275"/>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椭圆 6"/>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57" name="文本框 8"/>
          <p:cNvSpPr txBox="1">
            <a:spLocks noChangeArrowheads="1"/>
          </p:cNvSpPr>
          <p:nvPr/>
        </p:nvSpPr>
        <p:spPr bwMode="auto">
          <a:xfrm>
            <a:off x="1947863"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a:solidFill>
                  <a:schemeClr val="bg1"/>
                </a:solidFill>
              </a:rPr>
              <a:t>72%</a:t>
            </a:r>
            <a:endParaRPr lang="zh-CN" altLang="en-US" sz="2800">
              <a:solidFill>
                <a:schemeClr val="bg1"/>
              </a:solidFill>
            </a:endParaRPr>
          </a:p>
        </p:txBody>
      </p:sp>
      <p:sp>
        <p:nvSpPr>
          <p:cNvPr id="2058" name="矩形 9"/>
          <p:cNvSpPr>
            <a:spLocks noChangeArrowheads="1"/>
          </p:cNvSpPr>
          <p:nvPr/>
        </p:nvSpPr>
        <p:spPr bwMode="auto">
          <a:xfrm>
            <a:off x="1422400"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059" name="矩形 10"/>
          <p:cNvSpPr>
            <a:spLocks noChangeArrowheads="1"/>
          </p:cNvSpPr>
          <p:nvPr/>
        </p:nvSpPr>
        <p:spPr bwMode="auto">
          <a:xfrm>
            <a:off x="1181100"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orcifaucibus orci</a:t>
            </a:r>
          </a:p>
          <a:p>
            <a:pPr algn="ctr" eaLnBrk="1" hangingPunct="1"/>
            <a:endParaRPr lang="zh-CN" altLang="en-US" sz="1400">
              <a:solidFill>
                <a:schemeClr val="bg1"/>
              </a:solidFill>
            </a:endParaRPr>
          </a:p>
        </p:txBody>
      </p:sp>
      <p:sp>
        <p:nvSpPr>
          <p:cNvPr id="2060" name="文本框 11"/>
          <p:cNvSpPr txBox="1">
            <a:spLocks noChangeArrowheads="1"/>
          </p:cNvSpPr>
          <p:nvPr/>
        </p:nvSpPr>
        <p:spPr bwMode="auto">
          <a:xfrm>
            <a:off x="5670550"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a:solidFill>
                  <a:schemeClr val="bg1"/>
                </a:solidFill>
              </a:rPr>
              <a:t>72%</a:t>
            </a:r>
            <a:endParaRPr lang="zh-CN" altLang="en-US" sz="2800">
              <a:solidFill>
                <a:schemeClr val="bg1"/>
              </a:solidFill>
            </a:endParaRPr>
          </a:p>
        </p:txBody>
      </p:sp>
      <p:sp>
        <p:nvSpPr>
          <p:cNvPr id="2061" name="矩形 12"/>
          <p:cNvSpPr>
            <a:spLocks noChangeArrowheads="1"/>
          </p:cNvSpPr>
          <p:nvPr/>
        </p:nvSpPr>
        <p:spPr bwMode="auto">
          <a:xfrm>
            <a:off x="5145088"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062" name="矩形 13"/>
          <p:cNvSpPr>
            <a:spLocks noChangeArrowheads="1"/>
          </p:cNvSpPr>
          <p:nvPr/>
        </p:nvSpPr>
        <p:spPr bwMode="auto">
          <a:xfrm>
            <a:off x="4903788"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orcifaucibus orci</a:t>
            </a:r>
          </a:p>
          <a:p>
            <a:pPr algn="ctr" eaLnBrk="1" hangingPunct="1"/>
            <a:endParaRPr lang="zh-CN" altLang="en-US" sz="1400">
              <a:solidFill>
                <a:schemeClr val="bg1"/>
              </a:solidFill>
            </a:endParaRPr>
          </a:p>
        </p:txBody>
      </p:sp>
      <p:sp>
        <p:nvSpPr>
          <p:cNvPr id="2063" name="文本框 14"/>
          <p:cNvSpPr txBox="1">
            <a:spLocks noChangeArrowheads="1"/>
          </p:cNvSpPr>
          <p:nvPr/>
        </p:nvSpPr>
        <p:spPr bwMode="auto">
          <a:xfrm>
            <a:off x="9393238"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2800">
                <a:solidFill>
                  <a:schemeClr val="bg1"/>
                </a:solidFill>
              </a:rPr>
              <a:t>72%</a:t>
            </a:r>
            <a:endParaRPr lang="zh-CN" altLang="en-US" sz="2800">
              <a:solidFill>
                <a:schemeClr val="bg1"/>
              </a:solidFill>
            </a:endParaRPr>
          </a:p>
        </p:txBody>
      </p:sp>
      <p:sp>
        <p:nvSpPr>
          <p:cNvPr id="2064" name="矩形 15"/>
          <p:cNvSpPr>
            <a:spLocks noChangeArrowheads="1"/>
          </p:cNvSpPr>
          <p:nvPr/>
        </p:nvSpPr>
        <p:spPr bwMode="auto">
          <a:xfrm>
            <a:off x="8867775"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a:solidFill>
                  <a:schemeClr val="bg1"/>
                </a:solidFill>
              </a:rPr>
              <a:t>ADD YOUR TEXT</a:t>
            </a:r>
          </a:p>
        </p:txBody>
      </p:sp>
      <p:sp>
        <p:nvSpPr>
          <p:cNvPr id="2065" name="矩形 16"/>
          <p:cNvSpPr>
            <a:spLocks noChangeArrowheads="1"/>
          </p:cNvSpPr>
          <p:nvPr/>
        </p:nvSpPr>
        <p:spPr bwMode="auto">
          <a:xfrm>
            <a:off x="8626475"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1400">
                <a:solidFill>
                  <a:schemeClr val="bg1"/>
                </a:solidFill>
              </a:rPr>
              <a:t>Vestibulum ante ipsum primis in faucibus orcifaucibus orci</a:t>
            </a:r>
          </a:p>
          <a:p>
            <a:pPr algn="ctr" eaLnBrk="1" hangingPunct="1"/>
            <a:endParaRPr lang="zh-CN" altLang="en-US"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3074" name="图表 4"/>
          <p:cNvGraphicFramePr/>
          <p:nvPr/>
        </p:nvGraphicFramePr>
        <p:xfrm>
          <a:off x="546100" y="1309688"/>
          <a:ext cx="10856913" cy="3128962"/>
        </p:xfrm>
        <a:graphic>
          <a:graphicData uri="http://schemas.openxmlformats.org/presentationml/2006/ole">
            <mc:AlternateContent xmlns:mc="http://schemas.openxmlformats.org/markup-compatibility/2006">
              <mc:Choice xmlns:v="urn:schemas-microsoft-com:vml" Requires="v">
                <p:oleObj name="图表" r:id="rId2" imgW="10862945" imgH="3139440" progId="Excel.Chart.8">
                  <p:embed/>
                </p:oleObj>
              </mc:Choice>
              <mc:Fallback>
                <p:oleObj name="图表" r:id="rId2" imgW="10862945" imgH="3139440" progId="Excel.Chart.8">
                  <p:embed/>
                  <p:pic>
                    <p:nvPicPr>
                      <p:cNvPr id="0" name="图表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309688"/>
                        <a:ext cx="1085691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接连接符 6"/>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3077" name="矩形 7"/>
          <p:cNvSpPr>
            <a:spLocks noChangeArrowheads="1"/>
          </p:cNvSpPr>
          <p:nvPr/>
        </p:nvSpPr>
        <p:spPr bwMode="auto">
          <a:xfrm>
            <a:off x="16652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a:solidFill>
                  <a:srgbClr val="FDCB82"/>
                </a:solidFill>
              </a:rPr>
              <a:t>DONEC SOLLICITUDIN</a:t>
            </a:r>
            <a:endParaRPr lang="zh-CN" altLang="en-US" sz="1600">
              <a:solidFill>
                <a:srgbClr val="FDCB82"/>
              </a:solidFill>
            </a:endParaRPr>
          </a:p>
        </p:txBody>
      </p:sp>
      <p:sp>
        <p:nvSpPr>
          <p:cNvPr id="3078" name="矩形 8"/>
          <p:cNvSpPr>
            <a:spLocks noChangeArrowheads="1"/>
          </p:cNvSpPr>
          <p:nvPr/>
        </p:nvSpPr>
        <p:spPr bwMode="auto">
          <a:xfrm>
            <a:off x="16557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ipsum primis in faucibus orci luctus auctor sit amet</a:t>
            </a:r>
          </a:p>
        </p:txBody>
      </p:sp>
      <p:sp>
        <p:nvSpPr>
          <p:cNvPr id="3079" name="矩形 9"/>
          <p:cNvSpPr>
            <a:spLocks noChangeArrowheads="1"/>
          </p:cNvSpPr>
          <p:nvPr/>
        </p:nvSpPr>
        <p:spPr bwMode="auto">
          <a:xfrm>
            <a:off x="16367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3200" b="1">
                <a:solidFill>
                  <a:srgbClr val="FDCB82"/>
                </a:solidFill>
              </a:rPr>
              <a:t>65%</a:t>
            </a:r>
            <a:endParaRPr lang="zh-CN" altLang="en-US" sz="3200" b="1">
              <a:solidFill>
                <a:srgbClr val="FDCB82"/>
              </a:solidFill>
            </a:endParaRPr>
          </a:p>
        </p:txBody>
      </p:sp>
      <p:sp>
        <p:nvSpPr>
          <p:cNvPr id="3080" name="矩形 16"/>
          <p:cNvSpPr>
            <a:spLocks noChangeArrowheads="1"/>
          </p:cNvSpPr>
          <p:nvPr/>
        </p:nvSpPr>
        <p:spPr bwMode="auto">
          <a:xfrm>
            <a:off x="50307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a:solidFill>
                  <a:srgbClr val="FA9A60"/>
                </a:solidFill>
              </a:rPr>
              <a:t>DONEC SOLLICITUDIN</a:t>
            </a:r>
            <a:endParaRPr lang="zh-CN" altLang="en-US" sz="1600">
              <a:solidFill>
                <a:srgbClr val="FA9A60"/>
              </a:solidFill>
            </a:endParaRPr>
          </a:p>
        </p:txBody>
      </p:sp>
      <p:sp>
        <p:nvSpPr>
          <p:cNvPr id="3081" name="矩形 17"/>
          <p:cNvSpPr>
            <a:spLocks noChangeArrowheads="1"/>
          </p:cNvSpPr>
          <p:nvPr/>
        </p:nvSpPr>
        <p:spPr bwMode="auto">
          <a:xfrm>
            <a:off x="50212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ipsum primis in faucibus orci luctus auctor sit amet</a:t>
            </a:r>
          </a:p>
        </p:txBody>
      </p:sp>
      <p:sp>
        <p:nvSpPr>
          <p:cNvPr id="3082" name="矩形 18"/>
          <p:cNvSpPr>
            <a:spLocks noChangeArrowheads="1"/>
          </p:cNvSpPr>
          <p:nvPr/>
        </p:nvSpPr>
        <p:spPr bwMode="auto">
          <a:xfrm>
            <a:off x="50022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3200" b="1">
                <a:solidFill>
                  <a:srgbClr val="FA9A60"/>
                </a:solidFill>
              </a:rPr>
              <a:t>35%</a:t>
            </a:r>
            <a:endParaRPr lang="zh-CN" altLang="en-US" sz="3200" b="1">
              <a:solidFill>
                <a:srgbClr val="FA9A60"/>
              </a:solidFill>
            </a:endParaRPr>
          </a:p>
        </p:txBody>
      </p:sp>
      <p:sp>
        <p:nvSpPr>
          <p:cNvPr id="3083" name="矩形 19"/>
          <p:cNvSpPr>
            <a:spLocks noChangeArrowheads="1"/>
          </p:cNvSpPr>
          <p:nvPr/>
        </p:nvSpPr>
        <p:spPr bwMode="auto">
          <a:xfrm>
            <a:off x="8655050"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600">
                <a:solidFill>
                  <a:srgbClr val="B4B17A"/>
                </a:solidFill>
              </a:rPr>
              <a:t>DONEC SOLLICITUDIN</a:t>
            </a:r>
            <a:endParaRPr lang="zh-CN" altLang="en-US" sz="1600">
              <a:solidFill>
                <a:srgbClr val="B4B17A"/>
              </a:solidFill>
            </a:endParaRPr>
          </a:p>
        </p:txBody>
      </p:sp>
      <p:sp>
        <p:nvSpPr>
          <p:cNvPr id="3084" name="矩形 20"/>
          <p:cNvSpPr>
            <a:spLocks noChangeArrowheads="1"/>
          </p:cNvSpPr>
          <p:nvPr/>
        </p:nvSpPr>
        <p:spPr bwMode="auto">
          <a:xfrm>
            <a:off x="8645525"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ipsum primis in faucibus orci luctus auctor sit amet</a:t>
            </a:r>
          </a:p>
        </p:txBody>
      </p:sp>
      <p:sp>
        <p:nvSpPr>
          <p:cNvPr id="3085" name="矩形 21"/>
          <p:cNvSpPr>
            <a:spLocks noChangeArrowheads="1"/>
          </p:cNvSpPr>
          <p:nvPr/>
        </p:nvSpPr>
        <p:spPr bwMode="auto">
          <a:xfrm>
            <a:off x="8626475" y="4562475"/>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3200">
                <a:solidFill>
                  <a:srgbClr val="B4B17A"/>
                </a:solidFill>
              </a:rPr>
              <a:t>68%</a:t>
            </a:r>
            <a:endParaRPr lang="zh-CN" altLang="en-US" sz="3200">
              <a:solidFill>
                <a:srgbClr val="B4B17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KSO_Shape"/>
          <p:cNvSpPr/>
          <p:nvPr/>
        </p:nvSpPr>
        <p:spPr>
          <a:xfrm>
            <a:off x="9696450" y="2460625"/>
            <a:ext cx="409575" cy="790575"/>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7700963" y="2460625"/>
            <a:ext cx="319087" cy="790575"/>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右大括号 5"/>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7" name="右大括号 6"/>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4104" name="文本框 7"/>
          <p:cNvSpPr txBox="1">
            <a:spLocks noChangeArrowheads="1"/>
          </p:cNvSpPr>
          <p:nvPr/>
        </p:nvSpPr>
        <p:spPr bwMode="auto">
          <a:xfrm>
            <a:off x="8293100" y="2533650"/>
            <a:ext cx="982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3600">
                <a:solidFill>
                  <a:srgbClr val="697A74"/>
                </a:solidFill>
              </a:rPr>
              <a:t>35%</a:t>
            </a:r>
            <a:endParaRPr lang="zh-CN" altLang="en-US" sz="3600">
              <a:solidFill>
                <a:srgbClr val="697A74"/>
              </a:solidFill>
            </a:endParaRPr>
          </a:p>
        </p:txBody>
      </p:sp>
      <p:sp>
        <p:nvSpPr>
          <p:cNvPr id="4105" name="文本框 8"/>
          <p:cNvSpPr txBox="1">
            <a:spLocks noChangeArrowheads="1"/>
          </p:cNvSpPr>
          <p:nvPr/>
        </p:nvSpPr>
        <p:spPr bwMode="auto">
          <a:xfrm>
            <a:off x="10345738" y="2533650"/>
            <a:ext cx="982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3600">
                <a:solidFill>
                  <a:srgbClr val="FA9A60"/>
                </a:solidFill>
              </a:rPr>
              <a:t>65%</a:t>
            </a:r>
            <a:endParaRPr lang="zh-CN" altLang="en-US" sz="3600">
              <a:solidFill>
                <a:srgbClr val="FA9A60"/>
              </a:solidFill>
            </a:endParaRPr>
          </a:p>
        </p:txBody>
      </p:sp>
      <p:sp>
        <p:nvSpPr>
          <p:cNvPr id="10" name="矩形 9"/>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7" name="矩形 10"/>
          <p:cNvSpPr>
            <a:spLocks noChangeArrowheads="1"/>
          </p:cNvSpPr>
          <p:nvPr/>
        </p:nvSpPr>
        <p:spPr bwMode="auto">
          <a:xfrm>
            <a:off x="7700963" y="4259263"/>
            <a:ext cx="3651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graphicFrame>
        <p:nvGraphicFramePr>
          <p:cNvPr id="4098" name="图表 21"/>
          <p:cNvGraphicFramePr/>
          <p:nvPr/>
        </p:nvGraphicFramePr>
        <p:xfrm>
          <a:off x="787400" y="1939925"/>
          <a:ext cx="5219700" cy="4141788"/>
        </p:xfrm>
        <a:graphic>
          <a:graphicData uri="http://schemas.openxmlformats.org/presentationml/2006/ole">
            <mc:AlternateContent xmlns:mc="http://schemas.openxmlformats.org/markup-compatibility/2006">
              <mc:Choice xmlns:v="urn:schemas-microsoft-com:vml" Requires="v">
                <p:oleObj name="图表" r:id="rId2" imgW="5224145" imgH="4145280" progId="Excel.Chart.8">
                  <p:embed/>
                </p:oleObj>
              </mc:Choice>
              <mc:Fallback>
                <p:oleObj name="图表" r:id="rId2" imgW="5224145" imgH="4145280" progId="Excel.Chart.8">
                  <p:embed/>
                  <p:pic>
                    <p:nvPicPr>
                      <p:cNvPr id="0" name="图表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939925"/>
                        <a:ext cx="52197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1267"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THANK YOU</a:t>
            </a:r>
            <a:r>
              <a:rPr lang="en-US" altLang="zh-CN" sz="9600" b="1" dirty="0"/>
              <a:t> </a:t>
            </a:r>
            <a:endParaRPr lang="zh-CN"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2291"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45793" y="1484313"/>
            <a:ext cx="10498827"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矩形 5"/>
          <p:cNvSpPr>
            <a:spLocks noChangeArrowheads="1"/>
          </p:cNvSpPr>
          <p:nvPr/>
        </p:nvSpPr>
        <p:spPr bwMode="auto">
          <a:xfrm>
            <a:off x="839788" y="4560888"/>
            <a:ext cx="51165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 </a:t>
            </a:r>
            <a:endParaRPr lang="zh-CN" altLang="en-US" sz="1400">
              <a:solidFill>
                <a:schemeClr val="bg1"/>
              </a:solidFill>
            </a:endParaRPr>
          </a:p>
        </p:txBody>
      </p:sp>
      <p:sp>
        <p:nvSpPr>
          <p:cNvPr id="12293" name="矩形 6"/>
          <p:cNvSpPr>
            <a:spLocks noChangeArrowheads="1"/>
          </p:cNvSpPr>
          <p:nvPr/>
        </p:nvSpPr>
        <p:spPr bwMode="auto">
          <a:xfrm>
            <a:off x="6805613" y="4611688"/>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8" name="椭圆 7"/>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2295" name="矩形 8"/>
          <p:cNvSpPr>
            <a:spLocks noChangeArrowheads="1"/>
          </p:cNvSpPr>
          <p:nvPr/>
        </p:nvSpPr>
        <p:spPr bwMode="auto">
          <a:xfrm>
            <a:off x="6805613" y="4926013"/>
            <a:ext cx="35417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0" name="椭圆 9"/>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2297" name="矩形 10"/>
          <p:cNvSpPr>
            <a:spLocks noChangeArrowheads="1"/>
          </p:cNvSpPr>
          <p:nvPr/>
        </p:nvSpPr>
        <p:spPr bwMode="auto">
          <a:xfrm>
            <a:off x="6805613" y="5251450"/>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2" name="椭圆 11"/>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2299" name="矩形 12"/>
          <p:cNvSpPr>
            <a:spLocks noChangeArrowheads="1"/>
          </p:cNvSpPr>
          <p:nvPr/>
        </p:nvSpPr>
        <p:spPr bwMode="auto">
          <a:xfrm>
            <a:off x="6805613" y="557847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4" name="椭圆 13"/>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41375" y="1499134"/>
            <a:ext cx="5254625" cy="215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3316"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100763" y="3658537"/>
            <a:ext cx="5253037" cy="223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20" name="KSO_Shape"/>
          <p:cNvSpPr/>
          <p:nvPr/>
        </p:nvSpPr>
        <p:spPr bwMode="auto">
          <a:xfrm>
            <a:off x="5334000" y="2624138"/>
            <a:ext cx="538163" cy="652462"/>
          </a:xfrm>
          <a:custGeom>
            <a:avLst/>
            <a:gdLst>
              <a:gd name="T0" fmla="*/ 63819 w 968375"/>
              <a:gd name="T1" fmla="*/ 720793 h 1170887"/>
              <a:gd name="T2" fmla="*/ 307998 w 968375"/>
              <a:gd name="T3" fmla="*/ 829611 h 1170887"/>
              <a:gd name="T4" fmla="*/ 549401 w 968375"/>
              <a:gd name="T5" fmla="*/ 726373 h 1170887"/>
              <a:gd name="T6" fmla="*/ 585473 w 968375"/>
              <a:gd name="T7" fmla="*/ 743114 h 1170887"/>
              <a:gd name="T8" fmla="*/ 307998 w 968375"/>
              <a:gd name="T9" fmla="*/ 871464 h 1170887"/>
              <a:gd name="T10" fmla="*/ 24972 w 968375"/>
              <a:gd name="T11" fmla="*/ 737534 h 1170887"/>
              <a:gd name="T12" fmla="*/ 63819 w 968375"/>
              <a:gd name="T13" fmla="*/ 720793 h 1170887"/>
              <a:gd name="T14" fmla="*/ 643743 w 968375"/>
              <a:gd name="T15" fmla="*/ 461304 h 1170887"/>
              <a:gd name="T16" fmla="*/ 715886 w 968375"/>
              <a:gd name="T17" fmla="*/ 550590 h 1170887"/>
              <a:gd name="T18" fmla="*/ 624319 w 968375"/>
              <a:gd name="T19" fmla="*/ 642667 h 1170887"/>
              <a:gd name="T20" fmla="*/ 591023 w 968375"/>
              <a:gd name="T21" fmla="*/ 637087 h 1170887"/>
              <a:gd name="T22" fmla="*/ 613221 w 968375"/>
              <a:gd name="T23" fmla="*/ 600814 h 1170887"/>
              <a:gd name="T24" fmla="*/ 624319 w 968375"/>
              <a:gd name="T25" fmla="*/ 603604 h 1170887"/>
              <a:gd name="T26" fmla="*/ 674265 w 968375"/>
              <a:gd name="T27" fmla="*/ 550590 h 1170887"/>
              <a:gd name="T28" fmla="*/ 640969 w 968375"/>
              <a:gd name="T29" fmla="*/ 503157 h 1170887"/>
              <a:gd name="T30" fmla="*/ 643743 w 968375"/>
              <a:gd name="T31" fmla="*/ 461304 h 1170887"/>
              <a:gd name="T32" fmla="*/ 607671 w 968375"/>
              <a:gd name="T33" fmla="*/ 399919 h 1170887"/>
              <a:gd name="T34" fmla="*/ 613221 w 968375"/>
              <a:gd name="T35" fmla="*/ 455723 h 1170887"/>
              <a:gd name="T36" fmla="*/ 307998 w 968375"/>
              <a:gd name="T37" fmla="*/ 762646 h 1170887"/>
              <a:gd name="T38" fmla="*/ 0 w 968375"/>
              <a:gd name="T39" fmla="*/ 455723 h 1170887"/>
              <a:gd name="T40" fmla="*/ 5550 w 968375"/>
              <a:gd name="T41" fmla="*/ 405499 h 1170887"/>
              <a:gd name="T42" fmla="*/ 307998 w 968375"/>
              <a:gd name="T43" fmla="*/ 564541 h 1170887"/>
              <a:gd name="T44" fmla="*/ 607671 w 968375"/>
              <a:gd name="T45" fmla="*/ 405499 h 1170887"/>
              <a:gd name="T46" fmla="*/ 607671 w 968375"/>
              <a:gd name="T47" fmla="*/ 399919 h 1170887"/>
              <a:gd name="T48" fmla="*/ 307998 w 968375"/>
              <a:gd name="T49" fmla="*/ 277149 h 1170887"/>
              <a:gd name="T50" fmla="*/ 574373 w 968375"/>
              <a:gd name="T51" fmla="*/ 405499 h 1170887"/>
              <a:gd name="T52" fmla="*/ 571599 w 968375"/>
              <a:gd name="T53" fmla="*/ 425031 h 1170887"/>
              <a:gd name="T54" fmla="*/ 307998 w 968375"/>
              <a:gd name="T55" fmla="*/ 335744 h 1170887"/>
              <a:gd name="T56" fmla="*/ 41621 w 968375"/>
              <a:gd name="T57" fmla="*/ 425031 h 1170887"/>
              <a:gd name="T58" fmla="*/ 38846 w 968375"/>
              <a:gd name="T59" fmla="*/ 405499 h 1170887"/>
              <a:gd name="T60" fmla="*/ 307998 w 968375"/>
              <a:gd name="T61" fmla="*/ 277149 h 1170887"/>
              <a:gd name="T62" fmla="*/ 402088 w 968375"/>
              <a:gd name="T63" fmla="*/ 46217 h 1170887"/>
              <a:gd name="T64" fmla="*/ 409729 w 968375"/>
              <a:gd name="T65" fmla="*/ 277300 h 1170887"/>
              <a:gd name="T66" fmla="*/ 402088 w 968375"/>
              <a:gd name="T67" fmla="*/ 46217 h 1170887"/>
              <a:gd name="T68" fmla="*/ 203412 w 968375"/>
              <a:gd name="T69" fmla="*/ 30811 h 1170887"/>
              <a:gd name="T70" fmla="*/ 211054 w 968375"/>
              <a:gd name="T71" fmla="*/ 261895 h 1170887"/>
              <a:gd name="T72" fmla="*/ 203412 w 968375"/>
              <a:gd name="T73" fmla="*/ 30811 h 1170887"/>
              <a:gd name="T74" fmla="*/ 302750 w 968375"/>
              <a:gd name="T75" fmla="*/ 0 h 1170887"/>
              <a:gd name="T76" fmla="*/ 310392 w 968375"/>
              <a:gd name="T77" fmla="*/ 231083 h 1170887"/>
              <a:gd name="T78" fmla="*/ 3027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8375"/>
              <a:gd name="T121" fmla="*/ 0 h 1170887"/>
              <a:gd name="T122" fmla="*/ 968375 w 968375"/>
              <a:gd name="T123" fmla="*/ 1170887 h 11708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321" name="矩形 8"/>
          <p:cNvSpPr>
            <a:spLocks noChangeArrowheads="1"/>
          </p:cNvSpPr>
          <p:nvPr/>
        </p:nvSpPr>
        <p:spPr bwMode="auto">
          <a:xfrm>
            <a:off x="3971925" y="2389188"/>
            <a:ext cx="11382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a:t>
            </a:r>
          </a:p>
        </p:txBody>
      </p:sp>
      <p:sp>
        <p:nvSpPr>
          <p:cNvPr id="13322" name="矩形 9"/>
          <p:cNvSpPr>
            <a:spLocks noChangeArrowheads="1"/>
          </p:cNvSpPr>
          <p:nvPr/>
        </p:nvSpPr>
        <p:spPr bwMode="auto">
          <a:xfrm>
            <a:off x="6337300" y="1779588"/>
            <a:ext cx="4773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3323" name="矩形 10"/>
          <p:cNvSpPr>
            <a:spLocks noChangeArrowheads="1"/>
          </p:cNvSpPr>
          <p:nvPr/>
        </p:nvSpPr>
        <p:spPr bwMode="auto">
          <a:xfrm>
            <a:off x="1081088" y="3976688"/>
            <a:ext cx="4773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25" name="矩形 12"/>
          <p:cNvSpPr>
            <a:spLocks noChangeArrowheads="1"/>
          </p:cNvSpPr>
          <p:nvPr/>
        </p:nvSpPr>
        <p:spPr bwMode="auto">
          <a:xfrm>
            <a:off x="6280150" y="3905250"/>
            <a:ext cx="279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a:solidFill>
                  <a:srgbClr val="FA9A60"/>
                </a:solidFill>
              </a:rPr>
              <a:t>DONEC VELIT NEQUE, AUCTOR SIT AMET ALIQUAM VELANTE IPSUM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4339"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9390" y="2070100"/>
            <a:ext cx="5269707"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a:t>
            </a:r>
          </a:p>
        </p:txBody>
      </p:sp>
      <p:sp>
        <p:nvSpPr>
          <p:cNvPr id="14341" name="矩形 9"/>
          <p:cNvSpPr>
            <a:spLocks noChangeArrowheads="1"/>
          </p:cNvSpPr>
          <p:nvPr/>
        </p:nvSpPr>
        <p:spPr bwMode="auto">
          <a:xfrm>
            <a:off x="6756400" y="477996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1" name="椭圆 10"/>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4343" name="矩形 11"/>
          <p:cNvSpPr>
            <a:spLocks noChangeArrowheads="1"/>
          </p:cNvSpPr>
          <p:nvPr/>
        </p:nvSpPr>
        <p:spPr bwMode="auto">
          <a:xfrm>
            <a:off x="6756400" y="5075238"/>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3" name="椭圆 12"/>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4345" name="矩形 13"/>
          <p:cNvSpPr>
            <a:spLocks noChangeArrowheads="1"/>
          </p:cNvSpPr>
          <p:nvPr/>
        </p:nvSpPr>
        <p:spPr bwMode="auto">
          <a:xfrm>
            <a:off x="6756400" y="537051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5" name="椭圆 14"/>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4347" name="矩形 15"/>
          <p:cNvSpPr>
            <a:spLocks noChangeArrowheads="1"/>
          </p:cNvSpPr>
          <p:nvPr/>
        </p:nvSpPr>
        <p:spPr bwMode="auto">
          <a:xfrm>
            <a:off x="6756400" y="56800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chemeClr val="bg1"/>
                </a:solidFill>
              </a:rPr>
              <a:t>Mauris blandit aliquet elit, eget tincidunt nibh</a:t>
            </a:r>
            <a:endParaRPr lang="zh-CN" altLang="en-US" sz="1400">
              <a:solidFill>
                <a:schemeClr val="bg1"/>
              </a:solidFill>
            </a:endParaRPr>
          </a:p>
        </p:txBody>
      </p:sp>
      <p:sp>
        <p:nvSpPr>
          <p:cNvPr id="17" name="椭圆 16"/>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8" name="椭圆 17"/>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椭圆 19"/>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4352" name="矩形 20"/>
          <p:cNvSpPr>
            <a:spLocks noChangeArrowheads="1"/>
          </p:cNvSpPr>
          <p:nvPr/>
        </p:nvSpPr>
        <p:spPr bwMode="auto">
          <a:xfrm>
            <a:off x="6629400"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rPr>
              <a:t>TEXT HERE</a:t>
            </a:r>
            <a:endParaRPr lang="zh-CN" altLang="en-US" sz="1400">
              <a:solidFill>
                <a:schemeClr val="bg1"/>
              </a:solidFill>
            </a:endParaRPr>
          </a:p>
        </p:txBody>
      </p:sp>
      <p:sp>
        <p:nvSpPr>
          <p:cNvPr id="14353" name="矩形 21"/>
          <p:cNvSpPr>
            <a:spLocks noChangeArrowheads="1"/>
          </p:cNvSpPr>
          <p:nvPr/>
        </p:nvSpPr>
        <p:spPr bwMode="auto">
          <a:xfrm>
            <a:off x="8404225"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rPr>
              <a:t>TEXT HERE</a:t>
            </a:r>
            <a:endParaRPr lang="zh-CN" altLang="en-US" sz="1400">
              <a:solidFill>
                <a:schemeClr val="bg1"/>
              </a:solidFill>
            </a:endParaRPr>
          </a:p>
        </p:txBody>
      </p:sp>
      <p:sp>
        <p:nvSpPr>
          <p:cNvPr id="14354" name="矩形 22"/>
          <p:cNvSpPr>
            <a:spLocks noChangeArrowheads="1"/>
          </p:cNvSpPr>
          <p:nvPr/>
        </p:nvSpPr>
        <p:spPr bwMode="auto">
          <a:xfrm>
            <a:off x="10206038" y="3519488"/>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zh-CN" sz="1400">
                <a:solidFill>
                  <a:schemeClr val="bg1"/>
                </a:solidFill>
              </a:rPr>
              <a:t>TEXT HERE</a:t>
            </a:r>
            <a:endParaRPr lang="zh-CN" altLang="en-US" sz="14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40865" y="1473200"/>
            <a:ext cx="10510269"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5365" name="组合 2"/>
          <p:cNvGrpSpPr/>
          <p:nvPr/>
        </p:nvGrpSpPr>
        <p:grpSpPr bwMode="auto">
          <a:xfrm>
            <a:off x="898525" y="3086100"/>
            <a:ext cx="4122738" cy="1700213"/>
            <a:chOff x="6096000" y="2981131"/>
            <a:chExt cx="4123508" cy="1254034"/>
          </a:xfrm>
        </p:grpSpPr>
        <p:sp>
          <p:nvSpPr>
            <p:cNvPr id="5" name="矩形 4"/>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5366" name="任意多边形 7"/>
          <p:cNvSpPr>
            <a:spLocks noChangeAspect="1"/>
          </p:cNvSpPr>
          <p:nvPr/>
        </p:nvSpPr>
        <p:spPr bwMode="auto">
          <a:xfrm>
            <a:off x="1009650" y="4386263"/>
            <a:ext cx="360363" cy="314325"/>
          </a:xfrm>
          <a:custGeom>
            <a:avLst/>
            <a:gdLst>
              <a:gd name="T0" fmla="*/ 702541 w 241301"/>
              <a:gd name="T1" fmla="*/ 199466 h 211138"/>
              <a:gd name="T2" fmla="*/ 752724 w 241301"/>
              <a:gd name="T3" fmla="*/ 199466 h 211138"/>
              <a:gd name="T4" fmla="*/ 802906 w 241301"/>
              <a:gd name="T5" fmla="*/ 249329 h 211138"/>
              <a:gd name="T6" fmla="*/ 802906 w 241301"/>
              <a:gd name="T7" fmla="*/ 648261 h 211138"/>
              <a:gd name="T8" fmla="*/ 752724 w 241301"/>
              <a:gd name="T9" fmla="*/ 698127 h 211138"/>
              <a:gd name="T10" fmla="*/ 702541 w 241301"/>
              <a:gd name="T11" fmla="*/ 698127 h 211138"/>
              <a:gd name="T12" fmla="*/ 702541 w 241301"/>
              <a:gd name="T13" fmla="*/ 199466 h 211138"/>
              <a:gd name="T14" fmla="*/ 153187 w 241301"/>
              <a:gd name="T15" fmla="*/ 199466 h 211138"/>
              <a:gd name="T16" fmla="*/ 649719 w 241301"/>
              <a:gd name="T17" fmla="*/ 199466 h 211138"/>
              <a:gd name="T18" fmla="*/ 649719 w 241301"/>
              <a:gd name="T19" fmla="*/ 698127 h 211138"/>
              <a:gd name="T20" fmla="*/ 153187 w 241301"/>
              <a:gd name="T21" fmla="*/ 698127 h 211138"/>
              <a:gd name="T22" fmla="*/ 50182 w 241301"/>
              <a:gd name="T23" fmla="*/ 199466 h 211138"/>
              <a:gd name="T24" fmla="*/ 100365 w 241301"/>
              <a:gd name="T25" fmla="*/ 199466 h 211138"/>
              <a:gd name="T26" fmla="*/ 100365 w 241301"/>
              <a:gd name="T27" fmla="*/ 698127 h 211138"/>
              <a:gd name="T28" fmla="*/ 50182 w 241301"/>
              <a:gd name="T29" fmla="*/ 698127 h 211138"/>
              <a:gd name="T30" fmla="*/ 0 w 241301"/>
              <a:gd name="T31" fmla="*/ 648261 h 211138"/>
              <a:gd name="T32" fmla="*/ 0 w 241301"/>
              <a:gd name="T33" fmla="*/ 249329 h 211138"/>
              <a:gd name="T34" fmla="*/ 50182 w 241301"/>
              <a:gd name="T35" fmla="*/ 199466 h 211138"/>
              <a:gd name="T36" fmla="*/ 302850 w 241301"/>
              <a:gd name="T37" fmla="*/ 0 h 211138"/>
              <a:gd name="T38" fmla="*/ 500053 w 241301"/>
              <a:gd name="T39" fmla="*/ 0 h 211138"/>
              <a:gd name="T40" fmla="*/ 549355 w 241301"/>
              <a:gd name="T41" fmla="*/ 48994 h 211138"/>
              <a:gd name="T42" fmla="*/ 549355 w 241301"/>
              <a:gd name="T43" fmla="*/ 146972 h 211138"/>
              <a:gd name="T44" fmla="*/ 500053 w 241301"/>
              <a:gd name="T45" fmla="*/ 146972 h 211138"/>
              <a:gd name="T46" fmla="*/ 500053 w 241301"/>
              <a:gd name="T47" fmla="*/ 73488 h 211138"/>
              <a:gd name="T48" fmla="*/ 475402 w 241301"/>
              <a:gd name="T49" fmla="*/ 48994 h 211138"/>
              <a:gd name="T50" fmla="*/ 327499 w 241301"/>
              <a:gd name="T51" fmla="*/ 48994 h 211138"/>
              <a:gd name="T52" fmla="*/ 302850 w 241301"/>
              <a:gd name="T53" fmla="*/ 73488 h 211138"/>
              <a:gd name="T54" fmla="*/ 302850 w 241301"/>
              <a:gd name="T55" fmla="*/ 146972 h 211138"/>
              <a:gd name="T56" fmla="*/ 253549 w 241301"/>
              <a:gd name="T57" fmla="*/ 146972 h 211138"/>
              <a:gd name="T58" fmla="*/ 253549 w 241301"/>
              <a:gd name="T59" fmla="*/ 48994 h 211138"/>
              <a:gd name="T60" fmla="*/ 302850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367" name="Freeform 75"/>
          <p:cNvSpPr>
            <a:spLocks noChangeAspect="1" noEditPoints="1"/>
          </p:cNvSpPr>
          <p:nvPr/>
        </p:nvSpPr>
        <p:spPr bwMode="auto">
          <a:xfrm>
            <a:off x="1009650" y="3756025"/>
            <a:ext cx="360363" cy="360363"/>
          </a:xfrm>
          <a:custGeom>
            <a:avLst/>
            <a:gdLst>
              <a:gd name="T0" fmla="*/ 2147483647 w 56"/>
              <a:gd name="T1" fmla="*/ 0 h 56"/>
              <a:gd name="T2" fmla="*/ 2147483647 w 56"/>
              <a:gd name="T3" fmla="*/ 0 h 56"/>
              <a:gd name="T4" fmla="*/ 0 w 56"/>
              <a:gd name="T5" fmla="*/ 2147483647 h 56"/>
              <a:gd name="T6" fmla="*/ 0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2147483647 h 56"/>
              <a:gd name="T22" fmla="*/ 2147483647 w 56"/>
              <a:gd name="T23" fmla="*/ 0 h 56"/>
              <a:gd name="T24" fmla="*/ 2147483647 w 56"/>
              <a:gd name="T25" fmla="*/ 2147483647 h 56"/>
              <a:gd name="T26" fmla="*/ 2147483647 w 56"/>
              <a:gd name="T27" fmla="*/ 2147483647 h 56"/>
              <a:gd name="T28" fmla="*/ 2147483647 w 56"/>
              <a:gd name="T29" fmla="*/ 2147483647 h 56"/>
              <a:gd name="T30" fmla="*/ 2147483647 w 56"/>
              <a:gd name="T31" fmla="*/ 2147483647 h 56"/>
              <a:gd name="T32" fmla="*/ 2147483647 w 56"/>
              <a:gd name="T33" fmla="*/ 2147483647 h 56"/>
              <a:gd name="T34" fmla="*/ 2147483647 w 56"/>
              <a:gd name="T35" fmla="*/ 2147483647 h 56"/>
              <a:gd name="T36" fmla="*/ 2147483647 w 56"/>
              <a:gd name="T37" fmla="*/ 2147483647 h 56"/>
              <a:gd name="T38" fmla="*/ 2147483647 w 56"/>
              <a:gd name="T39" fmla="*/ 2147483647 h 56"/>
              <a:gd name="T40" fmla="*/ 2147483647 w 56"/>
              <a:gd name="T41" fmla="*/ 2147483647 h 56"/>
              <a:gd name="T42" fmla="*/ 2147483647 w 56"/>
              <a:gd name="T43" fmla="*/ 2147483647 h 56"/>
              <a:gd name="T44" fmla="*/ 2147483647 w 56"/>
              <a:gd name="T45" fmla="*/ 2147483647 h 56"/>
              <a:gd name="T46" fmla="*/ 2147483647 w 56"/>
              <a:gd name="T47" fmla="*/ 2147483647 h 56"/>
              <a:gd name="T48" fmla="*/ 2147483647 w 56"/>
              <a:gd name="T49" fmla="*/ 2147483647 h 56"/>
              <a:gd name="T50" fmla="*/ 2147483647 w 56"/>
              <a:gd name="T51" fmla="*/ 2147483647 h 56"/>
              <a:gd name="T52" fmla="*/ 2147483647 w 56"/>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3" name="组合 9"/>
          <p:cNvGrpSpPr>
            <a:grpSpLocks noChangeAspect="1"/>
          </p:cNvGrpSpPr>
          <p:nvPr/>
        </p:nvGrpSpPr>
        <p:grpSpPr>
          <a:xfrm>
            <a:off x="1010277" y="3149262"/>
            <a:ext cx="314703" cy="360000"/>
            <a:chOff x="2522538" y="5478463"/>
            <a:chExt cx="209550" cy="239712"/>
          </a:xfrm>
          <a:solidFill>
            <a:schemeClr val="bg1"/>
          </a:solidFill>
        </p:grpSpPr>
        <p:sp>
          <p:nvSpPr>
            <p:cNvPr id="11" name="Rectangle 210"/>
            <p:cNvSpPr>
              <a:spLocks noChangeArrowheads="1"/>
            </p:cNvSpPr>
            <p:nvPr/>
          </p:nvSpPr>
          <p:spPr bwMode="auto">
            <a:xfrm>
              <a:off x="2522538" y="5537200"/>
              <a:ext cx="149225" cy="180975"/>
            </a:xfrm>
            <a:prstGeom prst="rect">
              <a:avLst/>
            </a:pr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211"/>
            <p:cNvSpPr/>
            <p:nvPr/>
          </p:nvSpPr>
          <p:spPr bwMode="auto">
            <a:xfrm>
              <a:off x="2582863" y="5478463"/>
              <a:ext cx="149225" cy="179388"/>
            </a:xfrm>
            <a:custGeom>
              <a:avLst/>
              <a:gdLst>
                <a:gd name="T0" fmla="*/ 94 w 94"/>
                <a:gd name="T1" fmla="*/ 0 h 113"/>
                <a:gd name="T2" fmla="*/ 0 w 94"/>
                <a:gd name="T3" fmla="*/ 0 h 113"/>
                <a:gd name="T4" fmla="*/ 0 w 94"/>
                <a:gd name="T5" fmla="*/ 28 h 113"/>
                <a:gd name="T6" fmla="*/ 66 w 94"/>
                <a:gd name="T7" fmla="*/ 28 h 113"/>
                <a:gd name="T8" fmla="*/ 66 w 94"/>
                <a:gd name="T9" fmla="*/ 113 h 113"/>
                <a:gd name="T10" fmla="*/ 94 w 94"/>
                <a:gd name="T11" fmla="*/ 113 h 113"/>
                <a:gd name="T12" fmla="*/ 94 w 94"/>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4" h="113">
                  <a:moveTo>
                    <a:pt x="94" y="0"/>
                  </a:moveTo>
                  <a:lnTo>
                    <a:pt x="0" y="0"/>
                  </a:lnTo>
                  <a:lnTo>
                    <a:pt x="0" y="28"/>
                  </a:lnTo>
                  <a:lnTo>
                    <a:pt x="66" y="28"/>
                  </a:lnTo>
                  <a:lnTo>
                    <a:pt x="66" y="113"/>
                  </a:lnTo>
                  <a:lnTo>
                    <a:pt x="94" y="113"/>
                  </a:lnTo>
                  <a:lnTo>
                    <a:pt x="94" y="0"/>
                  </a:lnTo>
                  <a:close/>
                </a:path>
              </a:pathLst>
            </a:custGeom>
            <a:grpFill/>
            <a:ln>
              <a:noFill/>
            </a:ln>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5369" name="矩形 12"/>
          <p:cNvSpPr>
            <a:spLocks noChangeArrowheads="1"/>
          </p:cNvSpPr>
          <p:nvPr/>
        </p:nvSpPr>
        <p:spPr bwMode="auto">
          <a:xfrm>
            <a:off x="1554163" y="4275138"/>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5370" name="矩形 13"/>
          <p:cNvSpPr>
            <a:spLocks noChangeArrowheads="1"/>
          </p:cNvSpPr>
          <p:nvPr/>
        </p:nvSpPr>
        <p:spPr bwMode="auto">
          <a:xfrm>
            <a:off x="1554163" y="3632200"/>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5371" name="矩形 14"/>
          <p:cNvSpPr>
            <a:spLocks noChangeArrowheads="1"/>
          </p:cNvSpPr>
          <p:nvPr/>
        </p:nvSpPr>
        <p:spPr bwMode="auto">
          <a:xfrm>
            <a:off x="1554163" y="3027363"/>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5372" name="矩形 15"/>
          <p:cNvSpPr>
            <a:spLocks noChangeArrowheads="1"/>
          </p:cNvSpPr>
          <p:nvPr/>
        </p:nvSpPr>
        <p:spPr bwMode="auto">
          <a:xfrm>
            <a:off x="898525" y="49768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rgbClr val="4F434F"/>
                </a:solidFill>
              </a:rPr>
              <a:t>Vestibulum ante ipsum primis in faucibus orci luctus et ultrices posuere cubilia Curae; Donec velit neque, auctor sit amet aliquam vel, ullamcorper sit amet ligula. </a:t>
            </a:r>
          </a:p>
        </p:txBody>
      </p:sp>
      <p:sp>
        <p:nvSpPr>
          <p:cNvPr id="15373"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2400" b="1">
                <a:solidFill>
                  <a:srgbClr val="FA9A60"/>
                </a:solidFill>
              </a:rPr>
              <a:t>VESTIBULUM ANTE IPSUM </a:t>
            </a:r>
            <a:r>
              <a:rPr lang="zh-CN" altLang="en-US" sz="2400">
                <a:solidFill>
                  <a:srgbClr val="FA9A60"/>
                </a:solidFill>
              </a:rPr>
              <a:t>FAUCIBUS ORCI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6387"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08287" y="1484313"/>
            <a:ext cx="6582476"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392"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a:t>DONEC SOLLICITUDIN MOLESTIE MALESUADA. DONEC RUTRUM CONGUE LEO.</a:t>
            </a:r>
            <a:endParaRPr lang="zh-CN" altLang="en-US"/>
          </a:p>
        </p:txBody>
      </p:sp>
      <p:sp>
        <p:nvSpPr>
          <p:cNvPr id="16393"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t>Donec sollicitudin molestie malesuada. Donec rutrum congue leo.</a:t>
            </a:r>
            <a:endParaRPr lang="zh-CN" altLang="en-US" sz="1400"/>
          </a:p>
        </p:txBody>
      </p:sp>
      <p:sp>
        <p:nvSpPr>
          <p:cNvPr id="16394"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t>Donec sollicitudin molestie malesuada. Donec rutrum congue leo.</a:t>
            </a:r>
            <a:endParaRPr lang="zh-CN" altLang="en-US" sz="1400"/>
          </a:p>
        </p:txBody>
      </p:sp>
      <p:sp>
        <p:nvSpPr>
          <p:cNvPr id="16395"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en-US" altLang="zh-CN" sz="1400"/>
              <a:t>Donec sollicitudin molestie malesuada. Donec rutrum congue leo.</a:t>
            </a:r>
            <a:endParaRPr lang="zh-CN"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7411" name="文本占位符 4"/>
          <p:cNvSpPr>
            <a:spLocks noGrp="1"/>
          </p:cNvSpPr>
          <p:nvPr>
            <p:ph type="body" idx="1"/>
          </p:nvPr>
        </p:nvSpPr>
        <p:spPr/>
        <p:txBody>
          <a:bodyPr/>
          <a:lstStyle/>
          <a:p>
            <a:pPr eaLnBrk="1" hangingPunct="1"/>
            <a:r>
              <a:rPr lang="zh-CN" altLang="en-US"/>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2" name="椭圆 1"/>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8439" name="组合 59"/>
          <p:cNvGrpSpPr/>
          <p:nvPr/>
        </p:nvGrpSpPr>
        <p:grpSpPr bwMode="auto">
          <a:xfrm flipH="1">
            <a:off x="4760913" y="3917950"/>
            <a:ext cx="6591300" cy="1333500"/>
            <a:chOff x="4760913" y="3918449"/>
            <a:chExt cx="6591300" cy="1333500"/>
          </a:xfrm>
        </p:grpSpPr>
        <p:sp>
          <p:nvSpPr>
            <p:cNvPr id="8" name="椭圆 7"/>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8440" name="Freeform 77"/>
          <p:cNvSpPr>
            <a:spLocks noEditPoints="1"/>
          </p:cNvSpPr>
          <p:nvPr/>
        </p:nvSpPr>
        <p:spPr bwMode="auto">
          <a:xfrm>
            <a:off x="1085850" y="2076450"/>
            <a:ext cx="838200" cy="850900"/>
          </a:xfrm>
          <a:custGeom>
            <a:avLst/>
            <a:gdLst>
              <a:gd name="T0" fmla="*/ 2147483647 w 217"/>
              <a:gd name="T1" fmla="*/ 2147483647 h 219"/>
              <a:gd name="T2" fmla="*/ 2147483647 w 217"/>
              <a:gd name="T3" fmla="*/ 2147483647 h 219"/>
              <a:gd name="T4" fmla="*/ 2147483647 w 217"/>
              <a:gd name="T5" fmla="*/ 2147483647 h 219"/>
              <a:gd name="T6" fmla="*/ 2147483647 w 217"/>
              <a:gd name="T7" fmla="*/ 2147483647 h 219"/>
              <a:gd name="T8" fmla="*/ 2147483647 w 217"/>
              <a:gd name="T9" fmla="*/ 2147483647 h 219"/>
              <a:gd name="T10" fmla="*/ 2147483647 w 217"/>
              <a:gd name="T11" fmla="*/ 2147483647 h 219"/>
              <a:gd name="T12" fmla="*/ 2147483647 w 217"/>
              <a:gd name="T13" fmla="*/ 2147483647 h 219"/>
              <a:gd name="T14" fmla="*/ 2147483647 w 217"/>
              <a:gd name="T15" fmla="*/ 2147483647 h 219"/>
              <a:gd name="T16" fmla="*/ 2147483647 w 217"/>
              <a:gd name="T17" fmla="*/ 0 h 219"/>
              <a:gd name="T18" fmla="*/ 2147483647 w 217"/>
              <a:gd name="T19" fmla="*/ 2147483647 h 219"/>
              <a:gd name="T20" fmla="*/ 2147483647 w 217"/>
              <a:gd name="T21" fmla="*/ 2147483647 h 219"/>
              <a:gd name="T22" fmla="*/ 2147483647 w 217"/>
              <a:gd name="T23" fmla="*/ 2147483647 h 219"/>
              <a:gd name="T24" fmla="*/ 2147483647 w 217"/>
              <a:gd name="T25" fmla="*/ 2147483647 h 219"/>
              <a:gd name="T26" fmla="*/ 2147483647 w 217"/>
              <a:gd name="T27" fmla="*/ 2147483647 h 219"/>
              <a:gd name="T28" fmla="*/ 2147483647 w 217"/>
              <a:gd name="T29" fmla="*/ 2147483647 h 219"/>
              <a:gd name="T30" fmla="*/ 2147483647 w 217"/>
              <a:gd name="T31" fmla="*/ 2147483647 h 219"/>
              <a:gd name="T32" fmla="*/ 2147483647 w 217"/>
              <a:gd name="T33" fmla="*/ 2147483647 h 219"/>
              <a:gd name="T34" fmla="*/ 2147483647 w 217"/>
              <a:gd name="T35" fmla="*/ 2147483647 h 219"/>
              <a:gd name="T36" fmla="*/ 2147483647 w 217"/>
              <a:gd name="T37" fmla="*/ 2147483647 h 219"/>
              <a:gd name="T38" fmla="*/ 2147483647 w 217"/>
              <a:gd name="T39" fmla="*/ 2147483647 h 219"/>
              <a:gd name="T40" fmla="*/ 2147483647 w 217"/>
              <a:gd name="T41" fmla="*/ 2147483647 h 219"/>
              <a:gd name="T42" fmla="*/ 2147483647 w 217"/>
              <a:gd name="T43" fmla="*/ 2147483647 h 219"/>
              <a:gd name="T44" fmla="*/ 2147483647 w 217"/>
              <a:gd name="T45" fmla="*/ 2147483647 h 219"/>
              <a:gd name="T46" fmla="*/ 2147483647 w 217"/>
              <a:gd name="T47" fmla="*/ 2147483647 h 219"/>
              <a:gd name="T48" fmla="*/ 2147483647 w 217"/>
              <a:gd name="T49" fmla="*/ 2147483647 h 219"/>
              <a:gd name="T50" fmla="*/ 2147483647 w 217"/>
              <a:gd name="T51" fmla="*/ 2147483647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7"/>
              <a:gd name="T79" fmla="*/ 0 h 219"/>
              <a:gd name="T80" fmla="*/ 217 w 217"/>
              <a:gd name="T81" fmla="*/ 219 h 2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18441" name="组合 12"/>
          <p:cNvGrpSpPr/>
          <p:nvPr/>
        </p:nvGrpSpPr>
        <p:grpSpPr bwMode="auto">
          <a:xfrm>
            <a:off x="3046413" y="2090738"/>
            <a:ext cx="422275" cy="822325"/>
            <a:chOff x="4230688" y="1919288"/>
            <a:chExt cx="198437" cy="385763"/>
          </a:xfrm>
        </p:grpSpPr>
        <p:sp>
          <p:nvSpPr>
            <p:cNvPr id="18480" name="Freeform 91"/>
            <p:cNvSpPr/>
            <p:nvPr/>
          </p:nvSpPr>
          <p:spPr bwMode="auto">
            <a:xfrm>
              <a:off x="4235450"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 name="T21" fmla="*/ 0 w 44"/>
                <a:gd name="T22" fmla="*/ 0 h 187"/>
                <a:gd name="T23" fmla="*/ 44 w 44"/>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1" name="Freeform 92"/>
            <p:cNvSpPr/>
            <p:nvPr/>
          </p:nvSpPr>
          <p:spPr bwMode="auto">
            <a:xfrm>
              <a:off x="4235450"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2"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18483" name="Freeform 94"/>
            <p:cNvSpPr/>
            <p:nvPr/>
          </p:nvSpPr>
          <p:spPr bwMode="auto">
            <a:xfrm>
              <a:off x="4256088"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4" name="Freeform 103"/>
            <p:cNvSpPr/>
            <p:nvPr/>
          </p:nvSpPr>
          <p:spPr bwMode="auto">
            <a:xfrm>
              <a:off x="4340225" y="1974851"/>
              <a:ext cx="69850" cy="296863"/>
            </a:xfrm>
            <a:custGeom>
              <a:avLst/>
              <a:gdLst>
                <a:gd name="T0" fmla="*/ 2147483647 w 44"/>
                <a:gd name="T1" fmla="*/ 2147483647 h 187"/>
                <a:gd name="T2" fmla="*/ 2147483647 w 44"/>
                <a:gd name="T3" fmla="*/ 2147483647 h 187"/>
                <a:gd name="T4" fmla="*/ 2147483647 w 44"/>
                <a:gd name="T5" fmla="*/ 2147483647 h 187"/>
                <a:gd name="T6" fmla="*/ 0 w 44"/>
                <a:gd name="T7" fmla="*/ 2147483647 h 187"/>
                <a:gd name="T8" fmla="*/ 0 w 44"/>
                <a:gd name="T9" fmla="*/ 0 h 187"/>
                <a:gd name="T10" fmla="*/ 2147483647 w 44"/>
                <a:gd name="T11" fmla="*/ 0 h 187"/>
                <a:gd name="T12" fmla="*/ 2147483647 w 44"/>
                <a:gd name="T13" fmla="*/ 2147483647 h 187"/>
                <a:gd name="T14" fmla="*/ 0 60000 65536"/>
                <a:gd name="T15" fmla="*/ 0 60000 65536"/>
                <a:gd name="T16" fmla="*/ 0 60000 65536"/>
                <a:gd name="T17" fmla="*/ 0 60000 65536"/>
                <a:gd name="T18" fmla="*/ 0 60000 65536"/>
                <a:gd name="T19" fmla="*/ 0 60000 65536"/>
                <a:gd name="T20" fmla="*/ 0 60000 65536"/>
                <a:gd name="T21" fmla="*/ 0 w 44"/>
                <a:gd name="T22" fmla="*/ 0 h 187"/>
                <a:gd name="T23" fmla="*/ 44 w 44"/>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5" name="Freeform 104"/>
            <p:cNvSpPr/>
            <p:nvPr/>
          </p:nvSpPr>
          <p:spPr bwMode="auto">
            <a:xfrm>
              <a:off x="4340225" y="1919288"/>
              <a:ext cx="69850" cy="85725"/>
            </a:xfrm>
            <a:custGeom>
              <a:avLst/>
              <a:gdLst>
                <a:gd name="T0" fmla="*/ 2147483647 w 44"/>
                <a:gd name="T1" fmla="*/ 2147483647 h 54"/>
                <a:gd name="T2" fmla="*/ 2147483647 w 44"/>
                <a:gd name="T3" fmla="*/ 2147483647 h 54"/>
                <a:gd name="T4" fmla="*/ 2147483647 w 44"/>
                <a:gd name="T5" fmla="*/ 2147483647 h 54"/>
                <a:gd name="T6" fmla="*/ 0 w 44"/>
                <a:gd name="T7" fmla="*/ 2147483647 h 54"/>
                <a:gd name="T8" fmla="*/ 0 w 44"/>
                <a:gd name="T9" fmla="*/ 2147483647 h 54"/>
                <a:gd name="T10" fmla="*/ 2147483647 w 44"/>
                <a:gd name="T11" fmla="*/ 2147483647 h 54"/>
                <a:gd name="T12" fmla="*/ 2147483647 w 44"/>
                <a:gd name="T13" fmla="*/ 2147483647 h 54"/>
                <a:gd name="T14" fmla="*/ 2147483647 w 44"/>
                <a:gd name="T15" fmla="*/ 2147483647 h 54"/>
                <a:gd name="T16" fmla="*/ 2147483647 w 44"/>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6"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18487" name="Freeform 106"/>
            <p:cNvSpPr/>
            <p:nvPr/>
          </p:nvSpPr>
          <p:spPr bwMode="auto">
            <a:xfrm>
              <a:off x="4360863" y="2262188"/>
              <a:ext cx="26987" cy="42863"/>
            </a:xfrm>
            <a:custGeom>
              <a:avLst/>
              <a:gdLst>
                <a:gd name="T0" fmla="*/ 0 w 17"/>
                <a:gd name="T1" fmla="*/ 2147483647 h 27"/>
                <a:gd name="T2" fmla="*/ 2147483647 w 17"/>
                <a:gd name="T3" fmla="*/ 2147483647 h 27"/>
                <a:gd name="T4" fmla="*/ 2147483647 w 17"/>
                <a:gd name="T5" fmla="*/ 2147483647 h 27"/>
                <a:gd name="T6" fmla="*/ 0 w 17"/>
                <a:gd name="T7" fmla="*/ 2147483647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88" name="Freeform 107"/>
            <p:cNvSpPr/>
            <p:nvPr/>
          </p:nvSpPr>
          <p:spPr bwMode="auto">
            <a:xfrm>
              <a:off x="4405313" y="1968501"/>
              <a:ext cx="23812" cy="150813"/>
            </a:xfrm>
            <a:custGeom>
              <a:avLst/>
              <a:gdLst>
                <a:gd name="T0" fmla="*/ 0 w 15"/>
                <a:gd name="T1" fmla="*/ 0 h 94"/>
                <a:gd name="T2" fmla="*/ 2147483647 w 15"/>
                <a:gd name="T3" fmla="*/ 2147483647 h 94"/>
                <a:gd name="T4" fmla="*/ 2147483647 w 15"/>
                <a:gd name="T5" fmla="*/ 2147483647 h 94"/>
                <a:gd name="T6" fmla="*/ 2147483647 w 15"/>
                <a:gd name="T7" fmla="*/ 2147483647 h 94"/>
                <a:gd name="T8" fmla="*/ 2147483647 w 15"/>
                <a:gd name="T9" fmla="*/ 2147483647 h 94"/>
                <a:gd name="T10" fmla="*/ 2147483647 w 15"/>
                <a:gd name="T11" fmla="*/ 2147483647 h 94"/>
                <a:gd name="T12" fmla="*/ 0 w 15"/>
                <a:gd name="T13" fmla="*/ 0 h 94"/>
                <a:gd name="T14" fmla="*/ 0 60000 65536"/>
                <a:gd name="T15" fmla="*/ 0 60000 65536"/>
                <a:gd name="T16" fmla="*/ 0 60000 65536"/>
                <a:gd name="T17" fmla="*/ 0 60000 65536"/>
                <a:gd name="T18" fmla="*/ 0 60000 65536"/>
                <a:gd name="T19" fmla="*/ 0 60000 65536"/>
                <a:gd name="T20" fmla="*/ 0 60000 65536"/>
                <a:gd name="T21" fmla="*/ 0 w 15"/>
                <a:gd name="T22" fmla="*/ 0 h 94"/>
                <a:gd name="T23" fmla="*/ 15 w 1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18442" name="组合 22"/>
          <p:cNvGrpSpPr/>
          <p:nvPr/>
        </p:nvGrpSpPr>
        <p:grpSpPr bwMode="auto">
          <a:xfrm>
            <a:off x="4719638" y="2070100"/>
            <a:ext cx="582612" cy="865188"/>
            <a:chOff x="5057775" y="2416176"/>
            <a:chExt cx="274637" cy="407988"/>
          </a:xfrm>
        </p:grpSpPr>
        <p:sp>
          <p:nvSpPr>
            <p:cNvPr id="18475"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18476" name="Freeform 115"/>
            <p:cNvSpPr/>
            <p:nvPr/>
          </p:nvSpPr>
          <p:spPr bwMode="auto">
            <a:xfrm>
              <a:off x="5184775" y="2520951"/>
              <a:ext cx="147637" cy="303213"/>
            </a:xfrm>
            <a:custGeom>
              <a:avLst/>
              <a:gdLst>
                <a:gd name="T0" fmla="*/ 0 w 92"/>
                <a:gd name="T1" fmla="*/ 2147483647 h 191"/>
                <a:gd name="T2" fmla="*/ 2147483647 w 92"/>
                <a:gd name="T3" fmla="*/ 2147483647 h 191"/>
                <a:gd name="T4" fmla="*/ 2147483647 w 92"/>
                <a:gd name="T5" fmla="*/ 2147483647 h 191"/>
                <a:gd name="T6" fmla="*/ 2147483647 w 92"/>
                <a:gd name="T7" fmla="*/ 0 h 191"/>
                <a:gd name="T8" fmla="*/ 0 w 92"/>
                <a:gd name="T9" fmla="*/ 2147483647 h 191"/>
                <a:gd name="T10" fmla="*/ 0 60000 65536"/>
                <a:gd name="T11" fmla="*/ 0 60000 65536"/>
                <a:gd name="T12" fmla="*/ 0 60000 65536"/>
                <a:gd name="T13" fmla="*/ 0 60000 65536"/>
                <a:gd name="T14" fmla="*/ 0 60000 65536"/>
                <a:gd name="T15" fmla="*/ 0 w 92"/>
                <a:gd name="T16" fmla="*/ 0 h 191"/>
                <a:gd name="T17" fmla="*/ 92 w 92"/>
                <a:gd name="T18" fmla="*/ 191 h 191"/>
              </a:gdLst>
              <a:ahLst/>
              <a:cxnLst>
                <a:cxn ang="T10">
                  <a:pos x="T0" y="T1"/>
                </a:cxn>
                <a:cxn ang="T11">
                  <a:pos x="T2" y="T3"/>
                </a:cxn>
                <a:cxn ang="T12">
                  <a:pos x="T4" y="T5"/>
                </a:cxn>
                <a:cxn ang="T13">
                  <a:pos x="T6" y="T7"/>
                </a:cxn>
                <a:cxn ang="T14">
                  <a:pos x="T8" y="T9"/>
                </a:cxn>
              </a:cxnLst>
              <a:rect l="T15" t="T16" r="T17" b="T18"/>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77" name="Freeform 116"/>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2147483647 w 98"/>
                <a:gd name="T13" fmla="*/ 2147483647 h 188"/>
                <a:gd name="T14" fmla="*/ 0 60000 65536"/>
                <a:gd name="T15" fmla="*/ 0 60000 65536"/>
                <a:gd name="T16" fmla="*/ 0 60000 65536"/>
                <a:gd name="T17" fmla="*/ 0 60000 65536"/>
                <a:gd name="T18" fmla="*/ 0 60000 65536"/>
                <a:gd name="T19" fmla="*/ 0 60000 65536"/>
                <a:gd name="T20" fmla="*/ 0 60000 65536"/>
                <a:gd name="T21" fmla="*/ 0 w 98"/>
                <a:gd name="T22" fmla="*/ 0 h 188"/>
                <a:gd name="T23" fmla="*/ 98 w 9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78" name="Freeform 117"/>
            <p:cNvSpPr/>
            <p:nvPr/>
          </p:nvSpPr>
          <p:spPr bwMode="auto">
            <a:xfrm>
              <a:off x="5057775" y="2520951"/>
              <a:ext cx="155575" cy="298450"/>
            </a:xfrm>
            <a:custGeom>
              <a:avLst/>
              <a:gdLst>
                <a:gd name="T0" fmla="*/ 2147483647 w 98"/>
                <a:gd name="T1" fmla="*/ 2147483647 h 188"/>
                <a:gd name="T2" fmla="*/ 2147483647 w 98"/>
                <a:gd name="T3" fmla="*/ 2147483647 h 188"/>
                <a:gd name="T4" fmla="*/ 0 w 98"/>
                <a:gd name="T5" fmla="*/ 2147483647 h 188"/>
                <a:gd name="T6" fmla="*/ 2147483647 w 98"/>
                <a:gd name="T7" fmla="*/ 2147483647 h 188"/>
                <a:gd name="T8" fmla="*/ 2147483647 w 98"/>
                <a:gd name="T9" fmla="*/ 0 h 188"/>
                <a:gd name="T10" fmla="*/ 2147483647 w 98"/>
                <a:gd name="T11" fmla="*/ 2147483647 h 188"/>
                <a:gd name="T12" fmla="*/ 0 60000 65536"/>
                <a:gd name="T13" fmla="*/ 0 60000 65536"/>
                <a:gd name="T14" fmla="*/ 0 60000 65536"/>
                <a:gd name="T15" fmla="*/ 0 60000 65536"/>
                <a:gd name="T16" fmla="*/ 0 60000 65536"/>
                <a:gd name="T17" fmla="*/ 0 60000 65536"/>
                <a:gd name="T18" fmla="*/ 0 w 98"/>
                <a:gd name="T19" fmla="*/ 0 h 188"/>
                <a:gd name="T20" fmla="*/ 98 w 98"/>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79" name="Freeform 118"/>
            <p:cNvSpPr/>
            <p:nvPr/>
          </p:nvSpPr>
          <p:spPr bwMode="auto">
            <a:xfrm>
              <a:off x="5194300" y="2416176"/>
              <a:ext cx="20637" cy="50800"/>
            </a:xfrm>
            <a:custGeom>
              <a:avLst/>
              <a:gdLst>
                <a:gd name="T0" fmla="*/ 2147483647 w 13"/>
                <a:gd name="T1" fmla="*/ 2147483647 h 32"/>
                <a:gd name="T2" fmla="*/ 2147483647 w 13"/>
                <a:gd name="T3" fmla="*/ 2147483647 h 32"/>
                <a:gd name="T4" fmla="*/ 2147483647 w 13"/>
                <a:gd name="T5" fmla="*/ 2147483647 h 32"/>
                <a:gd name="T6" fmla="*/ 0 w 13"/>
                <a:gd name="T7" fmla="*/ 2147483647 h 32"/>
                <a:gd name="T8" fmla="*/ 0 w 13"/>
                <a:gd name="T9" fmla="*/ 2147483647 h 32"/>
                <a:gd name="T10" fmla="*/ 2147483647 w 13"/>
                <a:gd name="T11" fmla="*/ 0 h 32"/>
                <a:gd name="T12" fmla="*/ 2147483647 w 13"/>
                <a:gd name="T13" fmla="*/ 0 h 32"/>
                <a:gd name="T14" fmla="*/ 2147483647 w 13"/>
                <a:gd name="T15" fmla="*/ 2147483647 h 32"/>
                <a:gd name="T16" fmla="*/ 2147483647 w 13"/>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2"/>
                <a:gd name="T29" fmla="*/ 13 w 1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18443" name="组合 2"/>
          <p:cNvGrpSpPr/>
          <p:nvPr/>
        </p:nvGrpSpPr>
        <p:grpSpPr bwMode="auto">
          <a:xfrm>
            <a:off x="6321425" y="2108200"/>
            <a:ext cx="882650" cy="788988"/>
            <a:chOff x="8716962" y="2763801"/>
            <a:chExt cx="666750" cy="595313"/>
          </a:xfrm>
        </p:grpSpPr>
        <p:sp>
          <p:nvSpPr>
            <p:cNvPr id="18473" name="Freeform 83"/>
            <p:cNvSpPr>
              <a:spLocks noEditPoints="1"/>
            </p:cNvSpPr>
            <p:nvPr/>
          </p:nvSpPr>
          <p:spPr bwMode="auto">
            <a:xfrm>
              <a:off x="8753475" y="2763801"/>
              <a:ext cx="593725" cy="595313"/>
            </a:xfrm>
            <a:custGeom>
              <a:avLst/>
              <a:gdLst>
                <a:gd name="T0" fmla="*/ 2147483647 w 373"/>
                <a:gd name="T1" fmla="*/ 0 h 374"/>
                <a:gd name="T2" fmla="*/ 0 w 373"/>
                <a:gd name="T3" fmla="*/ 2147483647 h 374"/>
                <a:gd name="T4" fmla="*/ 2147483647 w 373"/>
                <a:gd name="T5" fmla="*/ 2147483647 h 374"/>
                <a:gd name="T6" fmla="*/ 2147483647 w 373"/>
                <a:gd name="T7" fmla="*/ 2147483647 h 374"/>
                <a:gd name="T8" fmla="*/ 2147483647 w 373"/>
                <a:gd name="T9" fmla="*/ 0 h 374"/>
                <a:gd name="T10" fmla="*/ 2147483647 w 373"/>
                <a:gd name="T11" fmla="*/ 2147483647 h 374"/>
                <a:gd name="T12" fmla="*/ 2147483647 w 373"/>
                <a:gd name="T13" fmla="*/ 2147483647 h 374"/>
                <a:gd name="T14" fmla="*/ 2147483647 w 373"/>
                <a:gd name="T15" fmla="*/ 2147483647 h 374"/>
                <a:gd name="T16" fmla="*/ 2147483647 w 373"/>
                <a:gd name="T17" fmla="*/ 2147483647 h 374"/>
                <a:gd name="T18" fmla="*/ 2147483647 w 373"/>
                <a:gd name="T19" fmla="*/ 214748364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374"/>
                <a:gd name="T32" fmla="*/ 373 w 373"/>
                <a:gd name="T33" fmla="*/ 374 h 3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74" name="Freeform 84"/>
            <p:cNvSpPr/>
            <p:nvPr/>
          </p:nvSpPr>
          <p:spPr bwMode="auto">
            <a:xfrm>
              <a:off x="8716962" y="2768563"/>
              <a:ext cx="666750" cy="585788"/>
            </a:xfrm>
            <a:custGeom>
              <a:avLst/>
              <a:gdLst>
                <a:gd name="T0" fmla="*/ 2147483647 w 419"/>
                <a:gd name="T1" fmla="*/ 2147483647 h 368"/>
                <a:gd name="T2" fmla="*/ 2147483647 w 419"/>
                <a:gd name="T3" fmla="*/ 2147483647 h 368"/>
                <a:gd name="T4" fmla="*/ 2147483647 w 419"/>
                <a:gd name="T5" fmla="*/ 2147483647 h 368"/>
                <a:gd name="T6" fmla="*/ 2147483647 w 419"/>
                <a:gd name="T7" fmla="*/ 2147483647 h 368"/>
                <a:gd name="T8" fmla="*/ 2147483647 w 419"/>
                <a:gd name="T9" fmla="*/ 2147483647 h 368"/>
                <a:gd name="T10" fmla="*/ 2147483647 w 419"/>
                <a:gd name="T11" fmla="*/ 2147483647 h 368"/>
                <a:gd name="T12" fmla="*/ 2147483647 w 419"/>
                <a:gd name="T13" fmla="*/ 2147483647 h 368"/>
                <a:gd name="T14" fmla="*/ 2147483647 w 419"/>
                <a:gd name="T15" fmla="*/ 2147483647 h 368"/>
                <a:gd name="T16" fmla="*/ 2147483647 w 419"/>
                <a:gd name="T17" fmla="*/ 2147483647 h 368"/>
                <a:gd name="T18" fmla="*/ 2147483647 w 419"/>
                <a:gd name="T19" fmla="*/ 2147483647 h 368"/>
                <a:gd name="T20" fmla="*/ 2147483647 w 419"/>
                <a:gd name="T21" fmla="*/ 2147483647 h 368"/>
                <a:gd name="T22" fmla="*/ 2147483647 w 419"/>
                <a:gd name="T23" fmla="*/ 2147483647 h 368"/>
                <a:gd name="T24" fmla="*/ 2147483647 w 419"/>
                <a:gd name="T25" fmla="*/ 2147483647 h 368"/>
                <a:gd name="T26" fmla="*/ 2147483647 w 419"/>
                <a:gd name="T27" fmla="*/ 2147483647 h 368"/>
                <a:gd name="T28" fmla="*/ 2147483647 w 419"/>
                <a:gd name="T29" fmla="*/ 2147483647 h 368"/>
                <a:gd name="T30" fmla="*/ 2147483647 w 419"/>
                <a:gd name="T31" fmla="*/ 2147483647 h 368"/>
                <a:gd name="T32" fmla="*/ 2147483647 w 419"/>
                <a:gd name="T33" fmla="*/ 2147483647 h 368"/>
                <a:gd name="T34" fmla="*/ 2147483647 w 419"/>
                <a:gd name="T35" fmla="*/ 2147483647 h 368"/>
                <a:gd name="T36" fmla="*/ 2147483647 w 419"/>
                <a:gd name="T37" fmla="*/ 2147483647 h 368"/>
                <a:gd name="T38" fmla="*/ 2147483647 w 419"/>
                <a:gd name="T39" fmla="*/ 2147483647 h 368"/>
                <a:gd name="T40" fmla="*/ 2147483647 w 419"/>
                <a:gd name="T41" fmla="*/ 2147483647 h 368"/>
                <a:gd name="T42" fmla="*/ 2147483647 w 419"/>
                <a:gd name="T43" fmla="*/ 2147483647 h 368"/>
                <a:gd name="T44" fmla="*/ 2147483647 w 419"/>
                <a:gd name="T45" fmla="*/ 2147483647 h 368"/>
                <a:gd name="T46" fmla="*/ 2147483647 w 419"/>
                <a:gd name="T47" fmla="*/ 2147483647 h 368"/>
                <a:gd name="T48" fmla="*/ 2147483647 w 419"/>
                <a:gd name="T49" fmla="*/ 2147483647 h 368"/>
                <a:gd name="T50" fmla="*/ 2147483647 w 419"/>
                <a:gd name="T51" fmla="*/ 2147483647 h 368"/>
                <a:gd name="T52" fmla="*/ 2147483647 w 419"/>
                <a:gd name="T53" fmla="*/ 2147483647 h 368"/>
                <a:gd name="T54" fmla="*/ 2147483647 w 419"/>
                <a:gd name="T55" fmla="*/ 2147483647 h 368"/>
                <a:gd name="T56" fmla="*/ 2147483647 w 419"/>
                <a:gd name="T57" fmla="*/ 2147483647 h 368"/>
                <a:gd name="T58" fmla="*/ 2147483647 w 419"/>
                <a:gd name="T59" fmla="*/ 2147483647 h 368"/>
                <a:gd name="T60" fmla="*/ 2147483647 w 419"/>
                <a:gd name="T61" fmla="*/ 2147483647 h 368"/>
                <a:gd name="T62" fmla="*/ 2147483647 w 419"/>
                <a:gd name="T63" fmla="*/ 2147483647 h 368"/>
                <a:gd name="T64" fmla="*/ 2147483647 w 419"/>
                <a:gd name="T65" fmla="*/ 2147483647 h 368"/>
                <a:gd name="T66" fmla="*/ 2147483647 w 419"/>
                <a:gd name="T67" fmla="*/ 2147483647 h 368"/>
                <a:gd name="T68" fmla="*/ 2147483647 w 419"/>
                <a:gd name="T69" fmla="*/ 2147483647 h 368"/>
                <a:gd name="T70" fmla="*/ 2147483647 w 419"/>
                <a:gd name="T71" fmla="*/ 2147483647 h 368"/>
                <a:gd name="T72" fmla="*/ 2147483647 w 419"/>
                <a:gd name="T73" fmla="*/ 2147483647 h 368"/>
                <a:gd name="T74" fmla="*/ 2147483647 w 419"/>
                <a:gd name="T75" fmla="*/ 2147483647 h 368"/>
                <a:gd name="T76" fmla="*/ 2147483647 w 419"/>
                <a:gd name="T77" fmla="*/ 2147483647 h 368"/>
                <a:gd name="T78" fmla="*/ 2147483647 w 419"/>
                <a:gd name="T79" fmla="*/ 2147483647 h 368"/>
                <a:gd name="T80" fmla="*/ 2147483647 w 419"/>
                <a:gd name="T81" fmla="*/ 2147483647 h 368"/>
                <a:gd name="T82" fmla="*/ 2147483647 w 419"/>
                <a:gd name="T83" fmla="*/ 2147483647 h 368"/>
                <a:gd name="T84" fmla="*/ 2147483647 w 419"/>
                <a:gd name="T85" fmla="*/ 2147483647 h 368"/>
                <a:gd name="T86" fmla="*/ 2147483647 w 419"/>
                <a:gd name="T87" fmla="*/ 2147483647 h 368"/>
                <a:gd name="T88" fmla="*/ 2147483647 w 419"/>
                <a:gd name="T89" fmla="*/ 2147483647 h 368"/>
                <a:gd name="T90" fmla="*/ 2147483647 w 419"/>
                <a:gd name="T91" fmla="*/ 2147483647 h 368"/>
                <a:gd name="T92" fmla="*/ 2147483647 w 419"/>
                <a:gd name="T93" fmla="*/ 2147483647 h 368"/>
                <a:gd name="T94" fmla="*/ 2147483647 w 419"/>
                <a:gd name="T95" fmla="*/ 2147483647 h 368"/>
                <a:gd name="T96" fmla="*/ 2147483647 w 419"/>
                <a:gd name="T97" fmla="*/ 2147483647 h 368"/>
                <a:gd name="T98" fmla="*/ 2147483647 w 419"/>
                <a:gd name="T99" fmla="*/ 2147483647 h 368"/>
                <a:gd name="T100" fmla="*/ 2147483647 w 419"/>
                <a:gd name="T101" fmla="*/ 2147483647 h 368"/>
                <a:gd name="T102" fmla="*/ 2147483647 w 419"/>
                <a:gd name="T103" fmla="*/ 2147483647 h 368"/>
                <a:gd name="T104" fmla="*/ 2147483647 w 419"/>
                <a:gd name="T105" fmla="*/ 2147483647 h 368"/>
                <a:gd name="T106" fmla="*/ 2147483647 w 419"/>
                <a:gd name="T107" fmla="*/ 2147483647 h 368"/>
                <a:gd name="T108" fmla="*/ 2147483647 w 419"/>
                <a:gd name="T109" fmla="*/ 2147483647 h 368"/>
                <a:gd name="T110" fmla="*/ 2147483647 w 419"/>
                <a:gd name="T111" fmla="*/ 2147483647 h 368"/>
                <a:gd name="T112" fmla="*/ 2147483647 w 419"/>
                <a:gd name="T113" fmla="*/ 2147483647 h 368"/>
                <a:gd name="T114" fmla="*/ 2147483647 w 419"/>
                <a:gd name="T115" fmla="*/ 2147483647 h 368"/>
                <a:gd name="T116" fmla="*/ 2147483647 w 419"/>
                <a:gd name="T117" fmla="*/ 2147483647 h 368"/>
                <a:gd name="T118" fmla="*/ 2147483647 w 419"/>
                <a:gd name="T119" fmla="*/ 2147483647 h 368"/>
                <a:gd name="T120" fmla="*/ 2147483647 w 419"/>
                <a:gd name="T121" fmla="*/ 2147483647 h 368"/>
                <a:gd name="T122" fmla="*/ 2147483647 w 419"/>
                <a:gd name="T123" fmla="*/ 214748364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9"/>
                <a:gd name="T187" fmla="*/ 0 h 368"/>
                <a:gd name="T188" fmla="*/ 419 w 419"/>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18444" name="组合 54"/>
          <p:cNvGrpSpPr/>
          <p:nvPr/>
        </p:nvGrpSpPr>
        <p:grpSpPr bwMode="auto">
          <a:xfrm>
            <a:off x="8710613" y="4287838"/>
            <a:ext cx="444500" cy="593725"/>
            <a:chOff x="4486275" y="5214938"/>
            <a:chExt cx="377826" cy="503238"/>
          </a:xfrm>
        </p:grpSpPr>
        <p:sp>
          <p:nvSpPr>
            <p:cNvPr id="18467" name="Line 7"/>
            <p:cNvSpPr>
              <a:spLocks noChangeShapeType="1"/>
            </p:cNvSpPr>
            <p:nvPr/>
          </p:nvSpPr>
          <p:spPr bwMode="auto">
            <a:xfrm>
              <a:off x="4770438" y="5214938"/>
              <a:ext cx="0" cy="936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8" name="Line 8"/>
            <p:cNvSpPr>
              <a:spLocks noChangeShapeType="1"/>
            </p:cNvSpPr>
            <p:nvPr/>
          </p:nvSpPr>
          <p:spPr bwMode="auto">
            <a:xfrm flipH="1">
              <a:off x="4770438" y="5308600"/>
              <a:ext cx="9366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9" name="Freeform 9"/>
            <p:cNvSpPr/>
            <p:nvPr/>
          </p:nvSpPr>
          <p:spPr bwMode="auto">
            <a:xfrm>
              <a:off x="4486275" y="5214938"/>
              <a:ext cx="377825" cy="503238"/>
            </a:xfrm>
            <a:custGeom>
              <a:avLst/>
              <a:gdLst>
                <a:gd name="T0" fmla="*/ 2147483647 w 238"/>
                <a:gd name="T1" fmla="*/ 0 h 317"/>
                <a:gd name="T2" fmla="*/ 0 w 238"/>
                <a:gd name="T3" fmla="*/ 0 h 317"/>
                <a:gd name="T4" fmla="*/ 0 w 238"/>
                <a:gd name="T5" fmla="*/ 2147483647 h 317"/>
                <a:gd name="T6" fmla="*/ 2147483647 w 238"/>
                <a:gd name="T7" fmla="*/ 2147483647 h 317"/>
                <a:gd name="T8" fmla="*/ 2147483647 w 238"/>
                <a:gd name="T9" fmla="*/ 2147483647 h 317"/>
                <a:gd name="T10" fmla="*/ 2147483647 w 238"/>
                <a:gd name="T11" fmla="*/ 0 h 317"/>
                <a:gd name="T12" fmla="*/ 0 60000 65536"/>
                <a:gd name="T13" fmla="*/ 0 60000 65536"/>
                <a:gd name="T14" fmla="*/ 0 60000 65536"/>
                <a:gd name="T15" fmla="*/ 0 60000 65536"/>
                <a:gd name="T16" fmla="*/ 0 60000 65536"/>
                <a:gd name="T17" fmla="*/ 0 60000 65536"/>
                <a:gd name="T18" fmla="*/ 0 w 238"/>
                <a:gd name="T19" fmla="*/ 0 h 317"/>
                <a:gd name="T20" fmla="*/ 238 w 238"/>
                <a:gd name="T21" fmla="*/ 317 h 317"/>
              </a:gdLst>
              <a:ahLst/>
              <a:cxnLst>
                <a:cxn ang="T12">
                  <a:pos x="T0" y="T1"/>
                </a:cxn>
                <a:cxn ang="T13">
                  <a:pos x="T2" y="T3"/>
                </a:cxn>
                <a:cxn ang="T14">
                  <a:pos x="T4" y="T5"/>
                </a:cxn>
                <a:cxn ang="T15">
                  <a:pos x="T6" y="T7"/>
                </a:cxn>
                <a:cxn ang="T16">
                  <a:pos x="T8" y="T9"/>
                </a:cxn>
                <a:cxn ang="T17">
                  <a:pos x="T10" y="T11"/>
                </a:cxn>
              </a:cxnLst>
              <a:rect l="T18" t="T19" r="T20" b="T21"/>
              <a:pathLst>
                <a:path w="238" h="317">
                  <a:moveTo>
                    <a:pt x="179" y="0"/>
                  </a:moveTo>
                  <a:lnTo>
                    <a:pt x="0" y="0"/>
                  </a:lnTo>
                  <a:lnTo>
                    <a:pt x="0" y="317"/>
                  </a:lnTo>
                  <a:lnTo>
                    <a:pt x="238" y="317"/>
                  </a:lnTo>
                  <a:lnTo>
                    <a:pt x="238" y="59"/>
                  </a:lnTo>
                  <a:lnTo>
                    <a:pt x="179" y="0"/>
                  </a:ln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70" name="Line 10"/>
            <p:cNvSpPr>
              <a:spLocks noChangeShapeType="1"/>
            </p:cNvSpPr>
            <p:nvPr/>
          </p:nvSpPr>
          <p:spPr bwMode="auto">
            <a:xfrm>
              <a:off x="4581525" y="5372100"/>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71" name="Line 11"/>
            <p:cNvSpPr>
              <a:spLocks noChangeShapeType="1"/>
            </p:cNvSpPr>
            <p:nvPr/>
          </p:nvSpPr>
          <p:spPr bwMode="auto">
            <a:xfrm>
              <a:off x="4581525" y="54340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72" name="Line 12"/>
            <p:cNvSpPr>
              <a:spLocks noChangeShapeType="1"/>
            </p:cNvSpPr>
            <p:nvPr/>
          </p:nvSpPr>
          <p:spPr bwMode="auto">
            <a:xfrm>
              <a:off x="4581525" y="5497513"/>
              <a:ext cx="188913" cy="0"/>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8445" name="组合 56"/>
          <p:cNvGrpSpPr/>
          <p:nvPr/>
        </p:nvGrpSpPr>
        <p:grpSpPr bwMode="auto">
          <a:xfrm>
            <a:off x="6986588" y="4173538"/>
            <a:ext cx="388937" cy="823912"/>
            <a:chOff x="4541838" y="4130675"/>
            <a:chExt cx="263525" cy="558800"/>
          </a:xfrm>
        </p:grpSpPr>
        <p:sp>
          <p:nvSpPr>
            <p:cNvPr id="18464" name="Freeform 24"/>
            <p:cNvSpPr/>
            <p:nvPr/>
          </p:nvSpPr>
          <p:spPr bwMode="auto">
            <a:xfrm>
              <a:off x="4541838" y="4181475"/>
              <a:ext cx="263525" cy="492125"/>
            </a:xfrm>
            <a:custGeom>
              <a:avLst/>
              <a:gdLst>
                <a:gd name="T0" fmla="*/ 2147483647 w 302"/>
                <a:gd name="T1" fmla="*/ 2147483647 h 563"/>
                <a:gd name="T2" fmla="*/ 2147483647 w 302"/>
                <a:gd name="T3" fmla="*/ 2147483647 h 563"/>
                <a:gd name="T4" fmla="*/ 2147483647 w 302"/>
                <a:gd name="T5" fmla="*/ 2147483647 h 563"/>
                <a:gd name="T6" fmla="*/ 2147483647 w 302"/>
                <a:gd name="T7" fmla="*/ 2147483647 h 563"/>
                <a:gd name="T8" fmla="*/ 2147483647 w 302"/>
                <a:gd name="T9" fmla="*/ 2147483647 h 563"/>
                <a:gd name="T10" fmla="*/ 0 60000 65536"/>
                <a:gd name="T11" fmla="*/ 0 60000 65536"/>
                <a:gd name="T12" fmla="*/ 0 60000 65536"/>
                <a:gd name="T13" fmla="*/ 0 60000 65536"/>
                <a:gd name="T14" fmla="*/ 0 60000 65536"/>
                <a:gd name="T15" fmla="*/ 0 w 302"/>
                <a:gd name="T16" fmla="*/ 0 h 563"/>
                <a:gd name="T17" fmla="*/ 302 w 302"/>
                <a:gd name="T18" fmla="*/ 563 h 563"/>
              </a:gdLst>
              <a:ahLst/>
              <a:cxnLst>
                <a:cxn ang="T10">
                  <a:pos x="T0" y="T1"/>
                </a:cxn>
                <a:cxn ang="T11">
                  <a:pos x="T2" y="T3"/>
                </a:cxn>
                <a:cxn ang="T12">
                  <a:pos x="T4" y="T5"/>
                </a:cxn>
                <a:cxn ang="T13">
                  <a:pos x="T6" y="T7"/>
                </a:cxn>
                <a:cxn ang="T14">
                  <a:pos x="T8" y="T9"/>
                </a:cxn>
              </a:cxnLst>
              <a:rect l="T15" t="T16" r="T17" b="T18"/>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65" name="Line 25"/>
            <p:cNvSpPr>
              <a:spLocks noChangeShapeType="1"/>
            </p:cNvSpPr>
            <p:nvPr/>
          </p:nvSpPr>
          <p:spPr bwMode="auto">
            <a:xfrm flipH="1">
              <a:off x="4560888" y="4660900"/>
              <a:ext cx="12700" cy="28575"/>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6" name="Freeform 26"/>
            <p:cNvSpPr/>
            <p:nvPr/>
          </p:nvSpPr>
          <p:spPr bwMode="auto">
            <a:xfrm>
              <a:off x="4729163" y="4130675"/>
              <a:ext cx="76200" cy="92075"/>
            </a:xfrm>
            <a:custGeom>
              <a:avLst/>
              <a:gdLst>
                <a:gd name="T0" fmla="*/ 2147483647 w 87"/>
                <a:gd name="T1" fmla="*/ 2147483647 h 107"/>
                <a:gd name="T2" fmla="*/ 2147483647 w 87"/>
                <a:gd name="T3" fmla="*/ 2147483647 h 107"/>
                <a:gd name="T4" fmla="*/ 2147483647 w 87"/>
                <a:gd name="T5" fmla="*/ 2147483647 h 107"/>
                <a:gd name="T6" fmla="*/ 2147483647 w 87"/>
                <a:gd name="T7" fmla="*/ 2147483647 h 107"/>
                <a:gd name="T8" fmla="*/ 2147483647 w 87"/>
                <a:gd name="T9" fmla="*/ 2147483647 h 107"/>
                <a:gd name="T10" fmla="*/ 0 60000 65536"/>
                <a:gd name="T11" fmla="*/ 0 60000 65536"/>
                <a:gd name="T12" fmla="*/ 0 60000 65536"/>
                <a:gd name="T13" fmla="*/ 0 60000 65536"/>
                <a:gd name="T14" fmla="*/ 0 60000 65536"/>
                <a:gd name="T15" fmla="*/ 0 w 87"/>
                <a:gd name="T16" fmla="*/ 0 h 107"/>
                <a:gd name="T17" fmla="*/ 87 w 87"/>
                <a:gd name="T18" fmla="*/ 107 h 107"/>
              </a:gdLst>
              <a:ahLst/>
              <a:cxnLst>
                <a:cxn ang="T10">
                  <a:pos x="T0" y="T1"/>
                </a:cxn>
                <a:cxn ang="T11">
                  <a:pos x="T2" y="T3"/>
                </a:cxn>
                <a:cxn ang="T12">
                  <a:pos x="T4" y="T5"/>
                </a:cxn>
                <a:cxn ang="T13">
                  <a:pos x="T6" y="T7"/>
                </a:cxn>
                <a:cxn ang="T14">
                  <a:pos x="T8" y="T9"/>
                </a:cxn>
              </a:cxnLst>
              <a:rect l="T15" t="T16" r="T17" b="T18"/>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a:solidFill>
                <a:srgbClr val="FFFFFF"/>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18446" name="组合 55"/>
          <p:cNvGrpSpPr/>
          <p:nvPr/>
        </p:nvGrpSpPr>
        <p:grpSpPr bwMode="auto">
          <a:xfrm>
            <a:off x="10372725" y="4349750"/>
            <a:ext cx="625475" cy="471488"/>
            <a:chOff x="3386138" y="4240213"/>
            <a:chExt cx="503238" cy="377825"/>
          </a:xfrm>
        </p:grpSpPr>
        <p:sp>
          <p:nvSpPr>
            <p:cNvPr id="18460" name="Freeform 28"/>
            <p:cNvSpPr/>
            <p:nvPr/>
          </p:nvSpPr>
          <p:spPr bwMode="auto">
            <a:xfrm>
              <a:off x="3386138" y="4240213"/>
              <a:ext cx="503238" cy="377825"/>
            </a:xfrm>
            <a:custGeom>
              <a:avLst/>
              <a:gdLst>
                <a:gd name="T0" fmla="*/ 2147483647 w 576"/>
                <a:gd name="T1" fmla="*/ 2147483647 h 432"/>
                <a:gd name="T2" fmla="*/ 2147483647 w 576"/>
                <a:gd name="T3" fmla="*/ 0 h 432"/>
                <a:gd name="T4" fmla="*/ 2147483647 w 576"/>
                <a:gd name="T5" fmla="*/ 0 h 432"/>
                <a:gd name="T6" fmla="*/ 0 w 576"/>
                <a:gd name="T7" fmla="*/ 2147483647 h 432"/>
                <a:gd name="T8" fmla="*/ 0 w 576"/>
                <a:gd name="T9" fmla="*/ 2147483647 h 432"/>
                <a:gd name="T10" fmla="*/ 2147483647 w 576"/>
                <a:gd name="T11" fmla="*/ 2147483647 h 432"/>
                <a:gd name="T12" fmla="*/ 2147483647 w 576"/>
                <a:gd name="T13" fmla="*/ 2147483647 h 432"/>
                <a:gd name="T14" fmla="*/ 2147483647 w 576"/>
                <a:gd name="T15" fmla="*/ 2147483647 h 432"/>
                <a:gd name="T16" fmla="*/ 2147483647 w 576"/>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6"/>
                <a:gd name="T28" fmla="*/ 0 h 432"/>
                <a:gd name="T29" fmla="*/ 576 w 576"/>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61" name="Line 29"/>
            <p:cNvSpPr>
              <a:spLocks noChangeShapeType="1"/>
            </p:cNvSpPr>
            <p:nvPr/>
          </p:nvSpPr>
          <p:spPr bwMode="auto">
            <a:xfrm>
              <a:off x="3700463"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2" name="Line 30"/>
            <p:cNvSpPr>
              <a:spLocks noChangeShapeType="1"/>
            </p:cNvSpPr>
            <p:nvPr/>
          </p:nvSpPr>
          <p:spPr bwMode="auto">
            <a:xfrm flipV="1">
              <a:off x="3417888" y="4429125"/>
              <a:ext cx="157163" cy="157163"/>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63" name="Freeform 31"/>
            <p:cNvSpPr/>
            <p:nvPr/>
          </p:nvSpPr>
          <p:spPr bwMode="auto">
            <a:xfrm>
              <a:off x="3417888" y="4271963"/>
              <a:ext cx="439738" cy="219075"/>
            </a:xfrm>
            <a:custGeom>
              <a:avLst/>
              <a:gdLst>
                <a:gd name="T0" fmla="*/ 2147483647 w 277"/>
                <a:gd name="T1" fmla="*/ 2147483647 h 138"/>
                <a:gd name="T2" fmla="*/ 2147483647 w 277"/>
                <a:gd name="T3" fmla="*/ 2147483647 h 138"/>
                <a:gd name="T4" fmla="*/ 0 w 277"/>
                <a:gd name="T5" fmla="*/ 0 h 138"/>
                <a:gd name="T6" fmla="*/ 0 60000 65536"/>
                <a:gd name="T7" fmla="*/ 0 60000 65536"/>
                <a:gd name="T8" fmla="*/ 0 60000 65536"/>
                <a:gd name="T9" fmla="*/ 0 w 277"/>
                <a:gd name="T10" fmla="*/ 0 h 138"/>
                <a:gd name="T11" fmla="*/ 277 w 277"/>
                <a:gd name="T12" fmla="*/ 138 h 138"/>
              </a:gdLst>
              <a:ahLst/>
              <a:cxnLst>
                <a:cxn ang="T6">
                  <a:pos x="T0" y="T1"/>
                </a:cxn>
                <a:cxn ang="T7">
                  <a:pos x="T2" y="T3"/>
                </a:cxn>
                <a:cxn ang="T8">
                  <a:pos x="T4" y="T5"/>
                </a:cxn>
              </a:cxnLst>
              <a:rect l="T9" t="T10" r="T11" b="T12"/>
              <a:pathLst>
                <a:path w="277" h="138">
                  <a:moveTo>
                    <a:pt x="277" y="1"/>
                  </a:moveTo>
                  <a:lnTo>
                    <a:pt x="139" y="138"/>
                  </a:lnTo>
                  <a:lnTo>
                    <a:pt x="0" y="0"/>
                  </a:lnTo>
                </a:path>
              </a:pathLst>
            </a:custGeom>
            <a:noFill/>
            <a:ln w="34925"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18447" name="组合 53"/>
          <p:cNvGrpSpPr/>
          <p:nvPr/>
        </p:nvGrpSpPr>
        <p:grpSpPr bwMode="auto">
          <a:xfrm>
            <a:off x="5276850" y="4171950"/>
            <a:ext cx="301625" cy="827088"/>
            <a:chOff x="1473200" y="4184650"/>
            <a:chExt cx="180975" cy="495300"/>
          </a:xfrm>
        </p:grpSpPr>
        <p:sp>
          <p:nvSpPr>
            <p:cNvPr id="18450" name="Freeform 38"/>
            <p:cNvSpPr/>
            <p:nvPr/>
          </p:nvSpPr>
          <p:spPr bwMode="auto">
            <a:xfrm>
              <a:off x="1473200" y="4184650"/>
              <a:ext cx="180975" cy="495300"/>
            </a:xfrm>
            <a:custGeom>
              <a:avLst/>
              <a:gdLst>
                <a:gd name="T0" fmla="*/ 2147483647 w 208"/>
                <a:gd name="T1" fmla="*/ 2147483647 h 568"/>
                <a:gd name="T2" fmla="*/ 2147483647 w 208"/>
                <a:gd name="T3" fmla="*/ 2147483647 h 568"/>
                <a:gd name="T4" fmla="*/ 2147483647 w 208"/>
                <a:gd name="T5" fmla="*/ 2147483647 h 568"/>
                <a:gd name="T6" fmla="*/ 2147483647 w 208"/>
                <a:gd name="T7" fmla="*/ 2147483647 h 568"/>
                <a:gd name="T8" fmla="*/ 0 w 208"/>
                <a:gd name="T9" fmla="*/ 2147483647 h 568"/>
                <a:gd name="T10" fmla="*/ 2147483647 w 208"/>
                <a:gd name="T11" fmla="*/ 2147483647 h 568"/>
                <a:gd name="T12" fmla="*/ 2147483647 w 208"/>
                <a:gd name="T13" fmla="*/ 2147483647 h 568"/>
                <a:gd name="T14" fmla="*/ 2147483647 w 208"/>
                <a:gd name="T15" fmla="*/ 0 h 568"/>
                <a:gd name="T16" fmla="*/ 2147483647 w 208"/>
                <a:gd name="T17" fmla="*/ 2147483647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568"/>
                <a:gd name="T29" fmla="*/ 208 w 208"/>
                <a:gd name="T30" fmla="*/ 568 h 5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a:solidFill>
                <a:srgbClr val="FFFF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51"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a:p>
          </p:txBody>
        </p:sp>
        <p:sp>
          <p:nvSpPr>
            <p:cNvPr id="18452" name="Line 40"/>
            <p:cNvSpPr>
              <a:spLocks noChangeShapeType="1"/>
            </p:cNvSpPr>
            <p:nvPr/>
          </p:nvSpPr>
          <p:spPr bwMode="auto">
            <a:xfrm flipV="1">
              <a:off x="1563688" y="4408488"/>
              <a:ext cx="0" cy="180975"/>
            </a:xfrm>
            <a:prstGeom prst="line">
              <a:avLst/>
            </a:prstGeom>
            <a:noFill/>
            <a:ln w="34925"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3" name="Line 41"/>
            <p:cNvSpPr>
              <a:spLocks noChangeShapeType="1"/>
            </p:cNvSpPr>
            <p:nvPr/>
          </p:nvSpPr>
          <p:spPr bwMode="auto">
            <a:xfrm>
              <a:off x="1503363" y="427196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4" name="Line 42"/>
            <p:cNvSpPr>
              <a:spLocks noChangeShapeType="1"/>
            </p:cNvSpPr>
            <p:nvPr/>
          </p:nvSpPr>
          <p:spPr bwMode="auto">
            <a:xfrm>
              <a:off x="1503363" y="4303713"/>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5" name="Line 43"/>
            <p:cNvSpPr>
              <a:spLocks noChangeShapeType="1"/>
            </p:cNvSpPr>
            <p:nvPr/>
          </p:nvSpPr>
          <p:spPr bwMode="auto">
            <a:xfrm>
              <a:off x="1503363" y="433387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6" name="Line 44"/>
            <p:cNvSpPr>
              <a:spLocks noChangeShapeType="1"/>
            </p:cNvSpPr>
            <p:nvPr/>
          </p:nvSpPr>
          <p:spPr bwMode="auto">
            <a:xfrm>
              <a:off x="1503363" y="436562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7" name="Line 45"/>
            <p:cNvSpPr>
              <a:spLocks noChangeShapeType="1"/>
            </p:cNvSpPr>
            <p:nvPr/>
          </p:nvSpPr>
          <p:spPr bwMode="auto">
            <a:xfrm>
              <a:off x="1503363" y="43973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8" name="Line 46"/>
            <p:cNvSpPr>
              <a:spLocks noChangeShapeType="1"/>
            </p:cNvSpPr>
            <p:nvPr/>
          </p:nvSpPr>
          <p:spPr bwMode="auto">
            <a:xfrm>
              <a:off x="1503363" y="4429125"/>
              <a:ext cx="28575"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459" name="Line 47"/>
            <p:cNvSpPr>
              <a:spLocks noChangeShapeType="1"/>
            </p:cNvSpPr>
            <p:nvPr/>
          </p:nvSpPr>
          <p:spPr bwMode="auto">
            <a:xfrm>
              <a:off x="1503363" y="4460875"/>
              <a:ext cx="14288" cy="0"/>
            </a:xfrm>
            <a:prstGeom prst="line">
              <a:avLst/>
            </a:prstGeom>
            <a:noFill/>
            <a:ln w="11113"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8448" name="矩形 57"/>
          <p:cNvSpPr>
            <a:spLocks noChangeArrowheads="1"/>
          </p:cNvSpPr>
          <p:nvPr/>
        </p:nvSpPr>
        <p:spPr bwMode="auto">
          <a:xfrm>
            <a:off x="923925" y="3563938"/>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8449" name="矩形 58"/>
          <p:cNvSpPr>
            <a:spLocks noChangeArrowheads="1"/>
          </p:cNvSpPr>
          <p:nvPr/>
        </p:nvSpPr>
        <p:spPr bwMode="auto">
          <a:xfrm>
            <a:off x="7678738" y="1808163"/>
            <a:ext cx="372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1334</Words>
  <Application>Microsoft Office PowerPoint</Application>
  <PresentationFormat>宽屏</PresentationFormat>
  <Paragraphs>114</Paragraphs>
  <Slides>20</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26" baseType="lpstr">
      <vt:lpstr>微软雅黑</vt:lpstr>
      <vt:lpstr>Arial</vt:lpstr>
      <vt:lpstr>Calibri</vt:lpstr>
      <vt:lpstr>Calibri Light</vt:lpstr>
      <vt:lpstr>Office 主题</vt:lpstr>
      <vt:lpstr>图表</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Administrator</dc:creator>
  <cp:lastModifiedBy>天 下</cp:lastModifiedBy>
  <cp:revision>65</cp:revision>
  <dcterms:created xsi:type="dcterms:W3CDTF">2014-12-12T13:36:00Z</dcterms:created>
  <dcterms:modified xsi:type="dcterms:W3CDTF">2021-01-05T00:02:08Z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KENNw7zUfd13396.ppt</vt:lpwstr>
  </property>
  <property fmtid="{D5CDD505-2E9C-101B-9397-08002B2CF9AE}" pid="3" name="fileid">
    <vt:lpwstr>521905</vt:lpwstr>
  </property>
  <property fmtid="{D5CDD505-2E9C-101B-9397-08002B2CF9AE}" pid="4" name="KSOProductBuildVer">
    <vt:lpwstr>2052-11.1.0.9022</vt:lpwstr>
  </property>
</Properties>
</file>