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303" r:id="rId2"/>
    <p:sldId id="302" r:id="rId3"/>
    <p:sldId id="258" r:id="rId4"/>
    <p:sldId id="261" r:id="rId5"/>
    <p:sldId id="268" r:id="rId6"/>
    <p:sldId id="269" r:id="rId7"/>
    <p:sldId id="270" r:id="rId8"/>
    <p:sldId id="271" r:id="rId9"/>
    <p:sldId id="267" r:id="rId10"/>
    <p:sldId id="298" r:id="rId11"/>
    <p:sldId id="260" r:id="rId12"/>
    <p:sldId id="275" r:id="rId13"/>
    <p:sldId id="273" r:id="rId14"/>
    <p:sldId id="263" r:id="rId15"/>
    <p:sldId id="274" r:id="rId16"/>
    <p:sldId id="264" r:id="rId17"/>
    <p:sldId id="276" r:id="rId18"/>
    <p:sldId id="299" r:id="rId19"/>
    <p:sldId id="280" r:id="rId20"/>
    <p:sldId id="284" r:id="rId21"/>
    <p:sldId id="281" r:id="rId22"/>
    <p:sldId id="282" r:id="rId23"/>
    <p:sldId id="283" r:id="rId24"/>
    <p:sldId id="265" r:id="rId25"/>
    <p:sldId id="285" r:id="rId26"/>
    <p:sldId id="300" r:id="rId27"/>
    <p:sldId id="287" r:id="rId28"/>
    <p:sldId id="290" r:id="rId29"/>
    <p:sldId id="291" r:id="rId30"/>
    <p:sldId id="289" r:id="rId31"/>
    <p:sldId id="292" r:id="rId32"/>
    <p:sldId id="279" r:id="rId33"/>
    <p:sldId id="301" r:id="rId34"/>
    <p:sldId id="266" r:id="rId35"/>
    <p:sldId id="294" r:id="rId36"/>
    <p:sldId id="295" r:id="rId37"/>
    <p:sldId id="296" r:id="rId38"/>
    <p:sldId id="297" r:id="rId39"/>
  </p:sldIdLst>
  <p:sldSz cx="13681075" cy="7921625"/>
  <p:notesSz cx="6858000" cy="9144000"/>
  <p:defaultTextStyle>
    <a:defPPr>
      <a:defRPr lang="zh-CN"/>
    </a:defPPr>
    <a:lvl1pPr marL="0" algn="l" defTabSz="1313180" rtl="0" eaLnBrk="1" latinLnBrk="0" hangingPunct="1">
      <a:defRPr sz="2600" kern="1200">
        <a:solidFill>
          <a:schemeClr val="tx1"/>
        </a:solidFill>
        <a:latin typeface="+mn-lt"/>
        <a:ea typeface="+mn-ea"/>
        <a:cs typeface="+mn-cs"/>
      </a:defRPr>
    </a:lvl1pPr>
    <a:lvl2pPr marL="656590" algn="l" defTabSz="1313180" rtl="0" eaLnBrk="1" latinLnBrk="0" hangingPunct="1">
      <a:defRPr sz="2600" kern="1200">
        <a:solidFill>
          <a:schemeClr val="tx1"/>
        </a:solidFill>
        <a:latin typeface="+mn-lt"/>
        <a:ea typeface="+mn-ea"/>
        <a:cs typeface="+mn-cs"/>
      </a:defRPr>
    </a:lvl2pPr>
    <a:lvl3pPr marL="1313180" algn="l" defTabSz="1313180" rtl="0" eaLnBrk="1" latinLnBrk="0" hangingPunct="1">
      <a:defRPr sz="2600" kern="1200">
        <a:solidFill>
          <a:schemeClr val="tx1"/>
        </a:solidFill>
        <a:latin typeface="+mn-lt"/>
        <a:ea typeface="+mn-ea"/>
        <a:cs typeface="+mn-cs"/>
      </a:defRPr>
    </a:lvl3pPr>
    <a:lvl4pPr marL="1969770" algn="l" defTabSz="1313180" rtl="0" eaLnBrk="1" latinLnBrk="0" hangingPunct="1">
      <a:defRPr sz="2600" kern="1200">
        <a:solidFill>
          <a:schemeClr val="tx1"/>
        </a:solidFill>
        <a:latin typeface="+mn-lt"/>
        <a:ea typeface="+mn-ea"/>
        <a:cs typeface="+mn-cs"/>
      </a:defRPr>
    </a:lvl4pPr>
    <a:lvl5pPr marL="2626360" algn="l" defTabSz="1313180" rtl="0" eaLnBrk="1" latinLnBrk="0" hangingPunct="1">
      <a:defRPr sz="2600" kern="1200">
        <a:solidFill>
          <a:schemeClr val="tx1"/>
        </a:solidFill>
        <a:latin typeface="+mn-lt"/>
        <a:ea typeface="+mn-ea"/>
        <a:cs typeface="+mn-cs"/>
      </a:defRPr>
    </a:lvl5pPr>
    <a:lvl6pPr marL="3282950" algn="l" defTabSz="1313180" rtl="0" eaLnBrk="1" latinLnBrk="0" hangingPunct="1">
      <a:defRPr sz="2600" kern="1200">
        <a:solidFill>
          <a:schemeClr val="tx1"/>
        </a:solidFill>
        <a:latin typeface="+mn-lt"/>
        <a:ea typeface="+mn-ea"/>
        <a:cs typeface="+mn-cs"/>
      </a:defRPr>
    </a:lvl6pPr>
    <a:lvl7pPr marL="3940175" algn="l" defTabSz="1313180" rtl="0" eaLnBrk="1" latinLnBrk="0" hangingPunct="1">
      <a:defRPr sz="2600" kern="1200">
        <a:solidFill>
          <a:schemeClr val="tx1"/>
        </a:solidFill>
        <a:latin typeface="+mn-lt"/>
        <a:ea typeface="+mn-ea"/>
        <a:cs typeface="+mn-cs"/>
      </a:defRPr>
    </a:lvl7pPr>
    <a:lvl8pPr marL="4596765" algn="l" defTabSz="1313180" rtl="0" eaLnBrk="1" latinLnBrk="0" hangingPunct="1">
      <a:defRPr sz="2600" kern="1200">
        <a:solidFill>
          <a:schemeClr val="tx1"/>
        </a:solidFill>
        <a:latin typeface="+mn-lt"/>
        <a:ea typeface="+mn-ea"/>
        <a:cs typeface="+mn-cs"/>
      </a:defRPr>
    </a:lvl8pPr>
    <a:lvl9pPr marL="5253355" algn="l" defTabSz="1313180"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96">
          <p15:clr>
            <a:srgbClr val="A4A3A4"/>
          </p15:clr>
        </p15:guide>
        <p15:guide id="2" pos="430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C0C"/>
    <a:srgbClr val="CB0B0B"/>
    <a:srgbClr val="FF6600"/>
    <a:srgbClr val="66FFFF"/>
    <a:srgbClr val="E35803"/>
    <a:srgbClr val="E9344D"/>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84" autoAdjust="0"/>
    <p:restoredTop sz="94660"/>
  </p:normalViewPr>
  <p:slideViewPr>
    <p:cSldViewPr>
      <p:cViewPr varScale="1">
        <p:scale>
          <a:sx n="71" d="100"/>
          <a:sy n="71" d="100"/>
        </p:scale>
        <p:origin x="54" y="66"/>
      </p:cViewPr>
      <p:guideLst>
        <p:guide orient="horz" pos="2496"/>
        <p:guide pos="4309"/>
      </p:guideLst>
    </p:cSldViewPr>
  </p:slideViewPr>
  <p:notesTextViewPr>
    <p:cViewPr>
      <p:scale>
        <a:sx n="1" d="1"/>
        <a:sy n="1" d="1"/>
      </p:scale>
      <p:origin x="0" y="0"/>
    </p:cViewPr>
  </p:notesTextViewPr>
  <p:sorterViewPr>
    <p:cViewPr>
      <p:scale>
        <a:sx n="25" d="100"/>
        <a:sy n="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1D237C-C4C5-43CF-B4D3-19F2C9B0755C}"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468313" y="685800"/>
            <a:ext cx="592137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AFBD33-0E80-4B03-BDEC-5ABB56D8691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495935" rtl="0" eaLnBrk="1" latinLnBrk="0" hangingPunct="1">
      <a:defRPr sz="700" kern="1200">
        <a:solidFill>
          <a:schemeClr val="tx1"/>
        </a:solidFill>
        <a:latin typeface="+mn-lt"/>
        <a:ea typeface="+mn-ea"/>
        <a:cs typeface="+mn-cs"/>
      </a:defRPr>
    </a:lvl1pPr>
    <a:lvl2pPr marL="248285" algn="l" defTabSz="495935" rtl="0" eaLnBrk="1" latinLnBrk="0" hangingPunct="1">
      <a:defRPr sz="700" kern="1200">
        <a:solidFill>
          <a:schemeClr val="tx1"/>
        </a:solidFill>
        <a:latin typeface="+mn-lt"/>
        <a:ea typeface="+mn-ea"/>
        <a:cs typeface="+mn-cs"/>
      </a:defRPr>
    </a:lvl2pPr>
    <a:lvl3pPr marL="496570" algn="l" defTabSz="495935" rtl="0" eaLnBrk="1" latinLnBrk="0" hangingPunct="1">
      <a:defRPr sz="700" kern="1200">
        <a:solidFill>
          <a:schemeClr val="tx1"/>
        </a:solidFill>
        <a:latin typeface="+mn-lt"/>
        <a:ea typeface="+mn-ea"/>
        <a:cs typeface="+mn-cs"/>
      </a:defRPr>
    </a:lvl3pPr>
    <a:lvl4pPr marL="744220" algn="l" defTabSz="495935" rtl="0" eaLnBrk="1" latinLnBrk="0" hangingPunct="1">
      <a:defRPr sz="700" kern="1200">
        <a:solidFill>
          <a:schemeClr val="tx1"/>
        </a:solidFill>
        <a:latin typeface="+mn-lt"/>
        <a:ea typeface="+mn-ea"/>
        <a:cs typeface="+mn-cs"/>
      </a:defRPr>
    </a:lvl4pPr>
    <a:lvl5pPr marL="992505" algn="l" defTabSz="495935" rtl="0" eaLnBrk="1" latinLnBrk="0" hangingPunct="1">
      <a:defRPr sz="700" kern="1200">
        <a:solidFill>
          <a:schemeClr val="tx1"/>
        </a:solidFill>
        <a:latin typeface="+mn-lt"/>
        <a:ea typeface="+mn-ea"/>
        <a:cs typeface="+mn-cs"/>
      </a:defRPr>
    </a:lvl5pPr>
    <a:lvl6pPr marL="1240790" algn="l" defTabSz="495935" rtl="0" eaLnBrk="1" latinLnBrk="0" hangingPunct="1">
      <a:defRPr sz="700" kern="1200">
        <a:solidFill>
          <a:schemeClr val="tx1"/>
        </a:solidFill>
        <a:latin typeface="+mn-lt"/>
        <a:ea typeface="+mn-ea"/>
        <a:cs typeface="+mn-cs"/>
      </a:defRPr>
    </a:lvl6pPr>
    <a:lvl7pPr marL="1489075" algn="l" defTabSz="495935" rtl="0" eaLnBrk="1" latinLnBrk="0" hangingPunct="1">
      <a:defRPr sz="700" kern="1200">
        <a:solidFill>
          <a:schemeClr val="tx1"/>
        </a:solidFill>
        <a:latin typeface="+mn-lt"/>
        <a:ea typeface="+mn-ea"/>
        <a:cs typeface="+mn-cs"/>
      </a:defRPr>
    </a:lvl7pPr>
    <a:lvl8pPr marL="1737360" algn="l" defTabSz="495935" rtl="0" eaLnBrk="1" latinLnBrk="0" hangingPunct="1">
      <a:defRPr sz="700" kern="1200">
        <a:solidFill>
          <a:schemeClr val="tx1"/>
        </a:solidFill>
        <a:latin typeface="+mn-lt"/>
        <a:ea typeface="+mn-ea"/>
        <a:cs typeface="+mn-cs"/>
      </a:defRPr>
    </a:lvl8pPr>
    <a:lvl9pPr marL="1985645" algn="l" defTabSz="495935" rtl="0" eaLnBrk="1" latinLnBrk="0" hangingPunct="1">
      <a:defRPr sz="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38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026081" y="2460840"/>
            <a:ext cx="11628914" cy="1698015"/>
          </a:xfrm>
        </p:spPr>
        <p:txBody>
          <a:bodyPr/>
          <a:lstStyle/>
          <a:p>
            <a:r>
              <a:rPr lang="zh-CN" altLang="en-US"/>
              <a:t>单击此处编辑母版标题样式</a:t>
            </a:r>
          </a:p>
        </p:txBody>
      </p:sp>
      <p:sp>
        <p:nvSpPr>
          <p:cNvPr id="3" name="副标题 2"/>
          <p:cNvSpPr>
            <a:spLocks noGrp="1"/>
          </p:cNvSpPr>
          <p:nvPr>
            <p:ph type="subTitle" idx="1"/>
          </p:nvPr>
        </p:nvSpPr>
        <p:spPr>
          <a:xfrm>
            <a:off x="2052162" y="4488922"/>
            <a:ext cx="9576753" cy="2024416"/>
          </a:xfrm>
        </p:spPr>
        <p:txBody>
          <a:bodyPr/>
          <a:lstStyle>
            <a:lvl1pPr marL="0" indent="0" algn="ctr">
              <a:buNone/>
              <a:defRPr>
                <a:solidFill>
                  <a:schemeClr val="tx1">
                    <a:tint val="75000"/>
                  </a:schemeClr>
                </a:solidFill>
              </a:defRPr>
            </a:lvl1pPr>
            <a:lvl2pPr marL="656590" indent="0" algn="ctr">
              <a:buNone/>
              <a:defRPr>
                <a:solidFill>
                  <a:schemeClr val="tx1">
                    <a:tint val="75000"/>
                  </a:schemeClr>
                </a:solidFill>
              </a:defRPr>
            </a:lvl2pPr>
            <a:lvl3pPr marL="1313180" indent="0" algn="ctr">
              <a:buNone/>
              <a:defRPr>
                <a:solidFill>
                  <a:schemeClr val="tx1">
                    <a:tint val="75000"/>
                  </a:schemeClr>
                </a:solidFill>
              </a:defRPr>
            </a:lvl3pPr>
            <a:lvl4pPr marL="1969770" indent="0" algn="ctr">
              <a:buNone/>
              <a:defRPr>
                <a:solidFill>
                  <a:schemeClr val="tx1">
                    <a:tint val="75000"/>
                  </a:schemeClr>
                </a:solidFill>
              </a:defRPr>
            </a:lvl4pPr>
            <a:lvl5pPr marL="2626360" indent="0" algn="ctr">
              <a:buNone/>
              <a:defRPr>
                <a:solidFill>
                  <a:schemeClr val="tx1">
                    <a:tint val="75000"/>
                  </a:schemeClr>
                </a:solidFill>
              </a:defRPr>
            </a:lvl5pPr>
            <a:lvl6pPr marL="3282950" indent="0" algn="ctr">
              <a:buNone/>
              <a:defRPr>
                <a:solidFill>
                  <a:schemeClr val="tx1">
                    <a:tint val="75000"/>
                  </a:schemeClr>
                </a:solidFill>
              </a:defRPr>
            </a:lvl6pPr>
            <a:lvl7pPr marL="3940175" indent="0" algn="ctr">
              <a:buNone/>
              <a:defRPr>
                <a:solidFill>
                  <a:schemeClr val="tx1">
                    <a:tint val="75000"/>
                  </a:schemeClr>
                </a:solidFill>
              </a:defRPr>
            </a:lvl7pPr>
            <a:lvl8pPr marL="4596765" indent="0" algn="ctr">
              <a:buNone/>
              <a:defRPr>
                <a:solidFill>
                  <a:schemeClr val="tx1">
                    <a:tint val="75000"/>
                  </a:schemeClr>
                </a:solidFill>
              </a:defRPr>
            </a:lvl8pPr>
            <a:lvl9pPr marL="525335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94692E2-2E36-4BA6-BF46-F8FA43FD31EF}"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63B8D0-EB74-4420-911C-521F82DBBECC}"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94692E2-2E36-4BA6-BF46-F8FA43FD31EF}"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63B8D0-EB74-4420-911C-521F82DBBEC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918779" y="238382"/>
            <a:ext cx="3078242" cy="506837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84054" y="238382"/>
            <a:ext cx="9006708" cy="506837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94692E2-2E36-4BA6-BF46-F8FA43FD31EF}"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63B8D0-EB74-4420-911C-521F82DBBECC}"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20" name="Shape 20"/>
          <p:cNvSpPr>
            <a:spLocks noGrp="1"/>
          </p:cNvSpPr>
          <p:nvPr>
            <p:ph idx="3"/>
          </p:nvPr>
        </p:nvSpPr>
        <p:spPr>
          <a:xfrm>
            <a:off x="997579" y="1026878"/>
            <a:ext cx="11685918" cy="5860535"/>
          </a:xfrm>
          <a:prstGeom prst="rect">
            <a:avLst/>
          </a:prstGeom>
        </p:spPr>
        <p:txBody>
          <a:bodyPr anchor="ctr"/>
          <a:lstStyle/>
          <a:p>
            <a:pPr lvl="0" defTabSz="492125">
              <a:defRPr sz="5600">
                <a:latin typeface="Gill Sans"/>
                <a:ea typeface="Gill Sans"/>
                <a:cs typeface="Gill Sans"/>
                <a:sym typeface="Gill Sans"/>
              </a:defRPr>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94692E2-2E36-4BA6-BF46-F8FA43FD31EF}"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63B8D0-EB74-4420-911C-521F82DBBEC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080711" y="5090379"/>
            <a:ext cx="11628914" cy="1573323"/>
          </a:xfrm>
        </p:spPr>
        <p:txBody>
          <a:bodyPr anchor="t"/>
          <a:lstStyle>
            <a:lvl1pPr algn="l">
              <a:defRPr sz="5800" b="1" cap="all"/>
            </a:lvl1pPr>
          </a:lstStyle>
          <a:p>
            <a:r>
              <a:rPr lang="zh-CN" altLang="en-US"/>
              <a:t>单击此处编辑母版标题样式</a:t>
            </a:r>
          </a:p>
        </p:txBody>
      </p:sp>
      <p:sp>
        <p:nvSpPr>
          <p:cNvPr id="3" name="文本占位符 2"/>
          <p:cNvSpPr>
            <a:spLocks noGrp="1"/>
          </p:cNvSpPr>
          <p:nvPr>
            <p:ph type="body" idx="1"/>
          </p:nvPr>
        </p:nvSpPr>
        <p:spPr>
          <a:xfrm>
            <a:off x="1080711" y="3357523"/>
            <a:ext cx="11628914" cy="1732855"/>
          </a:xfrm>
        </p:spPr>
        <p:txBody>
          <a:bodyPr anchor="b"/>
          <a:lstStyle>
            <a:lvl1pPr marL="0" indent="0">
              <a:buNone/>
              <a:defRPr sz="2900">
                <a:solidFill>
                  <a:schemeClr val="tx1">
                    <a:tint val="75000"/>
                  </a:schemeClr>
                </a:solidFill>
              </a:defRPr>
            </a:lvl1pPr>
            <a:lvl2pPr marL="656590" indent="0">
              <a:buNone/>
              <a:defRPr sz="2600">
                <a:solidFill>
                  <a:schemeClr val="tx1">
                    <a:tint val="75000"/>
                  </a:schemeClr>
                </a:solidFill>
              </a:defRPr>
            </a:lvl2pPr>
            <a:lvl3pPr marL="1313180" indent="0">
              <a:buNone/>
              <a:defRPr sz="2300">
                <a:solidFill>
                  <a:schemeClr val="tx1">
                    <a:tint val="75000"/>
                  </a:schemeClr>
                </a:solidFill>
              </a:defRPr>
            </a:lvl3pPr>
            <a:lvl4pPr marL="1969770" indent="0">
              <a:buNone/>
              <a:defRPr sz="2000">
                <a:solidFill>
                  <a:schemeClr val="tx1">
                    <a:tint val="75000"/>
                  </a:schemeClr>
                </a:solidFill>
              </a:defRPr>
            </a:lvl4pPr>
            <a:lvl5pPr marL="2626360" indent="0">
              <a:buNone/>
              <a:defRPr sz="2000">
                <a:solidFill>
                  <a:schemeClr val="tx1">
                    <a:tint val="75000"/>
                  </a:schemeClr>
                </a:solidFill>
              </a:defRPr>
            </a:lvl5pPr>
            <a:lvl6pPr marL="3282950" indent="0">
              <a:buNone/>
              <a:defRPr sz="2000">
                <a:solidFill>
                  <a:schemeClr val="tx1">
                    <a:tint val="75000"/>
                  </a:schemeClr>
                </a:solidFill>
              </a:defRPr>
            </a:lvl6pPr>
            <a:lvl7pPr marL="3940175" indent="0">
              <a:buNone/>
              <a:defRPr sz="2000">
                <a:solidFill>
                  <a:schemeClr val="tx1">
                    <a:tint val="75000"/>
                  </a:schemeClr>
                </a:solidFill>
              </a:defRPr>
            </a:lvl7pPr>
            <a:lvl8pPr marL="4596765" indent="0">
              <a:buNone/>
              <a:defRPr sz="2000">
                <a:solidFill>
                  <a:schemeClr val="tx1">
                    <a:tint val="75000"/>
                  </a:schemeClr>
                </a:solidFill>
              </a:defRPr>
            </a:lvl8pPr>
            <a:lvl9pPr marL="5253355" indent="0">
              <a:buNone/>
              <a:defRPr sz="20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94692E2-2E36-4BA6-BF46-F8FA43FD31EF}"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63B8D0-EB74-4420-911C-521F82DBBEC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84056" y="1386287"/>
            <a:ext cx="6042475" cy="3920471"/>
          </a:xfrm>
        </p:spPr>
        <p:txBody>
          <a:bodyPr/>
          <a:lstStyle>
            <a:lvl1pPr>
              <a:defRPr sz="4000"/>
            </a:lvl1pPr>
            <a:lvl2pPr>
              <a:defRPr sz="3500"/>
            </a:lvl2pPr>
            <a:lvl3pPr>
              <a:defRPr sz="2900"/>
            </a:lvl3pPr>
            <a:lvl4pPr>
              <a:defRPr sz="2600"/>
            </a:lvl4pPr>
            <a:lvl5pPr>
              <a:defRPr sz="2600"/>
            </a:lvl5pPr>
            <a:lvl6pPr>
              <a:defRPr sz="2600"/>
            </a:lvl6pPr>
            <a:lvl7pPr>
              <a:defRPr sz="2600"/>
            </a:lvl7pPr>
            <a:lvl8pPr>
              <a:defRPr sz="2600"/>
            </a:lvl8pPr>
            <a:lvl9pPr>
              <a:defRPr sz="2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954548" y="1386287"/>
            <a:ext cx="6042475" cy="3920471"/>
          </a:xfrm>
        </p:spPr>
        <p:txBody>
          <a:bodyPr/>
          <a:lstStyle>
            <a:lvl1pPr>
              <a:defRPr sz="4000"/>
            </a:lvl1pPr>
            <a:lvl2pPr>
              <a:defRPr sz="3500"/>
            </a:lvl2pPr>
            <a:lvl3pPr>
              <a:defRPr sz="2900"/>
            </a:lvl3pPr>
            <a:lvl4pPr>
              <a:defRPr sz="2600"/>
            </a:lvl4pPr>
            <a:lvl5pPr>
              <a:defRPr sz="2600"/>
            </a:lvl5pPr>
            <a:lvl6pPr>
              <a:defRPr sz="2600"/>
            </a:lvl6pPr>
            <a:lvl7pPr>
              <a:defRPr sz="2600"/>
            </a:lvl7pPr>
            <a:lvl8pPr>
              <a:defRPr sz="2600"/>
            </a:lvl8pPr>
            <a:lvl9pPr>
              <a:defRPr sz="2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94692E2-2E36-4BA6-BF46-F8FA43FD31EF}"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763B8D0-EB74-4420-911C-521F82DBBEC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84054" y="317233"/>
            <a:ext cx="12312968" cy="1320271"/>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84055" y="1773199"/>
            <a:ext cx="6044851" cy="738985"/>
          </a:xfrm>
        </p:spPr>
        <p:txBody>
          <a:bodyPr anchor="b"/>
          <a:lstStyle>
            <a:lvl1pPr marL="0" indent="0">
              <a:buNone/>
              <a:defRPr sz="3500" b="1"/>
            </a:lvl1pPr>
            <a:lvl2pPr marL="656590" indent="0">
              <a:buNone/>
              <a:defRPr sz="2900" b="1"/>
            </a:lvl2pPr>
            <a:lvl3pPr marL="1313180" indent="0">
              <a:buNone/>
              <a:defRPr sz="2600" b="1"/>
            </a:lvl3pPr>
            <a:lvl4pPr marL="1969770" indent="0">
              <a:buNone/>
              <a:defRPr sz="2300" b="1"/>
            </a:lvl4pPr>
            <a:lvl5pPr marL="2626360" indent="0">
              <a:buNone/>
              <a:defRPr sz="2300" b="1"/>
            </a:lvl5pPr>
            <a:lvl6pPr marL="3282950" indent="0">
              <a:buNone/>
              <a:defRPr sz="2300" b="1"/>
            </a:lvl6pPr>
            <a:lvl7pPr marL="3940175" indent="0">
              <a:buNone/>
              <a:defRPr sz="2300" b="1"/>
            </a:lvl7pPr>
            <a:lvl8pPr marL="4596765" indent="0">
              <a:buNone/>
              <a:defRPr sz="2300" b="1"/>
            </a:lvl8pPr>
            <a:lvl9pPr marL="5253355" indent="0">
              <a:buNone/>
              <a:defRPr sz="2300" b="1"/>
            </a:lvl9pPr>
          </a:lstStyle>
          <a:p>
            <a:pPr lvl="0"/>
            <a:r>
              <a:rPr lang="zh-CN" altLang="en-US"/>
              <a:t>单击此处编辑母版文本样式</a:t>
            </a:r>
          </a:p>
        </p:txBody>
      </p:sp>
      <p:sp>
        <p:nvSpPr>
          <p:cNvPr id="4" name="内容占位符 3"/>
          <p:cNvSpPr>
            <a:spLocks noGrp="1"/>
          </p:cNvSpPr>
          <p:nvPr>
            <p:ph sz="half" idx="2"/>
          </p:nvPr>
        </p:nvSpPr>
        <p:spPr>
          <a:xfrm>
            <a:off x="684055" y="2512182"/>
            <a:ext cx="6044851" cy="4564103"/>
          </a:xfrm>
        </p:spPr>
        <p:txBody>
          <a:bodyPr/>
          <a:lstStyle>
            <a:lvl1pPr>
              <a:defRPr sz="35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949800" y="1773199"/>
            <a:ext cx="6047225" cy="738985"/>
          </a:xfrm>
        </p:spPr>
        <p:txBody>
          <a:bodyPr anchor="b"/>
          <a:lstStyle>
            <a:lvl1pPr marL="0" indent="0">
              <a:buNone/>
              <a:defRPr sz="3500" b="1"/>
            </a:lvl1pPr>
            <a:lvl2pPr marL="656590" indent="0">
              <a:buNone/>
              <a:defRPr sz="2900" b="1"/>
            </a:lvl2pPr>
            <a:lvl3pPr marL="1313180" indent="0">
              <a:buNone/>
              <a:defRPr sz="2600" b="1"/>
            </a:lvl3pPr>
            <a:lvl4pPr marL="1969770" indent="0">
              <a:buNone/>
              <a:defRPr sz="2300" b="1"/>
            </a:lvl4pPr>
            <a:lvl5pPr marL="2626360" indent="0">
              <a:buNone/>
              <a:defRPr sz="2300" b="1"/>
            </a:lvl5pPr>
            <a:lvl6pPr marL="3282950" indent="0">
              <a:buNone/>
              <a:defRPr sz="2300" b="1"/>
            </a:lvl6pPr>
            <a:lvl7pPr marL="3940175" indent="0">
              <a:buNone/>
              <a:defRPr sz="2300" b="1"/>
            </a:lvl7pPr>
            <a:lvl8pPr marL="4596765" indent="0">
              <a:buNone/>
              <a:defRPr sz="2300" b="1"/>
            </a:lvl8pPr>
            <a:lvl9pPr marL="5253355" indent="0">
              <a:buNone/>
              <a:defRPr sz="2300" b="1"/>
            </a:lvl9pPr>
          </a:lstStyle>
          <a:p>
            <a:pPr lvl="0"/>
            <a:r>
              <a:rPr lang="zh-CN" altLang="en-US"/>
              <a:t>单击此处编辑母版文本样式</a:t>
            </a:r>
          </a:p>
        </p:txBody>
      </p:sp>
      <p:sp>
        <p:nvSpPr>
          <p:cNvPr id="6" name="内容占位符 5"/>
          <p:cNvSpPr>
            <a:spLocks noGrp="1"/>
          </p:cNvSpPr>
          <p:nvPr>
            <p:ph sz="quarter" idx="4"/>
          </p:nvPr>
        </p:nvSpPr>
        <p:spPr>
          <a:xfrm>
            <a:off x="6949800" y="2512182"/>
            <a:ext cx="6047225" cy="4564103"/>
          </a:xfrm>
        </p:spPr>
        <p:txBody>
          <a:bodyPr/>
          <a:lstStyle>
            <a:lvl1pPr>
              <a:defRPr sz="35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94692E2-2E36-4BA6-BF46-F8FA43FD31EF}"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763B8D0-EB74-4420-911C-521F82DBBEC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94692E2-2E36-4BA6-BF46-F8FA43FD31EF}"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763B8D0-EB74-4420-911C-521F82DBBEC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94692E2-2E36-4BA6-BF46-F8FA43FD31EF}"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763B8D0-EB74-4420-911C-521F82DBBEC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4056" y="315398"/>
            <a:ext cx="4500980" cy="1342276"/>
          </a:xfrm>
        </p:spPr>
        <p:txBody>
          <a:bodyPr anchor="b"/>
          <a:lstStyle>
            <a:lvl1pPr algn="l">
              <a:defRPr sz="2900" b="1"/>
            </a:lvl1pPr>
          </a:lstStyle>
          <a:p>
            <a:r>
              <a:rPr lang="zh-CN" altLang="en-US"/>
              <a:t>单击此处编辑母版标题样式</a:t>
            </a:r>
          </a:p>
        </p:txBody>
      </p:sp>
      <p:sp>
        <p:nvSpPr>
          <p:cNvPr id="3" name="内容占位符 2"/>
          <p:cNvSpPr>
            <a:spLocks noGrp="1"/>
          </p:cNvSpPr>
          <p:nvPr>
            <p:ph idx="1"/>
          </p:nvPr>
        </p:nvSpPr>
        <p:spPr>
          <a:xfrm>
            <a:off x="5348922" y="315400"/>
            <a:ext cx="7648101" cy="6760888"/>
          </a:xfrm>
        </p:spPr>
        <p:txBody>
          <a:bodyPr/>
          <a:lstStyle>
            <a:lvl1pPr>
              <a:defRPr sz="4600"/>
            </a:lvl1pPr>
            <a:lvl2pPr>
              <a:defRPr sz="4000"/>
            </a:lvl2pPr>
            <a:lvl3pPr>
              <a:defRPr sz="3500"/>
            </a:lvl3pPr>
            <a:lvl4pPr>
              <a:defRPr sz="2900"/>
            </a:lvl4pPr>
            <a:lvl5pPr>
              <a:defRPr sz="2900"/>
            </a:lvl5pPr>
            <a:lvl6pPr>
              <a:defRPr sz="2900"/>
            </a:lvl6pPr>
            <a:lvl7pPr>
              <a:defRPr sz="2900"/>
            </a:lvl7pPr>
            <a:lvl8pPr>
              <a:defRPr sz="2900"/>
            </a:lvl8pPr>
            <a:lvl9pPr>
              <a:defRPr sz="2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84056" y="1657676"/>
            <a:ext cx="4500980" cy="5418612"/>
          </a:xfrm>
        </p:spPr>
        <p:txBody>
          <a:bodyPr/>
          <a:lstStyle>
            <a:lvl1pPr marL="0" indent="0">
              <a:buNone/>
              <a:defRPr sz="2000"/>
            </a:lvl1pPr>
            <a:lvl2pPr marL="656590" indent="0">
              <a:buNone/>
              <a:defRPr sz="1700"/>
            </a:lvl2pPr>
            <a:lvl3pPr marL="1313180" indent="0">
              <a:buNone/>
              <a:defRPr sz="1400"/>
            </a:lvl3pPr>
            <a:lvl4pPr marL="1969770" indent="0">
              <a:buNone/>
              <a:defRPr sz="1300"/>
            </a:lvl4pPr>
            <a:lvl5pPr marL="2626360" indent="0">
              <a:buNone/>
              <a:defRPr sz="1300"/>
            </a:lvl5pPr>
            <a:lvl6pPr marL="3282950" indent="0">
              <a:buNone/>
              <a:defRPr sz="1300"/>
            </a:lvl6pPr>
            <a:lvl7pPr marL="3940175" indent="0">
              <a:buNone/>
              <a:defRPr sz="1300"/>
            </a:lvl7pPr>
            <a:lvl8pPr marL="4596765" indent="0">
              <a:buNone/>
              <a:defRPr sz="1300"/>
            </a:lvl8pPr>
            <a:lvl9pPr marL="5253355" indent="0">
              <a:buNone/>
              <a:defRPr sz="13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94692E2-2E36-4BA6-BF46-F8FA43FD31EF}"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763B8D0-EB74-4420-911C-521F82DBBEC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681588" y="5545138"/>
            <a:ext cx="8208645" cy="654636"/>
          </a:xfrm>
        </p:spPr>
        <p:txBody>
          <a:bodyPr anchor="b"/>
          <a:lstStyle>
            <a:lvl1pPr algn="l">
              <a:defRPr sz="2900" b="1"/>
            </a:lvl1pPr>
          </a:lstStyle>
          <a:p>
            <a:r>
              <a:rPr lang="zh-CN" altLang="en-US"/>
              <a:t>单击此处编辑母版标题样式</a:t>
            </a:r>
          </a:p>
        </p:txBody>
      </p:sp>
      <p:sp>
        <p:nvSpPr>
          <p:cNvPr id="3" name="图片占位符 2"/>
          <p:cNvSpPr>
            <a:spLocks noGrp="1"/>
          </p:cNvSpPr>
          <p:nvPr>
            <p:ph type="pic" idx="1"/>
          </p:nvPr>
        </p:nvSpPr>
        <p:spPr>
          <a:xfrm>
            <a:off x="2681588" y="707813"/>
            <a:ext cx="8208645" cy="4752975"/>
          </a:xfrm>
        </p:spPr>
        <p:txBody>
          <a:bodyPr/>
          <a:lstStyle>
            <a:lvl1pPr marL="0" indent="0">
              <a:buNone/>
              <a:defRPr sz="4600"/>
            </a:lvl1pPr>
            <a:lvl2pPr marL="656590" indent="0">
              <a:buNone/>
              <a:defRPr sz="4000"/>
            </a:lvl2pPr>
            <a:lvl3pPr marL="1313180" indent="0">
              <a:buNone/>
              <a:defRPr sz="3500"/>
            </a:lvl3pPr>
            <a:lvl4pPr marL="1969770" indent="0">
              <a:buNone/>
              <a:defRPr sz="2900"/>
            </a:lvl4pPr>
            <a:lvl5pPr marL="2626360" indent="0">
              <a:buNone/>
              <a:defRPr sz="2900"/>
            </a:lvl5pPr>
            <a:lvl6pPr marL="3282950" indent="0">
              <a:buNone/>
              <a:defRPr sz="2900"/>
            </a:lvl6pPr>
            <a:lvl7pPr marL="3940175" indent="0">
              <a:buNone/>
              <a:defRPr sz="2900"/>
            </a:lvl7pPr>
            <a:lvl8pPr marL="4596765" indent="0">
              <a:buNone/>
              <a:defRPr sz="2900"/>
            </a:lvl8pPr>
            <a:lvl9pPr marL="5253355" indent="0">
              <a:buNone/>
              <a:defRPr sz="2900"/>
            </a:lvl9pPr>
          </a:lstStyle>
          <a:p>
            <a:endParaRPr lang="zh-CN" altLang="en-US"/>
          </a:p>
        </p:txBody>
      </p:sp>
      <p:sp>
        <p:nvSpPr>
          <p:cNvPr id="4" name="文本占位符 3"/>
          <p:cNvSpPr>
            <a:spLocks noGrp="1"/>
          </p:cNvSpPr>
          <p:nvPr>
            <p:ph type="body" sz="half" idx="2"/>
          </p:nvPr>
        </p:nvSpPr>
        <p:spPr>
          <a:xfrm>
            <a:off x="2681588" y="6199774"/>
            <a:ext cx="8208645" cy="929690"/>
          </a:xfrm>
        </p:spPr>
        <p:txBody>
          <a:bodyPr/>
          <a:lstStyle>
            <a:lvl1pPr marL="0" indent="0">
              <a:buNone/>
              <a:defRPr sz="2000"/>
            </a:lvl1pPr>
            <a:lvl2pPr marL="656590" indent="0">
              <a:buNone/>
              <a:defRPr sz="1700"/>
            </a:lvl2pPr>
            <a:lvl3pPr marL="1313180" indent="0">
              <a:buNone/>
              <a:defRPr sz="1400"/>
            </a:lvl3pPr>
            <a:lvl4pPr marL="1969770" indent="0">
              <a:buNone/>
              <a:defRPr sz="1300"/>
            </a:lvl4pPr>
            <a:lvl5pPr marL="2626360" indent="0">
              <a:buNone/>
              <a:defRPr sz="1300"/>
            </a:lvl5pPr>
            <a:lvl6pPr marL="3282950" indent="0">
              <a:buNone/>
              <a:defRPr sz="1300"/>
            </a:lvl6pPr>
            <a:lvl7pPr marL="3940175" indent="0">
              <a:buNone/>
              <a:defRPr sz="1300"/>
            </a:lvl7pPr>
            <a:lvl8pPr marL="4596765" indent="0">
              <a:buNone/>
              <a:defRPr sz="1300"/>
            </a:lvl8pPr>
            <a:lvl9pPr marL="5253355" indent="0">
              <a:buNone/>
              <a:defRPr sz="13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94692E2-2E36-4BA6-BF46-F8FA43FD31EF}"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763B8D0-EB74-4420-911C-521F82DBBEC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84054" y="317233"/>
            <a:ext cx="12312968" cy="1320271"/>
          </a:xfrm>
          <a:prstGeom prst="rect">
            <a:avLst/>
          </a:prstGeom>
        </p:spPr>
        <p:txBody>
          <a:bodyPr vert="horz" lIns="131330" tIns="65665" rIns="131330" bIns="65665" rtlCol="0" anchor="ctr">
            <a:normAutofit/>
          </a:bodyPr>
          <a:lstStyle/>
          <a:p>
            <a:r>
              <a:rPr lang="zh-CN" altLang="en-US"/>
              <a:t>单击此处编辑母版标题样式</a:t>
            </a:r>
          </a:p>
        </p:txBody>
      </p:sp>
      <p:sp>
        <p:nvSpPr>
          <p:cNvPr id="3" name="文本占位符 2"/>
          <p:cNvSpPr>
            <a:spLocks noGrp="1"/>
          </p:cNvSpPr>
          <p:nvPr>
            <p:ph type="body" idx="1"/>
          </p:nvPr>
        </p:nvSpPr>
        <p:spPr>
          <a:xfrm>
            <a:off x="684054" y="1848381"/>
            <a:ext cx="12312968" cy="5227905"/>
          </a:xfrm>
          <a:prstGeom prst="rect">
            <a:avLst/>
          </a:prstGeom>
        </p:spPr>
        <p:txBody>
          <a:bodyPr vert="horz" lIns="131330" tIns="65665" rIns="131330" bIns="65665"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84055" y="7342173"/>
            <a:ext cx="3192251" cy="421754"/>
          </a:xfrm>
          <a:prstGeom prst="rect">
            <a:avLst/>
          </a:prstGeom>
        </p:spPr>
        <p:txBody>
          <a:bodyPr vert="horz" lIns="131330" tIns="65665" rIns="131330" bIns="65665" rtlCol="0" anchor="ctr"/>
          <a:lstStyle>
            <a:lvl1pPr algn="l">
              <a:defRPr sz="1700">
                <a:solidFill>
                  <a:schemeClr val="tx1">
                    <a:tint val="75000"/>
                  </a:schemeClr>
                </a:solidFill>
              </a:defRPr>
            </a:lvl1pPr>
          </a:lstStyle>
          <a:p>
            <a:fld id="{294692E2-2E36-4BA6-BF46-F8FA43FD31EF}" type="datetimeFigureOut">
              <a:rPr lang="zh-CN" altLang="en-US" smtClean="0"/>
              <a:t>2021/1/5</a:t>
            </a:fld>
            <a:endParaRPr lang="zh-CN" altLang="en-US"/>
          </a:p>
        </p:txBody>
      </p:sp>
      <p:sp>
        <p:nvSpPr>
          <p:cNvPr id="5" name="页脚占位符 4"/>
          <p:cNvSpPr>
            <a:spLocks noGrp="1"/>
          </p:cNvSpPr>
          <p:nvPr>
            <p:ph type="ftr" sz="quarter" idx="3"/>
          </p:nvPr>
        </p:nvSpPr>
        <p:spPr>
          <a:xfrm>
            <a:off x="4674368" y="7342173"/>
            <a:ext cx="4332341" cy="421754"/>
          </a:xfrm>
          <a:prstGeom prst="rect">
            <a:avLst/>
          </a:prstGeom>
        </p:spPr>
        <p:txBody>
          <a:bodyPr vert="horz" lIns="131330" tIns="65665" rIns="131330" bIns="65665" rtlCol="0" anchor="ctr"/>
          <a:lstStyle>
            <a:lvl1pPr algn="ctr">
              <a:defRPr sz="17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804773" y="7342173"/>
            <a:ext cx="3192251" cy="421754"/>
          </a:xfrm>
          <a:prstGeom prst="rect">
            <a:avLst/>
          </a:prstGeom>
        </p:spPr>
        <p:txBody>
          <a:bodyPr vert="horz" lIns="131330" tIns="65665" rIns="131330" bIns="65665" rtlCol="0" anchor="ctr"/>
          <a:lstStyle>
            <a:lvl1pPr algn="r">
              <a:defRPr sz="1700">
                <a:solidFill>
                  <a:schemeClr val="tx1">
                    <a:tint val="75000"/>
                  </a:schemeClr>
                </a:solidFill>
              </a:defRPr>
            </a:lvl1pPr>
          </a:lstStyle>
          <a:p>
            <a:fld id="{6763B8D0-EB74-4420-911C-521F82DBBEC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313180" rtl="0" eaLnBrk="1" latinLnBrk="0" hangingPunct="1">
        <a:spcBef>
          <a:spcPct val="0"/>
        </a:spcBef>
        <a:buNone/>
        <a:defRPr sz="6300" kern="1200">
          <a:solidFill>
            <a:schemeClr val="tx1"/>
          </a:solidFill>
          <a:latin typeface="+mj-lt"/>
          <a:ea typeface="+mj-ea"/>
          <a:cs typeface="+mj-cs"/>
        </a:defRPr>
      </a:lvl1pPr>
    </p:titleStyle>
    <p:bodyStyle>
      <a:lvl1pPr marL="492760" indent="-492760" algn="l" defTabSz="131318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6800" indent="-410210" algn="l" defTabSz="131318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41475" indent="-328295" algn="l" defTabSz="131318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3pPr>
      <a:lvl4pPr marL="2298065" indent="-328295" algn="l" defTabSz="131318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54655" indent="-328295" algn="l" defTabSz="131318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611880" indent="-328295" algn="l" defTabSz="131318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68470" indent="-328295" algn="l" defTabSz="131318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925060" indent="-328295" algn="l" defTabSz="131318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81650" indent="-328295" algn="l" defTabSz="131318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zh-CN"/>
      </a:defPPr>
      <a:lvl1pPr marL="0" algn="l" defTabSz="1313180" rtl="0" eaLnBrk="1" latinLnBrk="0" hangingPunct="1">
        <a:defRPr sz="2600" kern="1200">
          <a:solidFill>
            <a:schemeClr val="tx1"/>
          </a:solidFill>
          <a:latin typeface="+mn-lt"/>
          <a:ea typeface="+mn-ea"/>
          <a:cs typeface="+mn-cs"/>
        </a:defRPr>
      </a:lvl1pPr>
      <a:lvl2pPr marL="656590" algn="l" defTabSz="1313180" rtl="0" eaLnBrk="1" latinLnBrk="0" hangingPunct="1">
        <a:defRPr sz="2600" kern="1200">
          <a:solidFill>
            <a:schemeClr val="tx1"/>
          </a:solidFill>
          <a:latin typeface="+mn-lt"/>
          <a:ea typeface="+mn-ea"/>
          <a:cs typeface="+mn-cs"/>
        </a:defRPr>
      </a:lvl2pPr>
      <a:lvl3pPr marL="1313180" algn="l" defTabSz="1313180" rtl="0" eaLnBrk="1" latinLnBrk="0" hangingPunct="1">
        <a:defRPr sz="2600" kern="1200">
          <a:solidFill>
            <a:schemeClr val="tx1"/>
          </a:solidFill>
          <a:latin typeface="+mn-lt"/>
          <a:ea typeface="+mn-ea"/>
          <a:cs typeface="+mn-cs"/>
        </a:defRPr>
      </a:lvl3pPr>
      <a:lvl4pPr marL="1969770" algn="l" defTabSz="1313180" rtl="0" eaLnBrk="1" latinLnBrk="0" hangingPunct="1">
        <a:defRPr sz="2600" kern="1200">
          <a:solidFill>
            <a:schemeClr val="tx1"/>
          </a:solidFill>
          <a:latin typeface="+mn-lt"/>
          <a:ea typeface="+mn-ea"/>
          <a:cs typeface="+mn-cs"/>
        </a:defRPr>
      </a:lvl4pPr>
      <a:lvl5pPr marL="2626360" algn="l" defTabSz="1313180" rtl="0" eaLnBrk="1" latinLnBrk="0" hangingPunct="1">
        <a:defRPr sz="2600" kern="1200">
          <a:solidFill>
            <a:schemeClr val="tx1"/>
          </a:solidFill>
          <a:latin typeface="+mn-lt"/>
          <a:ea typeface="+mn-ea"/>
          <a:cs typeface="+mn-cs"/>
        </a:defRPr>
      </a:lvl5pPr>
      <a:lvl6pPr marL="3282950" algn="l" defTabSz="1313180" rtl="0" eaLnBrk="1" latinLnBrk="0" hangingPunct="1">
        <a:defRPr sz="2600" kern="1200">
          <a:solidFill>
            <a:schemeClr val="tx1"/>
          </a:solidFill>
          <a:latin typeface="+mn-lt"/>
          <a:ea typeface="+mn-ea"/>
          <a:cs typeface="+mn-cs"/>
        </a:defRPr>
      </a:lvl6pPr>
      <a:lvl7pPr marL="3940175" algn="l" defTabSz="1313180" rtl="0" eaLnBrk="1" latinLnBrk="0" hangingPunct="1">
        <a:defRPr sz="2600" kern="1200">
          <a:solidFill>
            <a:schemeClr val="tx1"/>
          </a:solidFill>
          <a:latin typeface="+mn-lt"/>
          <a:ea typeface="+mn-ea"/>
          <a:cs typeface="+mn-cs"/>
        </a:defRPr>
      </a:lvl7pPr>
      <a:lvl8pPr marL="4596765" algn="l" defTabSz="1313180" rtl="0" eaLnBrk="1" latinLnBrk="0" hangingPunct="1">
        <a:defRPr sz="2600" kern="1200">
          <a:solidFill>
            <a:schemeClr val="tx1"/>
          </a:solidFill>
          <a:latin typeface="+mn-lt"/>
          <a:ea typeface="+mn-ea"/>
          <a:cs typeface="+mn-cs"/>
        </a:defRPr>
      </a:lvl8pPr>
      <a:lvl9pPr marL="5253355" algn="l" defTabSz="131318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rapidesign.cn/"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6" descr="C:\Users\Administrator\Desktop\Nipic_10274128_2015082719021213185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96" y="-427394"/>
            <a:ext cx="17866632" cy="849405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057938" y="1000532"/>
            <a:ext cx="8033050" cy="1435113"/>
          </a:xfrm>
          <a:prstGeom prst="rect">
            <a:avLst/>
          </a:prstGeom>
          <a:noFill/>
        </p:spPr>
        <p:txBody>
          <a:bodyPr wrap="none" lIns="49634" tIns="24817" rIns="49634" bIns="24817" rtlCol="0">
            <a:spAutoFit/>
          </a:bodyPr>
          <a:lstStyle/>
          <a:p>
            <a:pPr algn="ctr"/>
            <a:r>
              <a:rPr lang="zh-CN" altLang="en-US" sz="9000" spc="-163" dirty="0">
                <a:solidFill>
                  <a:srgbClr val="D60C0C"/>
                </a:solidFill>
                <a:latin typeface="思源黑体 CN Bold" pitchFamily="34" charset="-122"/>
                <a:ea typeface="思源黑体 CN Bold" pitchFamily="34" charset="-122"/>
              </a:rPr>
              <a:t>创业融资计划书</a:t>
            </a:r>
          </a:p>
        </p:txBody>
      </p:sp>
      <p:sp>
        <p:nvSpPr>
          <p:cNvPr id="20" name="TextBox 19"/>
          <p:cNvSpPr txBox="1"/>
          <p:nvPr/>
        </p:nvSpPr>
        <p:spPr>
          <a:xfrm>
            <a:off x="1145175" y="2400355"/>
            <a:ext cx="7123827" cy="850338"/>
          </a:xfrm>
          <a:prstGeom prst="rect">
            <a:avLst/>
          </a:prstGeom>
          <a:noFill/>
        </p:spPr>
        <p:txBody>
          <a:bodyPr wrap="none" lIns="49634" tIns="24817" rIns="49634" bIns="24817" rtlCol="0">
            <a:spAutoFit/>
          </a:bodyPr>
          <a:lstStyle/>
          <a:p>
            <a:pPr algn="ctr"/>
            <a:r>
              <a:rPr lang="en-US" altLang="zh-CN" sz="5200" dirty="0">
                <a:solidFill>
                  <a:schemeClr val="tx1">
                    <a:lumMod val="65000"/>
                    <a:lumOff val="35000"/>
                  </a:schemeClr>
                </a:solidFill>
                <a:latin typeface="DIN Mittelschrift Std" pitchFamily="50" charset="0"/>
              </a:rPr>
              <a:t>BUSINESS POWERPOINT</a:t>
            </a:r>
          </a:p>
        </p:txBody>
      </p:sp>
      <p:sp>
        <p:nvSpPr>
          <p:cNvPr id="39" name="TextBox 38"/>
          <p:cNvSpPr txBox="1"/>
          <p:nvPr/>
        </p:nvSpPr>
        <p:spPr>
          <a:xfrm>
            <a:off x="5611480" y="3325316"/>
            <a:ext cx="2123544" cy="357895"/>
          </a:xfrm>
          <a:prstGeom prst="rect">
            <a:avLst/>
          </a:prstGeom>
          <a:noFill/>
        </p:spPr>
        <p:txBody>
          <a:bodyPr wrap="square" lIns="49634" tIns="24817" rIns="49634" bIns="24817" rtlCol="0">
            <a:spAutoFit/>
          </a:bodyPr>
          <a:lstStyle/>
          <a:p>
            <a:r>
              <a:rPr lang="zh-CN" altLang="en-US" sz="2000">
                <a:solidFill>
                  <a:schemeClr val="tx1">
                    <a:lumMod val="65000"/>
                    <a:lumOff val="35000"/>
                  </a:schemeClr>
                </a:solidFill>
                <a:latin typeface="方正兰亭细黑_GBK" panose="02000000000000000000" pitchFamily="2" charset="-122"/>
                <a:ea typeface="方正兰亭细黑_GBK" panose="02000000000000000000" pitchFamily="2" charset="-122"/>
              </a:rPr>
              <a:t>内容全</a:t>
            </a:r>
            <a:r>
              <a:rPr lang="zh-CN" altLang="en-US" sz="2000" dirty="0">
                <a:solidFill>
                  <a:schemeClr val="tx1">
                    <a:lumMod val="65000"/>
                    <a:lumOff val="35000"/>
                  </a:schemeClr>
                </a:solidFill>
                <a:latin typeface="方正兰亭细黑_GBK" panose="02000000000000000000" pitchFamily="2" charset="-122"/>
                <a:ea typeface="方正兰亭细黑_GBK" panose="02000000000000000000" pitchFamily="2" charset="-122"/>
              </a:rPr>
              <a:t>面</a:t>
            </a:r>
          </a:p>
        </p:txBody>
      </p:sp>
      <p:grpSp>
        <p:nvGrpSpPr>
          <p:cNvPr id="8" name="组合 7"/>
          <p:cNvGrpSpPr/>
          <p:nvPr/>
        </p:nvGrpSpPr>
        <p:grpSpPr>
          <a:xfrm>
            <a:off x="1119367" y="3325316"/>
            <a:ext cx="2001032" cy="400110"/>
            <a:chOff x="1764681" y="6696521"/>
            <a:chExt cx="3528392" cy="691011"/>
          </a:xfrm>
        </p:grpSpPr>
        <p:sp>
          <p:nvSpPr>
            <p:cNvPr id="36" name="TextBox 35"/>
            <p:cNvSpPr txBox="1"/>
            <p:nvPr/>
          </p:nvSpPr>
          <p:spPr>
            <a:xfrm>
              <a:off x="1764681" y="6696521"/>
              <a:ext cx="3096858" cy="691011"/>
            </a:xfrm>
            <a:prstGeom prst="rect">
              <a:avLst/>
            </a:prstGeom>
            <a:noFill/>
          </p:spPr>
          <p:txBody>
            <a:bodyPr wrap="square" rtlCol="0">
              <a:spAutoFit/>
            </a:bodyPr>
            <a:lstStyle/>
            <a:p>
              <a:r>
                <a:rPr lang="zh-CN" altLang="en-US" sz="2000" dirty="0">
                  <a:solidFill>
                    <a:schemeClr val="tx1">
                      <a:lumMod val="65000"/>
                      <a:lumOff val="35000"/>
                    </a:schemeClr>
                  </a:solidFill>
                  <a:latin typeface="方正兰亭细黑_GBK" panose="02000000000000000000" pitchFamily="2" charset="-122"/>
                  <a:ea typeface="方正兰亭细黑_GBK" panose="02000000000000000000" pitchFamily="2" charset="-122"/>
                </a:rPr>
                <a:t>商务通用</a:t>
              </a:r>
            </a:p>
          </p:txBody>
        </p:sp>
        <p:sp>
          <p:nvSpPr>
            <p:cNvPr id="5" name="等腰三角形 4"/>
            <p:cNvSpPr/>
            <p:nvPr/>
          </p:nvSpPr>
          <p:spPr>
            <a:xfrm rot="5400000">
              <a:off x="4960908" y="6838941"/>
              <a:ext cx="364395" cy="29993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6" name="组合 255"/>
          <p:cNvGrpSpPr/>
          <p:nvPr/>
        </p:nvGrpSpPr>
        <p:grpSpPr>
          <a:xfrm>
            <a:off x="3242914" y="3325316"/>
            <a:ext cx="2252807" cy="400110"/>
            <a:chOff x="5509097" y="6696521"/>
            <a:chExt cx="3972343" cy="691011"/>
          </a:xfrm>
        </p:grpSpPr>
        <p:sp>
          <p:nvSpPr>
            <p:cNvPr id="38" name="TextBox 37"/>
            <p:cNvSpPr txBox="1"/>
            <p:nvPr/>
          </p:nvSpPr>
          <p:spPr>
            <a:xfrm>
              <a:off x="5509097" y="6696521"/>
              <a:ext cx="3744415" cy="691011"/>
            </a:xfrm>
            <a:prstGeom prst="rect">
              <a:avLst/>
            </a:prstGeom>
            <a:noFill/>
          </p:spPr>
          <p:txBody>
            <a:bodyPr wrap="square" rtlCol="0">
              <a:spAutoFit/>
            </a:bodyPr>
            <a:lstStyle/>
            <a:p>
              <a:r>
                <a:rPr lang="zh-CN" altLang="en-US" sz="2000" dirty="0">
                  <a:solidFill>
                    <a:schemeClr val="tx1">
                      <a:lumMod val="65000"/>
                      <a:lumOff val="35000"/>
                    </a:schemeClr>
                  </a:solidFill>
                  <a:latin typeface="方正兰亭细黑_GBK" panose="02000000000000000000" pitchFamily="2" charset="-122"/>
                  <a:ea typeface="方正兰亭细黑_GBK" panose="02000000000000000000" pitchFamily="2" charset="-122"/>
                </a:rPr>
                <a:t>容易修改</a:t>
              </a:r>
            </a:p>
          </p:txBody>
        </p:sp>
        <p:sp>
          <p:nvSpPr>
            <p:cNvPr id="41" name="等腰三角形 40"/>
            <p:cNvSpPr/>
            <p:nvPr/>
          </p:nvSpPr>
          <p:spPr>
            <a:xfrm rot="5400000">
              <a:off x="9149275" y="6838942"/>
              <a:ext cx="364395" cy="29993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par>
                          <p:cTn id="12" fill="hold">
                            <p:stCondLst>
                              <p:cond delay="800"/>
                            </p:stCondLst>
                            <p:childTnLst>
                              <p:par>
                                <p:cTn id="13" presetID="9"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dissolve">
                                      <p:cBhvr>
                                        <p:cTn id="15" dur="1000"/>
                                        <p:tgtEl>
                                          <p:spTgt spid="20"/>
                                        </p:tgtEl>
                                      </p:cBhvr>
                                    </p:animEffect>
                                  </p:childTnLst>
                                </p:cTn>
                              </p:par>
                            </p:childTnLst>
                          </p:cTn>
                        </p:par>
                        <p:par>
                          <p:cTn id="16" fill="hold">
                            <p:stCondLst>
                              <p:cond delay="180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2300"/>
                            </p:stCondLst>
                            <p:childTnLst>
                              <p:par>
                                <p:cTn id="21" presetID="22" presetClass="entr" presetSubtype="8" fill="hold" nodeType="afterEffect">
                                  <p:stCondLst>
                                    <p:cond delay="0"/>
                                  </p:stCondLst>
                                  <p:childTnLst>
                                    <p:set>
                                      <p:cBhvr>
                                        <p:cTn id="22" dur="1" fill="hold">
                                          <p:stCondLst>
                                            <p:cond delay="0"/>
                                          </p:stCondLst>
                                        </p:cTn>
                                        <p:tgtEl>
                                          <p:spTgt spid="256"/>
                                        </p:tgtEl>
                                        <p:attrNameLst>
                                          <p:attrName>style.visibility</p:attrName>
                                        </p:attrNameLst>
                                      </p:cBhvr>
                                      <p:to>
                                        <p:strVal val="visible"/>
                                      </p:to>
                                    </p:set>
                                    <p:animEffect transition="in" filter="wipe(left)">
                                      <p:cBhvr>
                                        <p:cTn id="23" dur="500"/>
                                        <p:tgtEl>
                                          <p:spTgt spid="256"/>
                                        </p:tgtEl>
                                      </p:cBhvr>
                                    </p:animEffect>
                                  </p:childTnLst>
                                </p:cTn>
                              </p:par>
                            </p:childTnLst>
                          </p:cTn>
                        </p:par>
                        <p:par>
                          <p:cTn id="24" fill="hold">
                            <p:stCondLst>
                              <p:cond delay="2800"/>
                            </p:stCondLst>
                            <p:childTnLst>
                              <p:par>
                                <p:cTn id="25" presetID="22" presetClass="entr" presetSubtype="8"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left)">
                                      <p:cBhvr>
                                        <p:cTn id="2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3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11"/>
          <p:cNvSpPr/>
          <p:nvPr/>
        </p:nvSpPr>
        <p:spPr bwMode="auto">
          <a:xfrm>
            <a:off x="224883" y="0"/>
            <a:ext cx="6442899" cy="7922401"/>
          </a:xfrm>
          <a:custGeom>
            <a:avLst/>
            <a:gdLst>
              <a:gd name="T0" fmla="*/ 1998 w 4661"/>
              <a:gd name="T1" fmla="*/ 0 h 5613"/>
              <a:gd name="T2" fmla="*/ 4661 w 4661"/>
              <a:gd name="T3" fmla="*/ 0 h 5613"/>
              <a:gd name="T4" fmla="*/ 2660 w 4661"/>
              <a:gd name="T5" fmla="*/ 5613 h 5613"/>
              <a:gd name="T6" fmla="*/ 0 w 4661"/>
              <a:gd name="T7" fmla="*/ 5613 h 5613"/>
              <a:gd name="T8" fmla="*/ 1998 w 4661"/>
              <a:gd name="T9" fmla="*/ 0 h 5613"/>
            </a:gdLst>
            <a:ahLst/>
            <a:cxnLst>
              <a:cxn ang="0">
                <a:pos x="T0" y="T1"/>
              </a:cxn>
              <a:cxn ang="0">
                <a:pos x="T2" y="T3"/>
              </a:cxn>
              <a:cxn ang="0">
                <a:pos x="T4" y="T5"/>
              </a:cxn>
              <a:cxn ang="0">
                <a:pos x="T6" y="T7"/>
              </a:cxn>
              <a:cxn ang="0">
                <a:pos x="T8" y="T9"/>
              </a:cxn>
            </a:cxnLst>
            <a:rect l="0" t="0" r="r" b="b"/>
            <a:pathLst>
              <a:path w="4661" h="5613">
                <a:moveTo>
                  <a:pt x="1998" y="0"/>
                </a:moveTo>
                <a:lnTo>
                  <a:pt x="4661" y="0"/>
                </a:lnTo>
                <a:lnTo>
                  <a:pt x="2660" y="5613"/>
                </a:lnTo>
                <a:lnTo>
                  <a:pt x="0" y="5613"/>
                </a:lnTo>
                <a:lnTo>
                  <a:pt x="1998" y="0"/>
                </a:lnTo>
                <a:close/>
              </a:path>
            </a:pathLst>
          </a:custGeom>
          <a:gradFill flip="none" rotWithShape="1">
            <a:gsLst>
              <a:gs pos="100000">
                <a:srgbClr val="B70808"/>
              </a:gs>
              <a:gs pos="0">
                <a:srgbClr val="E00E0E"/>
              </a:gs>
            </a:gsLst>
            <a:path path="shape">
              <a:fillToRect l="50000" t="50000" r="50000" b="50000"/>
            </a:path>
            <a:tileRect/>
          </a:gradFill>
          <a:ln>
            <a:noFill/>
          </a:ln>
          <a:effectLst/>
          <a:extLst>
            <a:ext uri="{91240B29-F687-4F45-9708-019B960494DF}">
              <a14:hiddenLine xmlns:a14="http://schemas.microsoft.com/office/drawing/2010/main" w="9525">
                <a:solidFill>
                  <a:srgbClr val="000000"/>
                </a:solidFill>
                <a:round/>
              </a14:hiddenLine>
            </a:ext>
          </a:extLst>
        </p:spPr>
        <p:txBody>
          <a:bodyPr vert="horz" wrap="square" lIns="49634" tIns="24817" rIns="49634" bIns="24817" numCol="1" anchor="t" anchorCtr="0" compatLnSpc="1"/>
          <a:lstStyle/>
          <a:p>
            <a:endParaRPr lang="zh-CN" altLang="en-US"/>
          </a:p>
        </p:txBody>
      </p:sp>
      <p:sp>
        <p:nvSpPr>
          <p:cNvPr id="30" name="Freeform 11"/>
          <p:cNvSpPr/>
          <p:nvPr/>
        </p:nvSpPr>
        <p:spPr bwMode="auto">
          <a:xfrm rot="549104">
            <a:off x="4287976" y="5212217"/>
            <a:ext cx="703265" cy="1430759"/>
          </a:xfrm>
          <a:custGeom>
            <a:avLst/>
            <a:gdLst>
              <a:gd name="T0" fmla="*/ 1998 w 4661"/>
              <a:gd name="T1" fmla="*/ 0 h 5613"/>
              <a:gd name="T2" fmla="*/ 4661 w 4661"/>
              <a:gd name="T3" fmla="*/ 0 h 5613"/>
              <a:gd name="T4" fmla="*/ 2660 w 4661"/>
              <a:gd name="T5" fmla="*/ 5613 h 5613"/>
              <a:gd name="T6" fmla="*/ 0 w 4661"/>
              <a:gd name="T7" fmla="*/ 5613 h 5613"/>
              <a:gd name="T8" fmla="*/ 1998 w 4661"/>
              <a:gd name="T9" fmla="*/ 0 h 5613"/>
            </a:gdLst>
            <a:ahLst/>
            <a:cxnLst>
              <a:cxn ang="0">
                <a:pos x="T0" y="T1"/>
              </a:cxn>
              <a:cxn ang="0">
                <a:pos x="T2" y="T3"/>
              </a:cxn>
              <a:cxn ang="0">
                <a:pos x="T4" y="T5"/>
              </a:cxn>
              <a:cxn ang="0">
                <a:pos x="T6" y="T7"/>
              </a:cxn>
              <a:cxn ang="0">
                <a:pos x="T8" y="T9"/>
              </a:cxn>
            </a:cxnLst>
            <a:rect l="0" t="0" r="r" b="b"/>
            <a:pathLst>
              <a:path w="4661" h="5613">
                <a:moveTo>
                  <a:pt x="1998" y="0"/>
                </a:moveTo>
                <a:lnTo>
                  <a:pt x="4661" y="0"/>
                </a:lnTo>
                <a:lnTo>
                  <a:pt x="2660" y="5613"/>
                </a:lnTo>
                <a:lnTo>
                  <a:pt x="0" y="5613"/>
                </a:lnTo>
                <a:lnTo>
                  <a:pt x="1998" y="0"/>
                </a:lnTo>
                <a:close/>
              </a:path>
            </a:pathLst>
          </a:custGeom>
          <a:solidFill>
            <a:srgbClr val="FFC000"/>
          </a:solidFill>
          <a:ln>
            <a:noFill/>
          </a:ln>
        </p:spPr>
        <p:txBody>
          <a:bodyPr vert="horz" wrap="square" lIns="49634" tIns="24817" rIns="49634" bIns="24817" numCol="1" anchor="t" anchorCtr="0" compatLnSpc="1"/>
          <a:lstStyle/>
          <a:p>
            <a:endParaRPr lang="zh-CN" altLang="en-US"/>
          </a:p>
        </p:txBody>
      </p:sp>
      <p:sp>
        <p:nvSpPr>
          <p:cNvPr id="45" name="TextBox 44"/>
          <p:cNvSpPr txBox="1"/>
          <p:nvPr/>
        </p:nvSpPr>
        <p:spPr>
          <a:xfrm>
            <a:off x="2638523" y="2387815"/>
            <a:ext cx="2745728" cy="650283"/>
          </a:xfrm>
          <a:prstGeom prst="rect">
            <a:avLst/>
          </a:prstGeom>
          <a:noFill/>
        </p:spPr>
        <p:txBody>
          <a:bodyPr wrap="square" lIns="49634" tIns="24817" rIns="49634" bIns="24817" rtlCol="0">
            <a:spAutoFit/>
          </a:bodyPr>
          <a:lstStyle/>
          <a:p>
            <a:r>
              <a:rPr lang="zh-CN" altLang="en-US" sz="3900" dirty="0">
                <a:solidFill>
                  <a:schemeClr val="bg1"/>
                </a:solidFill>
                <a:latin typeface="思源黑体 CN Bold" pitchFamily="34" charset="-122"/>
                <a:ea typeface="思源黑体 CN Bold" pitchFamily="34" charset="-122"/>
              </a:rPr>
              <a:t>项目介绍</a:t>
            </a:r>
          </a:p>
        </p:txBody>
      </p:sp>
      <p:sp>
        <p:nvSpPr>
          <p:cNvPr id="46" name="TextBox 45"/>
          <p:cNvSpPr txBox="1"/>
          <p:nvPr/>
        </p:nvSpPr>
        <p:spPr>
          <a:xfrm>
            <a:off x="2713503" y="1918577"/>
            <a:ext cx="2900452" cy="450228"/>
          </a:xfrm>
          <a:prstGeom prst="rect">
            <a:avLst/>
          </a:prstGeom>
          <a:noFill/>
        </p:spPr>
        <p:txBody>
          <a:bodyPr wrap="square" lIns="49634" tIns="24817" rIns="49634" bIns="24817" rtlCol="0">
            <a:spAutoFit/>
          </a:bodyPr>
          <a:lstStyle/>
          <a:p>
            <a:r>
              <a:rPr lang="en-US" altLang="zh-CN" dirty="0">
                <a:solidFill>
                  <a:schemeClr val="bg1"/>
                </a:solidFill>
                <a:latin typeface="思源黑体 CN Regular" pitchFamily="34" charset="-122"/>
                <a:ea typeface="思源黑体 CN Regular" pitchFamily="34" charset="-122"/>
                <a:cs typeface="Microsoft Himalaya" panose="01010100010101010101" pitchFamily="2" charset="0"/>
              </a:rPr>
              <a:t>COMPANY TEAM</a:t>
            </a:r>
            <a:endParaRPr lang="zh-CN" altLang="en-US" dirty="0">
              <a:solidFill>
                <a:schemeClr val="bg1"/>
              </a:solidFill>
              <a:latin typeface="思源黑体 CN Regular" pitchFamily="34" charset="-122"/>
              <a:ea typeface="思源黑体 CN Regular" pitchFamily="34" charset="-122"/>
              <a:cs typeface="Microsoft Himalaya" panose="01010100010101010101" pitchFamily="2" charset="0"/>
            </a:endParaRPr>
          </a:p>
        </p:txBody>
      </p:sp>
      <p:grpSp>
        <p:nvGrpSpPr>
          <p:cNvPr id="2" name="组合 1"/>
          <p:cNvGrpSpPr/>
          <p:nvPr/>
        </p:nvGrpSpPr>
        <p:grpSpPr>
          <a:xfrm>
            <a:off x="8285537" y="4158343"/>
            <a:ext cx="3037574" cy="496236"/>
            <a:chOff x="14609773" y="7181693"/>
            <a:chExt cx="5356112" cy="857027"/>
          </a:xfrm>
        </p:grpSpPr>
        <p:sp>
          <p:nvSpPr>
            <p:cNvPr id="6" name="圆角矩形 5"/>
            <p:cNvSpPr/>
            <p:nvPr/>
          </p:nvSpPr>
          <p:spPr>
            <a:xfrm>
              <a:off x="14609773" y="7181693"/>
              <a:ext cx="5356112" cy="857027"/>
            </a:xfrm>
            <a:prstGeom prst="roundRect">
              <a:avLst/>
            </a:prstGeom>
            <a:gradFill>
              <a:gsLst>
                <a:gs pos="0">
                  <a:srgbClr val="FF0000"/>
                </a:gs>
                <a:gs pos="100000">
                  <a:srgbClr val="C00000"/>
                </a:gs>
              </a:gsLst>
              <a:lin ang="5400000" scaled="0"/>
            </a:gradFill>
            <a:ln w="60325">
              <a:solidFill>
                <a:schemeClr val="bg1"/>
              </a:solidFill>
            </a:ln>
            <a:effectLst>
              <a:outerShdw blurRad="266700" dist="114300" dir="5340000" sx="101000" sy="101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TextBox 47"/>
            <p:cNvSpPr txBox="1"/>
            <p:nvPr/>
          </p:nvSpPr>
          <p:spPr>
            <a:xfrm>
              <a:off x="15357373" y="7212131"/>
              <a:ext cx="4265292" cy="797320"/>
            </a:xfrm>
            <a:prstGeom prst="rect">
              <a:avLst/>
            </a:prstGeom>
            <a:noFill/>
          </p:spPr>
          <p:txBody>
            <a:bodyPr wrap="square" rtlCol="0">
              <a:spAutoFit/>
            </a:bodyPr>
            <a:lstStyle/>
            <a:p>
              <a:r>
                <a:rPr lang="zh-CN" altLang="en-US" sz="2400" dirty="0">
                  <a:solidFill>
                    <a:schemeClr val="bg1"/>
                  </a:solidFill>
                  <a:latin typeface="思源黑体 CN Bold" pitchFamily="34" charset="-122"/>
                  <a:ea typeface="思源黑体 CN Bold" pitchFamily="34" charset="-122"/>
                </a:rPr>
                <a:t>项目介绍及发展</a:t>
              </a:r>
            </a:p>
          </p:txBody>
        </p:sp>
      </p:grpSp>
      <p:pic>
        <p:nvPicPr>
          <p:cNvPr id="52" name="图片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4479" y="924804"/>
            <a:ext cx="4293541" cy="2926024"/>
          </a:xfrm>
          <a:prstGeom prst="rect">
            <a:avLst/>
          </a:prstGeom>
        </p:spPr>
      </p:pic>
      <p:grpSp>
        <p:nvGrpSpPr>
          <p:cNvPr id="3" name="组合 2"/>
          <p:cNvGrpSpPr/>
          <p:nvPr/>
        </p:nvGrpSpPr>
        <p:grpSpPr>
          <a:xfrm>
            <a:off x="8243935" y="5123795"/>
            <a:ext cx="1457344" cy="400110"/>
            <a:chOff x="14536417" y="8849072"/>
            <a:chExt cx="2569714" cy="691011"/>
          </a:xfrm>
        </p:grpSpPr>
        <p:sp>
          <p:nvSpPr>
            <p:cNvPr id="20" name="TextBox 19"/>
            <p:cNvSpPr txBox="1"/>
            <p:nvPr/>
          </p:nvSpPr>
          <p:spPr>
            <a:xfrm>
              <a:off x="14971518" y="8849072"/>
              <a:ext cx="2134613" cy="691011"/>
            </a:xfrm>
            <a:prstGeom prst="rect">
              <a:avLst/>
            </a:prstGeom>
            <a:noFill/>
          </p:spPr>
          <p:txBody>
            <a:bodyPr wrap="none" rtlCol="0">
              <a:spAutoFit/>
            </a:bodyPr>
            <a:lstStyle/>
            <a:p>
              <a:r>
                <a:rPr lang="zh-CN" altLang="en-US" sz="2000" dirty="0">
                  <a:solidFill>
                    <a:schemeClr val="tx1">
                      <a:lumMod val="65000"/>
                      <a:lumOff val="35000"/>
                    </a:schemeClr>
                  </a:solidFill>
                  <a:latin typeface="思源黑体 CN Medium" pitchFamily="34" charset="-122"/>
                  <a:ea typeface="思源黑体 CN Medium" pitchFamily="34" charset="-122"/>
                </a:rPr>
                <a:t>项目背景</a:t>
              </a:r>
            </a:p>
          </p:txBody>
        </p:sp>
        <p:sp>
          <p:nvSpPr>
            <p:cNvPr id="61" name="直角三角形 60"/>
            <p:cNvSpPr/>
            <p:nvPr/>
          </p:nvSpPr>
          <p:spPr>
            <a:xfrm rot="13500000">
              <a:off x="14536417" y="8995155"/>
              <a:ext cx="332948" cy="332948"/>
            </a:xfrm>
            <a:prstGeom prst="rtTriangle">
              <a:avLst/>
            </a:prstGeom>
            <a:gradFill>
              <a:gsLst>
                <a:gs pos="100000">
                  <a:srgbClr val="B70808"/>
                </a:gs>
                <a:gs pos="0">
                  <a:srgbClr val="E00E0E"/>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8243935" y="5771851"/>
            <a:ext cx="1457344" cy="400110"/>
            <a:chOff x="14536417" y="9968300"/>
            <a:chExt cx="2569714" cy="691011"/>
          </a:xfrm>
        </p:grpSpPr>
        <p:sp>
          <p:nvSpPr>
            <p:cNvPr id="39" name="TextBox 38"/>
            <p:cNvSpPr txBox="1"/>
            <p:nvPr/>
          </p:nvSpPr>
          <p:spPr>
            <a:xfrm>
              <a:off x="14971518" y="9968300"/>
              <a:ext cx="2134613" cy="691011"/>
            </a:xfrm>
            <a:prstGeom prst="rect">
              <a:avLst/>
            </a:prstGeom>
            <a:noFill/>
          </p:spPr>
          <p:txBody>
            <a:bodyPr wrap="none" rtlCol="0">
              <a:spAutoFit/>
            </a:bodyPr>
            <a:lstStyle/>
            <a:p>
              <a:r>
                <a:rPr lang="zh-CN" altLang="en-US" sz="2000" dirty="0">
                  <a:solidFill>
                    <a:schemeClr val="tx1">
                      <a:lumMod val="65000"/>
                      <a:lumOff val="35000"/>
                    </a:schemeClr>
                  </a:solidFill>
                  <a:latin typeface="思源黑体 CN Medium" pitchFamily="34" charset="-122"/>
                  <a:ea typeface="思源黑体 CN Medium" pitchFamily="34" charset="-122"/>
                </a:rPr>
                <a:t>市场分析</a:t>
              </a:r>
            </a:p>
          </p:txBody>
        </p:sp>
        <p:sp>
          <p:nvSpPr>
            <p:cNvPr id="62" name="直角三角形 61"/>
            <p:cNvSpPr/>
            <p:nvPr/>
          </p:nvSpPr>
          <p:spPr>
            <a:xfrm rot="13500000">
              <a:off x="14536417" y="10175513"/>
              <a:ext cx="332948" cy="332948"/>
            </a:xfrm>
            <a:prstGeom prst="rtTriangle">
              <a:avLst/>
            </a:prstGeom>
            <a:gradFill>
              <a:gsLst>
                <a:gs pos="100000">
                  <a:srgbClr val="B70808"/>
                </a:gs>
                <a:gs pos="0">
                  <a:srgbClr val="E00E0E"/>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8243935" y="6468032"/>
            <a:ext cx="1457344" cy="400110"/>
            <a:chOff x="14536417" y="11170642"/>
            <a:chExt cx="2569714" cy="691011"/>
          </a:xfrm>
        </p:grpSpPr>
        <p:sp>
          <p:nvSpPr>
            <p:cNvPr id="41" name="TextBox 40"/>
            <p:cNvSpPr txBox="1"/>
            <p:nvPr/>
          </p:nvSpPr>
          <p:spPr>
            <a:xfrm>
              <a:off x="14971518" y="11170642"/>
              <a:ext cx="2134613" cy="691011"/>
            </a:xfrm>
            <a:prstGeom prst="rect">
              <a:avLst/>
            </a:prstGeom>
            <a:noFill/>
          </p:spPr>
          <p:txBody>
            <a:bodyPr wrap="none" rtlCol="0">
              <a:spAutoFit/>
            </a:bodyPr>
            <a:lstStyle/>
            <a:p>
              <a:r>
                <a:rPr lang="zh-CN" altLang="en-US" sz="2000" dirty="0">
                  <a:solidFill>
                    <a:schemeClr val="tx1">
                      <a:lumMod val="65000"/>
                      <a:lumOff val="35000"/>
                    </a:schemeClr>
                  </a:solidFill>
                  <a:latin typeface="思源黑体 CN Medium" pitchFamily="34" charset="-122"/>
                  <a:ea typeface="思源黑体 CN Medium" pitchFamily="34" charset="-122"/>
                </a:rPr>
                <a:t>面临问题</a:t>
              </a:r>
            </a:p>
          </p:txBody>
        </p:sp>
        <p:sp>
          <p:nvSpPr>
            <p:cNvPr id="63" name="直角三角形 62"/>
            <p:cNvSpPr/>
            <p:nvPr/>
          </p:nvSpPr>
          <p:spPr>
            <a:xfrm rot="13500000">
              <a:off x="14536417" y="11358109"/>
              <a:ext cx="332948" cy="332948"/>
            </a:xfrm>
            <a:prstGeom prst="rtTriangle">
              <a:avLst/>
            </a:prstGeom>
            <a:gradFill>
              <a:gsLst>
                <a:gs pos="100000">
                  <a:srgbClr val="B70808"/>
                </a:gs>
                <a:gs pos="0">
                  <a:srgbClr val="E00E0E"/>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9970356" y="5123795"/>
            <a:ext cx="1989680" cy="400110"/>
            <a:chOff x="17580588" y="8849071"/>
            <a:chExt cx="3508375" cy="691011"/>
          </a:xfrm>
        </p:grpSpPr>
        <p:sp>
          <p:nvSpPr>
            <p:cNvPr id="38" name="TextBox 37"/>
            <p:cNvSpPr txBox="1"/>
            <p:nvPr/>
          </p:nvSpPr>
          <p:spPr>
            <a:xfrm>
              <a:off x="18049853" y="8849071"/>
              <a:ext cx="3039110" cy="691011"/>
            </a:xfrm>
            <a:prstGeom prst="rect">
              <a:avLst/>
            </a:prstGeom>
            <a:noFill/>
          </p:spPr>
          <p:txBody>
            <a:bodyPr wrap="none" rtlCol="0">
              <a:spAutoFit/>
            </a:bodyPr>
            <a:lstStyle/>
            <a:p>
              <a:r>
                <a:rPr lang="zh-CN" altLang="en-US" sz="2000" dirty="0">
                  <a:solidFill>
                    <a:schemeClr val="tx1">
                      <a:lumMod val="65000"/>
                      <a:lumOff val="35000"/>
                    </a:schemeClr>
                  </a:solidFill>
                  <a:latin typeface="思源黑体 CN Medium" pitchFamily="34" charset="-122"/>
                  <a:ea typeface="思源黑体 CN Medium" pitchFamily="34" charset="-122"/>
                </a:rPr>
                <a:t>行业发展趋势</a:t>
              </a:r>
            </a:p>
          </p:txBody>
        </p:sp>
        <p:sp>
          <p:nvSpPr>
            <p:cNvPr id="64" name="直角三角形 63"/>
            <p:cNvSpPr/>
            <p:nvPr/>
          </p:nvSpPr>
          <p:spPr>
            <a:xfrm rot="13500000">
              <a:off x="17580588" y="8995155"/>
              <a:ext cx="332948" cy="332948"/>
            </a:xfrm>
            <a:prstGeom prst="rtTriangle">
              <a:avLst/>
            </a:prstGeom>
            <a:gradFill>
              <a:gsLst>
                <a:gs pos="100000">
                  <a:srgbClr val="B70808"/>
                </a:gs>
                <a:gs pos="0">
                  <a:srgbClr val="E00E0E"/>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9970354" y="5771851"/>
            <a:ext cx="1989681" cy="400110"/>
            <a:chOff x="17580587" y="9968299"/>
            <a:chExt cx="3508377" cy="691011"/>
          </a:xfrm>
        </p:grpSpPr>
        <p:sp>
          <p:nvSpPr>
            <p:cNvPr id="40" name="TextBox 39"/>
            <p:cNvSpPr txBox="1"/>
            <p:nvPr/>
          </p:nvSpPr>
          <p:spPr>
            <a:xfrm>
              <a:off x="18049854" y="9968299"/>
              <a:ext cx="3039110" cy="691011"/>
            </a:xfrm>
            <a:prstGeom prst="rect">
              <a:avLst/>
            </a:prstGeom>
            <a:noFill/>
          </p:spPr>
          <p:txBody>
            <a:bodyPr wrap="none" rtlCol="0">
              <a:spAutoFit/>
            </a:bodyPr>
            <a:lstStyle/>
            <a:p>
              <a:r>
                <a:rPr lang="zh-CN" altLang="en-US" sz="2000" dirty="0">
                  <a:solidFill>
                    <a:schemeClr val="tx1">
                      <a:lumMod val="65000"/>
                      <a:lumOff val="35000"/>
                    </a:schemeClr>
                  </a:solidFill>
                  <a:latin typeface="思源黑体 CN Medium" pitchFamily="34" charset="-122"/>
                  <a:ea typeface="思源黑体 CN Medium" pitchFamily="34" charset="-122"/>
                </a:rPr>
                <a:t>竞争对手分析</a:t>
              </a:r>
            </a:p>
          </p:txBody>
        </p:sp>
        <p:sp>
          <p:nvSpPr>
            <p:cNvPr id="65" name="直角三角形 64"/>
            <p:cNvSpPr/>
            <p:nvPr/>
          </p:nvSpPr>
          <p:spPr>
            <a:xfrm rot="13500000">
              <a:off x="17580587" y="10175513"/>
              <a:ext cx="332948" cy="332948"/>
            </a:xfrm>
            <a:prstGeom prst="rtTriangle">
              <a:avLst/>
            </a:prstGeom>
            <a:gradFill>
              <a:gsLst>
                <a:gs pos="100000">
                  <a:srgbClr val="B70808"/>
                </a:gs>
                <a:gs pos="0">
                  <a:srgbClr val="E00E0E"/>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0" name="TextBox 69"/>
          <p:cNvSpPr txBox="1"/>
          <p:nvPr/>
        </p:nvSpPr>
        <p:spPr>
          <a:xfrm>
            <a:off x="1327490" y="3668954"/>
            <a:ext cx="2815596" cy="3497216"/>
          </a:xfrm>
          <a:prstGeom prst="rect">
            <a:avLst/>
          </a:prstGeom>
          <a:noFill/>
        </p:spPr>
        <p:txBody>
          <a:bodyPr wrap="none" lIns="49634" tIns="24817" rIns="49634" bIns="24817" rtlCol="0">
            <a:spAutoFit/>
          </a:bodyPr>
          <a:lstStyle/>
          <a:p>
            <a:r>
              <a:rPr lang="en-US" altLang="zh-CN" sz="22400" spc="-163" dirty="0">
                <a:solidFill>
                  <a:schemeClr val="bg1"/>
                </a:solidFill>
                <a:latin typeface="DIN Mittelschrift Std" pitchFamily="50" charset="0"/>
                <a:cs typeface="Raavi" panose="020B0502040204020203" pitchFamily="34" charset="0"/>
              </a:rPr>
              <a:t>02</a:t>
            </a:r>
            <a:endParaRPr lang="zh-CN" altLang="en-US" sz="22400" spc="-163" dirty="0">
              <a:solidFill>
                <a:schemeClr val="bg1"/>
              </a:solidFill>
              <a:latin typeface="DIN Mittelschrift Std" pitchFamily="50" charset="0"/>
              <a:cs typeface="Raavi" panose="020B0502040204020203" pitchFamily="34" charset="0"/>
            </a:endParaRPr>
          </a:p>
        </p:txBody>
      </p:sp>
      <p:grpSp>
        <p:nvGrpSpPr>
          <p:cNvPr id="27" name="组合 26"/>
          <p:cNvGrpSpPr/>
          <p:nvPr/>
        </p:nvGrpSpPr>
        <p:grpSpPr>
          <a:xfrm>
            <a:off x="9974721" y="6468032"/>
            <a:ext cx="1457344" cy="400110"/>
            <a:chOff x="14536417" y="11170642"/>
            <a:chExt cx="2569714" cy="691011"/>
          </a:xfrm>
        </p:grpSpPr>
        <p:sp>
          <p:nvSpPr>
            <p:cNvPr id="28" name="TextBox 27"/>
            <p:cNvSpPr txBox="1"/>
            <p:nvPr/>
          </p:nvSpPr>
          <p:spPr>
            <a:xfrm>
              <a:off x="14971518" y="11170642"/>
              <a:ext cx="2134613" cy="691011"/>
            </a:xfrm>
            <a:prstGeom prst="rect">
              <a:avLst/>
            </a:prstGeom>
            <a:noFill/>
          </p:spPr>
          <p:txBody>
            <a:bodyPr wrap="none" rtlCol="0">
              <a:spAutoFit/>
            </a:bodyPr>
            <a:lstStyle/>
            <a:p>
              <a:r>
                <a:rPr lang="zh-CN" altLang="en-US" sz="2000" dirty="0">
                  <a:solidFill>
                    <a:schemeClr val="tx1">
                      <a:lumMod val="65000"/>
                      <a:lumOff val="35000"/>
                    </a:schemeClr>
                  </a:solidFill>
                  <a:latin typeface="思源黑体 CN Medium" pitchFamily="34" charset="-122"/>
                  <a:ea typeface="思源黑体 CN Medium" pitchFamily="34" charset="-122"/>
                </a:rPr>
                <a:t>解决方案</a:t>
              </a:r>
            </a:p>
          </p:txBody>
        </p:sp>
        <p:sp>
          <p:nvSpPr>
            <p:cNvPr id="29" name="直角三角形 28"/>
            <p:cNvSpPr/>
            <p:nvPr/>
          </p:nvSpPr>
          <p:spPr>
            <a:xfrm rot="13500000">
              <a:off x="14536417" y="11358109"/>
              <a:ext cx="332948" cy="332948"/>
            </a:xfrm>
            <a:prstGeom prst="rtTriangle">
              <a:avLst/>
            </a:prstGeom>
            <a:gradFill>
              <a:gsLst>
                <a:gs pos="100000">
                  <a:srgbClr val="B70808"/>
                </a:gs>
                <a:gs pos="0">
                  <a:srgbClr val="E00E0E"/>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1+#ppt_w/2"/>
                                          </p:val>
                                        </p:tav>
                                        <p:tav tm="100000">
                                          <p:val>
                                            <p:strVal val="#ppt_x"/>
                                          </p:val>
                                        </p:tav>
                                      </p:tavLst>
                                    </p:anim>
                                    <p:anim calcmode="lin" valueType="num">
                                      <p:cBhvr additive="base">
                                        <p:cTn id="12" dur="1000" fill="hold"/>
                                        <p:tgtEl>
                                          <p:spTgt spid="3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randombar(horizontal)">
                                      <p:cBhvr>
                                        <p:cTn id="16" dur="500"/>
                                        <p:tgtEl>
                                          <p:spTgt spid="4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randombar(horizontal)">
                                      <p:cBhvr>
                                        <p:cTn id="19" dur="500"/>
                                        <p:tgtEl>
                                          <p:spTgt spid="46"/>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fade">
                                      <p:cBhvr>
                                        <p:cTn id="23" dur="500"/>
                                        <p:tgtEl>
                                          <p:spTgt spid="70"/>
                                        </p:tgtEl>
                                      </p:cBhvr>
                                    </p:animEffect>
                                  </p:childTnLst>
                                </p:cTn>
                              </p:par>
                              <p:par>
                                <p:cTn id="24" presetID="49" presetClass="entr" presetSubtype="0" decel="100000" fill="hold" nodeType="withEffect">
                                  <p:stCondLst>
                                    <p:cond delay="0"/>
                                  </p:stCondLst>
                                  <p:childTnLst>
                                    <p:set>
                                      <p:cBhvr>
                                        <p:cTn id="25" dur="1" fill="hold">
                                          <p:stCondLst>
                                            <p:cond delay="0"/>
                                          </p:stCondLst>
                                        </p:cTn>
                                        <p:tgtEl>
                                          <p:spTgt spid="52"/>
                                        </p:tgtEl>
                                        <p:attrNameLst>
                                          <p:attrName>style.visibility</p:attrName>
                                        </p:attrNameLst>
                                      </p:cBhvr>
                                      <p:to>
                                        <p:strVal val="visible"/>
                                      </p:to>
                                    </p:set>
                                    <p:anim calcmode="lin" valueType="num">
                                      <p:cBhvr>
                                        <p:cTn id="26" dur="500" fill="hold"/>
                                        <p:tgtEl>
                                          <p:spTgt spid="52"/>
                                        </p:tgtEl>
                                        <p:attrNameLst>
                                          <p:attrName>ppt_w</p:attrName>
                                        </p:attrNameLst>
                                      </p:cBhvr>
                                      <p:tavLst>
                                        <p:tav tm="0">
                                          <p:val>
                                            <p:fltVal val="0"/>
                                          </p:val>
                                        </p:tav>
                                        <p:tav tm="100000">
                                          <p:val>
                                            <p:strVal val="#ppt_w"/>
                                          </p:val>
                                        </p:tav>
                                      </p:tavLst>
                                    </p:anim>
                                    <p:anim calcmode="lin" valueType="num">
                                      <p:cBhvr>
                                        <p:cTn id="27" dur="500" fill="hold"/>
                                        <p:tgtEl>
                                          <p:spTgt spid="52"/>
                                        </p:tgtEl>
                                        <p:attrNameLst>
                                          <p:attrName>ppt_h</p:attrName>
                                        </p:attrNameLst>
                                      </p:cBhvr>
                                      <p:tavLst>
                                        <p:tav tm="0">
                                          <p:val>
                                            <p:fltVal val="0"/>
                                          </p:val>
                                        </p:tav>
                                        <p:tav tm="100000">
                                          <p:val>
                                            <p:strVal val="#ppt_h"/>
                                          </p:val>
                                        </p:tav>
                                      </p:tavLst>
                                    </p:anim>
                                    <p:anim calcmode="lin" valueType="num">
                                      <p:cBhvr>
                                        <p:cTn id="28" dur="500" fill="hold"/>
                                        <p:tgtEl>
                                          <p:spTgt spid="52"/>
                                        </p:tgtEl>
                                        <p:attrNameLst>
                                          <p:attrName>style.rotation</p:attrName>
                                        </p:attrNameLst>
                                      </p:cBhvr>
                                      <p:tavLst>
                                        <p:tav tm="0">
                                          <p:val>
                                            <p:fltVal val="360"/>
                                          </p:val>
                                        </p:tav>
                                        <p:tav tm="100000">
                                          <p:val>
                                            <p:fltVal val="0"/>
                                          </p:val>
                                        </p:tav>
                                      </p:tavLst>
                                    </p:anim>
                                    <p:animEffect transition="in" filter="fade">
                                      <p:cBhvr>
                                        <p:cTn id="29" dur="500"/>
                                        <p:tgtEl>
                                          <p:spTgt spid="52"/>
                                        </p:tgtEl>
                                      </p:cBhvr>
                                    </p:animEffect>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2500"/>
                            </p:stCondLst>
                            <p:childTnLst>
                              <p:par>
                                <p:cTn id="37" presetID="42" presetClass="entr" presetSubtype="0"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anim calcmode="lin" valueType="num">
                                      <p:cBhvr>
                                        <p:cTn id="40" dur="500" fill="hold"/>
                                        <p:tgtEl>
                                          <p:spTgt spid="3"/>
                                        </p:tgtEl>
                                        <p:attrNameLst>
                                          <p:attrName>ppt_x</p:attrName>
                                        </p:attrNameLst>
                                      </p:cBhvr>
                                      <p:tavLst>
                                        <p:tav tm="0">
                                          <p:val>
                                            <p:strVal val="#ppt_x"/>
                                          </p:val>
                                        </p:tav>
                                        <p:tav tm="100000">
                                          <p:val>
                                            <p:strVal val="#ppt_x"/>
                                          </p:val>
                                        </p:tav>
                                      </p:tavLst>
                                    </p:anim>
                                    <p:anim calcmode="lin" valueType="num">
                                      <p:cBhvr>
                                        <p:cTn id="41" dur="500" fill="hold"/>
                                        <p:tgtEl>
                                          <p:spTgt spid="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20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anim calcmode="lin" valueType="num">
                                      <p:cBhvr>
                                        <p:cTn id="45" dur="500" fill="hold"/>
                                        <p:tgtEl>
                                          <p:spTgt spid="4"/>
                                        </p:tgtEl>
                                        <p:attrNameLst>
                                          <p:attrName>ppt_x</p:attrName>
                                        </p:attrNameLst>
                                      </p:cBhvr>
                                      <p:tavLst>
                                        <p:tav tm="0">
                                          <p:val>
                                            <p:strVal val="#ppt_x"/>
                                          </p:val>
                                        </p:tav>
                                        <p:tav tm="100000">
                                          <p:val>
                                            <p:strVal val="#ppt_x"/>
                                          </p:val>
                                        </p:tav>
                                      </p:tavLst>
                                    </p:anim>
                                    <p:anim calcmode="lin" valueType="num">
                                      <p:cBhvr>
                                        <p:cTn id="46" dur="500" fill="hold"/>
                                        <p:tgtEl>
                                          <p:spTgt spid="4"/>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40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anim calcmode="lin" valueType="num">
                                      <p:cBhvr>
                                        <p:cTn id="50" dur="500" fill="hold"/>
                                        <p:tgtEl>
                                          <p:spTgt spid="5"/>
                                        </p:tgtEl>
                                        <p:attrNameLst>
                                          <p:attrName>ppt_x</p:attrName>
                                        </p:attrNameLst>
                                      </p:cBhvr>
                                      <p:tavLst>
                                        <p:tav tm="0">
                                          <p:val>
                                            <p:strVal val="#ppt_x"/>
                                          </p:val>
                                        </p:tav>
                                        <p:tav tm="100000">
                                          <p:val>
                                            <p:strVal val="#ppt_x"/>
                                          </p:val>
                                        </p:tav>
                                      </p:tavLst>
                                    </p:anim>
                                    <p:anim calcmode="lin" valueType="num">
                                      <p:cBhvr>
                                        <p:cTn id="51" dur="500" fill="hold"/>
                                        <p:tgtEl>
                                          <p:spTgt spid="5"/>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60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anim calcmode="lin" valueType="num">
                                      <p:cBhvr>
                                        <p:cTn id="55" dur="500" fill="hold"/>
                                        <p:tgtEl>
                                          <p:spTgt spid="8"/>
                                        </p:tgtEl>
                                        <p:attrNameLst>
                                          <p:attrName>ppt_x</p:attrName>
                                        </p:attrNameLst>
                                      </p:cBhvr>
                                      <p:tavLst>
                                        <p:tav tm="0">
                                          <p:val>
                                            <p:strVal val="#ppt_x"/>
                                          </p:val>
                                        </p:tav>
                                        <p:tav tm="100000">
                                          <p:val>
                                            <p:strVal val="#ppt_x"/>
                                          </p:val>
                                        </p:tav>
                                      </p:tavLst>
                                    </p:anim>
                                    <p:anim calcmode="lin" valueType="num">
                                      <p:cBhvr>
                                        <p:cTn id="56" dur="500" fill="hold"/>
                                        <p:tgtEl>
                                          <p:spTgt spid="8"/>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80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anim calcmode="lin" valueType="num">
                                      <p:cBhvr>
                                        <p:cTn id="60" dur="500" fill="hold"/>
                                        <p:tgtEl>
                                          <p:spTgt spid="9"/>
                                        </p:tgtEl>
                                        <p:attrNameLst>
                                          <p:attrName>ppt_x</p:attrName>
                                        </p:attrNameLst>
                                      </p:cBhvr>
                                      <p:tavLst>
                                        <p:tav tm="0">
                                          <p:val>
                                            <p:strVal val="#ppt_x"/>
                                          </p:val>
                                        </p:tav>
                                        <p:tav tm="100000">
                                          <p:val>
                                            <p:strVal val="#ppt_x"/>
                                          </p:val>
                                        </p:tav>
                                      </p:tavLst>
                                    </p:anim>
                                    <p:anim calcmode="lin" valueType="num">
                                      <p:cBhvr>
                                        <p:cTn id="61" dur="500" fill="hold"/>
                                        <p:tgtEl>
                                          <p:spTgt spid="9"/>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80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anim calcmode="lin" valueType="num">
                                      <p:cBhvr>
                                        <p:cTn id="65" dur="500" fill="hold"/>
                                        <p:tgtEl>
                                          <p:spTgt spid="27"/>
                                        </p:tgtEl>
                                        <p:attrNameLst>
                                          <p:attrName>ppt_x</p:attrName>
                                        </p:attrNameLst>
                                      </p:cBhvr>
                                      <p:tavLst>
                                        <p:tav tm="0">
                                          <p:val>
                                            <p:strVal val="#ppt_x"/>
                                          </p:val>
                                        </p:tav>
                                        <p:tav tm="100000">
                                          <p:val>
                                            <p:strVal val="#ppt_x"/>
                                          </p:val>
                                        </p:tav>
                                      </p:tavLst>
                                    </p:anim>
                                    <p:anim calcmode="lin" valueType="num">
                                      <p:cBhvr>
                                        <p:cTn id="66"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0" grpId="0" animBg="1"/>
      <p:bldP spid="45" grpId="0"/>
      <p:bldP spid="46"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组合 76"/>
          <p:cNvGrpSpPr/>
          <p:nvPr/>
        </p:nvGrpSpPr>
        <p:grpSpPr>
          <a:xfrm>
            <a:off x="6692901" y="2925562"/>
            <a:ext cx="1250249" cy="2744710"/>
            <a:chOff x="12217719" y="4832697"/>
            <a:chExt cx="2414658" cy="5192051"/>
          </a:xfrm>
        </p:grpSpPr>
        <p:cxnSp>
          <p:nvCxnSpPr>
            <p:cNvPr id="71" name="直接箭头连接符 70"/>
            <p:cNvCxnSpPr/>
            <p:nvPr/>
          </p:nvCxnSpPr>
          <p:spPr>
            <a:xfrm>
              <a:off x="12261934" y="7607640"/>
              <a:ext cx="2370443" cy="0"/>
            </a:xfrm>
            <a:prstGeom prst="straightConnector1">
              <a:avLst/>
            </a:prstGeom>
            <a:ln w="41275">
              <a:solidFill>
                <a:srgbClr val="D60C0C"/>
              </a:solidFill>
              <a:headEnd w="lg" len="lg"/>
              <a:tailEnd type="arrow"/>
            </a:ln>
          </p:spPr>
          <p:style>
            <a:lnRef idx="1">
              <a:schemeClr val="accent1"/>
            </a:lnRef>
            <a:fillRef idx="0">
              <a:schemeClr val="accent1"/>
            </a:fillRef>
            <a:effectRef idx="0">
              <a:schemeClr val="accent1"/>
            </a:effectRef>
            <a:fontRef idx="minor">
              <a:schemeClr val="tx1"/>
            </a:fontRef>
          </p:style>
        </p:cxnSp>
        <p:cxnSp>
          <p:nvCxnSpPr>
            <p:cNvPr id="73" name="直接箭头连接符 72"/>
            <p:cNvCxnSpPr/>
            <p:nvPr/>
          </p:nvCxnSpPr>
          <p:spPr>
            <a:xfrm flipV="1">
              <a:off x="12217719" y="4832697"/>
              <a:ext cx="1722371" cy="2859730"/>
            </a:xfrm>
            <a:prstGeom prst="straightConnector1">
              <a:avLst/>
            </a:prstGeom>
            <a:ln w="41275">
              <a:solidFill>
                <a:srgbClr val="D60C0C"/>
              </a:solidFill>
              <a:headEnd w="lg" len="lg"/>
              <a:tailEnd type="arrow"/>
            </a:ln>
          </p:spPr>
          <p:style>
            <a:lnRef idx="1">
              <a:schemeClr val="accent1"/>
            </a:lnRef>
            <a:fillRef idx="0">
              <a:schemeClr val="accent1"/>
            </a:fillRef>
            <a:effectRef idx="0">
              <a:schemeClr val="accent1"/>
            </a:effectRef>
            <a:fontRef idx="minor">
              <a:schemeClr val="tx1"/>
            </a:fontRef>
          </p:style>
        </p:cxnSp>
        <p:cxnSp>
          <p:nvCxnSpPr>
            <p:cNvPr id="75" name="直接箭头连接符 74"/>
            <p:cNvCxnSpPr/>
            <p:nvPr/>
          </p:nvCxnSpPr>
          <p:spPr>
            <a:xfrm>
              <a:off x="12337739" y="7681685"/>
              <a:ext cx="1903271" cy="2343063"/>
            </a:xfrm>
            <a:prstGeom prst="straightConnector1">
              <a:avLst/>
            </a:prstGeom>
            <a:ln w="41275">
              <a:solidFill>
                <a:srgbClr val="D60C0C"/>
              </a:solidFill>
              <a:headEnd w="lg" len="lg"/>
              <a:tailEnd type="arrow"/>
            </a:ln>
          </p:spPr>
          <p:style>
            <a:lnRef idx="1">
              <a:schemeClr val="accent1"/>
            </a:lnRef>
            <a:fillRef idx="0">
              <a:schemeClr val="accent1"/>
            </a:fillRef>
            <a:effectRef idx="0">
              <a:schemeClr val="accent1"/>
            </a:effectRef>
            <a:fontRef idx="minor">
              <a:schemeClr val="tx1"/>
            </a:fontRef>
          </p:style>
        </p:cxnSp>
      </p:grpSp>
      <p:sp>
        <p:nvSpPr>
          <p:cNvPr id="82" name="圆角矩形 81"/>
          <p:cNvSpPr/>
          <p:nvPr/>
        </p:nvSpPr>
        <p:spPr>
          <a:xfrm>
            <a:off x="3695227" y="2654666"/>
            <a:ext cx="3179622" cy="3604184"/>
          </a:xfrm>
          <a:prstGeom prst="roundRect">
            <a:avLst/>
          </a:prstGeom>
          <a:solidFill>
            <a:schemeClr val="bg1"/>
          </a:solidFill>
          <a:ln w="47625">
            <a:solidFill>
              <a:srgbClr val="D60C0C"/>
            </a:solid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zh-CN" altLang="en-US"/>
          </a:p>
        </p:txBody>
      </p:sp>
      <p:sp>
        <p:nvSpPr>
          <p:cNvPr id="81" name="TextBox 80"/>
          <p:cNvSpPr txBox="1"/>
          <p:nvPr/>
        </p:nvSpPr>
        <p:spPr>
          <a:xfrm>
            <a:off x="4047429" y="2993962"/>
            <a:ext cx="2389132" cy="2750858"/>
          </a:xfrm>
          <a:prstGeom prst="rect">
            <a:avLst/>
          </a:prstGeom>
          <a:noFill/>
        </p:spPr>
        <p:txBody>
          <a:bodyPr wrap="square" lIns="49634" tIns="24817" rIns="49634" bIns="24817" rtlCol="0">
            <a:spAutoFit/>
          </a:bodyPr>
          <a:lstStyle/>
          <a:p>
            <a:pPr>
              <a:lnSpc>
                <a:spcPct val="15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并选择只保留文字。您的内容打在这里，或者通过复制您的文本后，在此框中选择粘贴，</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2087234" y="3585566"/>
            <a:ext cx="1492460" cy="1523771"/>
            <a:chOff x="3680391" y="6233991"/>
            <a:chExt cx="2631634" cy="2631634"/>
          </a:xfrm>
        </p:grpSpPr>
        <p:sp>
          <p:nvSpPr>
            <p:cNvPr id="64" name="椭圆 63"/>
            <p:cNvSpPr/>
            <p:nvPr/>
          </p:nvSpPr>
          <p:spPr>
            <a:xfrm>
              <a:off x="3680391" y="6233991"/>
              <a:ext cx="2631634" cy="2631634"/>
            </a:xfrm>
            <a:prstGeom prst="ellipse">
              <a:avLst/>
            </a:prstGeom>
            <a:solidFill>
              <a:srgbClr val="D6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4162161" y="6861367"/>
              <a:ext cx="1668090" cy="1541485"/>
            </a:xfrm>
            <a:prstGeom prst="rect">
              <a:avLst/>
            </a:prstGeom>
            <a:noFill/>
          </p:spPr>
          <p:txBody>
            <a:bodyPr wrap="square" rtlCol="0">
              <a:spAutoFit/>
            </a:bodyPr>
            <a:lstStyle/>
            <a:p>
              <a:r>
                <a:rPr lang="zh-CN" altLang="en-US" dirty="0">
                  <a:solidFill>
                    <a:schemeClr val="bg1"/>
                  </a:solidFill>
                  <a:latin typeface="思源黑体 CN Medium" pitchFamily="34" charset="-122"/>
                  <a:ea typeface="思源黑体 CN Medium" pitchFamily="34" charset="-122"/>
                </a:rPr>
                <a:t>项目</a:t>
              </a:r>
              <a:endParaRPr lang="en-US" altLang="zh-CN" dirty="0">
                <a:solidFill>
                  <a:schemeClr val="bg1"/>
                </a:solidFill>
                <a:latin typeface="思源黑体 CN Medium" pitchFamily="34" charset="-122"/>
                <a:ea typeface="思源黑体 CN Medium" pitchFamily="34" charset="-122"/>
              </a:endParaRPr>
            </a:p>
            <a:p>
              <a:r>
                <a:rPr lang="zh-CN" altLang="en-US" dirty="0">
                  <a:solidFill>
                    <a:schemeClr val="bg1"/>
                  </a:solidFill>
                  <a:latin typeface="思源黑体 CN Medium" pitchFamily="34" charset="-122"/>
                  <a:ea typeface="思源黑体 CN Medium" pitchFamily="34" charset="-122"/>
                </a:rPr>
                <a:t>背景</a:t>
              </a:r>
              <a:endParaRPr lang="en-US" altLang="zh-CN" dirty="0">
                <a:solidFill>
                  <a:schemeClr val="bg1"/>
                </a:solidFill>
                <a:latin typeface="思源黑体 CN Medium" pitchFamily="34" charset="-122"/>
                <a:ea typeface="思源黑体 CN Medium" pitchFamily="34" charset="-122"/>
              </a:endParaRPr>
            </a:p>
          </p:txBody>
        </p:sp>
      </p:grpSp>
      <p:sp>
        <p:nvSpPr>
          <p:cNvPr id="84" name="TextBox 83"/>
          <p:cNvSpPr txBox="1"/>
          <p:nvPr/>
        </p:nvSpPr>
        <p:spPr>
          <a:xfrm>
            <a:off x="8930703" y="1792720"/>
            <a:ext cx="2759010" cy="950365"/>
          </a:xfrm>
          <a:prstGeom prst="rect">
            <a:avLst/>
          </a:prstGeom>
          <a:noFill/>
        </p:spPr>
        <p:txBody>
          <a:bodyPr wrap="square" lIns="49634" tIns="24817" rIns="49634" bIns="24817" rtlCol="0">
            <a:spAutoFit/>
          </a:bodyPr>
          <a:lstStyle/>
          <a:p>
            <a:pPr>
              <a:lnSpc>
                <a:spcPct val="15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5" name="TextBox 84"/>
          <p:cNvSpPr txBox="1"/>
          <p:nvPr/>
        </p:nvSpPr>
        <p:spPr>
          <a:xfrm>
            <a:off x="9273916" y="3962601"/>
            <a:ext cx="2759010" cy="950365"/>
          </a:xfrm>
          <a:prstGeom prst="rect">
            <a:avLst/>
          </a:prstGeom>
          <a:noFill/>
        </p:spPr>
        <p:txBody>
          <a:bodyPr wrap="square" lIns="49634" tIns="24817" rIns="49634" bIns="24817" rtlCol="0">
            <a:spAutoFit/>
          </a:bodyPr>
          <a:lstStyle/>
          <a:p>
            <a:pPr>
              <a:lnSpc>
                <a:spcPct val="15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7" name="TextBox 86"/>
          <p:cNvSpPr txBox="1"/>
          <p:nvPr/>
        </p:nvSpPr>
        <p:spPr>
          <a:xfrm>
            <a:off x="9087497" y="5811508"/>
            <a:ext cx="2759010" cy="950365"/>
          </a:xfrm>
          <a:prstGeom prst="rect">
            <a:avLst/>
          </a:prstGeom>
          <a:noFill/>
        </p:spPr>
        <p:txBody>
          <a:bodyPr wrap="square" lIns="49634" tIns="24817" rIns="49634" bIns="24817" rtlCol="0">
            <a:spAutoFit/>
          </a:bodyPr>
          <a:lstStyle/>
          <a:p>
            <a:pPr>
              <a:lnSpc>
                <a:spcPct val="15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7470290" y="1792718"/>
            <a:ext cx="1198200" cy="1223338"/>
            <a:chOff x="13172258" y="3096121"/>
            <a:chExt cx="2112769" cy="2112769"/>
          </a:xfrm>
        </p:grpSpPr>
        <p:sp>
          <p:nvSpPr>
            <p:cNvPr id="63" name="椭圆 62"/>
            <p:cNvSpPr/>
            <p:nvPr/>
          </p:nvSpPr>
          <p:spPr>
            <a:xfrm>
              <a:off x="13172258" y="3096121"/>
              <a:ext cx="2112769" cy="2112769"/>
            </a:xfrm>
            <a:prstGeom prst="ellipse">
              <a:avLst/>
            </a:prstGeom>
            <a:solidFill>
              <a:srgbClr val="D6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TextBox 85"/>
            <p:cNvSpPr txBox="1"/>
            <p:nvPr/>
          </p:nvSpPr>
          <p:spPr>
            <a:xfrm>
              <a:off x="13581323" y="3528167"/>
              <a:ext cx="1457162" cy="1222556"/>
            </a:xfrm>
            <a:prstGeom prst="rect">
              <a:avLst/>
            </a:prstGeom>
            <a:noFill/>
          </p:spPr>
          <p:txBody>
            <a:bodyPr wrap="square" rtlCol="0">
              <a:spAutoFit/>
            </a:bodyPr>
            <a:lstStyle/>
            <a:p>
              <a:r>
                <a:rPr lang="en-US" altLang="zh-CN" sz="4000" dirty="0">
                  <a:solidFill>
                    <a:schemeClr val="bg1"/>
                  </a:solidFill>
                  <a:latin typeface="DFGothic-EB" panose="02010609010101010101" pitchFamily="1" charset="-128"/>
                  <a:ea typeface="DFGothic-EB" panose="02010609010101010101" pitchFamily="1" charset="-128"/>
                </a:rPr>
                <a:t>01</a:t>
              </a:r>
              <a:endParaRPr lang="zh-CN" altLang="en-US" sz="4000" dirty="0">
                <a:solidFill>
                  <a:schemeClr val="bg1"/>
                </a:solidFill>
              </a:endParaRPr>
            </a:p>
          </p:txBody>
        </p:sp>
      </p:grpSp>
      <p:grpSp>
        <p:nvGrpSpPr>
          <p:cNvPr id="12" name="组合 11"/>
          <p:cNvGrpSpPr/>
          <p:nvPr/>
        </p:nvGrpSpPr>
        <p:grpSpPr>
          <a:xfrm>
            <a:off x="7532433" y="5571206"/>
            <a:ext cx="1336131" cy="1223336"/>
            <a:chOff x="13172258" y="9631589"/>
            <a:chExt cx="2355981" cy="2112769"/>
          </a:xfrm>
        </p:grpSpPr>
        <p:sp>
          <p:nvSpPr>
            <p:cNvPr id="67" name="椭圆 66"/>
            <p:cNvSpPr/>
            <p:nvPr/>
          </p:nvSpPr>
          <p:spPr>
            <a:xfrm>
              <a:off x="13172258" y="9631589"/>
              <a:ext cx="2112769" cy="2112769"/>
            </a:xfrm>
            <a:prstGeom prst="ellipse">
              <a:avLst/>
            </a:prstGeom>
            <a:solidFill>
              <a:srgbClr val="D6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TextBox 89"/>
            <p:cNvSpPr txBox="1"/>
            <p:nvPr/>
          </p:nvSpPr>
          <p:spPr>
            <a:xfrm>
              <a:off x="13539159" y="10087373"/>
              <a:ext cx="1989080" cy="1222558"/>
            </a:xfrm>
            <a:prstGeom prst="rect">
              <a:avLst/>
            </a:prstGeom>
            <a:noFill/>
          </p:spPr>
          <p:txBody>
            <a:bodyPr wrap="square" rtlCol="0">
              <a:spAutoFit/>
            </a:bodyPr>
            <a:lstStyle/>
            <a:p>
              <a:r>
                <a:rPr lang="en-US" altLang="zh-CN" sz="4000" dirty="0">
                  <a:solidFill>
                    <a:schemeClr val="bg1"/>
                  </a:solidFill>
                  <a:latin typeface="DFGothic-EB" panose="02010609010101010101" pitchFamily="1" charset="-128"/>
                  <a:ea typeface="DFGothic-EB" panose="02010609010101010101" pitchFamily="1" charset="-128"/>
                </a:rPr>
                <a:t>03</a:t>
              </a:r>
              <a:endParaRPr lang="zh-CN" altLang="en-US" sz="4000" dirty="0">
                <a:solidFill>
                  <a:schemeClr val="bg1"/>
                </a:solidFill>
              </a:endParaRPr>
            </a:p>
          </p:txBody>
        </p:sp>
      </p:grpSp>
      <p:grpSp>
        <p:nvGrpSpPr>
          <p:cNvPr id="4" name="组合 3"/>
          <p:cNvGrpSpPr/>
          <p:nvPr/>
        </p:nvGrpSpPr>
        <p:grpSpPr>
          <a:xfrm>
            <a:off x="8002721" y="3814632"/>
            <a:ext cx="1198200" cy="1223337"/>
            <a:chOff x="14111087" y="6588075"/>
            <a:chExt cx="2112769" cy="2112769"/>
          </a:xfrm>
        </p:grpSpPr>
        <p:sp>
          <p:nvSpPr>
            <p:cNvPr id="66" name="椭圆 65"/>
            <p:cNvSpPr/>
            <p:nvPr/>
          </p:nvSpPr>
          <p:spPr>
            <a:xfrm>
              <a:off x="14111087" y="6588075"/>
              <a:ext cx="2112769" cy="2112769"/>
            </a:xfrm>
            <a:prstGeom prst="ellipse">
              <a:avLst/>
            </a:prstGeom>
            <a:solidFill>
              <a:srgbClr val="D6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TextBox 90"/>
            <p:cNvSpPr txBox="1"/>
            <p:nvPr/>
          </p:nvSpPr>
          <p:spPr>
            <a:xfrm>
              <a:off x="14466879" y="7033180"/>
              <a:ext cx="1636297" cy="1222557"/>
            </a:xfrm>
            <a:prstGeom prst="rect">
              <a:avLst/>
            </a:prstGeom>
            <a:noFill/>
          </p:spPr>
          <p:txBody>
            <a:bodyPr wrap="square" rtlCol="0">
              <a:spAutoFit/>
            </a:bodyPr>
            <a:lstStyle/>
            <a:p>
              <a:r>
                <a:rPr lang="en-US" altLang="zh-CN" sz="4000" dirty="0">
                  <a:solidFill>
                    <a:schemeClr val="bg1"/>
                  </a:solidFill>
                  <a:latin typeface="DFGothic-EB" panose="02010609010101010101" pitchFamily="1" charset="-128"/>
                  <a:ea typeface="DFGothic-EB" panose="02010609010101010101" pitchFamily="1" charset="-128"/>
                </a:rPr>
                <a:t>02</a:t>
              </a:r>
              <a:endParaRPr lang="zh-CN" altLang="en-US" sz="4000" dirty="0">
                <a:solidFill>
                  <a:schemeClr val="bg1"/>
                </a:solidFill>
              </a:endParaRPr>
            </a:p>
          </p:txBody>
        </p:sp>
      </p:grpSp>
      <p:sp>
        <p:nvSpPr>
          <p:cNvPr id="93" name="平行四边形 92"/>
          <p:cNvSpPr/>
          <p:nvPr/>
        </p:nvSpPr>
        <p:spPr>
          <a:xfrm>
            <a:off x="755768" y="1042225"/>
            <a:ext cx="1822355" cy="275090"/>
          </a:xfrm>
          <a:prstGeom prst="parallelogram">
            <a:avLst>
              <a:gd name="adj" fmla="val 35443"/>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r>
              <a:rPr lang="en-US" altLang="zh-CN" sz="1700" dirty="0">
                <a:solidFill>
                  <a:schemeClr val="bg1"/>
                </a:solidFill>
                <a:latin typeface="DIN Mittelschrift Std" pitchFamily="50" charset="0"/>
                <a:cs typeface="Raavi" panose="020B0502040204020203" pitchFamily="34" charset="0"/>
              </a:rPr>
              <a:t>COMPANY</a:t>
            </a:r>
          </a:p>
        </p:txBody>
      </p:sp>
      <p:grpSp>
        <p:nvGrpSpPr>
          <p:cNvPr id="13" name="组合 12"/>
          <p:cNvGrpSpPr/>
          <p:nvPr/>
        </p:nvGrpSpPr>
        <p:grpSpPr>
          <a:xfrm>
            <a:off x="-346843" y="334599"/>
            <a:ext cx="3430341" cy="578494"/>
            <a:chOff x="-611583" y="577868"/>
            <a:chExt cx="6048672" cy="999091"/>
          </a:xfrm>
        </p:grpSpPr>
        <p:sp>
          <p:nvSpPr>
            <p:cNvPr id="94" name="对角圆角矩形 93"/>
            <p:cNvSpPr/>
            <p:nvPr/>
          </p:nvSpPr>
          <p:spPr>
            <a:xfrm>
              <a:off x="-611583" y="577868"/>
              <a:ext cx="6048672" cy="999091"/>
            </a:xfrm>
            <a:prstGeom prst="round2DiagRect">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TextBox 94"/>
            <p:cNvSpPr txBox="1"/>
            <p:nvPr/>
          </p:nvSpPr>
          <p:spPr>
            <a:xfrm>
              <a:off x="1164295" y="773281"/>
              <a:ext cx="3948253" cy="770743"/>
            </a:xfrm>
            <a:prstGeom prst="rect">
              <a:avLst/>
            </a:prstGeom>
            <a:noFill/>
          </p:spPr>
          <p:txBody>
            <a:bodyPr wrap="square" rtlCol="0">
              <a:spAutoFit/>
            </a:bodyPr>
            <a:lstStyle/>
            <a:p>
              <a:pPr lvl="0" algn="ctr"/>
              <a:r>
                <a:rPr lang="zh-CN" altLang="en-US" sz="2300" dirty="0">
                  <a:solidFill>
                    <a:prstClr val="white"/>
                  </a:solidFill>
                  <a:latin typeface="思源黑体 CN Medium" pitchFamily="34" charset="-122"/>
                  <a:ea typeface="思源黑体 CN Medium" pitchFamily="34" charset="-122"/>
                </a:rPr>
                <a:t>项目背景</a:t>
              </a: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93"/>
                                            </p:tgtEl>
                                            <p:attrNameLst>
                                              <p:attrName>style.visibility</p:attrName>
                                            </p:attrNameLst>
                                          </p:cBhvr>
                                          <p:to>
                                            <p:strVal val="visible"/>
                                          </p:to>
                                        </p:set>
                                        <p:anim calcmode="lin" valueType="num">
                                          <p:cBhvr additive="base">
                                            <p:cTn id="12" dur="500" fill="hold"/>
                                            <p:tgtEl>
                                              <p:spTgt spid="93"/>
                                            </p:tgtEl>
                                            <p:attrNameLst>
                                              <p:attrName>ppt_x</p:attrName>
                                            </p:attrNameLst>
                                          </p:cBhvr>
                                          <p:tavLst>
                                            <p:tav tm="0">
                                              <p:val>
                                                <p:strVal val="0-#ppt_w/2"/>
                                              </p:val>
                                            </p:tav>
                                            <p:tav tm="100000">
                                              <p:val>
                                                <p:strVal val="#ppt_x"/>
                                              </p:val>
                                            </p:tav>
                                          </p:tavLst>
                                        </p:anim>
                                        <p:anim calcmode="lin" valueType="num">
                                          <p:cBhvr additive="base">
                                            <p:cTn id="13" dur="500" fill="hold"/>
                                            <p:tgtEl>
                                              <p:spTgt spid="9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14:presetBounceEnd="64000">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14:bounceEnd="64000">
                                          <p:cBhvr additive="base">
                                            <p:cTn id="17" dur="500" fill="hold"/>
                                            <p:tgtEl>
                                              <p:spTgt spid="2"/>
                                            </p:tgtEl>
                                            <p:attrNameLst>
                                              <p:attrName>ppt_x</p:attrName>
                                            </p:attrNameLst>
                                          </p:cBhvr>
                                          <p:tavLst>
                                            <p:tav tm="0">
                                              <p:val>
                                                <p:strVal val="0-#ppt_w/2"/>
                                              </p:val>
                                            </p:tav>
                                            <p:tav tm="100000">
                                              <p:val>
                                                <p:strVal val="#ppt_x"/>
                                              </p:val>
                                            </p:tav>
                                          </p:tavLst>
                                        </p:anim>
                                        <p:anim calcmode="lin" valueType="num" p14:bounceEnd="64000">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500"/>
                                            <p:tgtEl>
                                              <p:spTgt spid="82"/>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randombar(horizontal)">
                                          <p:cBhvr>
                                            <p:cTn id="25" dur="500"/>
                                            <p:tgtEl>
                                              <p:spTgt spid="81"/>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par>
                                    <p:cTn id="36" presetID="53" presetClass="entr" presetSubtype="16"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par>
                                    <p:cTn id="41" presetID="53" presetClass="entr" presetSubtype="16"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3000"/>
                                </p:stCondLst>
                                <p:childTnLst>
                                  <p:par>
                                    <p:cTn id="47" presetID="14" presetClass="entr" presetSubtype="10" fill="hold" grpId="0" nodeType="afterEffect">
                                      <p:stCondLst>
                                        <p:cond delay="0"/>
                                      </p:stCondLst>
                                      <p:childTnLst>
                                        <p:set>
                                          <p:cBhvr>
                                            <p:cTn id="48" dur="1" fill="hold">
                                              <p:stCondLst>
                                                <p:cond delay="0"/>
                                              </p:stCondLst>
                                            </p:cTn>
                                            <p:tgtEl>
                                              <p:spTgt spid="84"/>
                                            </p:tgtEl>
                                            <p:attrNameLst>
                                              <p:attrName>style.visibility</p:attrName>
                                            </p:attrNameLst>
                                          </p:cBhvr>
                                          <p:to>
                                            <p:strVal val="visible"/>
                                          </p:to>
                                        </p:set>
                                        <p:animEffect transition="in" filter="randombar(horizontal)">
                                          <p:cBhvr>
                                            <p:cTn id="49" dur="500"/>
                                            <p:tgtEl>
                                              <p:spTgt spid="84"/>
                                            </p:tgtEl>
                                          </p:cBhvr>
                                        </p:animEffect>
                                      </p:childTnLst>
                                    </p:cTn>
                                  </p:par>
                                </p:childTnLst>
                              </p:cTn>
                            </p:par>
                            <p:par>
                              <p:cTn id="50" fill="hold">
                                <p:stCondLst>
                                  <p:cond delay="3500"/>
                                </p:stCondLst>
                                <p:childTnLst>
                                  <p:par>
                                    <p:cTn id="51" presetID="14" presetClass="entr" presetSubtype="10" fill="hold" grpId="0" nodeType="afterEffect">
                                      <p:stCondLst>
                                        <p:cond delay="0"/>
                                      </p:stCondLst>
                                      <p:childTnLst>
                                        <p:set>
                                          <p:cBhvr>
                                            <p:cTn id="52" dur="1" fill="hold">
                                              <p:stCondLst>
                                                <p:cond delay="0"/>
                                              </p:stCondLst>
                                            </p:cTn>
                                            <p:tgtEl>
                                              <p:spTgt spid="85"/>
                                            </p:tgtEl>
                                            <p:attrNameLst>
                                              <p:attrName>style.visibility</p:attrName>
                                            </p:attrNameLst>
                                          </p:cBhvr>
                                          <p:to>
                                            <p:strVal val="visible"/>
                                          </p:to>
                                        </p:set>
                                        <p:animEffect transition="in" filter="randombar(horizontal)">
                                          <p:cBhvr>
                                            <p:cTn id="53" dur="500"/>
                                            <p:tgtEl>
                                              <p:spTgt spid="85"/>
                                            </p:tgtEl>
                                          </p:cBhvr>
                                        </p:animEffect>
                                      </p:childTnLst>
                                    </p:cTn>
                                  </p:par>
                                </p:childTnLst>
                              </p:cTn>
                            </p:par>
                            <p:par>
                              <p:cTn id="54" fill="hold">
                                <p:stCondLst>
                                  <p:cond delay="4000"/>
                                </p:stCondLst>
                                <p:childTnLst>
                                  <p:par>
                                    <p:cTn id="55" presetID="14" presetClass="entr" presetSubtype="10"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randombar(horizontal)">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p:bldP spid="84" grpId="0"/>
          <p:bldP spid="85" grpId="0"/>
          <p:bldP spid="87" grpId="0"/>
          <p:bldP spid="9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93"/>
                                            </p:tgtEl>
                                            <p:attrNameLst>
                                              <p:attrName>style.visibility</p:attrName>
                                            </p:attrNameLst>
                                          </p:cBhvr>
                                          <p:to>
                                            <p:strVal val="visible"/>
                                          </p:to>
                                        </p:set>
                                        <p:anim calcmode="lin" valueType="num">
                                          <p:cBhvr additive="base">
                                            <p:cTn id="12" dur="500" fill="hold"/>
                                            <p:tgtEl>
                                              <p:spTgt spid="93"/>
                                            </p:tgtEl>
                                            <p:attrNameLst>
                                              <p:attrName>ppt_x</p:attrName>
                                            </p:attrNameLst>
                                          </p:cBhvr>
                                          <p:tavLst>
                                            <p:tav tm="0">
                                              <p:val>
                                                <p:strVal val="0-#ppt_w/2"/>
                                              </p:val>
                                            </p:tav>
                                            <p:tav tm="100000">
                                              <p:val>
                                                <p:strVal val="#ppt_x"/>
                                              </p:val>
                                            </p:tav>
                                          </p:tavLst>
                                        </p:anim>
                                        <p:anim calcmode="lin" valueType="num">
                                          <p:cBhvr additive="base">
                                            <p:cTn id="13" dur="500" fill="hold"/>
                                            <p:tgtEl>
                                              <p:spTgt spid="9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500"/>
                                            <p:tgtEl>
                                              <p:spTgt spid="82"/>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randombar(horizontal)">
                                          <p:cBhvr>
                                            <p:cTn id="25" dur="500"/>
                                            <p:tgtEl>
                                              <p:spTgt spid="81"/>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par>
                                    <p:cTn id="36" presetID="53" presetClass="entr" presetSubtype="16"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par>
                                    <p:cTn id="41" presetID="53" presetClass="entr" presetSubtype="16"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3000"/>
                                </p:stCondLst>
                                <p:childTnLst>
                                  <p:par>
                                    <p:cTn id="47" presetID="14" presetClass="entr" presetSubtype="10" fill="hold" grpId="0" nodeType="afterEffect">
                                      <p:stCondLst>
                                        <p:cond delay="0"/>
                                      </p:stCondLst>
                                      <p:childTnLst>
                                        <p:set>
                                          <p:cBhvr>
                                            <p:cTn id="48" dur="1" fill="hold">
                                              <p:stCondLst>
                                                <p:cond delay="0"/>
                                              </p:stCondLst>
                                            </p:cTn>
                                            <p:tgtEl>
                                              <p:spTgt spid="84"/>
                                            </p:tgtEl>
                                            <p:attrNameLst>
                                              <p:attrName>style.visibility</p:attrName>
                                            </p:attrNameLst>
                                          </p:cBhvr>
                                          <p:to>
                                            <p:strVal val="visible"/>
                                          </p:to>
                                        </p:set>
                                        <p:animEffect transition="in" filter="randombar(horizontal)">
                                          <p:cBhvr>
                                            <p:cTn id="49" dur="500"/>
                                            <p:tgtEl>
                                              <p:spTgt spid="84"/>
                                            </p:tgtEl>
                                          </p:cBhvr>
                                        </p:animEffect>
                                      </p:childTnLst>
                                    </p:cTn>
                                  </p:par>
                                </p:childTnLst>
                              </p:cTn>
                            </p:par>
                            <p:par>
                              <p:cTn id="50" fill="hold">
                                <p:stCondLst>
                                  <p:cond delay="3500"/>
                                </p:stCondLst>
                                <p:childTnLst>
                                  <p:par>
                                    <p:cTn id="51" presetID="14" presetClass="entr" presetSubtype="10" fill="hold" grpId="0" nodeType="afterEffect">
                                      <p:stCondLst>
                                        <p:cond delay="0"/>
                                      </p:stCondLst>
                                      <p:childTnLst>
                                        <p:set>
                                          <p:cBhvr>
                                            <p:cTn id="52" dur="1" fill="hold">
                                              <p:stCondLst>
                                                <p:cond delay="0"/>
                                              </p:stCondLst>
                                            </p:cTn>
                                            <p:tgtEl>
                                              <p:spTgt spid="85"/>
                                            </p:tgtEl>
                                            <p:attrNameLst>
                                              <p:attrName>style.visibility</p:attrName>
                                            </p:attrNameLst>
                                          </p:cBhvr>
                                          <p:to>
                                            <p:strVal val="visible"/>
                                          </p:to>
                                        </p:set>
                                        <p:animEffect transition="in" filter="randombar(horizontal)">
                                          <p:cBhvr>
                                            <p:cTn id="53" dur="500"/>
                                            <p:tgtEl>
                                              <p:spTgt spid="85"/>
                                            </p:tgtEl>
                                          </p:cBhvr>
                                        </p:animEffect>
                                      </p:childTnLst>
                                    </p:cTn>
                                  </p:par>
                                </p:childTnLst>
                              </p:cTn>
                            </p:par>
                            <p:par>
                              <p:cTn id="54" fill="hold">
                                <p:stCondLst>
                                  <p:cond delay="4000"/>
                                </p:stCondLst>
                                <p:childTnLst>
                                  <p:par>
                                    <p:cTn id="55" presetID="14" presetClass="entr" presetSubtype="10"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randombar(horizontal)">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p:bldP spid="84" grpId="0"/>
          <p:bldP spid="85" grpId="0"/>
          <p:bldP spid="87" grpId="0"/>
          <p:bldP spid="93"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平行四边形 92"/>
          <p:cNvSpPr/>
          <p:nvPr/>
        </p:nvSpPr>
        <p:spPr>
          <a:xfrm>
            <a:off x="755768" y="1042225"/>
            <a:ext cx="1822355" cy="275090"/>
          </a:xfrm>
          <a:prstGeom prst="parallelogram">
            <a:avLst>
              <a:gd name="adj" fmla="val 35443"/>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r>
              <a:rPr lang="en-US" altLang="zh-CN" sz="1700" dirty="0">
                <a:solidFill>
                  <a:schemeClr val="bg1"/>
                </a:solidFill>
                <a:latin typeface="DIN Mittelschrift Std" pitchFamily="50" charset="0"/>
                <a:cs typeface="Raavi" panose="020B0502040204020203" pitchFamily="34" charset="0"/>
              </a:rPr>
              <a:t>COMPANY</a:t>
            </a:r>
          </a:p>
        </p:txBody>
      </p:sp>
      <p:grpSp>
        <p:nvGrpSpPr>
          <p:cNvPr id="4" name="组合 3"/>
          <p:cNvGrpSpPr/>
          <p:nvPr/>
        </p:nvGrpSpPr>
        <p:grpSpPr>
          <a:xfrm>
            <a:off x="-346843" y="334599"/>
            <a:ext cx="3430341" cy="578494"/>
            <a:chOff x="-611583" y="577868"/>
            <a:chExt cx="6048672" cy="999091"/>
          </a:xfrm>
        </p:grpSpPr>
        <p:sp>
          <p:nvSpPr>
            <p:cNvPr id="94" name="对角圆角矩形 93"/>
            <p:cNvSpPr/>
            <p:nvPr/>
          </p:nvSpPr>
          <p:spPr>
            <a:xfrm>
              <a:off x="-611583" y="577868"/>
              <a:ext cx="6048672" cy="999091"/>
            </a:xfrm>
            <a:prstGeom prst="round2DiagRect">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TextBox 94"/>
            <p:cNvSpPr txBox="1"/>
            <p:nvPr/>
          </p:nvSpPr>
          <p:spPr>
            <a:xfrm>
              <a:off x="1164295" y="773281"/>
              <a:ext cx="3948253" cy="770743"/>
            </a:xfrm>
            <a:prstGeom prst="rect">
              <a:avLst/>
            </a:prstGeom>
            <a:noFill/>
          </p:spPr>
          <p:txBody>
            <a:bodyPr wrap="square" rtlCol="0">
              <a:spAutoFit/>
            </a:bodyPr>
            <a:lstStyle/>
            <a:p>
              <a:pPr lvl="0" algn="ctr"/>
              <a:r>
                <a:rPr lang="zh-CN" altLang="en-US" sz="2300" dirty="0">
                  <a:solidFill>
                    <a:prstClr val="white"/>
                  </a:solidFill>
                  <a:latin typeface="思源黑体 CN Medium" pitchFamily="34" charset="-122"/>
                  <a:ea typeface="思源黑体 CN Medium" pitchFamily="34" charset="-122"/>
                </a:rPr>
                <a:t>项目来源</a:t>
              </a:r>
            </a:p>
          </p:txBody>
        </p:sp>
      </p:grpSp>
      <p:grpSp>
        <p:nvGrpSpPr>
          <p:cNvPr id="5" name="组合 4"/>
          <p:cNvGrpSpPr/>
          <p:nvPr/>
        </p:nvGrpSpPr>
        <p:grpSpPr>
          <a:xfrm>
            <a:off x="1730350" y="2038950"/>
            <a:ext cx="5314374" cy="847510"/>
            <a:chOff x="3051103" y="3521377"/>
            <a:chExt cx="9370762" cy="1463697"/>
          </a:xfrm>
        </p:grpSpPr>
        <p:sp>
          <p:nvSpPr>
            <p:cNvPr id="74" name="Shape 1258"/>
            <p:cNvSpPr/>
            <p:nvPr/>
          </p:nvSpPr>
          <p:spPr>
            <a:xfrm>
              <a:off x="4834528" y="3634945"/>
              <a:ext cx="7587337" cy="1350129"/>
            </a:xfrm>
            <a:prstGeom prst="rect">
              <a:avLst/>
            </a:prstGeom>
            <a:ln w="12700">
              <a:miter lim="400000"/>
            </a:ln>
          </p:spPr>
          <p:txBody>
            <a:bodyPr lIns="0" tIns="0" rIns="0" bIns="0">
              <a:spAutoFit/>
            </a:bodyPr>
            <a:lstStyle/>
            <a:p>
              <a:pPr lvl="0" algn="l">
                <a:lnSpc>
                  <a:spcPct val="130000"/>
                </a:lnSpc>
                <a:defRPr sz="1800"/>
              </a:pP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cs typeface="Roboto Bold"/>
                  <a:sym typeface="Arial" panose="020B0604020202020204" pitchFamily="34" charset="0"/>
                </a:rPr>
                <a:t>单击添加文字内容</a:t>
              </a:r>
              <a:endParaRPr lang="en-US" altLang="zh-CN" sz="1600" b="1" dirty="0">
                <a:solidFill>
                  <a:schemeClr val="tx1">
                    <a:lumMod val="65000"/>
                    <a:lumOff val="35000"/>
                  </a:schemeClr>
                </a:solidFill>
                <a:latin typeface="Arial" panose="020B0604020202020204" pitchFamily="34" charset="0"/>
                <a:ea typeface="微软雅黑" panose="020B0503020204020204" pitchFamily="34" charset="-122"/>
                <a:cs typeface="Roboto Bold"/>
                <a:sym typeface="Arial" panose="020B0604020202020204" pitchFamily="34" charset="0"/>
              </a:endParaRPr>
            </a:p>
            <a:p>
              <a:pPr lvl="0" algn="l">
                <a:lnSpc>
                  <a:spcPct val="150000"/>
                </a:lnSpc>
                <a:defRPr sz="1800"/>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添加文字描述内容添加文字描述内容添加文字描述内容添加文字描述内容添加文字描述内容添加文字描述内容添加文字描述内容添加文字描述内容添加</a:t>
              </a:r>
            </a:p>
          </p:txBody>
        </p:sp>
        <p:grpSp>
          <p:nvGrpSpPr>
            <p:cNvPr id="2" name="组合 1"/>
            <p:cNvGrpSpPr/>
            <p:nvPr/>
          </p:nvGrpSpPr>
          <p:grpSpPr>
            <a:xfrm>
              <a:off x="3051103" y="3521377"/>
              <a:ext cx="1539080" cy="1419312"/>
              <a:chOff x="1783635" y="4451703"/>
              <a:chExt cx="1539080" cy="1419312"/>
            </a:xfrm>
          </p:grpSpPr>
          <p:sp>
            <p:nvSpPr>
              <p:cNvPr id="78" name="Shape 1259"/>
              <p:cNvSpPr/>
              <p:nvPr/>
            </p:nvSpPr>
            <p:spPr>
              <a:xfrm>
                <a:off x="1783635" y="4451703"/>
                <a:ext cx="1419311" cy="14193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31750" cap="flat">
                <a:solidFill>
                  <a:srgbClr val="E9344D"/>
                </a:solidFill>
                <a:miter lim="400000"/>
              </a:ln>
              <a:effectLst/>
            </p:spPr>
            <p:txBody>
              <a:bodyPr wrap="square" lIns="0" tIns="0" rIns="0" bIns="0" numCol="1" anchor="ctr">
                <a:noAutofit/>
              </a:bodyP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01" name="Shape 1259"/>
              <p:cNvSpPr/>
              <p:nvPr/>
            </p:nvSpPr>
            <p:spPr>
              <a:xfrm>
                <a:off x="1857788" y="4525857"/>
                <a:ext cx="1271005" cy="12710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60C0C"/>
              </a:solidFill>
              <a:ln w="69850" cap="flat">
                <a:noFill/>
                <a:miter lim="400000"/>
              </a:ln>
              <a:effectLst/>
            </p:spPr>
            <p:txBody>
              <a:bodyPr wrap="square" lIns="0" tIns="0" rIns="0" bIns="0" numCol="1" anchor="ctr">
                <a:noAutofit/>
              </a:bodyP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79" name="Shape 1260"/>
              <p:cNvSpPr/>
              <p:nvPr/>
            </p:nvSpPr>
            <p:spPr>
              <a:xfrm>
                <a:off x="2052712" y="4608290"/>
                <a:ext cx="1270003" cy="943829"/>
              </a:xfrm>
              <a:prstGeom prst="rect">
                <a:avLst/>
              </a:prstGeom>
              <a:noFill/>
              <a:ln w="12700" cap="flat">
                <a:noFill/>
                <a:miter lim="400000"/>
              </a:ln>
              <a:effectLst/>
            </p:spPr>
            <p:txBody>
              <a:bodyPr wrap="square" lIns="0" tIns="0" rIns="0" bIns="0" numCol="1" anchor="t">
                <a:spAutoFit/>
              </a:bodyPr>
              <a:lstStyle>
                <a:lvl1pPr>
                  <a:lnSpc>
                    <a:spcPct val="110000"/>
                  </a:lnSpc>
                  <a:defRPr sz="6500" b="1">
                    <a:solidFill>
                      <a:srgbClr val="FFFFFF"/>
                    </a:solidFill>
                    <a:latin typeface="BebasNeueBold"/>
                    <a:ea typeface="BebasNeueBold"/>
                    <a:cs typeface="BebasNeueBold"/>
                    <a:sym typeface="BebasNeueBold"/>
                  </a:defRPr>
                </a:lvl1pPr>
              </a:lstStyle>
              <a:p>
                <a:pPr lvl="0">
                  <a:defRPr sz="1800" b="0">
                    <a:solidFill>
                      <a:srgbClr val="000000"/>
                    </a:solidFill>
                  </a:defRPr>
                </a:pPr>
                <a:r>
                  <a:rPr sz="35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grpSp>
      </p:grpSp>
      <p:grpSp>
        <p:nvGrpSpPr>
          <p:cNvPr id="6" name="组合 5"/>
          <p:cNvGrpSpPr/>
          <p:nvPr/>
        </p:nvGrpSpPr>
        <p:grpSpPr>
          <a:xfrm>
            <a:off x="1730350" y="3418788"/>
            <a:ext cx="5314374" cy="821811"/>
            <a:chOff x="3051103" y="5904433"/>
            <a:chExt cx="9370762" cy="1419312"/>
          </a:xfrm>
        </p:grpSpPr>
        <p:sp>
          <p:nvSpPr>
            <p:cNvPr id="80" name="Shape 1262"/>
            <p:cNvSpPr/>
            <p:nvPr/>
          </p:nvSpPr>
          <p:spPr>
            <a:xfrm>
              <a:off x="4834528" y="5904433"/>
              <a:ext cx="7587337" cy="1350127"/>
            </a:xfrm>
            <a:prstGeom prst="rect">
              <a:avLst/>
            </a:prstGeom>
            <a:ln w="12700">
              <a:miter lim="400000"/>
            </a:ln>
          </p:spPr>
          <p:txBody>
            <a:bodyPr lIns="0" tIns="0" rIns="0" bIns="0">
              <a:spAutoFit/>
            </a:bodyPr>
            <a:lstStyle/>
            <a:p>
              <a:pPr algn="l">
                <a:lnSpc>
                  <a:spcPct val="130000"/>
                </a:lnSpc>
                <a:defRPr sz="1800"/>
              </a:pP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cs typeface="Roboto Bold"/>
                  <a:sym typeface="Arial" panose="020B0604020202020204" pitchFamily="34" charset="0"/>
                </a:rPr>
                <a:t>单击添加文字内容</a:t>
              </a:r>
              <a:endParaRPr lang="en-US" altLang="zh-CN" sz="1600" b="1" dirty="0">
                <a:solidFill>
                  <a:schemeClr val="tx1">
                    <a:lumMod val="65000"/>
                    <a:lumOff val="35000"/>
                  </a:schemeClr>
                </a:solidFill>
                <a:latin typeface="Arial" panose="020B0604020202020204" pitchFamily="34" charset="0"/>
                <a:ea typeface="微软雅黑" panose="020B0503020204020204" pitchFamily="34" charset="-122"/>
                <a:cs typeface="Roboto Bold"/>
                <a:sym typeface="Arial" panose="020B0604020202020204" pitchFamily="34" charset="0"/>
              </a:endParaRPr>
            </a:p>
            <a:p>
              <a:pPr lvl="0" algn="l">
                <a:lnSpc>
                  <a:spcPct val="150000"/>
                </a:lnSpc>
                <a:defRPr sz="1800"/>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添加文字描述内容添加文字描述内容添加文字描述内容添加文字描述内容添加文字描述内容添加文字描述内容添加文字描述内容添加文字描述内容添加</a:t>
              </a:r>
            </a:p>
          </p:txBody>
        </p:sp>
        <p:grpSp>
          <p:nvGrpSpPr>
            <p:cNvPr id="102" name="组合 101"/>
            <p:cNvGrpSpPr/>
            <p:nvPr/>
          </p:nvGrpSpPr>
          <p:grpSpPr>
            <a:xfrm>
              <a:off x="3051103" y="5904433"/>
              <a:ext cx="1539080" cy="1419312"/>
              <a:chOff x="1783635" y="4451703"/>
              <a:chExt cx="1539080" cy="1419312"/>
            </a:xfrm>
          </p:grpSpPr>
          <p:sp>
            <p:nvSpPr>
              <p:cNvPr id="103" name="Shape 1259"/>
              <p:cNvSpPr/>
              <p:nvPr/>
            </p:nvSpPr>
            <p:spPr>
              <a:xfrm>
                <a:off x="1783635" y="4451703"/>
                <a:ext cx="1419311" cy="14193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31750" cap="flat">
                <a:solidFill>
                  <a:srgbClr val="E9344D"/>
                </a:solidFill>
                <a:miter lim="400000"/>
              </a:ln>
              <a:effectLst/>
            </p:spPr>
            <p:txBody>
              <a:bodyPr wrap="square" lIns="0" tIns="0" rIns="0" bIns="0" numCol="1" anchor="ctr">
                <a:noAutofit/>
              </a:bodyP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04" name="Shape 1259"/>
              <p:cNvSpPr/>
              <p:nvPr/>
            </p:nvSpPr>
            <p:spPr>
              <a:xfrm>
                <a:off x="1860054" y="4517274"/>
                <a:ext cx="1279355" cy="127935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60C0C"/>
              </a:solidFill>
              <a:ln w="69850" cap="flat">
                <a:noFill/>
                <a:miter lim="400000"/>
              </a:ln>
              <a:effectLst/>
            </p:spPr>
            <p:txBody>
              <a:bodyPr wrap="square" lIns="0" tIns="0" rIns="0" bIns="0" numCol="1" anchor="ctr">
                <a:noAutofit/>
              </a:bodyP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05" name="Shape 1260"/>
              <p:cNvSpPr/>
              <p:nvPr/>
            </p:nvSpPr>
            <p:spPr>
              <a:xfrm>
                <a:off x="2052712" y="4608290"/>
                <a:ext cx="1270003" cy="943828"/>
              </a:xfrm>
              <a:prstGeom prst="rect">
                <a:avLst/>
              </a:prstGeom>
              <a:noFill/>
              <a:ln w="12700" cap="flat">
                <a:noFill/>
                <a:miter lim="400000"/>
              </a:ln>
              <a:effectLst/>
            </p:spPr>
            <p:txBody>
              <a:bodyPr wrap="square" lIns="0" tIns="0" rIns="0" bIns="0" numCol="1" anchor="t">
                <a:spAutoFit/>
              </a:bodyPr>
              <a:lstStyle>
                <a:lvl1pPr>
                  <a:lnSpc>
                    <a:spcPct val="110000"/>
                  </a:lnSpc>
                  <a:defRPr sz="6500" b="1">
                    <a:solidFill>
                      <a:srgbClr val="FFFFFF"/>
                    </a:solidFill>
                    <a:latin typeface="BebasNeueBold"/>
                    <a:ea typeface="BebasNeueBold"/>
                    <a:cs typeface="BebasNeueBold"/>
                    <a:sym typeface="BebasNeueBold"/>
                  </a:defRPr>
                </a:lvl1pPr>
              </a:lstStyle>
              <a:p>
                <a:pPr lvl="0">
                  <a:defRPr sz="1800" b="0">
                    <a:solidFill>
                      <a:srgbClr val="000000"/>
                    </a:solidFill>
                  </a:defRPr>
                </a:pPr>
                <a:r>
                  <a:rPr sz="3500" dirty="0">
                    <a:solidFill>
                      <a:schemeClr val="bg1"/>
                    </a:solidFill>
                    <a:latin typeface="Arial" panose="020B0604020202020204" pitchFamily="34" charset="0"/>
                    <a:ea typeface="微软雅黑" panose="020B0503020204020204" pitchFamily="34" charset="-122"/>
                    <a:sym typeface="Arial" panose="020B0604020202020204" pitchFamily="34" charset="0"/>
                  </a:rPr>
                  <a:t>0</a:t>
                </a:r>
                <a:r>
                  <a:rPr lang="en-US" sz="3500" dirty="0">
                    <a:solidFill>
                      <a:schemeClr val="bg1"/>
                    </a:solidFill>
                    <a:latin typeface="Arial" panose="020B0604020202020204" pitchFamily="34" charset="0"/>
                    <a:ea typeface="微软雅黑" panose="020B0503020204020204" pitchFamily="34" charset="-122"/>
                    <a:sym typeface="Arial" panose="020B0604020202020204" pitchFamily="34" charset="0"/>
                  </a:rPr>
                  <a:t>2</a:t>
                </a:r>
                <a:endParaRPr sz="3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7" name="组合 6"/>
          <p:cNvGrpSpPr/>
          <p:nvPr/>
        </p:nvGrpSpPr>
        <p:grpSpPr>
          <a:xfrm>
            <a:off x="1714388" y="4753000"/>
            <a:ext cx="5314374" cy="847510"/>
            <a:chOff x="3022956" y="8208689"/>
            <a:chExt cx="9370762" cy="1463697"/>
          </a:xfrm>
        </p:grpSpPr>
        <p:sp>
          <p:nvSpPr>
            <p:cNvPr id="110" name="Shape 1258"/>
            <p:cNvSpPr/>
            <p:nvPr/>
          </p:nvSpPr>
          <p:spPr>
            <a:xfrm>
              <a:off x="4806381" y="8322257"/>
              <a:ext cx="7587337" cy="1350129"/>
            </a:xfrm>
            <a:prstGeom prst="rect">
              <a:avLst/>
            </a:prstGeom>
            <a:ln w="12700">
              <a:miter lim="400000"/>
            </a:ln>
          </p:spPr>
          <p:txBody>
            <a:bodyPr lIns="0" tIns="0" rIns="0" bIns="0">
              <a:spAutoFit/>
            </a:bodyPr>
            <a:lstStyle/>
            <a:p>
              <a:pPr lvl="0" algn="l">
                <a:lnSpc>
                  <a:spcPct val="130000"/>
                </a:lnSpc>
                <a:defRPr sz="1800"/>
              </a:pP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cs typeface="Roboto Bold"/>
                  <a:sym typeface="Arial" panose="020B0604020202020204" pitchFamily="34" charset="0"/>
                </a:rPr>
                <a:t>单击添加文字内容</a:t>
              </a:r>
              <a:endParaRPr lang="en-US" altLang="zh-CN" sz="1600" b="1" dirty="0">
                <a:solidFill>
                  <a:schemeClr val="tx1">
                    <a:lumMod val="65000"/>
                    <a:lumOff val="35000"/>
                  </a:schemeClr>
                </a:solidFill>
                <a:latin typeface="Arial" panose="020B0604020202020204" pitchFamily="34" charset="0"/>
                <a:ea typeface="微软雅黑" panose="020B0503020204020204" pitchFamily="34" charset="-122"/>
                <a:cs typeface="Roboto Bold"/>
                <a:sym typeface="Arial" panose="020B0604020202020204" pitchFamily="34" charset="0"/>
              </a:endParaRPr>
            </a:p>
            <a:p>
              <a:pPr lvl="0" algn="l">
                <a:lnSpc>
                  <a:spcPct val="150000"/>
                </a:lnSpc>
                <a:defRPr sz="1800"/>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添加文字描述内容添加文字描述内容添加文字描述内容添加文字描述内容添加文字描述内容添加文字描述内容添加文字描述内容添加文字描述内容添加</a:t>
              </a:r>
            </a:p>
          </p:txBody>
        </p:sp>
        <p:grpSp>
          <p:nvGrpSpPr>
            <p:cNvPr id="112" name="组合 111"/>
            <p:cNvGrpSpPr/>
            <p:nvPr/>
          </p:nvGrpSpPr>
          <p:grpSpPr>
            <a:xfrm>
              <a:off x="3022956" y="8208689"/>
              <a:ext cx="1539080" cy="1419312"/>
              <a:chOff x="1783635" y="4451703"/>
              <a:chExt cx="1539080" cy="1419312"/>
            </a:xfrm>
          </p:grpSpPr>
          <p:sp>
            <p:nvSpPr>
              <p:cNvPr id="113" name="Shape 1259"/>
              <p:cNvSpPr/>
              <p:nvPr/>
            </p:nvSpPr>
            <p:spPr>
              <a:xfrm>
                <a:off x="1783635" y="4451703"/>
                <a:ext cx="1419311" cy="14193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31750" cap="flat">
                <a:solidFill>
                  <a:srgbClr val="E9344D"/>
                </a:solidFill>
                <a:miter lim="400000"/>
              </a:ln>
              <a:effectLst/>
            </p:spPr>
            <p:txBody>
              <a:bodyPr wrap="square" lIns="0" tIns="0" rIns="0" bIns="0" numCol="1" anchor="ctr">
                <a:noAutofit/>
              </a:bodyP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14" name="Shape 1259"/>
              <p:cNvSpPr/>
              <p:nvPr/>
            </p:nvSpPr>
            <p:spPr>
              <a:xfrm>
                <a:off x="1857788" y="4525857"/>
                <a:ext cx="1271005" cy="12710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60C0C"/>
              </a:solidFill>
              <a:ln w="69850" cap="flat">
                <a:noFill/>
                <a:miter lim="400000"/>
              </a:ln>
              <a:effectLst/>
            </p:spPr>
            <p:txBody>
              <a:bodyPr wrap="square" lIns="0" tIns="0" rIns="0" bIns="0" numCol="1" anchor="ctr">
                <a:noAutofit/>
              </a:bodyP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15" name="Shape 1260"/>
              <p:cNvSpPr/>
              <p:nvPr/>
            </p:nvSpPr>
            <p:spPr>
              <a:xfrm>
                <a:off x="2052712" y="4608290"/>
                <a:ext cx="1270003" cy="943829"/>
              </a:xfrm>
              <a:prstGeom prst="rect">
                <a:avLst/>
              </a:prstGeom>
              <a:noFill/>
              <a:ln w="12700" cap="flat">
                <a:noFill/>
                <a:miter lim="400000"/>
              </a:ln>
              <a:effectLst/>
            </p:spPr>
            <p:txBody>
              <a:bodyPr wrap="square" lIns="0" tIns="0" rIns="0" bIns="0" numCol="1" anchor="t">
                <a:spAutoFit/>
              </a:bodyPr>
              <a:lstStyle>
                <a:lvl1pPr>
                  <a:lnSpc>
                    <a:spcPct val="110000"/>
                  </a:lnSpc>
                  <a:defRPr sz="6500" b="1">
                    <a:solidFill>
                      <a:srgbClr val="FFFFFF"/>
                    </a:solidFill>
                    <a:latin typeface="BebasNeueBold"/>
                    <a:ea typeface="BebasNeueBold"/>
                    <a:cs typeface="BebasNeueBold"/>
                    <a:sym typeface="BebasNeueBold"/>
                  </a:defRPr>
                </a:lvl1pPr>
              </a:lstStyle>
              <a:p>
                <a:pPr lvl="0">
                  <a:defRPr sz="1800" b="0">
                    <a:solidFill>
                      <a:srgbClr val="000000"/>
                    </a:solidFill>
                  </a:defRPr>
                </a:pPr>
                <a:r>
                  <a:rPr sz="3500" dirty="0">
                    <a:solidFill>
                      <a:schemeClr val="bg1"/>
                    </a:solidFill>
                    <a:latin typeface="Arial" panose="020B0604020202020204" pitchFamily="34" charset="0"/>
                    <a:ea typeface="微软雅黑" panose="020B0503020204020204" pitchFamily="34" charset="-122"/>
                    <a:sym typeface="Arial" panose="020B0604020202020204" pitchFamily="34" charset="0"/>
                  </a:rPr>
                  <a:t>0</a:t>
                </a:r>
                <a:r>
                  <a:rPr lang="en-US" sz="3500" dirty="0">
                    <a:solidFill>
                      <a:schemeClr val="bg1"/>
                    </a:solidFill>
                    <a:latin typeface="Arial" panose="020B0604020202020204" pitchFamily="34" charset="0"/>
                    <a:ea typeface="微软雅黑" panose="020B0503020204020204" pitchFamily="34" charset="-122"/>
                    <a:sym typeface="Arial" panose="020B0604020202020204" pitchFamily="34" charset="0"/>
                  </a:rPr>
                  <a:t>3</a:t>
                </a:r>
                <a:endParaRPr sz="3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pic>
        <p:nvPicPr>
          <p:cNvPr id="8195" name="Picture 3" descr="C:\Users\Administrator\Desktop\CzfyunALkqJt.JPG"/>
          <p:cNvPicPr>
            <a:picLocks noChangeAspect="1" noChangeArrowheads="1"/>
          </p:cNvPicPr>
          <p:nvPr/>
        </p:nvPicPr>
        <p:blipFill rotWithShape="1">
          <a:blip r:embed="rId3">
            <a:extLst>
              <a:ext uri="{28A0092B-C50C-407E-A947-70E740481C1C}">
                <a14:useLocalDpi xmlns:a14="http://schemas.microsoft.com/office/drawing/2010/main" val="0"/>
              </a:ext>
            </a:extLst>
          </a:blip>
          <a:srcRect l="3810" t="435" r="46115" b="-435"/>
          <a:stretch>
            <a:fillRect/>
          </a:stretch>
        </p:blipFill>
        <p:spPr bwMode="auto">
          <a:xfrm flipH="1">
            <a:off x="8487382" y="-7660"/>
            <a:ext cx="5427775" cy="7957309"/>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8371740" y="4764888"/>
            <a:ext cx="231280" cy="3184760"/>
          </a:xfrm>
          <a:prstGeom prst="rect">
            <a:avLst/>
          </a:prstGeom>
          <a:gradFill>
            <a:gsLst>
              <a:gs pos="5000">
                <a:srgbClr val="E00E0E"/>
              </a:gs>
              <a:gs pos="100000">
                <a:srgbClr val="E9344D"/>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zh-CN" altLang="en-US"/>
          </a:p>
        </p:txBody>
      </p:sp>
      <p:grpSp>
        <p:nvGrpSpPr>
          <p:cNvPr id="8" name="组合 7"/>
          <p:cNvGrpSpPr/>
          <p:nvPr/>
        </p:nvGrpSpPr>
        <p:grpSpPr>
          <a:xfrm>
            <a:off x="1714388" y="6045516"/>
            <a:ext cx="5314374" cy="847510"/>
            <a:chOff x="3022956" y="10440937"/>
            <a:chExt cx="9370762" cy="1463697"/>
          </a:xfrm>
        </p:grpSpPr>
        <p:sp>
          <p:nvSpPr>
            <p:cNvPr id="122" name="Shape 1258"/>
            <p:cNvSpPr/>
            <p:nvPr/>
          </p:nvSpPr>
          <p:spPr>
            <a:xfrm>
              <a:off x="4806381" y="10554505"/>
              <a:ext cx="7587337" cy="1350129"/>
            </a:xfrm>
            <a:prstGeom prst="rect">
              <a:avLst/>
            </a:prstGeom>
            <a:ln w="12700">
              <a:miter lim="400000"/>
            </a:ln>
          </p:spPr>
          <p:txBody>
            <a:bodyPr lIns="0" tIns="0" rIns="0" bIns="0">
              <a:spAutoFit/>
            </a:bodyPr>
            <a:lstStyle/>
            <a:p>
              <a:pPr lvl="0" algn="l">
                <a:lnSpc>
                  <a:spcPct val="130000"/>
                </a:lnSpc>
                <a:defRPr sz="1800"/>
              </a:pP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cs typeface="Roboto Bold"/>
                  <a:sym typeface="Arial" panose="020B0604020202020204" pitchFamily="34" charset="0"/>
                </a:rPr>
                <a:t>单击添加文字内容</a:t>
              </a:r>
              <a:endParaRPr lang="en-US" altLang="zh-CN" sz="1600" b="1" dirty="0">
                <a:solidFill>
                  <a:schemeClr val="tx1">
                    <a:lumMod val="65000"/>
                    <a:lumOff val="35000"/>
                  </a:schemeClr>
                </a:solidFill>
                <a:latin typeface="Arial" panose="020B0604020202020204" pitchFamily="34" charset="0"/>
                <a:ea typeface="微软雅黑" panose="020B0503020204020204" pitchFamily="34" charset="-122"/>
                <a:cs typeface="Roboto Bold"/>
                <a:sym typeface="Arial" panose="020B0604020202020204" pitchFamily="34" charset="0"/>
              </a:endParaRPr>
            </a:p>
            <a:p>
              <a:pPr lvl="0" algn="l">
                <a:lnSpc>
                  <a:spcPct val="150000"/>
                </a:lnSpc>
                <a:defRPr sz="1800"/>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添加文字描述内容添加文字描述内容添加文字描述内容添加文字描述内容添加文字描述内容添加文字描述内容添加文字描述内容添加文字描述内容添加</a:t>
              </a:r>
            </a:p>
          </p:txBody>
        </p:sp>
        <p:grpSp>
          <p:nvGrpSpPr>
            <p:cNvPr id="123" name="组合 122"/>
            <p:cNvGrpSpPr/>
            <p:nvPr/>
          </p:nvGrpSpPr>
          <p:grpSpPr>
            <a:xfrm>
              <a:off x="3022956" y="10440937"/>
              <a:ext cx="1539080" cy="1419312"/>
              <a:chOff x="1783635" y="4451703"/>
              <a:chExt cx="1539080" cy="1419312"/>
            </a:xfrm>
          </p:grpSpPr>
          <p:sp>
            <p:nvSpPr>
              <p:cNvPr id="124" name="Shape 1259"/>
              <p:cNvSpPr/>
              <p:nvPr/>
            </p:nvSpPr>
            <p:spPr>
              <a:xfrm>
                <a:off x="1783635" y="4451703"/>
                <a:ext cx="1419311" cy="14193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31750" cap="flat">
                <a:solidFill>
                  <a:srgbClr val="E9344D"/>
                </a:solidFill>
                <a:miter lim="400000"/>
              </a:ln>
              <a:effectLst/>
            </p:spPr>
            <p:txBody>
              <a:bodyPr wrap="square" lIns="0" tIns="0" rIns="0" bIns="0" numCol="1" anchor="ctr">
                <a:noAutofit/>
              </a:bodyP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25" name="Shape 1259"/>
              <p:cNvSpPr/>
              <p:nvPr/>
            </p:nvSpPr>
            <p:spPr>
              <a:xfrm>
                <a:off x="1857788" y="4525857"/>
                <a:ext cx="1271005" cy="12710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60C0C"/>
              </a:solidFill>
              <a:ln w="69850" cap="flat">
                <a:noFill/>
                <a:miter lim="400000"/>
              </a:ln>
              <a:effectLst/>
            </p:spPr>
            <p:txBody>
              <a:bodyPr wrap="square" lIns="0" tIns="0" rIns="0" bIns="0" numCol="1" anchor="ctr">
                <a:noAutofit/>
              </a:bodyP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26" name="Shape 1260"/>
              <p:cNvSpPr/>
              <p:nvPr/>
            </p:nvSpPr>
            <p:spPr>
              <a:xfrm>
                <a:off x="2052712" y="4608290"/>
                <a:ext cx="1270003" cy="943829"/>
              </a:xfrm>
              <a:prstGeom prst="rect">
                <a:avLst/>
              </a:prstGeom>
              <a:noFill/>
              <a:ln w="12700" cap="flat">
                <a:noFill/>
                <a:miter lim="400000"/>
              </a:ln>
              <a:effectLst/>
            </p:spPr>
            <p:txBody>
              <a:bodyPr wrap="square" lIns="0" tIns="0" rIns="0" bIns="0" numCol="1" anchor="t">
                <a:spAutoFit/>
              </a:bodyPr>
              <a:lstStyle>
                <a:lvl1pPr>
                  <a:lnSpc>
                    <a:spcPct val="110000"/>
                  </a:lnSpc>
                  <a:defRPr sz="6500" b="1">
                    <a:solidFill>
                      <a:srgbClr val="FFFFFF"/>
                    </a:solidFill>
                    <a:latin typeface="BebasNeueBold"/>
                    <a:ea typeface="BebasNeueBold"/>
                    <a:cs typeface="BebasNeueBold"/>
                    <a:sym typeface="BebasNeueBold"/>
                  </a:defRPr>
                </a:lvl1pPr>
              </a:lstStyle>
              <a:p>
                <a:pPr lvl="0">
                  <a:defRPr sz="1800" b="0">
                    <a:solidFill>
                      <a:srgbClr val="000000"/>
                    </a:solidFill>
                  </a:defRPr>
                </a:pPr>
                <a:r>
                  <a:rPr sz="3500" dirty="0">
                    <a:solidFill>
                      <a:schemeClr val="bg1"/>
                    </a:solidFill>
                    <a:latin typeface="Arial" panose="020B0604020202020204" pitchFamily="34" charset="0"/>
                    <a:ea typeface="微软雅黑" panose="020B0503020204020204" pitchFamily="34" charset="-122"/>
                    <a:sym typeface="Arial" panose="020B0604020202020204" pitchFamily="34" charset="0"/>
                  </a:rPr>
                  <a:t>0</a:t>
                </a:r>
                <a:r>
                  <a:rPr lang="en-US" sz="3500" dirty="0">
                    <a:solidFill>
                      <a:schemeClr val="bg1"/>
                    </a:solidFill>
                    <a:latin typeface="Arial" panose="020B0604020202020204" pitchFamily="34" charset="0"/>
                    <a:ea typeface="微软雅黑" panose="020B0503020204020204" pitchFamily="34" charset="-122"/>
                    <a:sym typeface="Arial" panose="020B0604020202020204" pitchFamily="34" charset="0"/>
                  </a:rPr>
                  <a:t>4</a:t>
                </a:r>
                <a:endParaRPr sz="3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93"/>
                                        </p:tgtEl>
                                        <p:attrNameLst>
                                          <p:attrName>style.visibility</p:attrName>
                                        </p:attrNameLst>
                                      </p:cBhvr>
                                      <p:to>
                                        <p:strVal val="visible"/>
                                      </p:to>
                                    </p:set>
                                    <p:anim calcmode="lin" valueType="num">
                                      <p:cBhvr additive="base">
                                        <p:cTn id="12" dur="500" fill="hold"/>
                                        <p:tgtEl>
                                          <p:spTgt spid="93"/>
                                        </p:tgtEl>
                                        <p:attrNameLst>
                                          <p:attrName>ppt_x</p:attrName>
                                        </p:attrNameLst>
                                      </p:cBhvr>
                                      <p:tavLst>
                                        <p:tav tm="0">
                                          <p:val>
                                            <p:strVal val="1+#ppt_w/2"/>
                                          </p:val>
                                        </p:tav>
                                        <p:tav tm="100000">
                                          <p:val>
                                            <p:strVal val="#ppt_x"/>
                                          </p:val>
                                        </p:tav>
                                      </p:tavLst>
                                    </p:anim>
                                    <p:anim calcmode="lin" valueType="num">
                                      <p:cBhvr additive="base">
                                        <p:cTn id="13" dur="500" fill="hold"/>
                                        <p:tgtEl>
                                          <p:spTgt spid="9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8195"/>
                                        </p:tgtEl>
                                        <p:attrNameLst>
                                          <p:attrName>style.visibility</p:attrName>
                                        </p:attrNameLst>
                                      </p:cBhvr>
                                      <p:to>
                                        <p:strVal val="visible"/>
                                      </p:to>
                                    </p:set>
                                    <p:anim calcmode="lin" valueType="num">
                                      <p:cBhvr additive="base">
                                        <p:cTn id="17" dur="500" fill="hold"/>
                                        <p:tgtEl>
                                          <p:spTgt spid="8195"/>
                                        </p:tgtEl>
                                        <p:attrNameLst>
                                          <p:attrName>ppt_x</p:attrName>
                                        </p:attrNameLst>
                                      </p:cBhvr>
                                      <p:tavLst>
                                        <p:tav tm="0">
                                          <p:val>
                                            <p:strVal val="#ppt_x"/>
                                          </p:val>
                                        </p:tav>
                                        <p:tav tm="100000">
                                          <p:val>
                                            <p:strVal val="#ppt_x"/>
                                          </p:val>
                                        </p:tav>
                                      </p:tavLst>
                                    </p:anim>
                                    <p:anim calcmode="lin" valueType="num">
                                      <p:cBhvr additive="base">
                                        <p:cTn id="18" dur="500" fill="hold"/>
                                        <p:tgtEl>
                                          <p:spTgt spid="819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2"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anim calcmode="lin" valueType="num">
                                      <p:cBhvr>
                                        <p:cTn id="29" dur="500" fill="hold"/>
                                        <p:tgtEl>
                                          <p:spTgt spid="5"/>
                                        </p:tgtEl>
                                        <p:attrNameLst>
                                          <p:attrName>ppt_x</p:attrName>
                                        </p:attrNameLst>
                                      </p:cBhvr>
                                      <p:tavLst>
                                        <p:tav tm="0">
                                          <p:val>
                                            <p:strVal val="#ppt_x"/>
                                          </p:val>
                                        </p:tav>
                                        <p:tav tm="100000">
                                          <p:val>
                                            <p:strVal val="#ppt_x"/>
                                          </p:val>
                                        </p:tav>
                                      </p:tavLst>
                                    </p:anim>
                                    <p:anim calcmode="lin" valueType="num">
                                      <p:cBhvr>
                                        <p:cTn id="30" dur="5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anim calcmode="lin" valueType="num">
                                      <p:cBhvr>
                                        <p:cTn id="35" dur="500" fill="hold"/>
                                        <p:tgtEl>
                                          <p:spTgt spid="6"/>
                                        </p:tgtEl>
                                        <p:attrNameLst>
                                          <p:attrName>ppt_x</p:attrName>
                                        </p:attrNameLst>
                                      </p:cBhvr>
                                      <p:tavLst>
                                        <p:tav tm="0">
                                          <p:val>
                                            <p:strVal val="#ppt_x"/>
                                          </p:val>
                                        </p:tav>
                                        <p:tav tm="100000">
                                          <p:val>
                                            <p:strVal val="#ppt_x"/>
                                          </p:val>
                                        </p:tav>
                                      </p:tavLst>
                                    </p:anim>
                                    <p:anim calcmode="lin" valueType="num">
                                      <p:cBhvr>
                                        <p:cTn id="36" dur="500" fill="hold"/>
                                        <p:tgtEl>
                                          <p:spTgt spid="6"/>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anim calcmode="lin" valueType="num">
                                      <p:cBhvr>
                                        <p:cTn id="41" dur="500" fill="hold"/>
                                        <p:tgtEl>
                                          <p:spTgt spid="7"/>
                                        </p:tgtEl>
                                        <p:attrNameLst>
                                          <p:attrName>ppt_x</p:attrName>
                                        </p:attrNameLst>
                                      </p:cBhvr>
                                      <p:tavLst>
                                        <p:tav tm="0">
                                          <p:val>
                                            <p:strVal val="#ppt_x"/>
                                          </p:val>
                                        </p:tav>
                                        <p:tav tm="100000">
                                          <p:val>
                                            <p:strVal val="#ppt_x"/>
                                          </p:val>
                                        </p:tav>
                                      </p:tavLst>
                                    </p:anim>
                                    <p:anim calcmode="lin" valueType="num">
                                      <p:cBhvr>
                                        <p:cTn id="42" dur="500" fill="hold"/>
                                        <p:tgtEl>
                                          <p:spTgt spid="7"/>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42" presetClass="entr" presetSubtype="0"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anim calcmode="lin" valueType="num">
                                      <p:cBhvr>
                                        <p:cTn id="47" dur="500" fill="hold"/>
                                        <p:tgtEl>
                                          <p:spTgt spid="8"/>
                                        </p:tgtEl>
                                        <p:attrNameLst>
                                          <p:attrName>ppt_x</p:attrName>
                                        </p:attrNameLst>
                                      </p:cBhvr>
                                      <p:tavLst>
                                        <p:tav tm="0">
                                          <p:val>
                                            <p:strVal val="#ppt_x"/>
                                          </p:val>
                                        </p:tav>
                                        <p:tav tm="100000">
                                          <p:val>
                                            <p:strVal val="#ppt_x"/>
                                          </p:val>
                                        </p:tav>
                                      </p:tavLst>
                                    </p:anim>
                                    <p:anim calcmode="lin" valueType="num">
                                      <p:cBhvr>
                                        <p:cTn id="48"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7231870" y="1981113"/>
            <a:ext cx="4016251" cy="4709794"/>
          </a:xfrm>
          <a:prstGeom prst="roundRect">
            <a:avLst/>
          </a:prstGeom>
          <a:solidFill>
            <a:schemeClr val="bg1"/>
          </a:solidFill>
          <a:ln w="34925">
            <a:solidFill>
              <a:srgbClr val="D60C0C"/>
            </a:solid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zh-CN" altLang="en-US"/>
          </a:p>
        </p:txBody>
      </p:sp>
      <p:grpSp>
        <p:nvGrpSpPr>
          <p:cNvPr id="119" name="组合 118"/>
          <p:cNvGrpSpPr/>
          <p:nvPr/>
        </p:nvGrpSpPr>
        <p:grpSpPr>
          <a:xfrm flipH="1">
            <a:off x="5361603" y="2870450"/>
            <a:ext cx="1870267" cy="2881981"/>
            <a:chOff x="12217719" y="5060397"/>
            <a:chExt cx="3612127" cy="5451720"/>
          </a:xfrm>
        </p:grpSpPr>
        <p:cxnSp>
          <p:nvCxnSpPr>
            <p:cNvPr id="120" name="直接箭头连接符 119"/>
            <p:cNvCxnSpPr/>
            <p:nvPr/>
          </p:nvCxnSpPr>
          <p:spPr>
            <a:xfrm>
              <a:off x="12217719" y="7671581"/>
              <a:ext cx="2658610" cy="20846"/>
            </a:xfrm>
            <a:prstGeom prst="straightConnector1">
              <a:avLst/>
            </a:prstGeom>
            <a:ln w="41275">
              <a:solidFill>
                <a:srgbClr val="D60C0C"/>
              </a:solidFill>
              <a:headEnd w="lg" len="lg"/>
              <a:tailEnd type="arrow"/>
            </a:ln>
          </p:spPr>
          <p:style>
            <a:lnRef idx="1">
              <a:schemeClr val="accent1"/>
            </a:lnRef>
            <a:fillRef idx="0">
              <a:schemeClr val="accent1"/>
            </a:fillRef>
            <a:effectRef idx="0">
              <a:schemeClr val="accent1"/>
            </a:effectRef>
            <a:fontRef idx="minor">
              <a:schemeClr val="tx1"/>
            </a:fontRef>
          </p:style>
        </p:cxnSp>
        <p:cxnSp>
          <p:nvCxnSpPr>
            <p:cNvPr id="121" name="直接箭头连接符 120"/>
            <p:cNvCxnSpPr/>
            <p:nvPr/>
          </p:nvCxnSpPr>
          <p:spPr>
            <a:xfrm flipV="1">
              <a:off x="12217719" y="5060397"/>
              <a:ext cx="3612127" cy="2632030"/>
            </a:xfrm>
            <a:prstGeom prst="straightConnector1">
              <a:avLst/>
            </a:prstGeom>
            <a:ln w="41275">
              <a:solidFill>
                <a:srgbClr val="D60C0C"/>
              </a:solidFill>
              <a:headEnd w="lg" len="lg"/>
              <a:tailEnd type="arrow"/>
            </a:ln>
          </p:spPr>
          <p:style>
            <a:lnRef idx="1">
              <a:schemeClr val="accent1"/>
            </a:lnRef>
            <a:fillRef idx="0">
              <a:schemeClr val="accent1"/>
            </a:fillRef>
            <a:effectRef idx="0">
              <a:schemeClr val="accent1"/>
            </a:effectRef>
            <a:fontRef idx="minor">
              <a:schemeClr val="tx1"/>
            </a:fontRef>
          </p:style>
        </p:cxnSp>
        <p:cxnSp>
          <p:nvCxnSpPr>
            <p:cNvPr id="122" name="直接箭头连接符 121"/>
            <p:cNvCxnSpPr/>
            <p:nvPr/>
          </p:nvCxnSpPr>
          <p:spPr>
            <a:xfrm>
              <a:off x="12217719" y="7692427"/>
              <a:ext cx="3539851" cy="2819690"/>
            </a:xfrm>
            <a:prstGeom prst="straightConnector1">
              <a:avLst/>
            </a:prstGeom>
            <a:ln w="41275">
              <a:solidFill>
                <a:srgbClr val="D60C0C"/>
              </a:solidFill>
              <a:headEnd w="lg" len="lg"/>
              <a:tailEnd type="arrow"/>
            </a:ln>
          </p:spPr>
          <p:style>
            <a:lnRef idx="1">
              <a:schemeClr val="accent1"/>
            </a:lnRef>
            <a:fillRef idx="0">
              <a:schemeClr val="accent1"/>
            </a:fillRef>
            <a:effectRef idx="0">
              <a:schemeClr val="accent1"/>
            </a:effectRef>
            <a:fontRef idx="minor">
              <a:schemeClr val="tx1"/>
            </a:fontRef>
          </p:style>
        </p:cxnSp>
      </p:grpSp>
      <p:sp>
        <p:nvSpPr>
          <p:cNvPr id="93" name="平行四边形 92"/>
          <p:cNvSpPr/>
          <p:nvPr/>
        </p:nvSpPr>
        <p:spPr>
          <a:xfrm>
            <a:off x="755768" y="1042225"/>
            <a:ext cx="1822355" cy="275090"/>
          </a:xfrm>
          <a:prstGeom prst="parallelogram">
            <a:avLst>
              <a:gd name="adj" fmla="val 35443"/>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r>
              <a:rPr lang="en-US" altLang="zh-CN" sz="1700" dirty="0">
                <a:solidFill>
                  <a:schemeClr val="bg1"/>
                </a:solidFill>
                <a:latin typeface="DIN Mittelschrift Std" pitchFamily="50" charset="0"/>
                <a:cs typeface="Raavi" panose="020B0502040204020203" pitchFamily="34" charset="0"/>
              </a:rPr>
              <a:t>COMPANY</a:t>
            </a:r>
          </a:p>
        </p:txBody>
      </p:sp>
      <p:grpSp>
        <p:nvGrpSpPr>
          <p:cNvPr id="2" name="组合 1"/>
          <p:cNvGrpSpPr/>
          <p:nvPr/>
        </p:nvGrpSpPr>
        <p:grpSpPr>
          <a:xfrm>
            <a:off x="-346843" y="334599"/>
            <a:ext cx="3430341" cy="578494"/>
            <a:chOff x="-611583" y="577868"/>
            <a:chExt cx="6048672" cy="999091"/>
          </a:xfrm>
        </p:grpSpPr>
        <p:sp>
          <p:nvSpPr>
            <p:cNvPr id="94" name="对角圆角矩形 93"/>
            <p:cNvSpPr/>
            <p:nvPr/>
          </p:nvSpPr>
          <p:spPr>
            <a:xfrm>
              <a:off x="-611583" y="577868"/>
              <a:ext cx="6048672" cy="999091"/>
            </a:xfrm>
            <a:prstGeom prst="round2DiagRect">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TextBox 94"/>
            <p:cNvSpPr txBox="1"/>
            <p:nvPr/>
          </p:nvSpPr>
          <p:spPr>
            <a:xfrm>
              <a:off x="1164295" y="773281"/>
              <a:ext cx="3381672" cy="770743"/>
            </a:xfrm>
            <a:prstGeom prst="rect">
              <a:avLst/>
            </a:prstGeom>
            <a:noFill/>
          </p:spPr>
          <p:txBody>
            <a:bodyPr wrap="square" rtlCol="0">
              <a:spAutoFit/>
            </a:bodyPr>
            <a:lstStyle/>
            <a:p>
              <a:pPr lvl="0" algn="ctr"/>
              <a:r>
                <a:rPr lang="zh-CN" altLang="en-US" sz="2300" dirty="0">
                  <a:solidFill>
                    <a:prstClr val="white"/>
                  </a:solidFill>
                  <a:latin typeface="思源黑体 CN Medium" pitchFamily="34" charset="-122"/>
                  <a:ea typeface="思源黑体 CN Medium" pitchFamily="34" charset="-122"/>
                </a:rPr>
                <a:t>市场分析</a:t>
              </a:r>
            </a:p>
          </p:txBody>
        </p:sp>
      </p:grpSp>
      <p:sp>
        <p:nvSpPr>
          <p:cNvPr id="12" name="椭圆 11"/>
          <p:cNvSpPr/>
          <p:nvPr/>
        </p:nvSpPr>
        <p:spPr>
          <a:xfrm>
            <a:off x="2219293" y="2606523"/>
            <a:ext cx="3183147" cy="3249927"/>
          </a:xfrm>
          <a:prstGeom prst="ellipse">
            <a:avLst/>
          </a:prstGeom>
          <a:solidFill>
            <a:srgbClr val="D60C0C"/>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zh-CN" altLang="en-US"/>
          </a:p>
        </p:txBody>
      </p:sp>
      <p:sp>
        <p:nvSpPr>
          <p:cNvPr id="70" name="TextBox 69"/>
          <p:cNvSpPr txBox="1"/>
          <p:nvPr/>
        </p:nvSpPr>
        <p:spPr>
          <a:xfrm>
            <a:off x="2989161" y="3412976"/>
            <a:ext cx="1723381" cy="1650557"/>
          </a:xfrm>
          <a:prstGeom prst="rect">
            <a:avLst/>
          </a:prstGeom>
          <a:noFill/>
          <a:ln>
            <a:noFill/>
          </a:ln>
        </p:spPr>
        <p:txBody>
          <a:bodyPr wrap="square" lIns="49634" tIns="24817" rIns="49634" bIns="24817" rtlCol="0">
            <a:spAutoFit/>
          </a:bodyPr>
          <a:lstStyle/>
          <a:p>
            <a:r>
              <a:rPr lang="zh-CN" altLang="en-US" sz="5200" b="1" dirty="0">
                <a:solidFill>
                  <a:schemeClr val="bg1"/>
                </a:solidFill>
                <a:latin typeface="微软雅黑" panose="020B0503020204020204" pitchFamily="34" charset="-122"/>
                <a:ea typeface="微软雅黑" panose="020B0503020204020204" pitchFamily="34" charset="-122"/>
              </a:rPr>
              <a:t>市场调查</a:t>
            </a:r>
            <a:endParaRPr lang="en-US" altLang="zh-CN" sz="5200" b="1" dirty="0">
              <a:solidFill>
                <a:schemeClr val="bg1"/>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7493318" y="2388968"/>
            <a:ext cx="3307875" cy="481482"/>
            <a:chOff x="13212865" y="4125876"/>
            <a:chExt cx="5832731" cy="831545"/>
          </a:xfrm>
        </p:grpSpPr>
        <p:sp>
          <p:nvSpPr>
            <p:cNvPr id="13" name="矩形 12"/>
            <p:cNvSpPr/>
            <p:nvPr/>
          </p:nvSpPr>
          <p:spPr>
            <a:xfrm>
              <a:off x="13789012" y="4125876"/>
              <a:ext cx="5256584" cy="831545"/>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42"/>
            <p:cNvSpPr txBox="1"/>
            <p:nvPr/>
          </p:nvSpPr>
          <p:spPr>
            <a:xfrm>
              <a:off x="14494247" y="4261101"/>
              <a:ext cx="3846114" cy="504970"/>
            </a:xfrm>
            <a:prstGeom prst="rect">
              <a:avLst/>
            </a:prstGeom>
            <a:noFill/>
          </p:spPr>
          <p:txBody>
            <a:bodyPr wrap="square" rtlCol="0">
              <a:spAutoFit/>
            </a:bodyPr>
            <a:lstStyle/>
            <a:p>
              <a:r>
                <a:rPr lang="zh-CN" altLang="en-US" sz="1300" dirty="0">
                  <a:latin typeface="微软雅黑" panose="020B0503020204020204" pitchFamily="34" charset="-122"/>
                  <a:ea typeface="微软雅黑" panose="020B0503020204020204" pitchFamily="34" charset="-122"/>
                </a:rPr>
                <a:t>买衣服地方太远，时间不够</a:t>
              </a:r>
            </a:p>
          </p:txBody>
        </p:sp>
        <p:sp>
          <p:nvSpPr>
            <p:cNvPr id="109" name="等腰三角形 108"/>
            <p:cNvSpPr/>
            <p:nvPr/>
          </p:nvSpPr>
          <p:spPr>
            <a:xfrm rot="16200000">
              <a:off x="13318253" y="4228374"/>
              <a:ext cx="415773" cy="626549"/>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7493318" y="3061660"/>
            <a:ext cx="3307875" cy="481482"/>
            <a:chOff x="13212865" y="5287652"/>
            <a:chExt cx="5832731" cy="831545"/>
          </a:xfrm>
        </p:grpSpPr>
        <p:sp>
          <p:nvSpPr>
            <p:cNvPr id="101" name="矩形 100"/>
            <p:cNvSpPr/>
            <p:nvPr/>
          </p:nvSpPr>
          <p:spPr>
            <a:xfrm>
              <a:off x="13789012" y="5287652"/>
              <a:ext cx="5256584" cy="831545"/>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TextBox 41"/>
            <p:cNvSpPr txBox="1"/>
            <p:nvPr/>
          </p:nvSpPr>
          <p:spPr>
            <a:xfrm>
              <a:off x="14593580" y="5472592"/>
              <a:ext cx="3647449" cy="504970"/>
            </a:xfrm>
            <a:prstGeom prst="rect">
              <a:avLst/>
            </a:prstGeom>
            <a:noFill/>
          </p:spPr>
          <p:txBody>
            <a:bodyPr wrap="square" rtlCol="0">
              <a:spAutoFit/>
            </a:bodyPr>
            <a:lstStyle/>
            <a:p>
              <a:r>
                <a:rPr lang="zh-CN" altLang="en-US" sz="1300" dirty="0">
                  <a:latin typeface="微软雅黑" panose="020B0503020204020204" pitchFamily="34" charset="-122"/>
                  <a:ea typeface="微软雅黑" panose="020B0503020204020204" pitchFamily="34" charset="-122"/>
                </a:rPr>
                <a:t>那里人太多，吃饭没地方</a:t>
              </a:r>
            </a:p>
          </p:txBody>
        </p:sp>
        <p:sp>
          <p:nvSpPr>
            <p:cNvPr id="110" name="等腰三角形 109"/>
            <p:cNvSpPr/>
            <p:nvPr/>
          </p:nvSpPr>
          <p:spPr>
            <a:xfrm rot="16200000">
              <a:off x="13318253" y="5415996"/>
              <a:ext cx="415773" cy="626549"/>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7493318" y="3734353"/>
            <a:ext cx="3307875" cy="481482"/>
            <a:chOff x="13212865" y="6449428"/>
            <a:chExt cx="5832731" cy="831545"/>
          </a:xfrm>
        </p:grpSpPr>
        <p:sp>
          <p:nvSpPr>
            <p:cNvPr id="102" name="矩形 101"/>
            <p:cNvSpPr/>
            <p:nvPr/>
          </p:nvSpPr>
          <p:spPr>
            <a:xfrm>
              <a:off x="13789012" y="6449428"/>
              <a:ext cx="5256584" cy="831545"/>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TextBox 55"/>
            <p:cNvSpPr txBox="1"/>
            <p:nvPr/>
          </p:nvSpPr>
          <p:spPr>
            <a:xfrm>
              <a:off x="14162342" y="6603590"/>
              <a:ext cx="4509926" cy="504970"/>
            </a:xfrm>
            <a:prstGeom prst="rect">
              <a:avLst/>
            </a:prstGeom>
            <a:noFill/>
          </p:spPr>
          <p:txBody>
            <a:bodyPr wrap="square" rtlCol="0">
              <a:spAutoFit/>
            </a:bodyPr>
            <a:lstStyle/>
            <a:p>
              <a:r>
                <a:rPr lang="zh-CN" altLang="en-US" sz="1300" dirty="0">
                  <a:latin typeface="微软雅黑" panose="020B0503020204020204" pitchFamily="34" charset="-122"/>
                  <a:ea typeface="微软雅黑" panose="020B0503020204020204" pitchFamily="34" charset="-122"/>
                </a:rPr>
                <a:t>互联网发展迅速，快递数量增加</a:t>
              </a:r>
            </a:p>
          </p:txBody>
        </p:sp>
        <p:sp>
          <p:nvSpPr>
            <p:cNvPr id="111" name="等腰三角形 110"/>
            <p:cNvSpPr/>
            <p:nvPr/>
          </p:nvSpPr>
          <p:spPr>
            <a:xfrm rot="16200000">
              <a:off x="13318253" y="6544096"/>
              <a:ext cx="415773" cy="626549"/>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7493318" y="4407045"/>
            <a:ext cx="3307875" cy="481482"/>
            <a:chOff x="13212865" y="7611204"/>
            <a:chExt cx="5832731" cy="831545"/>
          </a:xfrm>
        </p:grpSpPr>
        <p:sp>
          <p:nvSpPr>
            <p:cNvPr id="103" name="矩形 102"/>
            <p:cNvSpPr/>
            <p:nvPr/>
          </p:nvSpPr>
          <p:spPr>
            <a:xfrm>
              <a:off x="13789012" y="7611204"/>
              <a:ext cx="5256584" cy="831545"/>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50"/>
            <p:cNvSpPr txBox="1"/>
            <p:nvPr/>
          </p:nvSpPr>
          <p:spPr>
            <a:xfrm>
              <a:off x="14465633" y="7724623"/>
              <a:ext cx="3903344" cy="504970"/>
            </a:xfrm>
            <a:prstGeom prst="rect">
              <a:avLst/>
            </a:prstGeom>
            <a:noFill/>
          </p:spPr>
          <p:txBody>
            <a:bodyPr wrap="square" rtlCol="0">
              <a:spAutoFit/>
            </a:bodyPr>
            <a:lstStyle/>
            <a:p>
              <a:r>
                <a:rPr lang="zh-CN" altLang="en-US" sz="1300" dirty="0">
                  <a:latin typeface="微软雅黑" panose="020B0503020204020204" pitchFamily="34" charset="-122"/>
                  <a:ea typeface="微软雅黑" panose="020B0503020204020204" pitchFamily="34" charset="-122"/>
                </a:rPr>
                <a:t>吃饭地方太远，为吃饭发愁</a:t>
              </a:r>
            </a:p>
          </p:txBody>
        </p:sp>
        <p:sp>
          <p:nvSpPr>
            <p:cNvPr id="112" name="等腰三角形 111"/>
            <p:cNvSpPr/>
            <p:nvPr/>
          </p:nvSpPr>
          <p:spPr>
            <a:xfrm rot="16200000">
              <a:off x="13318253" y="7713702"/>
              <a:ext cx="415773" cy="626549"/>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7493318" y="5079736"/>
            <a:ext cx="3307875" cy="481482"/>
            <a:chOff x="13212865" y="8772980"/>
            <a:chExt cx="5832731" cy="831545"/>
          </a:xfrm>
        </p:grpSpPr>
        <p:sp>
          <p:nvSpPr>
            <p:cNvPr id="104" name="矩形 103"/>
            <p:cNvSpPr/>
            <p:nvPr/>
          </p:nvSpPr>
          <p:spPr>
            <a:xfrm>
              <a:off x="13789012" y="8772980"/>
              <a:ext cx="5256584" cy="831545"/>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TextBox 52"/>
            <p:cNvSpPr txBox="1"/>
            <p:nvPr/>
          </p:nvSpPr>
          <p:spPr>
            <a:xfrm>
              <a:off x="14728914" y="8927142"/>
              <a:ext cx="3376780" cy="504970"/>
            </a:xfrm>
            <a:prstGeom prst="rect">
              <a:avLst/>
            </a:prstGeom>
            <a:noFill/>
          </p:spPr>
          <p:txBody>
            <a:bodyPr wrap="square" rtlCol="0">
              <a:spAutoFit/>
            </a:bodyPr>
            <a:lstStyle/>
            <a:p>
              <a:r>
                <a:rPr lang="zh-CN" altLang="en-US" sz="1300" dirty="0">
                  <a:latin typeface="微软雅黑" panose="020B0503020204020204" pitchFamily="34" charset="-122"/>
                  <a:ea typeface="微软雅黑" panose="020B0503020204020204" pitchFamily="34" charset="-122"/>
                </a:rPr>
                <a:t>直销店比商品东西还贵</a:t>
              </a:r>
            </a:p>
          </p:txBody>
        </p:sp>
        <p:sp>
          <p:nvSpPr>
            <p:cNvPr id="113" name="等腰三角形 112"/>
            <p:cNvSpPr/>
            <p:nvPr/>
          </p:nvSpPr>
          <p:spPr>
            <a:xfrm rot="16200000">
              <a:off x="13318253" y="8875478"/>
              <a:ext cx="415773" cy="626549"/>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3" name="组合 22"/>
          <p:cNvGrpSpPr/>
          <p:nvPr/>
        </p:nvGrpSpPr>
        <p:grpSpPr>
          <a:xfrm>
            <a:off x="7493318" y="5752431"/>
            <a:ext cx="3307875" cy="481482"/>
            <a:chOff x="13212865" y="9934758"/>
            <a:chExt cx="5832731" cy="831545"/>
          </a:xfrm>
        </p:grpSpPr>
        <p:sp>
          <p:nvSpPr>
            <p:cNvPr id="105" name="矩形 104"/>
            <p:cNvSpPr/>
            <p:nvPr/>
          </p:nvSpPr>
          <p:spPr>
            <a:xfrm>
              <a:off x="13789012" y="9934758"/>
              <a:ext cx="5256584" cy="831545"/>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TextBox 107"/>
            <p:cNvSpPr txBox="1"/>
            <p:nvPr/>
          </p:nvSpPr>
          <p:spPr>
            <a:xfrm>
              <a:off x="14186339" y="10140523"/>
              <a:ext cx="4461931" cy="504970"/>
            </a:xfrm>
            <a:prstGeom prst="rect">
              <a:avLst/>
            </a:prstGeom>
            <a:noFill/>
          </p:spPr>
          <p:txBody>
            <a:bodyPr wrap="square" rtlCol="0">
              <a:spAutoFit/>
            </a:bodyPr>
            <a:lstStyle/>
            <a:p>
              <a:r>
                <a:rPr lang="zh-CN" altLang="en-US" sz="1300" dirty="0">
                  <a:latin typeface="微软雅黑" panose="020B0503020204020204" pitchFamily="34" charset="-122"/>
                  <a:ea typeface="微软雅黑" panose="020B0503020204020204" pitchFamily="34" charset="-122"/>
                </a:rPr>
                <a:t>超市离家里太远，所以选择外购</a:t>
              </a:r>
            </a:p>
          </p:txBody>
        </p:sp>
        <p:sp>
          <p:nvSpPr>
            <p:cNvPr id="114" name="等腰三角形 113"/>
            <p:cNvSpPr/>
            <p:nvPr/>
          </p:nvSpPr>
          <p:spPr>
            <a:xfrm rot="16200000">
              <a:off x="13318253" y="10081027"/>
              <a:ext cx="415773" cy="626549"/>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4428275" y="5024783"/>
            <a:ext cx="1127026" cy="1150670"/>
            <a:chOff x="7808316" y="8678071"/>
            <a:chExt cx="1987270" cy="1987270"/>
          </a:xfrm>
        </p:grpSpPr>
        <p:sp>
          <p:nvSpPr>
            <p:cNvPr id="14" name="椭圆 13"/>
            <p:cNvSpPr/>
            <p:nvPr/>
          </p:nvSpPr>
          <p:spPr>
            <a:xfrm>
              <a:off x="7808316" y="8678071"/>
              <a:ext cx="1987270" cy="1987270"/>
            </a:xfrm>
            <a:prstGeom prst="ellipse">
              <a:avLst/>
            </a:prstGeom>
            <a:solidFill>
              <a:schemeClr val="bg1"/>
            </a:solidFill>
            <a:ln>
              <a:solidFill>
                <a:srgbClr val="E9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TextBox 114"/>
            <p:cNvSpPr txBox="1"/>
            <p:nvPr/>
          </p:nvSpPr>
          <p:spPr>
            <a:xfrm>
              <a:off x="8188920" y="9326077"/>
              <a:ext cx="1606666" cy="744165"/>
            </a:xfrm>
            <a:prstGeom prst="rect">
              <a:avLst/>
            </a:prstGeom>
            <a:noFill/>
            <a:ln>
              <a:noFill/>
            </a:ln>
          </p:spPr>
          <p:txBody>
            <a:bodyPr wrap="square" rtlCol="0">
              <a:spAutoFit/>
            </a:bodyPr>
            <a:lstStyle/>
            <a:p>
              <a:r>
                <a:rPr lang="zh-CN" altLang="en-US" sz="2200" b="1" dirty="0">
                  <a:solidFill>
                    <a:srgbClr val="D60C0C"/>
                  </a:solidFill>
                  <a:latin typeface="微软雅黑" panose="020B0503020204020204" pitchFamily="34" charset="-122"/>
                  <a:ea typeface="微软雅黑" panose="020B0503020204020204" pitchFamily="34" charset="-122"/>
                </a:rPr>
                <a:t>超市</a:t>
              </a:r>
              <a:endParaRPr lang="en-US" altLang="zh-CN" sz="2200" b="1" dirty="0">
                <a:solidFill>
                  <a:srgbClr val="D60C0C"/>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4877486" y="3686504"/>
            <a:ext cx="1160077" cy="1150671"/>
            <a:chOff x="8600404" y="6301807"/>
            <a:chExt cx="2045548" cy="1987270"/>
          </a:xfrm>
        </p:grpSpPr>
        <p:sp>
          <p:nvSpPr>
            <p:cNvPr id="106" name="椭圆 105"/>
            <p:cNvSpPr/>
            <p:nvPr/>
          </p:nvSpPr>
          <p:spPr>
            <a:xfrm>
              <a:off x="8600404" y="6301807"/>
              <a:ext cx="1987270" cy="1987270"/>
            </a:xfrm>
            <a:prstGeom prst="ellipse">
              <a:avLst/>
            </a:prstGeom>
            <a:solidFill>
              <a:schemeClr val="bg1"/>
            </a:solidFill>
            <a:ln>
              <a:solidFill>
                <a:srgbClr val="E9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TextBox 115"/>
            <p:cNvSpPr txBox="1"/>
            <p:nvPr/>
          </p:nvSpPr>
          <p:spPr>
            <a:xfrm>
              <a:off x="8773744" y="6943761"/>
              <a:ext cx="1872208" cy="691011"/>
            </a:xfrm>
            <a:prstGeom prst="rect">
              <a:avLst/>
            </a:prstGeom>
            <a:noFill/>
            <a:ln>
              <a:noFill/>
            </a:ln>
          </p:spPr>
          <p:txBody>
            <a:bodyPr wrap="square" rtlCol="0">
              <a:spAutoFit/>
            </a:bodyPr>
            <a:lstStyle/>
            <a:p>
              <a:r>
                <a:rPr lang="zh-CN" altLang="en-US" sz="2000" b="1" dirty="0">
                  <a:solidFill>
                    <a:srgbClr val="D60C0C"/>
                  </a:solidFill>
                  <a:latin typeface="微软雅黑" panose="020B0503020204020204" pitchFamily="34" charset="-122"/>
                  <a:ea typeface="微软雅黑" panose="020B0503020204020204" pitchFamily="34" charset="-122"/>
                </a:rPr>
                <a:t>直营店</a:t>
              </a:r>
              <a:endParaRPr lang="en-US" altLang="zh-CN" sz="2000" b="1" dirty="0">
                <a:solidFill>
                  <a:srgbClr val="D60C0C"/>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4387438" y="2310597"/>
            <a:ext cx="1127026" cy="1150670"/>
            <a:chOff x="7736308" y="3925543"/>
            <a:chExt cx="1987270" cy="1987270"/>
          </a:xfrm>
        </p:grpSpPr>
        <p:sp>
          <p:nvSpPr>
            <p:cNvPr id="107" name="椭圆 106"/>
            <p:cNvSpPr/>
            <p:nvPr/>
          </p:nvSpPr>
          <p:spPr>
            <a:xfrm>
              <a:off x="7736308" y="3925543"/>
              <a:ext cx="1987270" cy="1987270"/>
            </a:xfrm>
            <a:prstGeom prst="ellipse">
              <a:avLst/>
            </a:prstGeom>
            <a:solidFill>
              <a:schemeClr val="bg1"/>
            </a:solidFill>
            <a:ln>
              <a:solidFill>
                <a:srgbClr val="E9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TextBox 116"/>
            <p:cNvSpPr txBox="1"/>
            <p:nvPr/>
          </p:nvSpPr>
          <p:spPr>
            <a:xfrm>
              <a:off x="7921240" y="4546934"/>
              <a:ext cx="1601170" cy="797321"/>
            </a:xfrm>
            <a:prstGeom prst="rect">
              <a:avLst/>
            </a:prstGeom>
            <a:noFill/>
            <a:ln>
              <a:noFill/>
            </a:ln>
          </p:spPr>
          <p:txBody>
            <a:bodyPr wrap="square" rtlCol="0">
              <a:spAutoFit/>
            </a:bodyPr>
            <a:lstStyle/>
            <a:p>
              <a:r>
                <a:rPr lang="zh-CN" altLang="en-US" sz="2400" b="1" dirty="0">
                  <a:solidFill>
                    <a:srgbClr val="D60C0C"/>
                  </a:solidFill>
                  <a:latin typeface="微软雅黑" panose="020B0503020204020204" pitchFamily="34" charset="-122"/>
                  <a:ea typeface="微软雅黑" panose="020B0503020204020204" pitchFamily="34" charset="-122"/>
                </a:rPr>
                <a:t>门 店</a:t>
              </a:r>
              <a:endParaRPr lang="en-US" altLang="zh-CN" sz="2400" b="1" dirty="0">
                <a:solidFill>
                  <a:srgbClr val="D60C0C"/>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93"/>
                                        </p:tgtEl>
                                        <p:attrNameLst>
                                          <p:attrName>style.visibility</p:attrName>
                                        </p:attrNameLst>
                                      </p:cBhvr>
                                      <p:to>
                                        <p:strVal val="visible"/>
                                      </p:to>
                                    </p:set>
                                    <p:anim calcmode="lin" valueType="num">
                                      <p:cBhvr additive="base">
                                        <p:cTn id="12" dur="500" fill="hold"/>
                                        <p:tgtEl>
                                          <p:spTgt spid="93"/>
                                        </p:tgtEl>
                                        <p:attrNameLst>
                                          <p:attrName>ppt_x</p:attrName>
                                        </p:attrNameLst>
                                      </p:cBhvr>
                                      <p:tavLst>
                                        <p:tav tm="0">
                                          <p:val>
                                            <p:strVal val="0-#ppt_w/2"/>
                                          </p:val>
                                        </p:tav>
                                        <p:tav tm="100000">
                                          <p:val>
                                            <p:strVal val="#ppt_x"/>
                                          </p:val>
                                        </p:tav>
                                      </p:tavLst>
                                    </p:anim>
                                    <p:anim calcmode="lin" valueType="num">
                                      <p:cBhvr additive="base">
                                        <p:cTn id="13" dur="500" fill="hold"/>
                                        <p:tgtEl>
                                          <p:spTgt spid="9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par>
                          <p:cTn id="20" fill="hold">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randombar(horizontal)">
                                      <p:cBhvr>
                                        <p:cTn id="23" dur="500"/>
                                        <p:tgtEl>
                                          <p:spTgt spid="70"/>
                                        </p:tgtEl>
                                      </p:cBhvr>
                                    </p:animEffect>
                                  </p:childTnLst>
                                </p:cTn>
                              </p:par>
                            </p:childTnLst>
                          </p:cTn>
                        </p:par>
                        <p:par>
                          <p:cTn id="24" fill="hold">
                            <p:stCondLst>
                              <p:cond delay="2000"/>
                            </p:stCondLst>
                            <p:childTnLst>
                              <p:par>
                                <p:cTn id="25" presetID="15"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1000" fill="hold"/>
                                        <p:tgtEl>
                                          <p:spTgt spid="3"/>
                                        </p:tgtEl>
                                        <p:attrNameLst>
                                          <p:attrName>ppt_w</p:attrName>
                                        </p:attrNameLst>
                                      </p:cBhvr>
                                      <p:tavLst>
                                        <p:tav tm="0">
                                          <p:val>
                                            <p:fltVal val="0"/>
                                          </p:val>
                                        </p:tav>
                                        <p:tav tm="100000">
                                          <p:val>
                                            <p:strVal val="#ppt_w"/>
                                          </p:val>
                                        </p:tav>
                                      </p:tavLst>
                                    </p:anim>
                                    <p:anim calcmode="lin" valueType="num">
                                      <p:cBhvr>
                                        <p:cTn id="28" dur="1000" fill="hold"/>
                                        <p:tgtEl>
                                          <p:spTgt spid="3"/>
                                        </p:tgtEl>
                                        <p:attrNameLst>
                                          <p:attrName>ppt_h</p:attrName>
                                        </p:attrNameLst>
                                      </p:cBhvr>
                                      <p:tavLst>
                                        <p:tav tm="0">
                                          <p:val>
                                            <p:fltVal val="0"/>
                                          </p:val>
                                        </p:tav>
                                        <p:tav tm="100000">
                                          <p:val>
                                            <p:strVal val="#ppt_h"/>
                                          </p:val>
                                        </p:tav>
                                      </p:tavLst>
                                    </p:anim>
                                    <p:anim calcmode="lin" valueType="num">
                                      <p:cBhvr>
                                        <p:cTn id="2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000"/>
                            </p:stCondLst>
                            <p:childTnLst>
                              <p:par>
                                <p:cTn id="32" presetID="15"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38" fill="hold">
                            <p:stCondLst>
                              <p:cond delay="4000"/>
                            </p:stCondLst>
                            <p:childTnLst>
                              <p:par>
                                <p:cTn id="39" presetID="15" presetClass="entr" presetSubtype="0"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1000" fill="hold"/>
                                        <p:tgtEl>
                                          <p:spTgt spid="8"/>
                                        </p:tgtEl>
                                        <p:attrNameLst>
                                          <p:attrName>ppt_w</p:attrName>
                                        </p:attrNameLst>
                                      </p:cBhvr>
                                      <p:tavLst>
                                        <p:tav tm="0">
                                          <p:val>
                                            <p:fltVal val="0"/>
                                          </p:val>
                                        </p:tav>
                                        <p:tav tm="100000">
                                          <p:val>
                                            <p:strVal val="#ppt_w"/>
                                          </p:val>
                                        </p:tav>
                                      </p:tavLst>
                                    </p:anim>
                                    <p:anim calcmode="lin" valueType="num">
                                      <p:cBhvr>
                                        <p:cTn id="42" dur="1000" fill="hold"/>
                                        <p:tgtEl>
                                          <p:spTgt spid="8"/>
                                        </p:tgtEl>
                                        <p:attrNameLst>
                                          <p:attrName>ppt_h</p:attrName>
                                        </p:attrNameLst>
                                      </p:cBhvr>
                                      <p:tavLst>
                                        <p:tav tm="0">
                                          <p:val>
                                            <p:fltVal val="0"/>
                                          </p:val>
                                        </p:tav>
                                        <p:tav tm="100000">
                                          <p:val>
                                            <p:strVal val="#ppt_h"/>
                                          </p:val>
                                        </p:tav>
                                      </p:tavLst>
                                    </p:anim>
                                    <p:anim calcmode="lin" valueType="num">
                                      <p:cBhvr>
                                        <p:cTn id="4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45" fill="hold">
                            <p:stCondLst>
                              <p:cond delay="5000"/>
                            </p:stCondLst>
                            <p:childTnLst>
                              <p:par>
                                <p:cTn id="46" presetID="22" presetClass="entr" presetSubtype="8" fill="hold" nodeType="afterEffect">
                                  <p:stCondLst>
                                    <p:cond delay="0"/>
                                  </p:stCondLst>
                                  <p:childTnLst>
                                    <p:set>
                                      <p:cBhvr>
                                        <p:cTn id="47" dur="1" fill="hold">
                                          <p:stCondLst>
                                            <p:cond delay="0"/>
                                          </p:stCondLst>
                                        </p:cTn>
                                        <p:tgtEl>
                                          <p:spTgt spid="119"/>
                                        </p:tgtEl>
                                        <p:attrNameLst>
                                          <p:attrName>style.visibility</p:attrName>
                                        </p:attrNameLst>
                                      </p:cBhvr>
                                      <p:to>
                                        <p:strVal val="visible"/>
                                      </p:to>
                                    </p:set>
                                    <p:animEffect transition="in" filter="wipe(left)">
                                      <p:cBhvr>
                                        <p:cTn id="48" dur="500"/>
                                        <p:tgtEl>
                                          <p:spTgt spid="119"/>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p:cTn id="52" dur="500" fill="hold"/>
                                        <p:tgtEl>
                                          <p:spTgt spid="33"/>
                                        </p:tgtEl>
                                        <p:attrNameLst>
                                          <p:attrName>ppt_w</p:attrName>
                                        </p:attrNameLst>
                                      </p:cBhvr>
                                      <p:tavLst>
                                        <p:tav tm="0">
                                          <p:val>
                                            <p:fltVal val="0"/>
                                          </p:val>
                                        </p:tav>
                                        <p:tav tm="100000">
                                          <p:val>
                                            <p:strVal val="#ppt_w"/>
                                          </p:val>
                                        </p:tav>
                                      </p:tavLst>
                                    </p:anim>
                                    <p:anim calcmode="lin" valueType="num">
                                      <p:cBhvr>
                                        <p:cTn id="53" dur="500" fill="hold"/>
                                        <p:tgtEl>
                                          <p:spTgt spid="33"/>
                                        </p:tgtEl>
                                        <p:attrNameLst>
                                          <p:attrName>ppt_h</p:attrName>
                                        </p:attrNameLst>
                                      </p:cBhvr>
                                      <p:tavLst>
                                        <p:tav tm="0">
                                          <p:val>
                                            <p:fltVal val="0"/>
                                          </p:val>
                                        </p:tav>
                                        <p:tav tm="100000">
                                          <p:val>
                                            <p:strVal val="#ppt_h"/>
                                          </p:val>
                                        </p:tav>
                                      </p:tavLst>
                                    </p:anim>
                                    <p:animEffect transition="in" filter="fade">
                                      <p:cBhvr>
                                        <p:cTn id="54" dur="500"/>
                                        <p:tgtEl>
                                          <p:spTgt spid="33"/>
                                        </p:tgtEl>
                                      </p:cBhvr>
                                    </p:animEffect>
                                  </p:childTnLst>
                                </p:cTn>
                              </p:par>
                            </p:childTnLst>
                          </p:cTn>
                        </p:par>
                        <p:par>
                          <p:cTn id="55" fill="hold">
                            <p:stCondLst>
                              <p:cond delay="6000"/>
                            </p:stCondLst>
                            <p:childTnLst>
                              <p:par>
                                <p:cTn id="56" presetID="42" presetClass="entr" presetSubtype="0" fill="hold" nodeType="afterEffect">
                                  <p:stCondLst>
                                    <p:cond delay="10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anim calcmode="lin" valueType="num">
                                      <p:cBhvr>
                                        <p:cTn id="59" dur="500" fill="hold"/>
                                        <p:tgtEl>
                                          <p:spTgt spid="17"/>
                                        </p:tgtEl>
                                        <p:attrNameLst>
                                          <p:attrName>ppt_x</p:attrName>
                                        </p:attrNameLst>
                                      </p:cBhvr>
                                      <p:tavLst>
                                        <p:tav tm="0">
                                          <p:val>
                                            <p:strVal val="#ppt_x"/>
                                          </p:val>
                                        </p:tav>
                                        <p:tav tm="100000">
                                          <p:val>
                                            <p:strVal val="#ppt_x"/>
                                          </p:val>
                                        </p:tav>
                                      </p:tavLst>
                                    </p:anim>
                                    <p:anim calcmode="lin" valueType="num">
                                      <p:cBhvr>
                                        <p:cTn id="60" dur="500" fill="hold"/>
                                        <p:tgtEl>
                                          <p:spTgt spid="17"/>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20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anim calcmode="lin" valueType="num">
                                      <p:cBhvr>
                                        <p:cTn id="64" dur="500" fill="hold"/>
                                        <p:tgtEl>
                                          <p:spTgt spid="16"/>
                                        </p:tgtEl>
                                        <p:attrNameLst>
                                          <p:attrName>ppt_x</p:attrName>
                                        </p:attrNameLst>
                                      </p:cBhvr>
                                      <p:tavLst>
                                        <p:tav tm="0">
                                          <p:val>
                                            <p:strVal val="#ppt_x"/>
                                          </p:val>
                                        </p:tav>
                                        <p:tav tm="100000">
                                          <p:val>
                                            <p:strVal val="#ppt_x"/>
                                          </p:val>
                                        </p:tav>
                                      </p:tavLst>
                                    </p:anim>
                                    <p:anim calcmode="lin" valueType="num">
                                      <p:cBhvr>
                                        <p:cTn id="65" dur="500" fill="hold"/>
                                        <p:tgtEl>
                                          <p:spTgt spid="16"/>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40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500"/>
                                        <p:tgtEl>
                                          <p:spTgt spid="15"/>
                                        </p:tgtEl>
                                      </p:cBhvr>
                                    </p:animEffect>
                                    <p:anim calcmode="lin" valueType="num">
                                      <p:cBhvr>
                                        <p:cTn id="69" dur="500" fill="hold"/>
                                        <p:tgtEl>
                                          <p:spTgt spid="15"/>
                                        </p:tgtEl>
                                        <p:attrNameLst>
                                          <p:attrName>ppt_x</p:attrName>
                                        </p:attrNameLst>
                                      </p:cBhvr>
                                      <p:tavLst>
                                        <p:tav tm="0">
                                          <p:val>
                                            <p:strVal val="#ppt_x"/>
                                          </p:val>
                                        </p:tav>
                                        <p:tav tm="100000">
                                          <p:val>
                                            <p:strVal val="#ppt_x"/>
                                          </p:val>
                                        </p:tav>
                                      </p:tavLst>
                                    </p:anim>
                                    <p:anim calcmode="lin" valueType="num">
                                      <p:cBhvr>
                                        <p:cTn id="70" dur="5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60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anim calcmode="lin" valueType="num">
                                      <p:cBhvr>
                                        <p:cTn id="74" dur="500" fill="hold"/>
                                        <p:tgtEl>
                                          <p:spTgt spid="18"/>
                                        </p:tgtEl>
                                        <p:attrNameLst>
                                          <p:attrName>ppt_x</p:attrName>
                                        </p:attrNameLst>
                                      </p:cBhvr>
                                      <p:tavLst>
                                        <p:tav tm="0">
                                          <p:val>
                                            <p:strVal val="#ppt_x"/>
                                          </p:val>
                                        </p:tav>
                                        <p:tav tm="100000">
                                          <p:val>
                                            <p:strVal val="#ppt_x"/>
                                          </p:val>
                                        </p:tav>
                                      </p:tavLst>
                                    </p:anim>
                                    <p:anim calcmode="lin" valueType="num">
                                      <p:cBhvr>
                                        <p:cTn id="75" dur="500" fill="hold"/>
                                        <p:tgtEl>
                                          <p:spTgt spid="18"/>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80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500"/>
                                        <p:tgtEl>
                                          <p:spTgt spid="20"/>
                                        </p:tgtEl>
                                      </p:cBhvr>
                                    </p:animEffect>
                                    <p:anim calcmode="lin" valueType="num">
                                      <p:cBhvr>
                                        <p:cTn id="79" dur="500" fill="hold"/>
                                        <p:tgtEl>
                                          <p:spTgt spid="20"/>
                                        </p:tgtEl>
                                        <p:attrNameLst>
                                          <p:attrName>ppt_x</p:attrName>
                                        </p:attrNameLst>
                                      </p:cBhvr>
                                      <p:tavLst>
                                        <p:tav tm="0">
                                          <p:val>
                                            <p:strVal val="#ppt_x"/>
                                          </p:val>
                                        </p:tav>
                                        <p:tav tm="100000">
                                          <p:val>
                                            <p:strVal val="#ppt_x"/>
                                          </p:val>
                                        </p:tav>
                                      </p:tavLst>
                                    </p:anim>
                                    <p:anim calcmode="lin" valueType="num">
                                      <p:cBhvr>
                                        <p:cTn id="80" dur="500" fill="hold"/>
                                        <p:tgtEl>
                                          <p:spTgt spid="20"/>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92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500"/>
                                        <p:tgtEl>
                                          <p:spTgt spid="23"/>
                                        </p:tgtEl>
                                      </p:cBhvr>
                                    </p:animEffect>
                                    <p:anim calcmode="lin" valueType="num">
                                      <p:cBhvr>
                                        <p:cTn id="84" dur="500" fill="hold"/>
                                        <p:tgtEl>
                                          <p:spTgt spid="23"/>
                                        </p:tgtEl>
                                        <p:attrNameLst>
                                          <p:attrName>ppt_x</p:attrName>
                                        </p:attrNameLst>
                                      </p:cBhvr>
                                      <p:tavLst>
                                        <p:tav tm="0">
                                          <p:val>
                                            <p:strVal val="#ppt_x"/>
                                          </p:val>
                                        </p:tav>
                                        <p:tav tm="100000">
                                          <p:val>
                                            <p:strVal val="#ppt_x"/>
                                          </p:val>
                                        </p:tav>
                                      </p:tavLst>
                                    </p:anim>
                                    <p:anim calcmode="lin" valueType="num">
                                      <p:cBhvr>
                                        <p:cTn id="85"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93" grpId="0" animBg="1"/>
      <p:bldP spid="12" grpId="0" animBg="1"/>
      <p:bldP spid="7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平行四边形 9"/>
          <p:cNvSpPr/>
          <p:nvPr/>
        </p:nvSpPr>
        <p:spPr>
          <a:xfrm>
            <a:off x="755768" y="1042225"/>
            <a:ext cx="1822355" cy="275090"/>
          </a:xfrm>
          <a:prstGeom prst="parallelogram">
            <a:avLst>
              <a:gd name="adj" fmla="val 35443"/>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r>
              <a:rPr lang="en-US" altLang="zh-CN" sz="1700" dirty="0">
                <a:solidFill>
                  <a:schemeClr val="bg1"/>
                </a:solidFill>
                <a:latin typeface="DIN Mittelschrift Std" pitchFamily="50" charset="0"/>
                <a:cs typeface="Raavi" panose="020B0502040204020203" pitchFamily="34" charset="0"/>
              </a:rPr>
              <a:t>COMPANY</a:t>
            </a:r>
          </a:p>
        </p:txBody>
      </p:sp>
      <p:grpSp>
        <p:nvGrpSpPr>
          <p:cNvPr id="2" name="组合 1"/>
          <p:cNvGrpSpPr/>
          <p:nvPr/>
        </p:nvGrpSpPr>
        <p:grpSpPr>
          <a:xfrm>
            <a:off x="-346843" y="334599"/>
            <a:ext cx="3430341" cy="578494"/>
            <a:chOff x="-611583" y="577868"/>
            <a:chExt cx="6048672" cy="999091"/>
          </a:xfrm>
        </p:grpSpPr>
        <p:sp>
          <p:nvSpPr>
            <p:cNvPr id="11" name="对角圆角矩形 10"/>
            <p:cNvSpPr/>
            <p:nvPr/>
          </p:nvSpPr>
          <p:spPr>
            <a:xfrm>
              <a:off x="-611583" y="577868"/>
              <a:ext cx="6048672" cy="999091"/>
            </a:xfrm>
            <a:prstGeom prst="round2DiagRect">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1164295" y="773281"/>
              <a:ext cx="3948253" cy="770743"/>
            </a:xfrm>
            <a:prstGeom prst="rect">
              <a:avLst/>
            </a:prstGeom>
            <a:noFill/>
          </p:spPr>
          <p:txBody>
            <a:bodyPr wrap="square" rtlCol="0">
              <a:spAutoFit/>
            </a:bodyPr>
            <a:lstStyle/>
            <a:p>
              <a:pPr lvl="0" algn="ctr"/>
              <a:r>
                <a:rPr lang="zh-CN" altLang="en-US" sz="2300" dirty="0">
                  <a:solidFill>
                    <a:prstClr val="white"/>
                  </a:solidFill>
                  <a:latin typeface="思源黑体 CN Medium" pitchFamily="34" charset="-122"/>
                  <a:ea typeface="思源黑体 CN Medium" pitchFamily="34" charset="-122"/>
                </a:rPr>
                <a:t>发展趋势</a:t>
              </a:r>
            </a:p>
          </p:txBody>
        </p:sp>
      </p:grpSp>
      <p:pic>
        <p:nvPicPr>
          <p:cNvPr id="9" name="02_Meet Our Offices.jpg"/>
          <p:cNvPicPr/>
          <p:nvPr/>
        </p:nvPicPr>
        <p:blipFill>
          <a:blip r:embed="rId3">
            <a:extLst>
              <a:ext uri="{28A0092B-C50C-407E-A947-70E740481C1C}">
                <a14:useLocalDpi xmlns:a14="http://schemas.microsoft.com/office/drawing/2010/main" val="0"/>
              </a:ext>
            </a:extLst>
          </a:blip>
          <a:stretch>
            <a:fillRect/>
          </a:stretch>
        </p:blipFill>
        <p:spPr>
          <a:xfrm>
            <a:off x="7044724" y="2293048"/>
            <a:ext cx="5634128" cy="2293065"/>
          </a:xfrm>
          <a:prstGeom prst="rect">
            <a:avLst/>
          </a:prstGeom>
          <a:ln w="12700">
            <a:miter lim="400000"/>
            <a:headEnd/>
            <a:tailEnd/>
          </a:ln>
        </p:spPr>
      </p:pic>
      <p:pic>
        <p:nvPicPr>
          <p:cNvPr id="7170" name="Picture 2" descr="C:\Users\Administrator\Desktop\240450-13021PU6476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98256" y="4676591"/>
            <a:ext cx="2762873" cy="199434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Administrator\Desktop\240420-14061Z935353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44725" y="4676591"/>
            <a:ext cx="2750446" cy="199434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p:nvGrpSpPr>
        <p:grpSpPr>
          <a:xfrm>
            <a:off x="2305751" y="2293049"/>
            <a:ext cx="1594497" cy="741951"/>
            <a:chOff x="4065694" y="3960217"/>
            <a:chExt cx="2811555" cy="1281388"/>
          </a:xfrm>
        </p:grpSpPr>
        <p:sp>
          <p:nvSpPr>
            <p:cNvPr id="20" name="Rounded Rectangle 43"/>
            <p:cNvSpPr/>
            <p:nvPr/>
          </p:nvSpPr>
          <p:spPr>
            <a:xfrm>
              <a:off x="4081294" y="3961259"/>
              <a:ext cx="2230265" cy="557566"/>
            </a:xfrm>
            <a:prstGeom prst="roundRect">
              <a:avLst>
                <a:gd name="adj" fmla="val 46832"/>
              </a:avLst>
            </a:prstGeom>
            <a:gradFill>
              <a:gsLst>
                <a:gs pos="5000">
                  <a:srgbClr val="E00E0E"/>
                </a:gs>
                <a:gs pos="100000">
                  <a:srgbClr val="B7080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TextBox 20"/>
            <p:cNvSpPr txBox="1"/>
            <p:nvPr/>
          </p:nvSpPr>
          <p:spPr>
            <a:xfrm>
              <a:off x="4306123" y="3960217"/>
              <a:ext cx="2005435" cy="558123"/>
            </a:xfrm>
            <a:prstGeom prst="rect">
              <a:avLst/>
            </a:prstGeom>
            <a:noFill/>
          </p:spPr>
          <p:txBody>
            <a:bodyPr wrap="square" rtlCol="0">
              <a:spAutoFit/>
            </a:bodyPr>
            <a:lstStyle/>
            <a:p>
              <a:r>
                <a:rPr lang="zh-CN" altLang="en-US" sz="1500" dirty="0">
                  <a:solidFill>
                    <a:schemeClr val="bg1"/>
                  </a:solidFill>
                  <a:latin typeface="思源黑体 CN Medium" pitchFamily="34" charset="-122"/>
                  <a:ea typeface="思源黑体 CN Medium" pitchFamily="34" charset="-122"/>
                </a:rPr>
                <a:t>添加内容</a:t>
              </a:r>
              <a:endParaRPr lang="id-ID" sz="1500" dirty="0">
                <a:solidFill>
                  <a:schemeClr val="bg1"/>
                </a:solidFill>
                <a:latin typeface="思源黑体 CN Medium" pitchFamily="34" charset="-122"/>
                <a:ea typeface="思源黑体 CN Medium" pitchFamily="34" charset="-122"/>
              </a:endParaRPr>
            </a:p>
          </p:txBody>
        </p:sp>
        <p:sp>
          <p:nvSpPr>
            <p:cNvPr id="22" name="TextBox 21"/>
            <p:cNvSpPr txBox="1"/>
            <p:nvPr/>
          </p:nvSpPr>
          <p:spPr>
            <a:xfrm>
              <a:off x="4065694" y="4630327"/>
              <a:ext cx="2811555" cy="611278"/>
            </a:xfrm>
            <a:prstGeom prst="rect">
              <a:avLst/>
            </a:prstGeom>
            <a:noFill/>
          </p:spPr>
          <p:txBody>
            <a:bodyPr wrap="square" rtlCol="0">
              <a:spAutoFit/>
            </a:bodyPr>
            <a:lstStyle/>
            <a:p>
              <a:r>
                <a:rPr lang="en-US" altLang="zh-CN" sz="1700" dirty="0">
                  <a:solidFill>
                    <a:schemeClr val="tx1">
                      <a:lumMod val="75000"/>
                      <a:lumOff val="25000"/>
                    </a:schemeClr>
                  </a:solidFill>
                  <a:latin typeface="方正兰亭纤黑_GBK" panose="02000000000000000000" pitchFamily="2" charset="-122"/>
                  <a:ea typeface="方正兰亭纤黑_GBK" panose="02000000000000000000" pitchFamily="2" charset="-122"/>
                </a:rPr>
                <a:t>Add Content</a:t>
              </a:r>
              <a:endParaRPr lang="zh-CN" altLang="en-US" sz="1700" dirty="0">
                <a:solidFill>
                  <a:schemeClr val="tx1">
                    <a:lumMod val="75000"/>
                    <a:lumOff val="25000"/>
                  </a:schemeClr>
                </a:solidFill>
                <a:latin typeface="方正兰亭纤黑_GBK" panose="02000000000000000000" pitchFamily="2" charset="-122"/>
                <a:ea typeface="方正兰亭纤黑_GBK" panose="02000000000000000000" pitchFamily="2" charset="-122"/>
              </a:endParaRPr>
            </a:p>
          </p:txBody>
        </p:sp>
      </p:grpSp>
      <p:sp>
        <p:nvSpPr>
          <p:cNvPr id="30" name="TextBox 29"/>
          <p:cNvSpPr txBox="1"/>
          <p:nvPr/>
        </p:nvSpPr>
        <p:spPr>
          <a:xfrm>
            <a:off x="1833509" y="3169976"/>
            <a:ext cx="553631" cy="711838"/>
          </a:xfrm>
          <a:prstGeom prst="rect">
            <a:avLst/>
          </a:prstGeom>
          <a:noFill/>
        </p:spPr>
        <p:txBody>
          <a:bodyPr wrap="square" lIns="49634" tIns="24817" rIns="49634" bIns="24817" rtlCol="0">
            <a:spAutoFit/>
          </a:bodyPr>
          <a:lstStyle/>
          <a:p>
            <a:r>
              <a:rPr lang="id-ID" sz="4300" dirty="0">
                <a:solidFill>
                  <a:srgbClr val="D60C0C"/>
                </a:solidFill>
                <a:latin typeface="+mj-lt"/>
              </a:rPr>
              <a:t>1</a:t>
            </a:r>
            <a:r>
              <a:rPr lang="en-US" sz="4300" dirty="0">
                <a:solidFill>
                  <a:srgbClr val="D60C0C"/>
                </a:solidFill>
                <a:latin typeface="+mj-lt"/>
              </a:rPr>
              <a:t>.</a:t>
            </a:r>
            <a:endParaRPr lang="id-ID" sz="4300" dirty="0">
              <a:solidFill>
                <a:srgbClr val="D60C0C"/>
              </a:solidFill>
              <a:latin typeface="+mj-lt"/>
            </a:endParaRPr>
          </a:p>
        </p:txBody>
      </p:sp>
      <p:sp>
        <p:nvSpPr>
          <p:cNvPr id="31" name="Rectangle 19"/>
          <p:cNvSpPr/>
          <p:nvPr/>
        </p:nvSpPr>
        <p:spPr>
          <a:xfrm>
            <a:off x="2314598" y="3252401"/>
            <a:ext cx="3925109" cy="881115"/>
          </a:xfrm>
          <a:prstGeom prst="rect">
            <a:avLst/>
          </a:prstGeom>
        </p:spPr>
        <p:txBody>
          <a:bodyPr wrap="square" lIns="49634" tIns="24817" rIns="49634" bIns="24817">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在此框中选择粘贴，并选择只保留文字。您的内容打在这里，或者通过复制您的文本后，在此框您的内容打在这里，或者通过复制您的文本后，</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1833509" y="4378285"/>
            <a:ext cx="553631" cy="711838"/>
          </a:xfrm>
          <a:prstGeom prst="rect">
            <a:avLst/>
          </a:prstGeom>
          <a:noFill/>
        </p:spPr>
        <p:txBody>
          <a:bodyPr wrap="square" lIns="49634" tIns="24817" rIns="49634" bIns="24817" rtlCol="0">
            <a:spAutoFit/>
          </a:bodyPr>
          <a:lstStyle/>
          <a:p>
            <a:r>
              <a:rPr lang="en-US" sz="4300" dirty="0">
                <a:solidFill>
                  <a:srgbClr val="D60C0C"/>
                </a:solidFill>
                <a:latin typeface="+mj-lt"/>
              </a:rPr>
              <a:t>2.</a:t>
            </a:r>
            <a:endParaRPr lang="id-ID" sz="4300" dirty="0">
              <a:solidFill>
                <a:srgbClr val="D60C0C"/>
              </a:solidFill>
              <a:latin typeface="+mj-lt"/>
            </a:endParaRPr>
          </a:p>
        </p:txBody>
      </p:sp>
      <p:sp>
        <p:nvSpPr>
          <p:cNvPr id="35" name="Rectangle 19"/>
          <p:cNvSpPr/>
          <p:nvPr/>
        </p:nvSpPr>
        <p:spPr>
          <a:xfrm>
            <a:off x="2314598" y="4460712"/>
            <a:ext cx="3925109" cy="881115"/>
          </a:xfrm>
          <a:prstGeom prst="rect">
            <a:avLst/>
          </a:prstGeom>
        </p:spPr>
        <p:txBody>
          <a:bodyPr wrap="square" lIns="49634" tIns="24817" rIns="49634" bIns="24817">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在此框中选择粘贴，并选择只保留文字。您的内容打在这里，或者通过复制您的文本后，在此框您的内容打在这里，或者通过复制您的文本后，</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1833509" y="5587415"/>
            <a:ext cx="553631" cy="711838"/>
          </a:xfrm>
          <a:prstGeom prst="rect">
            <a:avLst/>
          </a:prstGeom>
          <a:noFill/>
        </p:spPr>
        <p:txBody>
          <a:bodyPr wrap="square" lIns="49634" tIns="24817" rIns="49634" bIns="24817" rtlCol="0">
            <a:spAutoFit/>
          </a:bodyPr>
          <a:lstStyle/>
          <a:p>
            <a:r>
              <a:rPr lang="en-US" sz="4300" dirty="0">
                <a:solidFill>
                  <a:srgbClr val="D60C0C"/>
                </a:solidFill>
                <a:latin typeface="+mj-lt"/>
              </a:rPr>
              <a:t>3.</a:t>
            </a:r>
            <a:endParaRPr lang="id-ID" sz="4300" dirty="0">
              <a:solidFill>
                <a:srgbClr val="D60C0C"/>
              </a:solidFill>
              <a:latin typeface="+mj-lt"/>
            </a:endParaRPr>
          </a:p>
        </p:txBody>
      </p:sp>
      <p:sp>
        <p:nvSpPr>
          <p:cNvPr id="37" name="Rectangle 19"/>
          <p:cNvSpPr/>
          <p:nvPr/>
        </p:nvSpPr>
        <p:spPr>
          <a:xfrm>
            <a:off x="2314598" y="5669841"/>
            <a:ext cx="3925109" cy="881115"/>
          </a:xfrm>
          <a:prstGeom prst="rect">
            <a:avLst/>
          </a:prstGeom>
        </p:spPr>
        <p:txBody>
          <a:bodyPr wrap="square" lIns="49634" tIns="24817" rIns="49634" bIns="24817">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在此框中选择粘贴，并选择只保留文字。您的内容打在这里，或者通过复制您的文本后，在此框您的内容打在这里，或者通过复制您的文本后，</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7172" name="直接连接符 7171"/>
          <p:cNvCxnSpPr/>
          <p:nvPr/>
        </p:nvCxnSpPr>
        <p:spPr>
          <a:xfrm>
            <a:off x="1980889" y="4294366"/>
            <a:ext cx="4258816" cy="0"/>
          </a:xfrm>
          <a:prstGeom prst="line">
            <a:avLst/>
          </a:prstGeom>
          <a:ln>
            <a:solidFill>
              <a:srgbClr val="D60C0C"/>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1980889" y="5528397"/>
            <a:ext cx="4258816" cy="0"/>
          </a:xfrm>
          <a:prstGeom prst="line">
            <a:avLst/>
          </a:prstGeom>
          <a:ln>
            <a:solidFill>
              <a:srgbClr val="D60C0C"/>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7171"/>
                                        </p:tgtEl>
                                        <p:attrNameLst>
                                          <p:attrName>style.visibility</p:attrName>
                                        </p:attrNameLst>
                                      </p:cBhvr>
                                      <p:to>
                                        <p:strVal val="visible"/>
                                      </p:to>
                                    </p:set>
                                    <p:anim calcmode="lin" valueType="num">
                                      <p:cBhvr>
                                        <p:cTn id="21" dur="500" fill="hold"/>
                                        <p:tgtEl>
                                          <p:spTgt spid="7171"/>
                                        </p:tgtEl>
                                        <p:attrNameLst>
                                          <p:attrName>ppt_w</p:attrName>
                                        </p:attrNameLst>
                                      </p:cBhvr>
                                      <p:tavLst>
                                        <p:tav tm="0">
                                          <p:val>
                                            <p:fltVal val="0"/>
                                          </p:val>
                                        </p:tav>
                                        <p:tav tm="100000">
                                          <p:val>
                                            <p:strVal val="#ppt_w"/>
                                          </p:val>
                                        </p:tav>
                                      </p:tavLst>
                                    </p:anim>
                                    <p:anim calcmode="lin" valueType="num">
                                      <p:cBhvr>
                                        <p:cTn id="22" dur="500" fill="hold"/>
                                        <p:tgtEl>
                                          <p:spTgt spid="7171"/>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7170"/>
                                        </p:tgtEl>
                                        <p:attrNameLst>
                                          <p:attrName>style.visibility</p:attrName>
                                        </p:attrNameLst>
                                      </p:cBhvr>
                                      <p:to>
                                        <p:strVal val="visible"/>
                                      </p:to>
                                    </p:set>
                                    <p:anim calcmode="lin" valueType="num">
                                      <p:cBhvr>
                                        <p:cTn id="25" dur="500" fill="hold"/>
                                        <p:tgtEl>
                                          <p:spTgt spid="7170"/>
                                        </p:tgtEl>
                                        <p:attrNameLst>
                                          <p:attrName>ppt_w</p:attrName>
                                        </p:attrNameLst>
                                      </p:cBhvr>
                                      <p:tavLst>
                                        <p:tav tm="0">
                                          <p:val>
                                            <p:fltVal val="0"/>
                                          </p:val>
                                        </p:tav>
                                        <p:tav tm="100000">
                                          <p:val>
                                            <p:strVal val="#ppt_w"/>
                                          </p:val>
                                        </p:tav>
                                      </p:tavLst>
                                    </p:anim>
                                    <p:anim calcmode="lin" valueType="num">
                                      <p:cBhvr>
                                        <p:cTn id="26" dur="500" fill="hold"/>
                                        <p:tgtEl>
                                          <p:spTgt spid="7170"/>
                                        </p:tgtEl>
                                        <p:attrNameLst>
                                          <p:attrName>ppt_h</p:attrName>
                                        </p:attrNameLst>
                                      </p:cBhvr>
                                      <p:tavLst>
                                        <p:tav tm="0">
                                          <p:val>
                                            <p:fltVal val="0"/>
                                          </p:val>
                                        </p:tav>
                                        <p:tav tm="100000">
                                          <p:val>
                                            <p:strVal val="#ppt_h"/>
                                          </p:val>
                                        </p:tav>
                                      </p:tavLst>
                                    </p:anim>
                                  </p:childTnLst>
                                </p:cTn>
                              </p:par>
                            </p:childTnLst>
                          </p:cTn>
                        </p:par>
                        <p:par>
                          <p:cTn id="27" fill="hold">
                            <p:stCondLst>
                              <p:cond delay="1500"/>
                            </p:stCondLst>
                            <p:childTnLst>
                              <p:par>
                                <p:cTn id="28" presetID="14" presetClass="entr" presetSubtype="1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randombar(horizontal)">
                                      <p:cBhvr>
                                        <p:cTn id="30" dur="500"/>
                                        <p:tgtEl>
                                          <p:spTgt spid="3"/>
                                        </p:tgtEl>
                                      </p:cBhvr>
                                    </p:animEffect>
                                  </p:childTnLst>
                                </p:cTn>
                              </p:par>
                            </p:childTnLst>
                          </p:cTn>
                        </p:par>
                        <p:par>
                          <p:cTn id="31" fill="hold">
                            <p:stCondLst>
                              <p:cond delay="2000"/>
                            </p:stCondLst>
                            <p:childTnLst>
                              <p:par>
                                <p:cTn id="32" presetID="14" presetClass="entr" presetSubtype="10"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randombar(horizontal)">
                                      <p:cBhvr>
                                        <p:cTn id="34" dur="500"/>
                                        <p:tgtEl>
                                          <p:spTgt spid="30"/>
                                        </p:tgtEl>
                                      </p:cBhvr>
                                    </p:animEffect>
                                  </p:childTnLst>
                                </p:cTn>
                              </p:par>
                            </p:childTnLst>
                          </p:cTn>
                        </p:par>
                        <p:par>
                          <p:cTn id="35" fill="hold">
                            <p:stCondLst>
                              <p:cond delay="2500"/>
                            </p:stCondLst>
                            <p:childTnLst>
                              <p:par>
                                <p:cTn id="36" presetID="12" presetClass="entr" presetSubtype="4"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500"/>
                                        <p:tgtEl>
                                          <p:spTgt spid="31"/>
                                        </p:tgtEl>
                                        <p:attrNameLst>
                                          <p:attrName>ppt_y</p:attrName>
                                        </p:attrNameLst>
                                      </p:cBhvr>
                                      <p:tavLst>
                                        <p:tav tm="0">
                                          <p:val>
                                            <p:strVal val="#ppt_y+#ppt_h*1.125000"/>
                                          </p:val>
                                        </p:tav>
                                        <p:tav tm="100000">
                                          <p:val>
                                            <p:strVal val="#ppt_y"/>
                                          </p:val>
                                        </p:tav>
                                      </p:tavLst>
                                    </p:anim>
                                    <p:animEffect transition="in" filter="wipe(up)">
                                      <p:cBhvr>
                                        <p:cTn id="39" dur="500"/>
                                        <p:tgtEl>
                                          <p:spTgt spid="31"/>
                                        </p:tgtEl>
                                      </p:cBhvr>
                                    </p:animEffect>
                                  </p:childTnLst>
                                </p:cTn>
                              </p:par>
                            </p:childTnLst>
                          </p:cTn>
                        </p:par>
                        <p:par>
                          <p:cTn id="40" fill="hold">
                            <p:stCondLst>
                              <p:cond delay="3000"/>
                            </p:stCondLst>
                            <p:childTnLst>
                              <p:par>
                                <p:cTn id="41" presetID="12" presetClass="entr" presetSubtype="4" fill="hold" nodeType="afterEffect">
                                  <p:stCondLst>
                                    <p:cond delay="0"/>
                                  </p:stCondLst>
                                  <p:childTnLst>
                                    <p:set>
                                      <p:cBhvr>
                                        <p:cTn id="42" dur="1" fill="hold">
                                          <p:stCondLst>
                                            <p:cond delay="0"/>
                                          </p:stCondLst>
                                        </p:cTn>
                                        <p:tgtEl>
                                          <p:spTgt spid="7172"/>
                                        </p:tgtEl>
                                        <p:attrNameLst>
                                          <p:attrName>style.visibility</p:attrName>
                                        </p:attrNameLst>
                                      </p:cBhvr>
                                      <p:to>
                                        <p:strVal val="visible"/>
                                      </p:to>
                                    </p:set>
                                    <p:anim calcmode="lin" valueType="num">
                                      <p:cBhvr additive="base">
                                        <p:cTn id="43" dur="500"/>
                                        <p:tgtEl>
                                          <p:spTgt spid="7172"/>
                                        </p:tgtEl>
                                        <p:attrNameLst>
                                          <p:attrName>ppt_y</p:attrName>
                                        </p:attrNameLst>
                                      </p:cBhvr>
                                      <p:tavLst>
                                        <p:tav tm="0">
                                          <p:val>
                                            <p:strVal val="#ppt_y+#ppt_h*1.125000"/>
                                          </p:val>
                                        </p:tav>
                                        <p:tav tm="100000">
                                          <p:val>
                                            <p:strVal val="#ppt_y"/>
                                          </p:val>
                                        </p:tav>
                                      </p:tavLst>
                                    </p:anim>
                                    <p:animEffect transition="in" filter="wipe(up)">
                                      <p:cBhvr>
                                        <p:cTn id="44" dur="500"/>
                                        <p:tgtEl>
                                          <p:spTgt spid="7172"/>
                                        </p:tgtEl>
                                      </p:cBhvr>
                                    </p:animEffect>
                                  </p:childTnLst>
                                </p:cTn>
                              </p:par>
                            </p:childTnLst>
                          </p:cTn>
                        </p:par>
                        <p:par>
                          <p:cTn id="45" fill="hold">
                            <p:stCondLst>
                              <p:cond delay="3500"/>
                            </p:stCondLst>
                            <p:childTnLst>
                              <p:par>
                                <p:cTn id="46" presetID="14" presetClass="entr" presetSubtype="1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randombar(horizontal)">
                                      <p:cBhvr>
                                        <p:cTn id="48" dur="500"/>
                                        <p:tgtEl>
                                          <p:spTgt spid="34"/>
                                        </p:tgtEl>
                                      </p:cBhvr>
                                    </p:animEffect>
                                  </p:childTnLst>
                                </p:cTn>
                              </p:par>
                            </p:childTnLst>
                          </p:cTn>
                        </p:par>
                        <p:par>
                          <p:cTn id="49" fill="hold">
                            <p:stCondLst>
                              <p:cond delay="4000"/>
                            </p:stCondLst>
                            <p:childTnLst>
                              <p:par>
                                <p:cTn id="50" presetID="12" presetClass="entr" presetSubtype="4"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additive="base">
                                        <p:cTn id="52" dur="500"/>
                                        <p:tgtEl>
                                          <p:spTgt spid="35"/>
                                        </p:tgtEl>
                                        <p:attrNameLst>
                                          <p:attrName>ppt_y</p:attrName>
                                        </p:attrNameLst>
                                      </p:cBhvr>
                                      <p:tavLst>
                                        <p:tav tm="0">
                                          <p:val>
                                            <p:strVal val="#ppt_y+#ppt_h*1.125000"/>
                                          </p:val>
                                        </p:tav>
                                        <p:tav tm="100000">
                                          <p:val>
                                            <p:strVal val="#ppt_y"/>
                                          </p:val>
                                        </p:tav>
                                      </p:tavLst>
                                    </p:anim>
                                    <p:animEffect transition="in" filter="wipe(up)">
                                      <p:cBhvr>
                                        <p:cTn id="53" dur="500"/>
                                        <p:tgtEl>
                                          <p:spTgt spid="35"/>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p:tgtEl>
                                          <p:spTgt spid="43"/>
                                        </p:tgtEl>
                                        <p:attrNameLst>
                                          <p:attrName>ppt_y</p:attrName>
                                        </p:attrNameLst>
                                      </p:cBhvr>
                                      <p:tavLst>
                                        <p:tav tm="0">
                                          <p:val>
                                            <p:strVal val="#ppt_y+#ppt_h*1.125000"/>
                                          </p:val>
                                        </p:tav>
                                        <p:tav tm="100000">
                                          <p:val>
                                            <p:strVal val="#ppt_y"/>
                                          </p:val>
                                        </p:tav>
                                      </p:tavLst>
                                    </p:anim>
                                    <p:animEffect transition="in" filter="wipe(up)">
                                      <p:cBhvr>
                                        <p:cTn id="58" dur="500"/>
                                        <p:tgtEl>
                                          <p:spTgt spid="43"/>
                                        </p:tgtEl>
                                      </p:cBhvr>
                                    </p:animEffect>
                                  </p:childTnLst>
                                </p:cTn>
                              </p:par>
                            </p:childTnLst>
                          </p:cTn>
                        </p:par>
                        <p:par>
                          <p:cTn id="59" fill="hold">
                            <p:stCondLst>
                              <p:cond delay="5000"/>
                            </p:stCondLst>
                            <p:childTnLst>
                              <p:par>
                                <p:cTn id="60" presetID="14" presetClass="entr" presetSubtype="1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randombar(horizontal)">
                                      <p:cBhvr>
                                        <p:cTn id="62" dur="500"/>
                                        <p:tgtEl>
                                          <p:spTgt spid="36"/>
                                        </p:tgtEl>
                                      </p:cBhvr>
                                    </p:animEffect>
                                  </p:childTnLst>
                                </p:cTn>
                              </p:par>
                            </p:childTnLst>
                          </p:cTn>
                        </p:par>
                        <p:par>
                          <p:cTn id="63" fill="hold">
                            <p:stCondLst>
                              <p:cond delay="5500"/>
                            </p:stCondLst>
                            <p:childTnLst>
                              <p:par>
                                <p:cTn id="64" presetID="12" presetClass="entr" presetSubtype="4" fill="hold" grpId="0" nodeType="afterEffect">
                                  <p:stCondLst>
                                    <p:cond delay="0"/>
                                  </p:stCondLst>
                                  <p:childTnLst>
                                    <p:set>
                                      <p:cBhvr>
                                        <p:cTn id="65" dur="1" fill="hold">
                                          <p:stCondLst>
                                            <p:cond delay="0"/>
                                          </p:stCondLst>
                                        </p:cTn>
                                        <p:tgtEl>
                                          <p:spTgt spid="37"/>
                                        </p:tgtEl>
                                        <p:attrNameLst>
                                          <p:attrName>style.visibility</p:attrName>
                                        </p:attrNameLst>
                                      </p:cBhvr>
                                      <p:to>
                                        <p:strVal val="visible"/>
                                      </p:to>
                                    </p:set>
                                    <p:anim calcmode="lin" valueType="num">
                                      <p:cBhvr additive="base">
                                        <p:cTn id="66" dur="500"/>
                                        <p:tgtEl>
                                          <p:spTgt spid="37"/>
                                        </p:tgtEl>
                                        <p:attrNameLst>
                                          <p:attrName>ppt_y</p:attrName>
                                        </p:attrNameLst>
                                      </p:cBhvr>
                                      <p:tavLst>
                                        <p:tav tm="0">
                                          <p:val>
                                            <p:strVal val="#ppt_y+#ppt_h*1.125000"/>
                                          </p:val>
                                        </p:tav>
                                        <p:tav tm="100000">
                                          <p:val>
                                            <p:strVal val="#ppt_y"/>
                                          </p:val>
                                        </p:tav>
                                      </p:tavLst>
                                    </p:anim>
                                    <p:animEffect transition="in" filter="wipe(up)">
                                      <p:cBhvr>
                                        <p:cTn id="6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0" grpId="0"/>
      <p:bldP spid="31" grpId="0"/>
      <p:bldP spid="34" grpId="0"/>
      <p:bldP spid="35" grpId="0"/>
      <p:bldP spid="36"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平行四边形 9"/>
          <p:cNvSpPr/>
          <p:nvPr/>
        </p:nvSpPr>
        <p:spPr>
          <a:xfrm>
            <a:off x="755768" y="1042225"/>
            <a:ext cx="1822355" cy="275090"/>
          </a:xfrm>
          <a:prstGeom prst="parallelogram">
            <a:avLst>
              <a:gd name="adj" fmla="val 35443"/>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r>
              <a:rPr lang="en-US" altLang="zh-CN" sz="1700" dirty="0">
                <a:solidFill>
                  <a:schemeClr val="bg1"/>
                </a:solidFill>
                <a:latin typeface="DIN Mittelschrift Std" pitchFamily="50" charset="0"/>
                <a:cs typeface="Raavi" panose="020B0502040204020203" pitchFamily="34" charset="0"/>
              </a:rPr>
              <a:t>COMPANY</a:t>
            </a:r>
          </a:p>
        </p:txBody>
      </p:sp>
      <p:grpSp>
        <p:nvGrpSpPr>
          <p:cNvPr id="4" name="组合 3"/>
          <p:cNvGrpSpPr/>
          <p:nvPr/>
        </p:nvGrpSpPr>
        <p:grpSpPr>
          <a:xfrm>
            <a:off x="-346843" y="334599"/>
            <a:ext cx="3430341" cy="578494"/>
            <a:chOff x="-611583" y="577868"/>
            <a:chExt cx="6048672" cy="999091"/>
          </a:xfrm>
        </p:grpSpPr>
        <p:sp>
          <p:nvSpPr>
            <p:cNvPr id="11" name="对角圆角矩形 10"/>
            <p:cNvSpPr/>
            <p:nvPr/>
          </p:nvSpPr>
          <p:spPr>
            <a:xfrm>
              <a:off x="-611583" y="577868"/>
              <a:ext cx="6048672" cy="999091"/>
            </a:xfrm>
            <a:prstGeom prst="round2DiagRect">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1164295" y="773281"/>
              <a:ext cx="3948253" cy="770743"/>
            </a:xfrm>
            <a:prstGeom prst="rect">
              <a:avLst/>
            </a:prstGeom>
            <a:noFill/>
          </p:spPr>
          <p:txBody>
            <a:bodyPr wrap="square" rtlCol="0">
              <a:spAutoFit/>
            </a:bodyPr>
            <a:lstStyle/>
            <a:p>
              <a:pPr lvl="0" algn="ctr"/>
              <a:r>
                <a:rPr lang="zh-CN" altLang="en-US" sz="2300" dirty="0">
                  <a:solidFill>
                    <a:prstClr val="white"/>
                  </a:solidFill>
                  <a:latin typeface="思源黑体 CN Medium" pitchFamily="34" charset="-122"/>
                  <a:ea typeface="思源黑体 CN Medium" pitchFamily="34" charset="-122"/>
                </a:rPr>
                <a:t>竞争对手</a:t>
              </a:r>
            </a:p>
          </p:txBody>
        </p:sp>
      </p:grpSp>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rcRect l="14647" t="5339" r="29017" b="9750"/>
          <a:stretch>
            <a:fillRect/>
          </a:stretch>
        </p:blipFill>
        <p:spPr>
          <a:xfrm>
            <a:off x="6137897" y="3668955"/>
            <a:ext cx="1839798" cy="1793591"/>
          </a:xfrm>
          <a:prstGeom prst="rect">
            <a:avLst/>
          </a:prstGeom>
        </p:spPr>
      </p:pic>
      <p:pic>
        <p:nvPicPr>
          <p:cNvPr id="56" name="图片 55"/>
          <p:cNvPicPr>
            <a:picLocks noChangeAspect="1"/>
          </p:cNvPicPr>
          <p:nvPr/>
        </p:nvPicPr>
        <p:blipFill>
          <a:blip r:embed="rId4" cstate="print">
            <a:extLst>
              <a:ext uri="{28A0092B-C50C-407E-A947-70E740481C1C}">
                <a14:useLocalDpi xmlns:a14="http://schemas.microsoft.com/office/drawing/2010/main" val="0"/>
              </a:ext>
            </a:extLst>
          </a:blip>
          <a:srcRect l="29290" t="856" r="11339" b="2816"/>
          <a:stretch>
            <a:fillRect/>
          </a:stretch>
        </p:blipFill>
        <p:spPr>
          <a:xfrm>
            <a:off x="10421884" y="3676916"/>
            <a:ext cx="1823445" cy="1813214"/>
          </a:xfrm>
          <a:prstGeom prst="rect">
            <a:avLst/>
          </a:prstGeom>
        </p:spPr>
      </p:pic>
      <p:pic>
        <p:nvPicPr>
          <p:cNvPr id="57" name="图片 56"/>
          <p:cNvPicPr>
            <a:picLocks noChangeAspect="1"/>
          </p:cNvPicPr>
          <p:nvPr/>
        </p:nvPicPr>
        <p:blipFill>
          <a:blip r:embed="rId5" cstate="print">
            <a:extLst>
              <a:ext uri="{28A0092B-C50C-407E-A947-70E740481C1C}">
                <a14:useLocalDpi xmlns:a14="http://schemas.microsoft.com/office/drawing/2010/main" val="0"/>
              </a:ext>
            </a:extLst>
          </a:blip>
          <a:srcRect l="3594" t="8271" r="66777" b="33459"/>
          <a:stretch>
            <a:fillRect/>
          </a:stretch>
        </p:blipFill>
        <p:spPr>
          <a:xfrm>
            <a:off x="8317156" y="3676033"/>
            <a:ext cx="1791866" cy="1814097"/>
          </a:xfrm>
          <a:custGeom>
            <a:avLst/>
            <a:gdLst>
              <a:gd name="connsiteX0" fmla="*/ 0 w 1856167"/>
              <a:gd name="connsiteY0" fmla="*/ 0 h 2428892"/>
              <a:gd name="connsiteX1" fmla="*/ 1856167 w 1856167"/>
              <a:gd name="connsiteY1" fmla="*/ 0 h 2428892"/>
              <a:gd name="connsiteX2" fmla="*/ 1856167 w 1856167"/>
              <a:gd name="connsiteY2" fmla="*/ 2428892 h 2428892"/>
              <a:gd name="connsiteX3" fmla="*/ 0 w 1856167"/>
              <a:gd name="connsiteY3" fmla="*/ 2428892 h 2428892"/>
            </a:gdLst>
            <a:ahLst/>
            <a:cxnLst>
              <a:cxn ang="0">
                <a:pos x="connsiteX0" y="connsiteY0"/>
              </a:cxn>
              <a:cxn ang="0">
                <a:pos x="connsiteX1" y="connsiteY1"/>
              </a:cxn>
              <a:cxn ang="0">
                <a:pos x="connsiteX2" y="connsiteY2"/>
              </a:cxn>
              <a:cxn ang="0">
                <a:pos x="connsiteX3" y="connsiteY3"/>
              </a:cxn>
            </a:cxnLst>
            <a:rect l="l" t="t" r="r" b="b"/>
            <a:pathLst>
              <a:path w="1856167" h="2428892">
                <a:moveTo>
                  <a:pt x="0" y="0"/>
                </a:moveTo>
                <a:lnTo>
                  <a:pt x="1856167" y="0"/>
                </a:lnTo>
                <a:lnTo>
                  <a:pt x="1856167" y="2428892"/>
                </a:lnTo>
                <a:lnTo>
                  <a:pt x="0" y="2428892"/>
                </a:lnTo>
                <a:close/>
              </a:path>
            </a:pathLst>
          </a:custGeom>
        </p:spPr>
      </p:pic>
      <p:grpSp>
        <p:nvGrpSpPr>
          <p:cNvPr id="58" name="组合 57"/>
          <p:cNvGrpSpPr/>
          <p:nvPr/>
        </p:nvGrpSpPr>
        <p:grpSpPr>
          <a:xfrm>
            <a:off x="1548977" y="6412918"/>
            <a:ext cx="10696351" cy="992578"/>
            <a:chOff x="1379715" y="3986755"/>
            <a:chExt cx="6588710" cy="595891"/>
          </a:xfrm>
          <a:solidFill>
            <a:schemeClr val="bg1">
              <a:lumMod val="50000"/>
            </a:schemeClr>
          </a:solidFill>
        </p:grpSpPr>
        <p:sp>
          <p:nvSpPr>
            <p:cNvPr id="59" name="矩形 58"/>
            <p:cNvSpPr/>
            <p:nvPr/>
          </p:nvSpPr>
          <p:spPr>
            <a:xfrm>
              <a:off x="1379715" y="3988433"/>
              <a:ext cx="6588710" cy="5040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TextBox 59"/>
            <p:cNvSpPr txBox="1"/>
            <p:nvPr/>
          </p:nvSpPr>
          <p:spPr>
            <a:xfrm>
              <a:off x="2711261" y="3986755"/>
              <a:ext cx="4042327" cy="595891"/>
            </a:xfrm>
            <a:prstGeom prst="rect">
              <a:avLst/>
            </a:prstGeom>
            <a:noFill/>
          </p:spPr>
          <p:txBody>
            <a:bodyPr wrap="square" rtlCol="0">
              <a:spAutoFit/>
            </a:bodyPr>
            <a:lstStyle/>
            <a:p>
              <a:pPr algn="ctr">
                <a:lnSpc>
                  <a:spcPct val="15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50000"/>
                </a:lnSpc>
              </a:pPr>
              <a:endParaRPr lang="en-US" altLang="zh-CN" sz="1300" dirty="0">
                <a:solidFill>
                  <a:schemeClr val="bg1"/>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1753859" y="2042884"/>
            <a:ext cx="1594497" cy="741951"/>
            <a:chOff x="2948535" y="3672185"/>
            <a:chExt cx="2811555" cy="1281388"/>
          </a:xfrm>
        </p:grpSpPr>
        <p:sp>
          <p:nvSpPr>
            <p:cNvPr id="61" name="Rounded Rectangle 43"/>
            <p:cNvSpPr/>
            <p:nvPr/>
          </p:nvSpPr>
          <p:spPr>
            <a:xfrm>
              <a:off x="2964135" y="3673227"/>
              <a:ext cx="2230265" cy="557566"/>
            </a:xfrm>
            <a:prstGeom prst="roundRect">
              <a:avLst>
                <a:gd name="adj" fmla="val 46832"/>
              </a:avLst>
            </a:prstGeom>
            <a:gradFill>
              <a:gsLst>
                <a:gs pos="5000">
                  <a:srgbClr val="E00E0E"/>
                </a:gs>
                <a:gs pos="100000">
                  <a:srgbClr val="B7080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2" name="TextBox 61"/>
            <p:cNvSpPr txBox="1"/>
            <p:nvPr/>
          </p:nvSpPr>
          <p:spPr>
            <a:xfrm>
              <a:off x="3188964" y="3672185"/>
              <a:ext cx="2104105" cy="558123"/>
            </a:xfrm>
            <a:prstGeom prst="rect">
              <a:avLst/>
            </a:prstGeom>
            <a:noFill/>
          </p:spPr>
          <p:txBody>
            <a:bodyPr wrap="square" rtlCol="0">
              <a:spAutoFit/>
            </a:bodyPr>
            <a:lstStyle/>
            <a:p>
              <a:r>
                <a:rPr lang="zh-CN" altLang="en-US" sz="1500" dirty="0">
                  <a:solidFill>
                    <a:schemeClr val="bg1"/>
                  </a:solidFill>
                  <a:latin typeface="思源黑体 CN Medium" pitchFamily="34" charset="-122"/>
                  <a:ea typeface="思源黑体 CN Medium" pitchFamily="34" charset="-122"/>
                </a:rPr>
                <a:t>分析概况</a:t>
              </a:r>
              <a:endParaRPr lang="id-ID" sz="1500" dirty="0">
                <a:solidFill>
                  <a:schemeClr val="bg1"/>
                </a:solidFill>
                <a:latin typeface="思源黑体 CN Medium" pitchFamily="34" charset="-122"/>
                <a:ea typeface="思源黑体 CN Medium" pitchFamily="34" charset="-122"/>
              </a:endParaRPr>
            </a:p>
          </p:txBody>
        </p:sp>
        <p:sp>
          <p:nvSpPr>
            <p:cNvPr id="63" name="TextBox 62"/>
            <p:cNvSpPr txBox="1"/>
            <p:nvPr/>
          </p:nvSpPr>
          <p:spPr>
            <a:xfrm>
              <a:off x="2948535" y="4342295"/>
              <a:ext cx="2811555" cy="611278"/>
            </a:xfrm>
            <a:prstGeom prst="rect">
              <a:avLst/>
            </a:prstGeom>
            <a:noFill/>
          </p:spPr>
          <p:txBody>
            <a:bodyPr wrap="square" rtlCol="0">
              <a:spAutoFit/>
            </a:bodyPr>
            <a:lstStyle/>
            <a:p>
              <a:r>
                <a:rPr lang="en-US" altLang="zh-CN" sz="1700" dirty="0">
                  <a:solidFill>
                    <a:schemeClr val="tx1">
                      <a:lumMod val="75000"/>
                      <a:lumOff val="25000"/>
                    </a:schemeClr>
                  </a:solidFill>
                  <a:latin typeface="方正兰亭纤黑_GBK" panose="02000000000000000000" pitchFamily="2" charset="-122"/>
                  <a:ea typeface="方正兰亭纤黑_GBK" panose="02000000000000000000" pitchFamily="2" charset="-122"/>
                </a:rPr>
                <a:t>Add Content</a:t>
              </a:r>
              <a:endParaRPr lang="zh-CN" altLang="en-US" sz="1700" dirty="0">
                <a:solidFill>
                  <a:schemeClr val="tx1">
                    <a:lumMod val="75000"/>
                    <a:lumOff val="25000"/>
                  </a:schemeClr>
                </a:solidFill>
                <a:latin typeface="方正兰亭纤黑_GBK" panose="02000000000000000000" pitchFamily="2" charset="-122"/>
                <a:ea typeface="方正兰亭纤黑_GBK" panose="02000000000000000000" pitchFamily="2" charset="-122"/>
              </a:endParaRPr>
            </a:p>
          </p:txBody>
        </p:sp>
      </p:grpSp>
      <p:sp>
        <p:nvSpPr>
          <p:cNvPr id="64" name="TextBox 63"/>
          <p:cNvSpPr txBox="1"/>
          <p:nvPr/>
        </p:nvSpPr>
        <p:spPr>
          <a:xfrm>
            <a:off x="1769709" y="2912853"/>
            <a:ext cx="3437333" cy="2750858"/>
          </a:xfrm>
          <a:prstGeom prst="rect">
            <a:avLst/>
          </a:prstGeom>
          <a:noFill/>
        </p:spPr>
        <p:txBody>
          <a:bodyPr wrap="square" lIns="49634" tIns="24817" rIns="49634" bIns="24817" rtlCol="0">
            <a:spAutoFit/>
          </a:bodyPr>
          <a:lstStyle/>
          <a:p>
            <a:pPr>
              <a:lnSpc>
                <a:spcPct val="15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在此框中选择粘贴，并选择只保留文字。您的内容打在这里，或者通过复制您的文本后，在此框中选择粘贴，在此框中选择粘贴，并选择只保留文字</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6023792" y="2126272"/>
            <a:ext cx="1594497" cy="741951"/>
            <a:chOff x="10715080" y="3672185"/>
            <a:chExt cx="2811555" cy="1281388"/>
          </a:xfrm>
        </p:grpSpPr>
        <p:sp>
          <p:nvSpPr>
            <p:cNvPr id="65" name="Rounded Rectangle 43"/>
            <p:cNvSpPr/>
            <p:nvPr/>
          </p:nvSpPr>
          <p:spPr>
            <a:xfrm>
              <a:off x="10730680" y="3673227"/>
              <a:ext cx="2230265" cy="557566"/>
            </a:xfrm>
            <a:prstGeom prst="roundRect">
              <a:avLst>
                <a:gd name="adj" fmla="val 46832"/>
              </a:avLst>
            </a:prstGeom>
            <a:gradFill>
              <a:gsLst>
                <a:gs pos="5000">
                  <a:srgbClr val="E00E0E"/>
                </a:gs>
                <a:gs pos="100000">
                  <a:srgbClr val="B7080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6" name="TextBox 65"/>
            <p:cNvSpPr txBox="1"/>
            <p:nvPr/>
          </p:nvSpPr>
          <p:spPr>
            <a:xfrm>
              <a:off x="10955509" y="3672185"/>
              <a:ext cx="1856198" cy="558123"/>
            </a:xfrm>
            <a:prstGeom prst="rect">
              <a:avLst/>
            </a:prstGeom>
            <a:noFill/>
          </p:spPr>
          <p:txBody>
            <a:bodyPr wrap="square" rtlCol="0">
              <a:spAutoFit/>
            </a:bodyPr>
            <a:lstStyle/>
            <a:p>
              <a:r>
                <a:rPr lang="zh-CN" altLang="en-US" sz="1500" dirty="0">
                  <a:solidFill>
                    <a:schemeClr val="bg1"/>
                  </a:solidFill>
                  <a:latin typeface="思源黑体 CN Medium" pitchFamily="34" charset="-122"/>
                  <a:ea typeface="思源黑体 CN Medium" pitchFamily="34" charset="-122"/>
                </a:rPr>
                <a:t>对手列表</a:t>
              </a:r>
              <a:endParaRPr lang="id-ID" sz="1500" dirty="0">
                <a:solidFill>
                  <a:schemeClr val="bg1"/>
                </a:solidFill>
                <a:latin typeface="思源黑体 CN Medium" pitchFamily="34" charset="-122"/>
                <a:ea typeface="思源黑体 CN Medium" pitchFamily="34" charset="-122"/>
              </a:endParaRPr>
            </a:p>
          </p:txBody>
        </p:sp>
        <p:sp>
          <p:nvSpPr>
            <p:cNvPr id="67" name="TextBox 66"/>
            <p:cNvSpPr txBox="1"/>
            <p:nvPr/>
          </p:nvSpPr>
          <p:spPr>
            <a:xfrm>
              <a:off x="10715080" y="4342295"/>
              <a:ext cx="2811555" cy="611278"/>
            </a:xfrm>
            <a:prstGeom prst="rect">
              <a:avLst/>
            </a:prstGeom>
            <a:noFill/>
          </p:spPr>
          <p:txBody>
            <a:bodyPr wrap="square" rtlCol="0">
              <a:spAutoFit/>
            </a:bodyPr>
            <a:lstStyle/>
            <a:p>
              <a:r>
                <a:rPr lang="en-US" altLang="zh-CN" sz="1700" dirty="0">
                  <a:solidFill>
                    <a:schemeClr val="tx1">
                      <a:lumMod val="75000"/>
                      <a:lumOff val="25000"/>
                    </a:schemeClr>
                  </a:solidFill>
                  <a:latin typeface="方正兰亭纤黑_GBK" panose="02000000000000000000" pitchFamily="2" charset="-122"/>
                  <a:ea typeface="方正兰亭纤黑_GBK" panose="02000000000000000000" pitchFamily="2" charset="-122"/>
                </a:rPr>
                <a:t>Add Content</a:t>
              </a:r>
              <a:endParaRPr lang="zh-CN" altLang="en-US" sz="1700" dirty="0">
                <a:solidFill>
                  <a:schemeClr val="tx1">
                    <a:lumMod val="75000"/>
                    <a:lumOff val="25000"/>
                  </a:schemeClr>
                </a:solidFill>
                <a:latin typeface="方正兰亭纤黑_GBK" panose="02000000000000000000" pitchFamily="2" charset="-122"/>
                <a:ea typeface="方正兰亭纤黑_GBK" panose="02000000000000000000" pitchFamily="2" charset="-122"/>
              </a:endParaRPr>
            </a:p>
          </p:txBody>
        </p:sp>
      </p:grpSp>
      <p:sp>
        <p:nvSpPr>
          <p:cNvPr id="68" name="TextBox 67"/>
          <p:cNvSpPr txBox="1"/>
          <p:nvPr/>
        </p:nvSpPr>
        <p:spPr>
          <a:xfrm>
            <a:off x="6042174" y="2862148"/>
            <a:ext cx="6203152" cy="650283"/>
          </a:xfrm>
          <a:prstGeom prst="rect">
            <a:avLst/>
          </a:prstGeom>
          <a:noFill/>
        </p:spPr>
        <p:txBody>
          <a:bodyPr wrap="square" lIns="49634" tIns="24817" rIns="49634" bIns="24817" rtlCol="0">
            <a:spAutoFit/>
          </a:bodyPr>
          <a:lstStyle/>
          <a:p>
            <a:pPr>
              <a:lnSpc>
                <a:spcPct val="15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9" name="Rounded Rectangle 43"/>
          <p:cNvSpPr/>
          <p:nvPr/>
        </p:nvSpPr>
        <p:spPr>
          <a:xfrm>
            <a:off x="6380311" y="5621142"/>
            <a:ext cx="1264834" cy="322842"/>
          </a:xfrm>
          <a:prstGeom prst="roundRect">
            <a:avLst>
              <a:gd name="adj" fmla="val 46832"/>
            </a:avLst>
          </a:prstGeom>
          <a:gradFill>
            <a:gsLst>
              <a:gs pos="5000">
                <a:srgbClr val="E00E0E"/>
              </a:gs>
              <a:gs pos="100000">
                <a:srgbClr val="B7080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id-ID"/>
          </a:p>
        </p:txBody>
      </p:sp>
      <p:sp>
        <p:nvSpPr>
          <p:cNvPr id="70" name="Rounded Rectangle 43"/>
          <p:cNvSpPr/>
          <p:nvPr/>
        </p:nvSpPr>
        <p:spPr>
          <a:xfrm>
            <a:off x="8584405" y="5621142"/>
            <a:ext cx="1264834" cy="322842"/>
          </a:xfrm>
          <a:prstGeom prst="roundRect">
            <a:avLst>
              <a:gd name="adj" fmla="val 46832"/>
            </a:avLst>
          </a:prstGeom>
          <a:gradFill>
            <a:gsLst>
              <a:gs pos="5000">
                <a:srgbClr val="E00E0E"/>
              </a:gs>
              <a:gs pos="100000">
                <a:srgbClr val="B7080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id-ID"/>
          </a:p>
        </p:txBody>
      </p:sp>
      <p:sp>
        <p:nvSpPr>
          <p:cNvPr id="71" name="Rounded Rectangle 43"/>
          <p:cNvSpPr/>
          <p:nvPr/>
        </p:nvSpPr>
        <p:spPr>
          <a:xfrm>
            <a:off x="10789624" y="5621142"/>
            <a:ext cx="1264834" cy="322842"/>
          </a:xfrm>
          <a:prstGeom prst="roundRect">
            <a:avLst>
              <a:gd name="adj" fmla="val 46832"/>
            </a:avLst>
          </a:prstGeom>
          <a:gradFill>
            <a:gsLst>
              <a:gs pos="5000">
                <a:srgbClr val="E00E0E"/>
              </a:gs>
              <a:gs pos="100000">
                <a:srgbClr val="B7080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id-ID"/>
          </a:p>
        </p:txBody>
      </p:sp>
      <p:sp>
        <p:nvSpPr>
          <p:cNvPr id="72" name="TextBox 71"/>
          <p:cNvSpPr txBox="1"/>
          <p:nvPr/>
        </p:nvSpPr>
        <p:spPr>
          <a:xfrm>
            <a:off x="6672229" y="5621141"/>
            <a:ext cx="540608" cy="280951"/>
          </a:xfrm>
          <a:prstGeom prst="rect">
            <a:avLst/>
          </a:prstGeom>
          <a:noFill/>
        </p:spPr>
        <p:txBody>
          <a:bodyPr wrap="square" lIns="49634" tIns="24817" rIns="49634" bIns="24817" rtlCol="0">
            <a:spAutoFit/>
          </a:bodyPr>
          <a:lstStyle/>
          <a:p>
            <a:r>
              <a:rPr lang="zh-CN" altLang="en-US" sz="1500" dirty="0">
                <a:solidFill>
                  <a:schemeClr val="bg1"/>
                </a:solidFill>
                <a:latin typeface="思源黑体 CN Medium" pitchFamily="34" charset="-122"/>
                <a:ea typeface="思源黑体 CN Medium" pitchFamily="34" charset="-122"/>
              </a:rPr>
              <a:t>对手</a:t>
            </a:r>
            <a:endParaRPr lang="id-ID" sz="1500" dirty="0">
              <a:solidFill>
                <a:schemeClr val="bg1"/>
              </a:solidFill>
              <a:latin typeface="思源黑体 CN Medium" pitchFamily="34" charset="-122"/>
              <a:ea typeface="思源黑体 CN Medium" pitchFamily="34" charset="-122"/>
            </a:endParaRPr>
          </a:p>
        </p:txBody>
      </p:sp>
      <p:sp>
        <p:nvSpPr>
          <p:cNvPr id="73" name="TextBox 72"/>
          <p:cNvSpPr txBox="1"/>
          <p:nvPr/>
        </p:nvSpPr>
        <p:spPr>
          <a:xfrm>
            <a:off x="8946518" y="5621141"/>
            <a:ext cx="540608" cy="280951"/>
          </a:xfrm>
          <a:prstGeom prst="rect">
            <a:avLst/>
          </a:prstGeom>
          <a:noFill/>
        </p:spPr>
        <p:txBody>
          <a:bodyPr wrap="square" lIns="49634" tIns="24817" rIns="49634" bIns="24817" rtlCol="0">
            <a:spAutoFit/>
          </a:bodyPr>
          <a:lstStyle/>
          <a:p>
            <a:r>
              <a:rPr lang="zh-CN" altLang="en-US" sz="1500" dirty="0">
                <a:solidFill>
                  <a:schemeClr val="bg1"/>
                </a:solidFill>
                <a:latin typeface="思源黑体 CN Medium" pitchFamily="34" charset="-122"/>
                <a:ea typeface="思源黑体 CN Medium" pitchFamily="34" charset="-122"/>
              </a:rPr>
              <a:t>对手</a:t>
            </a:r>
            <a:endParaRPr lang="id-ID" sz="1500" dirty="0">
              <a:solidFill>
                <a:schemeClr val="bg1"/>
              </a:solidFill>
              <a:latin typeface="思源黑体 CN Medium" pitchFamily="34" charset="-122"/>
              <a:ea typeface="思源黑体 CN Medium" pitchFamily="34" charset="-122"/>
            </a:endParaRPr>
          </a:p>
        </p:txBody>
      </p:sp>
      <p:sp>
        <p:nvSpPr>
          <p:cNvPr id="74" name="TextBox 73"/>
          <p:cNvSpPr txBox="1"/>
          <p:nvPr/>
        </p:nvSpPr>
        <p:spPr>
          <a:xfrm>
            <a:off x="11151737" y="5621141"/>
            <a:ext cx="540608" cy="280951"/>
          </a:xfrm>
          <a:prstGeom prst="rect">
            <a:avLst/>
          </a:prstGeom>
          <a:noFill/>
        </p:spPr>
        <p:txBody>
          <a:bodyPr wrap="square" lIns="49634" tIns="24817" rIns="49634" bIns="24817" rtlCol="0">
            <a:spAutoFit/>
          </a:bodyPr>
          <a:lstStyle/>
          <a:p>
            <a:r>
              <a:rPr lang="zh-CN" altLang="en-US" sz="1500" dirty="0">
                <a:solidFill>
                  <a:schemeClr val="bg1"/>
                </a:solidFill>
                <a:latin typeface="思源黑体 CN Medium" pitchFamily="34" charset="-122"/>
                <a:ea typeface="思源黑体 CN Medium" pitchFamily="34" charset="-122"/>
              </a:rPr>
              <a:t>对手</a:t>
            </a:r>
            <a:endParaRPr lang="id-ID" sz="1500" dirty="0">
              <a:solidFill>
                <a:schemeClr val="bg1"/>
              </a:solidFill>
              <a:latin typeface="思源黑体 CN Medium" pitchFamily="34" charset="-122"/>
              <a:ea typeface="思源黑体 CN Medium"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64"/>
                                        </p:tgtEl>
                                        <p:attrNameLst>
                                          <p:attrName>style.visibility</p:attrName>
                                        </p:attrNameLst>
                                      </p:cBhvr>
                                      <p:to>
                                        <p:strVal val="visible"/>
                                      </p:to>
                                    </p:set>
                                    <p:anim calcmode="lin" valueType="num">
                                      <p:cBhvr additive="base">
                                        <p:cTn id="23" dur="500" fill="hold"/>
                                        <p:tgtEl>
                                          <p:spTgt spid="64"/>
                                        </p:tgtEl>
                                        <p:attrNameLst>
                                          <p:attrName>ppt_x</p:attrName>
                                        </p:attrNameLst>
                                      </p:cBhvr>
                                      <p:tavLst>
                                        <p:tav tm="0">
                                          <p:val>
                                            <p:strVal val="#ppt_x"/>
                                          </p:val>
                                        </p:tav>
                                        <p:tav tm="100000">
                                          <p:val>
                                            <p:strVal val="#ppt_x"/>
                                          </p:val>
                                        </p:tav>
                                      </p:tavLst>
                                    </p:anim>
                                    <p:anim calcmode="lin" valueType="num">
                                      <p:cBhvr additive="base">
                                        <p:cTn id="24" dur="500" fill="hold"/>
                                        <p:tgtEl>
                                          <p:spTgt spid="64"/>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1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p:tgtEl>
                                          <p:spTgt spid="3"/>
                                        </p:tgtEl>
                                        <p:attrNameLst>
                                          <p:attrName>ppt_x</p:attrName>
                                        </p:attrNameLst>
                                      </p:cBhvr>
                                      <p:tavLst>
                                        <p:tav tm="0">
                                          <p:val>
                                            <p:strVal val="#ppt_x-#ppt_w*1.125000"/>
                                          </p:val>
                                        </p:tav>
                                        <p:tav tm="100000">
                                          <p:val>
                                            <p:strVal val="#ppt_x"/>
                                          </p:val>
                                        </p:tav>
                                      </p:tavLst>
                                    </p:anim>
                                    <p:animEffect transition="in" filter="wipe(right)">
                                      <p:cBhvr>
                                        <p:cTn id="29" dur="500"/>
                                        <p:tgtEl>
                                          <p:spTgt spid="3"/>
                                        </p:tgtEl>
                                      </p:cBhvr>
                                    </p:animEffect>
                                  </p:childTnLst>
                                </p:cTn>
                              </p:par>
                            </p:childTnLst>
                          </p:cTn>
                        </p:par>
                        <p:par>
                          <p:cTn id="30" fill="hold">
                            <p:stCondLst>
                              <p:cond delay="2500"/>
                            </p:stCondLst>
                            <p:childTnLst>
                              <p:par>
                                <p:cTn id="31" presetID="14" presetClass="entr" presetSubtype="10" fill="hold" grpId="0" nodeType="after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randombar(horizontal)">
                                      <p:cBhvr>
                                        <p:cTn id="33" dur="500"/>
                                        <p:tgtEl>
                                          <p:spTgt spid="68"/>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par>
                                <p:cTn id="40" presetID="53" presetClass="entr" presetSubtype="16" fill="hold" nodeType="with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p:cTn id="42" dur="500" fill="hold"/>
                                        <p:tgtEl>
                                          <p:spTgt spid="57"/>
                                        </p:tgtEl>
                                        <p:attrNameLst>
                                          <p:attrName>ppt_w</p:attrName>
                                        </p:attrNameLst>
                                      </p:cBhvr>
                                      <p:tavLst>
                                        <p:tav tm="0">
                                          <p:val>
                                            <p:fltVal val="0"/>
                                          </p:val>
                                        </p:tav>
                                        <p:tav tm="100000">
                                          <p:val>
                                            <p:strVal val="#ppt_w"/>
                                          </p:val>
                                        </p:tav>
                                      </p:tavLst>
                                    </p:anim>
                                    <p:anim calcmode="lin" valueType="num">
                                      <p:cBhvr>
                                        <p:cTn id="43" dur="500" fill="hold"/>
                                        <p:tgtEl>
                                          <p:spTgt spid="57"/>
                                        </p:tgtEl>
                                        <p:attrNameLst>
                                          <p:attrName>ppt_h</p:attrName>
                                        </p:attrNameLst>
                                      </p:cBhvr>
                                      <p:tavLst>
                                        <p:tav tm="0">
                                          <p:val>
                                            <p:fltVal val="0"/>
                                          </p:val>
                                        </p:tav>
                                        <p:tav tm="100000">
                                          <p:val>
                                            <p:strVal val="#ppt_h"/>
                                          </p:val>
                                        </p:tav>
                                      </p:tavLst>
                                    </p:anim>
                                    <p:animEffect transition="in" filter="fade">
                                      <p:cBhvr>
                                        <p:cTn id="44" dur="500"/>
                                        <p:tgtEl>
                                          <p:spTgt spid="57"/>
                                        </p:tgtEl>
                                      </p:cBhvr>
                                    </p:animEffect>
                                  </p:childTnLst>
                                </p:cTn>
                              </p:par>
                              <p:par>
                                <p:cTn id="45" presetID="53" presetClass="entr" presetSubtype="16" fill="hold" nodeType="withEffect">
                                  <p:stCondLst>
                                    <p:cond delay="0"/>
                                  </p:stCondLst>
                                  <p:childTnLst>
                                    <p:set>
                                      <p:cBhvr>
                                        <p:cTn id="46" dur="1" fill="hold">
                                          <p:stCondLst>
                                            <p:cond delay="0"/>
                                          </p:stCondLst>
                                        </p:cTn>
                                        <p:tgtEl>
                                          <p:spTgt spid="56"/>
                                        </p:tgtEl>
                                        <p:attrNameLst>
                                          <p:attrName>style.visibility</p:attrName>
                                        </p:attrNameLst>
                                      </p:cBhvr>
                                      <p:to>
                                        <p:strVal val="visible"/>
                                      </p:to>
                                    </p:set>
                                    <p:anim calcmode="lin" valueType="num">
                                      <p:cBhvr>
                                        <p:cTn id="47" dur="500" fill="hold"/>
                                        <p:tgtEl>
                                          <p:spTgt spid="56"/>
                                        </p:tgtEl>
                                        <p:attrNameLst>
                                          <p:attrName>ppt_w</p:attrName>
                                        </p:attrNameLst>
                                      </p:cBhvr>
                                      <p:tavLst>
                                        <p:tav tm="0">
                                          <p:val>
                                            <p:fltVal val="0"/>
                                          </p:val>
                                        </p:tav>
                                        <p:tav tm="100000">
                                          <p:val>
                                            <p:strVal val="#ppt_w"/>
                                          </p:val>
                                        </p:tav>
                                      </p:tavLst>
                                    </p:anim>
                                    <p:anim calcmode="lin" valueType="num">
                                      <p:cBhvr>
                                        <p:cTn id="48" dur="500" fill="hold"/>
                                        <p:tgtEl>
                                          <p:spTgt spid="56"/>
                                        </p:tgtEl>
                                        <p:attrNameLst>
                                          <p:attrName>ppt_h</p:attrName>
                                        </p:attrNameLst>
                                      </p:cBhvr>
                                      <p:tavLst>
                                        <p:tav tm="0">
                                          <p:val>
                                            <p:fltVal val="0"/>
                                          </p:val>
                                        </p:tav>
                                        <p:tav tm="100000">
                                          <p:val>
                                            <p:strVal val="#ppt_h"/>
                                          </p:val>
                                        </p:tav>
                                      </p:tavLst>
                                    </p:anim>
                                    <p:animEffect transition="in" filter="fade">
                                      <p:cBhvr>
                                        <p:cTn id="49" dur="500"/>
                                        <p:tgtEl>
                                          <p:spTgt spid="56"/>
                                        </p:tgtEl>
                                      </p:cBhvr>
                                    </p:animEffect>
                                  </p:childTnLst>
                                </p:cTn>
                              </p:par>
                            </p:childTnLst>
                          </p:cTn>
                        </p:par>
                        <p:par>
                          <p:cTn id="50" fill="hold">
                            <p:stCondLst>
                              <p:cond delay="3500"/>
                            </p:stCondLst>
                            <p:childTnLst>
                              <p:par>
                                <p:cTn id="51" presetID="42" presetClass="entr" presetSubtype="0"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Effect transition="in" filter="fade">
                                      <p:cBhvr>
                                        <p:cTn id="53" dur="1000"/>
                                        <p:tgtEl>
                                          <p:spTgt spid="69"/>
                                        </p:tgtEl>
                                      </p:cBhvr>
                                    </p:animEffect>
                                    <p:anim calcmode="lin" valueType="num">
                                      <p:cBhvr>
                                        <p:cTn id="54" dur="1000" fill="hold"/>
                                        <p:tgtEl>
                                          <p:spTgt spid="69"/>
                                        </p:tgtEl>
                                        <p:attrNameLst>
                                          <p:attrName>ppt_x</p:attrName>
                                        </p:attrNameLst>
                                      </p:cBhvr>
                                      <p:tavLst>
                                        <p:tav tm="0">
                                          <p:val>
                                            <p:strVal val="#ppt_x"/>
                                          </p:val>
                                        </p:tav>
                                        <p:tav tm="100000">
                                          <p:val>
                                            <p:strVal val="#ppt_x"/>
                                          </p:val>
                                        </p:tav>
                                      </p:tavLst>
                                    </p:anim>
                                    <p:anim calcmode="lin" valueType="num">
                                      <p:cBhvr>
                                        <p:cTn id="55" dur="1000" fill="hold"/>
                                        <p:tgtEl>
                                          <p:spTgt spid="69"/>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70"/>
                                        </p:tgtEl>
                                        <p:attrNameLst>
                                          <p:attrName>style.visibility</p:attrName>
                                        </p:attrNameLst>
                                      </p:cBhvr>
                                      <p:to>
                                        <p:strVal val="visible"/>
                                      </p:to>
                                    </p:set>
                                    <p:animEffect transition="in" filter="fade">
                                      <p:cBhvr>
                                        <p:cTn id="58" dur="1000"/>
                                        <p:tgtEl>
                                          <p:spTgt spid="70"/>
                                        </p:tgtEl>
                                      </p:cBhvr>
                                    </p:animEffect>
                                    <p:anim calcmode="lin" valueType="num">
                                      <p:cBhvr>
                                        <p:cTn id="59" dur="1000" fill="hold"/>
                                        <p:tgtEl>
                                          <p:spTgt spid="70"/>
                                        </p:tgtEl>
                                        <p:attrNameLst>
                                          <p:attrName>ppt_x</p:attrName>
                                        </p:attrNameLst>
                                      </p:cBhvr>
                                      <p:tavLst>
                                        <p:tav tm="0">
                                          <p:val>
                                            <p:strVal val="#ppt_x"/>
                                          </p:val>
                                        </p:tav>
                                        <p:tav tm="100000">
                                          <p:val>
                                            <p:strVal val="#ppt_x"/>
                                          </p:val>
                                        </p:tav>
                                      </p:tavLst>
                                    </p:anim>
                                    <p:anim calcmode="lin" valueType="num">
                                      <p:cBhvr>
                                        <p:cTn id="60" dur="1000" fill="hold"/>
                                        <p:tgtEl>
                                          <p:spTgt spid="7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fade">
                                      <p:cBhvr>
                                        <p:cTn id="63" dur="1000"/>
                                        <p:tgtEl>
                                          <p:spTgt spid="71"/>
                                        </p:tgtEl>
                                      </p:cBhvr>
                                    </p:animEffect>
                                    <p:anim calcmode="lin" valueType="num">
                                      <p:cBhvr>
                                        <p:cTn id="64" dur="1000" fill="hold"/>
                                        <p:tgtEl>
                                          <p:spTgt spid="71"/>
                                        </p:tgtEl>
                                        <p:attrNameLst>
                                          <p:attrName>ppt_x</p:attrName>
                                        </p:attrNameLst>
                                      </p:cBhvr>
                                      <p:tavLst>
                                        <p:tav tm="0">
                                          <p:val>
                                            <p:strVal val="#ppt_x"/>
                                          </p:val>
                                        </p:tav>
                                        <p:tav tm="100000">
                                          <p:val>
                                            <p:strVal val="#ppt_x"/>
                                          </p:val>
                                        </p:tav>
                                      </p:tavLst>
                                    </p:anim>
                                    <p:anim calcmode="lin" valueType="num">
                                      <p:cBhvr>
                                        <p:cTn id="65" dur="1000" fill="hold"/>
                                        <p:tgtEl>
                                          <p:spTgt spid="7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72"/>
                                        </p:tgtEl>
                                        <p:attrNameLst>
                                          <p:attrName>style.visibility</p:attrName>
                                        </p:attrNameLst>
                                      </p:cBhvr>
                                      <p:to>
                                        <p:strVal val="visible"/>
                                      </p:to>
                                    </p:set>
                                    <p:animEffect transition="in" filter="fade">
                                      <p:cBhvr>
                                        <p:cTn id="68" dur="1000"/>
                                        <p:tgtEl>
                                          <p:spTgt spid="72"/>
                                        </p:tgtEl>
                                      </p:cBhvr>
                                    </p:animEffect>
                                    <p:anim calcmode="lin" valueType="num">
                                      <p:cBhvr>
                                        <p:cTn id="69" dur="1000" fill="hold"/>
                                        <p:tgtEl>
                                          <p:spTgt spid="72"/>
                                        </p:tgtEl>
                                        <p:attrNameLst>
                                          <p:attrName>ppt_x</p:attrName>
                                        </p:attrNameLst>
                                      </p:cBhvr>
                                      <p:tavLst>
                                        <p:tav tm="0">
                                          <p:val>
                                            <p:strVal val="#ppt_x"/>
                                          </p:val>
                                        </p:tav>
                                        <p:tav tm="100000">
                                          <p:val>
                                            <p:strVal val="#ppt_x"/>
                                          </p:val>
                                        </p:tav>
                                      </p:tavLst>
                                    </p:anim>
                                    <p:anim calcmode="lin" valueType="num">
                                      <p:cBhvr>
                                        <p:cTn id="70" dur="1000" fill="hold"/>
                                        <p:tgtEl>
                                          <p:spTgt spid="72"/>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73"/>
                                        </p:tgtEl>
                                        <p:attrNameLst>
                                          <p:attrName>style.visibility</p:attrName>
                                        </p:attrNameLst>
                                      </p:cBhvr>
                                      <p:to>
                                        <p:strVal val="visible"/>
                                      </p:to>
                                    </p:set>
                                    <p:animEffect transition="in" filter="fade">
                                      <p:cBhvr>
                                        <p:cTn id="73" dur="1000"/>
                                        <p:tgtEl>
                                          <p:spTgt spid="73"/>
                                        </p:tgtEl>
                                      </p:cBhvr>
                                    </p:animEffect>
                                    <p:anim calcmode="lin" valueType="num">
                                      <p:cBhvr>
                                        <p:cTn id="74" dur="1000" fill="hold"/>
                                        <p:tgtEl>
                                          <p:spTgt spid="73"/>
                                        </p:tgtEl>
                                        <p:attrNameLst>
                                          <p:attrName>ppt_x</p:attrName>
                                        </p:attrNameLst>
                                      </p:cBhvr>
                                      <p:tavLst>
                                        <p:tav tm="0">
                                          <p:val>
                                            <p:strVal val="#ppt_x"/>
                                          </p:val>
                                        </p:tav>
                                        <p:tav tm="100000">
                                          <p:val>
                                            <p:strVal val="#ppt_x"/>
                                          </p:val>
                                        </p:tav>
                                      </p:tavLst>
                                    </p:anim>
                                    <p:anim calcmode="lin" valueType="num">
                                      <p:cBhvr>
                                        <p:cTn id="75" dur="1000" fill="hold"/>
                                        <p:tgtEl>
                                          <p:spTgt spid="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fade">
                                      <p:cBhvr>
                                        <p:cTn id="78" dur="1000"/>
                                        <p:tgtEl>
                                          <p:spTgt spid="74"/>
                                        </p:tgtEl>
                                      </p:cBhvr>
                                    </p:animEffect>
                                    <p:anim calcmode="lin" valueType="num">
                                      <p:cBhvr>
                                        <p:cTn id="79" dur="1000" fill="hold"/>
                                        <p:tgtEl>
                                          <p:spTgt spid="74"/>
                                        </p:tgtEl>
                                        <p:attrNameLst>
                                          <p:attrName>ppt_x</p:attrName>
                                        </p:attrNameLst>
                                      </p:cBhvr>
                                      <p:tavLst>
                                        <p:tav tm="0">
                                          <p:val>
                                            <p:strVal val="#ppt_x"/>
                                          </p:val>
                                        </p:tav>
                                        <p:tav tm="100000">
                                          <p:val>
                                            <p:strVal val="#ppt_x"/>
                                          </p:val>
                                        </p:tav>
                                      </p:tavLst>
                                    </p:anim>
                                    <p:anim calcmode="lin" valueType="num">
                                      <p:cBhvr>
                                        <p:cTn id="80" dur="1000" fill="hold"/>
                                        <p:tgtEl>
                                          <p:spTgt spid="74"/>
                                        </p:tgtEl>
                                        <p:attrNameLst>
                                          <p:attrName>ppt_y</p:attrName>
                                        </p:attrNameLst>
                                      </p:cBhvr>
                                      <p:tavLst>
                                        <p:tav tm="0">
                                          <p:val>
                                            <p:strVal val="#ppt_y+.1"/>
                                          </p:val>
                                        </p:tav>
                                        <p:tav tm="100000">
                                          <p:val>
                                            <p:strVal val="#ppt_y"/>
                                          </p:val>
                                        </p:tav>
                                      </p:tavLst>
                                    </p:anim>
                                  </p:childTnLst>
                                </p:cTn>
                              </p:par>
                            </p:childTnLst>
                          </p:cTn>
                        </p:par>
                        <p:par>
                          <p:cTn id="81" fill="hold">
                            <p:stCondLst>
                              <p:cond delay="4500"/>
                            </p:stCondLst>
                            <p:childTnLst>
                              <p:par>
                                <p:cTn id="82" presetID="10" presetClass="entr" presetSubtype="0"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Effect transition="in" filter="fade">
                                      <p:cBhvr>
                                        <p:cTn id="8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4" grpId="0"/>
      <p:bldP spid="68" grpId="0"/>
      <p:bldP spid="69" grpId="0" animBg="1"/>
      <p:bldP spid="70" grpId="0" animBg="1"/>
      <p:bldP spid="71" grpId="0" animBg="1"/>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4335527" y="2655947"/>
            <a:ext cx="3232302" cy="1807204"/>
          </a:xfrm>
          <a:prstGeom prst="parallelogram">
            <a:avLst>
              <a:gd name="adj" fmla="val 35443"/>
            </a:avLst>
          </a:prstGeom>
          <a:solidFill>
            <a:schemeClr val="tx1">
              <a:lumMod val="50000"/>
              <a:lumOff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zh-CN" altLang="en-US" sz="900" dirty="0">
              <a:latin typeface="思源黑体 CN Light" pitchFamily="34" charset="-122"/>
              <a:ea typeface="思源黑体 CN Light" pitchFamily="34" charset="-122"/>
            </a:endParaRPr>
          </a:p>
        </p:txBody>
      </p:sp>
      <p:sp>
        <p:nvSpPr>
          <p:cNvPr id="5" name="平行四边形 4"/>
          <p:cNvSpPr/>
          <p:nvPr/>
        </p:nvSpPr>
        <p:spPr>
          <a:xfrm>
            <a:off x="7039077" y="1444037"/>
            <a:ext cx="3232302" cy="1807204"/>
          </a:xfrm>
          <a:prstGeom prst="parallelogram">
            <a:avLst>
              <a:gd name="adj" fmla="val 35443"/>
            </a:avLst>
          </a:prstGeom>
          <a:solidFill>
            <a:srgbClr val="BB0A0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zh-CN" altLang="en-US" sz="900" dirty="0">
              <a:latin typeface="思源黑体 CN Light" pitchFamily="34" charset="-122"/>
              <a:ea typeface="思源黑体 CN Light" pitchFamily="34" charset="-122"/>
            </a:endParaRPr>
          </a:p>
        </p:txBody>
      </p:sp>
      <p:sp>
        <p:nvSpPr>
          <p:cNvPr id="6" name="平行四边形 5"/>
          <p:cNvSpPr/>
          <p:nvPr/>
        </p:nvSpPr>
        <p:spPr>
          <a:xfrm>
            <a:off x="3518410" y="5079764"/>
            <a:ext cx="3232302" cy="1807204"/>
          </a:xfrm>
          <a:prstGeom prst="parallelogram">
            <a:avLst>
              <a:gd name="adj" fmla="val 35443"/>
            </a:avLst>
          </a:prstGeom>
          <a:solidFill>
            <a:schemeClr val="tx1">
              <a:lumMod val="50000"/>
              <a:lumOff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zh-CN" altLang="en-US" sz="900" dirty="0">
              <a:latin typeface="思源黑体 CN Light" pitchFamily="34" charset="-122"/>
              <a:ea typeface="思源黑体 CN Light" pitchFamily="34" charset="-122"/>
            </a:endParaRPr>
          </a:p>
        </p:txBody>
      </p:sp>
      <p:sp>
        <p:nvSpPr>
          <p:cNvPr id="7" name="平行四边形 6"/>
          <p:cNvSpPr/>
          <p:nvPr/>
        </p:nvSpPr>
        <p:spPr>
          <a:xfrm>
            <a:off x="6169796" y="3867856"/>
            <a:ext cx="3232302" cy="1807204"/>
          </a:xfrm>
          <a:prstGeom prst="parallelogram">
            <a:avLst>
              <a:gd name="adj" fmla="val 35443"/>
            </a:avLst>
          </a:prstGeom>
          <a:solidFill>
            <a:srgbClr val="BB0A0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zh-CN" altLang="en-US" sz="900" dirty="0">
              <a:latin typeface="思源黑体 CN Light" pitchFamily="34" charset="-122"/>
              <a:ea typeface="思源黑体 CN Light" pitchFamily="34" charset="-122"/>
            </a:endParaRPr>
          </a:p>
        </p:txBody>
      </p:sp>
      <p:grpSp>
        <p:nvGrpSpPr>
          <p:cNvPr id="3" name="组合 2"/>
          <p:cNvGrpSpPr/>
          <p:nvPr/>
        </p:nvGrpSpPr>
        <p:grpSpPr>
          <a:xfrm>
            <a:off x="7537168" y="1409547"/>
            <a:ext cx="2456761" cy="1600568"/>
            <a:chOff x="13290180" y="2434361"/>
            <a:chExt cx="4331972" cy="2764267"/>
          </a:xfrm>
        </p:grpSpPr>
        <p:sp>
          <p:nvSpPr>
            <p:cNvPr id="8" name="TextBox 7"/>
            <p:cNvSpPr txBox="1"/>
            <p:nvPr/>
          </p:nvSpPr>
          <p:spPr>
            <a:xfrm>
              <a:off x="16578588" y="2434361"/>
              <a:ext cx="1043564" cy="1036515"/>
            </a:xfrm>
            <a:prstGeom prst="rect">
              <a:avLst/>
            </a:prstGeom>
            <a:noFill/>
          </p:spPr>
          <p:txBody>
            <a:bodyPr wrap="none" rtlCol="0">
              <a:spAutoFit/>
            </a:bodyPr>
            <a:lstStyle/>
            <a:p>
              <a:r>
                <a:rPr lang="en-US" altLang="zh-CN" sz="3300" dirty="0">
                  <a:solidFill>
                    <a:schemeClr val="bg1"/>
                  </a:solidFill>
                  <a:latin typeface="DIN Mittelschrift Std" pitchFamily="50" charset="0"/>
                  <a:cs typeface="Raavi" panose="020B0502040204020203" pitchFamily="34" charset="0"/>
                </a:rPr>
                <a:t>01</a:t>
              </a:r>
              <a:endParaRPr lang="zh-CN" altLang="en-US" sz="3300" dirty="0">
                <a:solidFill>
                  <a:schemeClr val="bg1"/>
                </a:solidFill>
                <a:latin typeface="DIN Mittelschrift Std" pitchFamily="50" charset="0"/>
                <a:cs typeface="Raavi" panose="020B0502040204020203" pitchFamily="34" charset="0"/>
              </a:endParaRPr>
            </a:p>
          </p:txBody>
        </p:sp>
        <p:sp>
          <p:nvSpPr>
            <p:cNvPr id="9" name="矩形 24"/>
            <p:cNvSpPr>
              <a:spLocks noChangeArrowheads="1"/>
            </p:cNvSpPr>
            <p:nvPr/>
          </p:nvSpPr>
          <p:spPr bwMode="auto">
            <a:xfrm>
              <a:off x="13290180" y="3118872"/>
              <a:ext cx="3718193" cy="2079756"/>
            </a:xfrm>
            <a:prstGeom prst="rect">
              <a:avLst/>
            </a:prstGeom>
            <a:noFill/>
            <a:ln w="9525">
              <a:noFill/>
              <a:miter lim="800000"/>
            </a:ln>
          </p:spPr>
          <p:txBody>
            <a:bodyPr wrap="square" lIns="102916" tIns="51458" rIns="102916" bIns="51458">
              <a:spAutoFit/>
            </a:bodyPr>
            <a:lstStyle/>
            <a:p>
              <a:pPr>
                <a:lnSpc>
                  <a:spcPct val="130000"/>
                </a:lnSpc>
              </a:pPr>
              <a:r>
                <a:rPr lang="zh-CN" altLang="en-US" sz="11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grpSp>
      <p:grpSp>
        <p:nvGrpSpPr>
          <p:cNvPr id="25" name="组合 24"/>
          <p:cNvGrpSpPr/>
          <p:nvPr/>
        </p:nvGrpSpPr>
        <p:grpSpPr>
          <a:xfrm>
            <a:off x="4609756" y="2957108"/>
            <a:ext cx="2440224" cy="1480040"/>
            <a:chOff x="8128318" y="5107084"/>
            <a:chExt cx="4302813" cy="2556109"/>
          </a:xfrm>
        </p:grpSpPr>
        <p:sp>
          <p:nvSpPr>
            <p:cNvPr id="10" name="矩形 24"/>
            <p:cNvSpPr>
              <a:spLocks noChangeArrowheads="1"/>
            </p:cNvSpPr>
            <p:nvPr/>
          </p:nvSpPr>
          <p:spPr bwMode="auto">
            <a:xfrm>
              <a:off x="8902889" y="5107084"/>
              <a:ext cx="3528242" cy="2079756"/>
            </a:xfrm>
            <a:prstGeom prst="rect">
              <a:avLst/>
            </a:prstGeom>
            <a:noFill/>
            <a:ln w="9525">
              <a:noFill/>
              <a:miter lim="800000"/>
            </a:ln>
          </p:spPr>
          <p:txBody>
            <a:bodyPr wrap="square" lIns="102916" tIns="51458" rIns="102916" bIns="51458">
              <a:spAutoFit/>
            </a:bodyPr>
            <a:lstStyle/>
            <a:p>
              <a:pPr>
                <a:lnSpc>
                  <a:spcPct val="130000"/>
                </a:lnSpc>
              </a:pPr>
              <a:r>
                <a:rPr lang="zh-CN" altLang="en-US" sz="11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
          <p:nvSpPr>
            <p:cNvPr id="11" name="TextBox 10"/>
            <p:cNvSpPr txBox="1"/>
            <p:nvPr/>
          </p:nvSpPr>
          <p:spPr>
            <a:xfrm>
              <a:off x="8128318" y="6812717"/>
              <a:ext cx="890930" cy="850476"/>
            </a:xfrm>
            <a:prstGeom prst="rect">
              <a:avLst/>
            </a:prstGeom>
            <a:noFill/>
          </p:spPr>
          <p:txBody>
            <a:bodyPr wrap="none" rtlCol="0">
              <a:spAutoFit/>
            </a:bodyPr>
            <a:lstStyle/>
            <a:p>
              <a:r>
                <a:rPr lang="en-US" altLang="zh-CN" dirty="0">
                  <a:solidFill>
                    <a:schemeClr val="bg1"/>
                  </a:solidFill>
                  <a:latin typeface="DIN Mittelschrift Std" pitchFamily="50" charset="0"/>
                  <a:cs typeface="Raavi" panose="020B0502040204020203" pitchFamily="34" charset="0"/>
                </a:rPr>
                <a:t>02</a:t>
              </a:r>
              <a:endParaRPr lang="zh-CN" altLang="en-US" dirty="0">
                <a:solidFill>
                  <a:schemeClr val="bg1"/>
                </a:solidFill>
                <a:latin typeface="DIN Mittelschrift Std" pitchFamily="50" charset="0"/>
                <a:cs typeface="Raavi" panose="020B0502040204020203" pitchFamily="34" charset="0"/>
              </a:endParaRPr>
            </a:p>
          </p:txBody>
        </p:sp>
      </p:grpSp>
      <p:grpSp>
        <p:nvGrpSpPr>
          <p:cNvPr id="26" name="组合 25"/>
          <p:cNvGrpSpPr/>
          <p:nvPr/>
        </p:nvGrpSpPr>
        <p:grpSpPr>
          <a:xfrm>
            <a:off x="6745007" y="3841481"/>
            <a:ext cx="2384394" cy="1579720"/>
            <a:chOff x="11893375" y="6634441"/>
            <a:chExt cx="4204368" cy="2728261"/>
          </a:xfrm>
        </p:grpSpPr>
        <p:sp>
          <p:nvSpPr>
            <p:cNvPr id="12" name="矩形 24"/>
            <p:cNvSpPr>
              <a:spLocks noChangeArrowheads="1"/>
            </p:cNvSpPr>
            <p:nvPr/>
          </p:nvSpPr>
          <p:spPr bwMode="auto">
            <a:xfrm>
              <a:off x="11893375" y="7282946"/>
              <a:ext cx="3528241" cy="2079756"/>
            </a:xfrm>
            <a:prstGeom prst="rect">
              <a:avLst/>
            </a:prstGeom>
            <a:noFill/>
            <a:ln w="9525">
              <a:noFill/>
              <a:miter lim="800000"/>
            </a:ln>
          </p:spPr>
          <p:txBody>
            <a:bodyPr wrap="square" lIns="102916" tIns="51458" rIns="102916" bIns="51458">
              <a:spAutoFit/>
            </a:bodyPr>
            <a:lstStyle/>
            <a:p>
              <a:pPr>
                <a:lnSpc>
                  <a:spcPct val="130000"/>
                </a:lnSpc>
              </a:pPr>
              <a:r>
                <a:rPr lang="zh-CN" altLang="en-US" sz="11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
          <p:nvSpPr>
            <p:cNvPr id="13" name="TextBox 12"/>
            <p:cNvSpPr txBox="1"/>
            <p:nvPr/>
          </p:nvSpPr>
          <p:spPr>
            <a:xfrm>
              <a:off x="15144629" y="6634441"/>
              <a:ext cx="953114" cy="930207"/>
            </a:xfrm>
            <a:prstGeom prst="rect">
              <a:avLst/>
            </a:prstGeom>
            <a:noFill/>
          </p:spPr>
          <p:txBody>
            <a:bodyPr wrap="none" rtlCol="0">
              <a:spAutoFit/>
            </a:bodyPr>
            <a:lstStyle/>
            <a:p>
              <a:r>
                <a:rPr lang="en-US" altLang="zh-CN" sz="2900" dirty="0">
                  <a:solidFill>
                    <a:schemeClr val="bg1"/>
                  </a:solidFill>
                  <a:latin typeface="DIN Mittelschrift Std" pitchFamily="50" charset="0"/>
                  <a:cs typeface="Raavi" panose="020B0502040204020203" pitchFamily="34" charset="0"/>
                </a:rPr>
                <a:t>03</a:t>
              </a:r>
              <a:endParaRPr lang="zh-CN" altLang="en-US" sz="2900" dirty="0">
                <a:solidFill>
                  <a:schemeClr val="bg1"/>
                </a:solidFill>
                <a:latin typeface="DIN Mittelschrift Std" pitchFamily="50" charset="0"/>
                <a:cs typeface="Raavi" panose="020B0502040204020203" pitchFamily="34" charset="0"/>
              </a:endParaRPr>
            </a:p>
          </p:txBody>
        </p:sp>
      </p:grpSp>
      <p:grpSp>
        <p:nvGrpSpPr>
          <p:cNvPr id="27" name="组合 26"/>
          <p:cNvGrpSpPr/>
          <p:nvPr/>
        </p:nvGrpSpPr>
        <p:grpSpPr>
          <a:xfrm>
            <a:off x="3835763" y="5311727"/>
            <a:ext cx="2353443" cy="1559791"/>
            <a:chOff x="6763544" y="9173637"/>
            <a:chExt cx="4149793" cy="2693841"/>
          </a:xfrm>
        </p:grpSpPr>
        <p:sp>
          <p:nvSpPr>
            <p:cNvPr id="14" name="矩形 24"/>
            <p:cNvSpPr>
              <a:spLocks noChangeArrowheads="1"/>
            </p:cNvSpPr>
            <p:nvPr/>
          </p:nvSpPr>
          <p:spPr bwMode="auto">
            <a:xfrm>
              <a:off x="7385095" y="9173637"/>
              <a:ext cx="3528242" cy="2079755"/>
            </a:xfrm>
            <a:prstGeom prst="rect">
              <a:avLst/>
            </a:prstGeom>
            <a:noFill/>
            <a:ln w="9525">
              <a:noFill/>
              <a:miter lim="800000"/>
            </a:ln>
          </p:spPr>
          <p:txBody>
            <a:bodyPr wrap="square" lIns="102916" tIns="51458" rIns="102916" bIns="51458">
              <a:spAutoFit/>
            </a:bodyPr>
            <a:lstStyle/>
            <a:p>
              <a:pPr>
                <a:lnSpc>
                  <a:spcPct val="130000"/>
                </a:lnSpc>
              </a:pPr>
              <a:r>
                <a:rPr lang="zh-CN" altLang="en-US" sz="11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
          <p:nvSpPr>
            <p:cNvPr id="15" name="TextBox 14"/>
            <p:cNvSpPr txBox="1"/>
            <p:nvPr/>
          </p:nvSpPr>
          <p:spPr>
            <a:xfrm>
              <a:off x="6763544" y="10937272"/>
              <a:ext cx="953114" cy="930206"/>
            </a:xfrm>
            <a:prstGeom prst="rect">
              <a:avLst/>
            </a:prstGeom>
            <a:noFill/>
          </p:spPr>
          <p:txBody>
            <a:bodyPr wrap="none" rtlCol="0">
              <a:spAutoFit/>
            </a:bodyPr>
            <a:lstStyle/>
            <a:p>
              <a:r>
                <a:rPr lang="en-US" altLang="zh-CN" sz="2900" dirty="0">
                  <a:solidFill>
                    <a:schemeClr val="bg1"/>
                  </a:solidFill>
                  <a:latin typeface="DIN Mittelschrift Std" pitchFamily="50" charset="0"/>
                  <a:cs typeface="Raavi" panose="020B0502040204020203" pitchFamily="34" charset="0"/>
                </a:rPr>
                <a:t>04</a:t>
              </a:r>
              <a:endParaRPr lang="zh-CN" altLang="en-US" sz="2900" dirty="0">
                <a:solidFill>
                  <a:schemeClr val="bg1"/>
                </a:solidFill>
                <a:latin typeface="DIN Mittelschrift Std" pitchFamily="50" charset="0"/>
                <a:cs typeface="Raavi" panose="020B0502040204020203" pitchFamily="34" charset="0"/>
              </a:endParaRPr>
            </a:p>
          </p:txBody>
        </p:sp>
      </p:grpSp>
      <p:sp>
        <p:nvSpPr>
          <p:cNvPr id="16" name="燕尾形 15"/>
          <p:cNvSpPr/>
          <p:nvPr/>
        </p:nvSpPr>
        <p:spPr>
          <a:xfrm>
            <a:off x="9568666" y="3307444"/>
            <a:ext cx="403587" cy="550019"/>
          </a:xfrm>
          <a:prstGeom prst="chevron">
            <a:avLst/>
          </a:prstGeom>
          <a:solidFill>
            <a:srgbClr val="BB0A0B"/>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zh-CN" altLang="en-US">
              <a:solidFill>
                <a:schemeClr val="tx1"/>
              </a:solidFill>
            </a:endParaRPr>
          </a:p>
        </p:txBody>
      </p:sp>
      <p:sp>
        <p:nvSpPr>
          <p:cNvPr id="17" name="燕尾形 16"/>
          <p:cNvSpPr/>
          <p:nvPr/>
        </p:nvSpPr>
        <p:spPr>
          <a:xfrm flipH="1">
            <a:off x="3780910" y="4216977"/>
            <a:ext cx="403587" cy="550019"/>
          </a:xfrm>
          <a:prstGeom prst="chevron">
            <a:avLst/>
          </a:prstGeom>
          <a:solidFill>
            <a:srgbClr val="BB0A0B"/>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zh-CN" altLang="en-US">
              <a:solidFill>
                <a:schemeClr val="tx1"/>
              </a:solidFill>
            </a:endParaRPr>
          </a:p>
        </p:txBody>
      </p:sp>
      <p:sp>
        <p:nvSpPr>
          <p:cNvPr id="18" name="TextBox 17"/>
          <p:cNvSpPr txBox="1"/>
          <p:nvPr/>
        </p:nvSpPr>
        <p:spPr>
          <a:xfrm>
            <a:off x="10066755" y="3251240"/>
            <a:ext cx="2126246" cy="673366"/>
          </a:xfrm>
          <a:prstGeom prst="rect">
            <a:avLst/>
          </a:prstGeom>
          <a:noFill/>
        </p:spPr>
        <p:txBody>
          <a:bodyPr wrap="square" lIns="49634" tIns="24817" rIns="49634" bIns="24817" rtlCol="0">
            <a:spAutoFit/>
          </a:bodyPr>
          <a:lstStyle/>
          <a:p>
            <a:pPr>
              <a:lnSpc>
                <a:spcPct val="15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9" name="TextBox 18"/>
          <p:cNvSpPr txBox="1"/>
          <p:nvPr/>
        </p:nvSpPr>
        <p:spPr>
          <a:xfrm>
            <a:off x="1654662" y="4169016"/>
            <a:ext cx="2126246" cy="673366"/>
          </a:xfrm>
          <a:prstGeom prst="rect">
            <a:avLst/>
          </a:prstGeom>
          <a:noFill/>
        </p:spPr>
        <p:txBody>
          <a:bodyPr wrap="square" lIns="49634" tIns="24817" rIns="49634" bIns="24817" rtlCol="0">
            <a:spAutoFit/>
          </a:bodyPr>
          <a:lstStyle/>
          <a:p>
            <a:pPr>
              <a:lnSpc>
                <a:spcPct val="15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1" name="平行四边形 20"/>
          <p:cNvSpPr/>
          <p:nvPr/>
        </p:nvSpPr>
        <p:spPr>
          <a:xfrm>
            <a:off x="755768" y="1042225"/>
            <a:ext cx="1822355" cy="275090"/>
          </a:xfrm>
          <a:prstGeom prst="parallelogram">
            <a:avLst>
              <a:gd name="adj" fmla="val 35443"/>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r>
              <a:rPr lang="en-US" altLang="zh-CN" sz="1700" dirty="0">
                <a:solidFill>
                  <a:schemeClr val="bg1"/>
                </a:solidFill>
                <a:latin typeface="DIN Mittelschrift Std" pitchFamily="50" charset="0"/>
                <a:cs typeface="Raavi" panose="020B0502040204020203" pitchFamily="34" charset="0"/>
              </a:rPr>
              <a:t>COMPANY</a:t>
            </a:r>
          </a:p>
        </p:txBody>
      </p:sp>
      <p:grpSp>
        <p:nvGrpSpPr>
          <p:cNvPr id="2" name="组合 1"/>
          <p:cNvGrpSpPr/>
          <p:nvPr/>
        </p:nvGrpSpPr>
        <p:grpSpPr>
          <a:xfrm>
            <a:off x="-346843" y="334599"/>
            <a:ext cx="3430341" cy="578494"/>
            <a:chOff x="-611583" y="577868"/>
            <a:chExt cx="6048672" cy="999091"/>
          </a:xfrm>
        </p:grpSpPr>
        <p:sp>
          <p:nvSpPr>
            <p:cNvPr id="22" name="对角圆角矩形 21"/>
            <p:cNvSpPr/>
            <p:nvPr/>
          </p:nvSpPr>
          <p:spPr>
            <a:xfrm>
              <a:off x="-611583" y="577868"/>
              <a:ext cx="6048672" cy="999091"/>
            </a:xfrm>
            <a:prstGeom prst="round2DiagRect">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1164295" y="773281"/>
              <a:ext cx="3948253" cy="770743"/>
            </a:xfrm>
            <a:prstGeom prst="rect">
              <a:avLst/>
            </a:prstGeom>
            <a:noFill/>
          </p:spPr>
          <p:txBody>
            <a:bodyPr wrap="square" rtlCol="0">
              <a:spAutoFit/>
            </a:bodyPr>
            <a:lstStyle/>
            <a:p>
              <a:pPr lvl="0" algn="ctr"/>
              <a:r>
                <a:rPr lang="zh-CN" altLang="en-US" sz="2300" dirty="0">
                  <a:solidFill>
                    <a:prstClr val="white"/>
                  </a:solidFill>
                  <a:latin typeface="思源黑体 CN Medium" pitchFamily="34" charset="-122"/>
                  <a:ea typeface="思源黑体 CN Medium" pitchFamily="34" charset="-122"/>
                </a:rPr>
                <a:t>面临问题</a:t>
              </a:r>
            </a:p>
          </p:txBody>
        </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0-#ppt_w/2"/>
                                          </p:val>
                                        </p:tav>
                                        <p:tav tm="100000">
                                          <p:val>
                                            <p:strVal val="#ppt_x"/>
                                          </p:val>
                                        </p:tav>
                                      </p:tavLst>
                                    </p:anim>
                                    <p:anim calcmode="lin" valueType="num">
                                      <p:cBhvr additive="base">
                                        <p:cTn id="13" dur="500" fill="hold"/>
                                        <p:tgtEl>
                                          <p:spTgt spid="2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7"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anim calcmode="lin" valueType="num">
                                      <p:cBhvr>
                                        <p:cTn id="29" dur="500" fill="hold"/>
                                        <p:tgtEl>
                                          <p:spTgt spid="4"/>
                                        </p:tgtEl>
                                        <p:attrNameLst>
                                          <p:attrName>ppt_x</p:attrName>
                                        </p:attrNameLst>
                                      </p:cBhvr>
                                      <p:tavLst>
                                        <p:tav tm="0">
                                          <p:val>
                                            <p:strVal val="#ppt_x"/>
                                          </p:val>
                                        </p:tav>
                                        <p:tav tm="100000">
                                          <p:val>
                                            <p:strVal val="#ppt_x"/>
                                          </p:val>
                                        </p:tav>
                                      </p:tavLst>
                                    </p:anim>
                                    <p:anim calcmode="lin" valueType="num">
                                      <p:cBhvr>
                                        <p:cTn id="30" dur="500" fill="hold"/>
                                        <p:tgtEl>
                                          <p:spTgt spid="4"/>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anim calcmode="lin" valueType="num">
                                      <p:cBhvr>
                                        <p:cTn id="34" dur="500" fill="hold"/>
                                        <p:tgtEl>
                                          <p:spTgt spid="25"/>
                                        </p:tgtEl>
                                        <p:attrNameLst>
                                          <p:attrName>ppt_x</p:attrName>
                                        </p:attrNameLst>
                                      </p:cBhvr>
                                      <p:tavLst>
                                        <p:tav tm="0">
                                          <p:val>
                                            <p:strVal val="#ppt_x"/>
                                          </p:val>
                                        </p:tav>
                                        <p:tav tm="100000">
                                          <p:val>
                                            <p:strVal val="#ppt_x"/>
                                          </p:val>
                                        </p:tav>
                                      </p:tavLst>
                                    </p:anim>
                                    <p:anim calcmode="lin" valueType="num">
                                      <p:cBhvr>
                                        <p:cTn id="35" dur="5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47"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anim calcmode="lin" valueType="num">
                                      <p:cBhvr>
                                        <p:cTn id="40" dur="500" fill="hold"/>
                                        <p:tgtEl>
                                          <p:spTgt spid="7"/>
                                        </p:tgtEl>
                                        <p:attrNameLst>
                                          <p:attrName>ppt_x</p:attrName>
                                        </p:attrNameLst>
                                      </p:cBhvr>
                                      <p:tavLst>
                                        <p:tav tm="0">
                                          <p:val>
                                            <p:strVal val="#ppt_x"/>
                                          </p:val>
                                        </p:tav>
                                        <p:tav tm="100000">
                                          <p:val>
                                            <p:strVal val="#ppt_x"/>
                                          </p:val>
                                        </p:tav>
                                      </p:tavLst>
                                    </p:anim>
                                    <p:anim calcmode="lin" valueType="num">
                                      <p:cBhvr>
                                        <p:cTn id="41" dur="500" fill="hold"/>
                                        <p:tgtEl>
                                          <p:spTgt spid="7"/>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strVal val="#ppt_x"/>
                                          </p:val>
                                        </p:tav>
                                        <p:tav tm="100000">
                                          <p:val>
                                            <p:strVal val="#ppt_x"/>
                                          </p:val>
                                        </p:tav>
                                      </p:tavLst>
                                    </p:anim>
                                    <p:anim calcmode="lin" valueType="num">
                                      <p:cBhvr>
                                        <p:cTn id="46" dur="500" fill="hold"/>
                                        <p:tgtEl>
                                          <p:spTgt spid="26"/>
                                        </p:tgtEl>
                                        <p:attrNameLst>
                                          <p:attrName>ppt_y</p:attrName>
                                        </p:attrNameLst>
                                      </p:cBhvr>
                                      <p:tavLst>
                                        <p:tav tm="0">
                                          <p:val>
                                            <p:strVal val="#ppt_y+.1"/>
                                          </p:val>
                                        </p:tav>
                                        <p:tav tm="100000">
                                          <p:val>
                                            <p:strVal val="#ppt_y"/>
                                          </p:val>
                                        </p:tav>
                                      </p:tavLst>
                                    </p:anim>
                                  </p:childTnLst>
                                </p:cTn>
                              </p:par>
                            </p:childTnLst>
                          </p:cTn>
                        </p:par>
                        <p:par>
                          <p:cTn id="47" fill="hold">
                            <p:stCondLst>
                              <p:cond delay="2500"/>
                            </p:stCondLst>
                            <p:childTnLst>
                              <p:par>
                                <p:cTn id="48" presetID="47" presetClass="entr" presetSubtype="0"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anim calcmode="lin" valueType="num">
                                      <p:cBhvr>
                                        <p:cTn id="51" dur="500" fill="hold"/>
                                        <p:tgtEl>
                                          <p:spTgt spid="6"/>
                                        </p:tgtEl>
                                        <p:attrNameLst>
                                          <p:attrName>ppt_x</p:attrName>
                                        </p:attrNameLst>
                                      </p:cBhvr>
                                      <p:tavLst>
                                        <p:tav tm="0">
                                          <p:val>
                                            <p:strVal val="#ppt_x"/>
                                          </p:val>
                                        </p:tav>
                                        <p:tav tm="100000">
                                          <p:val>
                                            <p:strVal val="#ppt_x"/>
                                          </p:val>
                                        </p:tav>
                                      </p:tavLst>
                                    </p:anim>
                                    <p:anim calcmode="lin" valueType="num">
                                      <p:cBhvr>
                                        <p:cTn id="52" dur="500" fill="hold"/>
                                        <p:tgtEl>
                                          <p:spTgt spid="6"/>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anim calcmode="lin" valueType="num">
                                      <p:cBhvr>
                                        <p:cTn id="56" dur="500" fill="hold"/>
                                        <p:tgtEl>
                                          <p:spTgt spid="27"/>
                                        </p:tgtEl>
                                        <p:attrNameLst>
                                          <p:attrName>ppt_x</p:attrName>
                                        </p:attrNameLst>
                                      </p:cBhvr>
                                      <p:tavLst>
                                        <p:tav tm="0">
                                          <p:val>
                                            <p:strVal val="#ppt_x"/>
                                          </p:val>
                                        </p:tav>
                                        <p:tav tm="100000">
                                          <p:val>
                                            <p:strVal val="#ppt_x"/>
                                          </p:val>
                                        </p:tav>
                                      </p:tavLst>
                                    </p:anim>
                                    <p:anim calcmode="lin" valueType="num">
                                      <p:cBhvr>
                                        <p:cTn id="57" dur="500" fill="hold"/>
                                        <p:tgtEl>
                                          <p:spTgt spid="27"/>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2" presetClass="entr" presetSubtype="8"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0-#ppt_w/2"/>
                                          </p:val>
                                        </p:tav>
                                        <p:tav tm="100000">
                                          <p:val>
                                            <p:strVal val="#ppt_x"/>
                                          </p:val>
                                        </p:tav>
                                      </p:tavLst>
                                    </p:anim>
                                    <p:anim calcmode="lin" valueType="num">
                                      <p:cBhvr additive="base">
                                        <p:cTn id="62" dur="500" fill="hold"/>
                                        <p:tgtEl>
                                          <p:spTgt spid="16"/>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1+#ppt_w/2"/>
                                          </p:val>
                                        </p:tav>
                                        <p:tav tm="100000">
                                          <p:val>
                                            <p:strVal val="#ppt_x"/>
                                          </p:val>
                                        </p:tav>
                                      </p:tavLst>
                                    </p:anim>
                                    <p:anim calcmode="lin" valueType="num">
                                      <p:cBhvr additive="base">
                                        <p:cTn id="66" dur="500" fill="hold"/>
                                        <p:tgtEl>
                                          <p:spTgt spid="17"/>
                                        </p:tgtEl>
                                        <p:attrNameLst>
                                          <p:attrName>ppt_y</p:attrName>
                                        </p:attrNameLst>
                                      </p:cBhvr>
                                      <p:tavLst>
                                        <p:tav tm="0">
                                          <p:val>
                                            <p:strVal val="#ppt_y"/>
                                          </p:val>
                                        </p:tav>
                                        <p:tav tm="100000">
                                          <p:val>
                                            <p:strVal val="#ppt_y"/>
                                          </p:val>
                                        </p:tav>
                                      </p:tavLst>
                                    </p:anim>
                                  </p:childTnLst>
                                </p:cTn>
                              </p:par>
                            </p:childTnLst>
                          </p:cTn>
                        </p:par>
                        <p:par>
                          <p:cTn id="67" fill="hold">
                            <p:stCondLst>
                              <p:cond delay="3500"/>
                            </p:stCondLst>
                            <p:childTnLst>
                              <p:par>
                                <p:cTn id="68" presetID="14" presetClass="entr" presetSubtype="10"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randombar(horizontal)">
                                      <p:cBhvr>
                                        <p:cTn id="70" dur="500"/>
                                        <p:tgtEl>
                                          <p:spTgt spid="19"/>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randombar(horizontal)">
                                      <p:cBhvr>
                                        <p:cTn id="7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6" grpId="0" animBg="1"/>
      <p:bldP spid="17" grpId="0" animBg="1"/>
      <p:bldP spid="18" grpId="0"/>
      <p:bldP spid="19" grpId="0"/>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4608583" y="4813806"/>
            <a:ext cx="1457127" cy="96457"/>
            <a:chOff x="2503408" y="2393265"/>
            <a:chExt cx="1415970" cy="91806"/>
          </a:xfrm>
          <a:solidFill>
            <a:srgbClr val="0070C0"/>
          </a:solidFill>
        </p:grpSpPr>
        <p:cxnSp>
          <p:nvCxnSpPr>
            <p:cNvPr id="35" name="直接连接符 34"/>
            <p:cNvCxnSpPr/>
            <p:nvPr/>
          </p:nvCxnSpPr>
          <p:spPr>
            <a:xfrm>
              <a:off x="2539779" y="2439168"/>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2503408" y="2393265"/>
              <a:ext cx="91809" cy="9180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21"/>
          <p:cNvGrpSpPr/>
          <p:nvPr/>
        </p:nvGrpSpPr>
        <p:grpSpPr bwMode="auto">
          <a:xfrm>
            <a:off x="5725384" y="2569900"/>
            <a:ext cx="2738069" cy="1890519"/>
            <a:chOff x="0" y="0"/>
            <a:chExt cx="2093189" cy="1416774"/>
          </a:xfrm>
          <a:solidFill>
            <a:srgbClr val="00CC66"/>
          </a:solidFill>
        </p:grpSpPr>
        <p:sp>
          <p:nvSpPr>
            <p:cNvPr id="41" name="等腰三角形 22">
              <a:hlinkClick r:id="rId3"/>
            </p:cNvPr>
            <p:cNvSpPr>
              <a:spLocks noChangeArrowheads="1"/>
            </p:cNvSpPr>
            <p:nvPr/>
          </p:nvSpPr>
          <p:spPr bwMode="auto">
            <a:xfrm>
              <a:off x="0" y="0"/>
              <a:ext cx="2093189" cy="1416774"/>
            </a:xfrm>
            <a:prstGeom prst="triangle">
              <a:avLst>
                <a:gd name="adj" fmla="val 50000"/>
              </a:avLst>
            </a:prstGeom>
            <a:solidFill>
              <a:schemeClr val="tx1">
                <a:lumMod val="50000"/>
                <a:lumOff val="50000"/>
              </a:schemeClr>
            </a:solidFill>
            <a:ln w="12700" cap="flat" cmpd="sng">
              <a:solidFill>
                <a:schemeClr val="bg1"/>
              </a:solidFill>
              <a:bevel/>
            </a:ln>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42" name="文本框 23"/>
            <p:cNvSpPr>
              <a:spLocks noChangeArrowheads="1"/>
            </p:cNvSpPr>
            <p:nvPr/>
          </p:nvSpPr>
          <p:spPr bwMode="auto">
            <a:xfrm>
              <a:off x="728466" y="579708"/>
              <a:ext cx="636258" cy="56509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300" dirty="0">
                  <a:solidFill>
                    <a:schemeClr val="bg1"/>
                  </a:solidFill>
                  <a:latin typeface="微软雅黑" panose="020B0503020204020204" pitchFamily="34" charset="-122"/>
                  <a:ea typeface="微软雅黑" panose="020B0503020204020204" pitchFamily="34" charset="-122"/>
                </a:rPr>
                <a:t>02</a:t>
              </a:r>
              <a:endParaRPr lang="zh-CN" altLang="en-US" sz="4300" dirty="0">
                <a:solidFill>
                  <a:schemeClr val="bg1"/>
                </a:solidFill>
                <a:latin typeface="微软雅黑" panose="020B0503020204020204" pitchFamily="34" charset="-122"/>
                <a:ea typeface="微软雅黑" panose="020B0503020204020204" pitchFamily="34" charset="-122"/>
              </a:endParaRPr>
            </a:p>
          </p:txBody>
        </p:sp>
      </p:grpSp>
      <p:grpSp>
        <p:nvGrpSpPr>
          <p:cNvPr id="43" name="组合 24"/>
          <p:cNvGrpSpPr/>
          <p:nvPr/>
        </p:nvGrpSpPr>
        <p:grpSpPr bwMode="auto">
          <a:xfrm>
            <a:off x="5725384" y="4517643"/>
            <a:ext cx="2738069" cy="1890519"/>
            <a:chOff x="0" y="0"/>
            <a:chExt cx="2093189" cy="1416774"/>
          </a:xfrm>
          <a:solidFill>
            <a:srgbClr val="007FDE"/>
          </a:solidFill>
        </p:grpSpPr>
        <p:sp>
          <p:nvSpPr>
            <p:cNvPr id="44" name="等腰三角形 25">
              <a:hlinkClick r:id="rId3"/>
            </p:cNvPr>
            <p:cNvSpPr>
              <a:spLocks noChangeArrowheads="1"/>
            </p:cNvSpPr>
            <p:nvPr/>
          </p:nvSpPr>
          <p:spPr bwMode="auto">
            <a:xfrm flipH="1" flipV="1">
              <a:off x="0" y="0"/>
              <a:ext cx="2093189" cy="1416774"/>
            </a:xfrm>
            <a:prstGeom prst="triangle">
              <a:avLst>
                <a:gd name="adj" fmla="val 50000"/>
              </a:avLst>
            </a:prstGeom>
            <a:solidFill>
              <a:srgbClr val="D60C0C"/>
            </a:solidFill>
            <a:ln w="12700" cap="flat" cmpd="sng">
              <a:solidFill>
                <a:schemeClr val="bg1"/>
              </a:solidFill>
              <a:bevel/>
            </a:ln>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45" name="文本框 26"/>
            <p:cNvSpPr>
              <a:spLocks noChangeArrowheads="1"/>
            </p:cNvSpPr>
            <p:nvPr/>
          </p:nvSpPr>
          <p:spPr bwMode="auto">
            <a:xfrm>
              <a:off x="728466" y="180213"/>
              <a:ext cx="636258" cy="56509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300" dirty="0">
                  <a:solidFill>
                    <a:schemeClr val="bg1"/>
                  </a:solidFill>
                  <a:latin typeface="微软雅黑" panose="020B0503020204020204" pitchFamily="34" charset="-122"/>
                  <a:ea typeface="微软雅黑" panose="020B0503020204020204" pitchFamily="34" charset="-122"/>
                </a:rPr>
                <a:t>03</a:t>
              </a:r>
              <a:endParaRPr lang="zh-CN" altLang="en-US" sz="4300" dirty="0">
                <a:solidFill>
                  <a:schemeClr val="bg1"/>
                </a:solidFill>
                <a:latin typeface="微软雅黑" panose="020B0503020204020204" pitchFamily="34" charset="-122"/>
                <a:ea typeface="微软雅黑" panose="020B0503020204020204" pitchFamily="34" charset="-122"/>
              </a:endParaRPr>
            </a:p>
          </p:txBody>
        </p:sp>
      </p:grpSp>
      <p:grpSp>
        <p:nvGrpSpPr>
          <p:cNvPr id="46" name="组合 27"/>
          <p:cNvGrpSpPr/>
          <p:nvPr/>
        </p:nvGrpSpPr>
        <p:grpSpPr bwMode="auto">
          <a:xfrm>
            <a:off x="7151505" y="4517643"/>
            <a:ext cx="2735993" cy="1890519"/>
            <a:chOff x="0" y="0"/>
            <a:chExt cx="2093189" cy="1416774"/>
          </a:xfrm>
          <a:solidFill>
            <a:srgbClr val="00CC66"/>
          </a:solidFill>
        </p:grpSpPr>
        <p:sp>
          <p:nvSpPr>
            <p:cNvPr id="47" name="等腰三角形 28">
              <a:hlinkClick r:id="rId3"/>
            </p:cNvPr>
            <p:cNvSpPr>
              <a:spLocks noChangeArrowheads="1"/>
            </p:cNvSpPr>
            <p:nvPr/>
          </p:nvSpPr>
          <p:spPr bwMode="auto">
            <a:xfrm>
              <a:off x="0" y="0"/>
              <a:ext cx="2093189" cy="1416774"/>
            </a:xfrm>
            <a:prstGeom prst="triangle">
              <a:avLst>
                <a:gd name="adj" fmla="val 50000"/>
              </a:avLst>
            </a:prstGeom>
            <a:solidFill>
              <a:schemeClr val="tx1">
                <a:lumMod val="50000"/>
                <a:lumOff val="50000"/>
              </a:schemeClr>
            </a:solidFill>
            <a:ln w="12700" cap="flat" cmpd="sng">
              <a:solidFill>
                <a:schemeClr val="bg1"/>
              </a:solidFill>
              <a:bevel/>
            </a:ln>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48" name="文本框 29"/>
            <p:cNvSpPr>
              <a:spLocks noChangeArrowheads="1"/>
            </p:cNvSpPr>
            <p:nvPr/>
          </p:nvSpPr>
          <p:spPr bwMode="auto">
            <a:xfrm>
              <a:off x="751525" y="520297"/>
              <a:ext cx="590138" cy="51896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900" dirty="0">
                  <a:solidFill>
                    <a:schemeClr val="bg1"/>
                  </a:solidFill>
                  <a:latin typeface="微软雅黑" panose="020B0503020204020204" pitchFamily="34" charset="-122"/>
                  <a:ea typeface="微软雅黑" panose="020B0503020204020204" pitchFamily="34" charset="-122"/>
                </a:rPr>
                <a:t>04</a:t>
              </a:r>
              <a:endParaRPr lang="zh-CN" altLang="en-US" sz="3900" dirty="0">
                <a:solidFill>
                  <a:schemeClr val="bg1"/>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2136295" y="2543213"/>
            <a:ext cx="2151162" cy="1520292"/>
            <a:chOff x="3766900" y="4392265"/>
            <a:chExt cx="3793114" cy="2625625"/>
          </a:xfrm>
        </p:grpSpPr>
        <p:sp>
          <p:nvSpPr>
            <p:cNvPr id="49" name="TextBox 48"/>
            <p:cNvSpPr txBox="1"/>
            <p:nvPr/>
          </p:nvSpPr>
          <p:spPr>
            <a:xfrm>
              <a:off x="3766900" y="5510974"/>
              <a:ext cx="3793114" cy="1506916"/>
            </a:xfrm>
            <a:prstGeom prst="rect">
              <a:avLst/>
            </a:prstGeom>
            <a:noFill/>
          </p:spPr>
          <p:txBody>
            <a:bodyPr wrap="square" lIns="91431" tIns="45715" rIns="91431" bIns="45715" rtlCol="0">
              <a:spAutoFit/>
            </a:bodyPr>
            <a:lstStyle/>
            <a:p>
              <a:pPr>
                <a:lnSpc>
                  <a:spcPct val="130000"/>
                </a:lnSpc>
              </a:pPr>
              <a:r>
                <a:rPr lang="zh-CN" altLang="en-US" sz="130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a:t>
              </a:r>
              <a:r>
                <a:rPr lang="en-US" altLang="zh-CN" sz="13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30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a:t>
              </a:r>
            </a:p>
          </p:txBody>
        </p:sp>
        <p:grpSp>
          <p:nvGrpSpPr>
            <p:cNvPr id="53" name="组合 52"/>
            <p:cNvGrpSpPr/>
            <p:nvPr/>
          </p:nvGrpSpPr>
          <p:grpSpPr>
            <a:xfrm>
              <a:off x="3783314" y="4392265"/>
              <a:ext cx="2199762" cy="983612"/>
              <a:chOff x="1354515" y="2174815"/>
              <a:chExt cx="1212299" cy="542073"/>
            </a:xfrm>
          </p:grpSpPr>
          <p:sp>
            <p:nvSpPr>
              <p:cNvPr id="54" name="圆角矩形 53"/>
              <p:cNvSpPr/>
              <p:nvPr/>
            </p:nvSpPr>
            <p:spPr>
              <a:xfrm>
                <a:off x="1354515" y="2193726"/>
                <a:ext cx="1100328" cy="523162"/>
              </a:xfrm>
              <a:prstGeom prst="roundRect">
                <a:avLst/>
              </a:prstGeom>
              <a:solidFill>
                <a:srgbClr val="D6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TextBox 54"/>
              <p:cNvSpPr txBox="1"/>
              <p:nvPr/>
            </p:nvSpPr>
            <p:spPr>
              <a:xfrm>
                <a:off x="1386761" y="2174815"/>
                <a:ext cx="1180053" cy="527288"/>
              </a:xfrm>
              <a:prstGeom prst="rect">
                <a:avLst/>
              </a:prstGeom>
              <a:noFill/>
            </p:spPr>
            <p:txBody>
              <a:bodyPr wrap="square" lIns="91431" tIns="0" rIns="91431" bIns="0" rtlCol="0" anchor="t">
                <a:spAutoFit/>
              </a:bodyPr>
              <a:lstStyle/>
              <a:p>
                <a:pPr>
                  <a:lnSpc>
                    <a:spcPct val="150000"/>
                  </a:lnSpc>
                </a:pPr>
                <a:r>
                  <a:rPr lang="zh-CN" altLang="en-US" sz="2400" dirty="0">
                    <a:solidFill>
                      <a:schemeClr val="bg1"/>
                    </a:solidFill>
                    <a:latin typeface="方正黑体_GBK" pitchFamily="65" charset="-122"/>
                    <a:ea typeface="方正黑体_GBK" pitchFamily="65" charset="-122"/>
                    <a:cs typeface="华文黑体" pitchFamily="2" charset="-122"/>
                  </a:rPr>
                  <a:t>方案一</a:t>
                </a:r>
              </a:p>
            </p:txBody>
          </p:sp>
        </p:grpSp>
      </p:grpSp>
      <p:grpSp>
        <p:nvGrpSpPr>
          <p:cNvPr id="5" name="组合 4"/>
          <p:cNvGrpSpPr/>
          <p:nvPr/>
        </p:nvGrpSpPr>
        <p:grpSpPr>
          <a:xfrm>
            <a:off x="8565840" y="2553956"/>
            <a:ext cx="2735592" cy="1264127"/>
            <a:chOff x="15104026" y="4410819"/>
            <a:chExt cx="4823631" cy="2183215"/>
          </a:xfrm>
        </p:grpSpPr>
        <p:sp>
          <p:nvSpPr>
            <p:cNvPr id="50" name="TextBox 49"/>
            <p:cNvSpPr txBox="1"/>
            <p:nvPr/>
          </p:nvSpPr>
          <p:spPr>
            <a:xfrm>
              <a:off x="15104026" y="5536275"/>
              <a:ext cx="4823631" cy="1057759"/>
            </a:xfrm>
            <a:prstGeom prst="rect">
              <a:avLst/>
            </a:prstGeom>
            <a:noFill/>
          </p:spPr>
          <p:txBody>
            <a:bodyPr wrap="square" lIns="91431" tIns="45715" rIns="91431" bIns="45715" rtlCol="0">
              <a:spAutoFit/>
            </a:bodyPr>
            <a:lstStyle/>
            <a:p>
              <a:pPr>
                <a:lnSpc>
                  <a:spcPct val="130000"/>
                </a:lnSpc>
              </a:pPr>
              <a:r>
                <a:rPr lang="zh-CN" altLang="en-US" sz="130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a:t>
              </a:r>
              <a:r>
                <a:rPr lang="en-US" altLang="zh-CN" sz="13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30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a:t>
              </a:r>
            </a:p>
          </p:txBody>
        </p:sp>
        <p:grpSp>
          <p:nvGrpSpPr>
            <p:cNvPr id="56" name="组合 55"/>
            <p:cNvGrpSpPr/>
            <p:nvPr/>
          </p:nvGrpSpPr>
          <p:grpSpPr>
            <a:xfrm>
              <a:off x="15344539" y="4410819"/>
              <a:ext cx="2216549" cy="965058"/>
              <a:chOff x="7725958" y="2185040"/>
              <a:chExt cx="1221550" cy="531848"/>
            </a:xfrm>
          </p:grpSpPr>
          <p:sp>
            <p:nvSpPr>
              <p:cNvPr id="57" name="圆角矩形 56"/>
              <p:cNvSpPr/>
              <p:nvPr/>
            </p:nvSpPr>
            <p:spPr>
              <a:xfrm>
                <a:off x="7725958" y="2193726"/>
                <a:ext cx="1100328" cy="523162"/>
              </a:xfrm>
              <a:prstGeom prst="roundRect">
                <a:avLst/>
              </a:prstGeom>
              <a:solidFill>
                <a:srgbClr val="D6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TextBox 57"/>
              <p:cNvSpPr txBox="1"/>
              <p:nvPr/>
            </p:nvSpPr>
            <p:spPr>
              <a:xfrm>
                <a:off x="7767455" y="2185040"/>
                <a:ext cx="1180053" cy="483347"/>
              </a:xfrm>
              <a:prstGeom prst="rect">
                <a:avLst/>
              </a:prstGeom>
              <a:noFill/>
            </p:spPr>
            <p:txBody>
              <a:bodyPr wrap="square" lIns="91431" tIns="0" rIns="91431" bIns="0" rtlCol="0" anchor="t">
                <a:spAutoFit/>
              </a:bodyPr>
              <a:lstStyle/>
              <a:p>
                <a:pPr>
                  <a:lnSpc>
                    <a:spcPct val="150000"/>
                  </a:lnSpc>
                </a:pPr>
                <a:r>
                  <a:rPr lang="zh-CN" altLang="en-US" sz="2200" dirty="0">
                    <a:solidFill>
                      <a:schemeClr val="bg1"/>
                    </a:solidFill>
                    <a:latin typeface="方正黑体_GBK" pitchFamily="65" charset="-122"/>
                    <a:ea typeface="方正黑体_GBK" pitchFamily="65" charset="-122"/>
                    <a:cs typeface="华文黑体" pitchFamily="2" charset="-122"/>
                  </a:rPr>
                  <a:t>方案二</a:t>
                </a:r>
              </a:p>
            </p:txBody>
          </p:sp>
        </p:grpSp>
      </p:grpSp>
      <p:grpSp>
        <p:nvGrpSpPr>
          <p:cNvPr id="4" name="组合 3"/>
          <p:cNvGrpSpPr/>
          <p:nvPr/>
        </p:nvGrpSpPr>
        <p:grpSpPr>
          <a:xfrm>
            <a:off x="9903855" y="4552434"/>
            <a:ext cx="2735592" cy="1186378"/>
            <a:chOff x="17463330" y="7862298"/>
            <a:chExt cx="4823631" cy="2048937"/>
          </a:xfrm>
        </p:grpSpPr>
        <p:sp>
          <p:nvSpPr>
            <p:cNvPr id="52" name="TextBox 51"/>
            <p:cNvSpPr txBox="1"/>
            <p:nvPr/>
          </p:nvSpPr>
          <p:spPr>
            <a:xfrm>
              <a:off x="17463330" y="8853476"/>
              <a:ext cx="4823631" cy="1057759"/>
            </a:xfrm>
            <a:prstGeom prst="rect">
              <a:avLst/>
            </a:prstGeom>
            <a:noFill/>
          </p:spPr>
          <p:txBody>
            <a:bodyPr wrap="square" lIns="91431" tIns="45715" rIns="91431" bIns="45715" rtlCol="0">
              <a:spAutoFit/>
            </a:bodyPr>
            <a:lstStyle/>
            <a:p>
              <a:pPr>
                <a:lnSpc>
                  <a:spcPct val="130000"/>
                </a:lnSpc>
              </a:pPr>
              <a:r>
                <a:rPr lang="zh-CN" altLang="en-US" sz="130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a:t>
              </a:r>
              <a:r>
                <a:rPr lang="en-US" altLang="zh-CN" sz="13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30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a:t>
              </a:r>
            </a:p>
          </p:txBody>
        </p:sp>
        <p:grpSp>
          <p:nvGrpSpPr>
            <p:cNvPr id="59" name="组合 58"/>
            <p:cNvGrpSpPr/>
            <p:nvPr/>
          </p:nvGrpSpPr>
          <p:grpSpPr>
            <a:xfrm>
              <a:off x="17713534" y="7862298"/>
              <a:ext cx="2295980" cy="976684"/>
              <a:chOff x="9031522" y="4087166"/>
              <a:chExt cx="1265325" cy="538255"/>
            </a:xfrm>
          </p:grpSpPr>
          <p:sp>
            <p:nvSpPr>
              <p:cNvPr id="60" name="圆角矩形 59"/>
              <p:cNvSpPr/>
              <p:nvPr/>
            </p:nvSpPr>
            <p:spPr>
              <a:xfrm>
                <a:off x="9031522" y="4102259"/>
                <a:ext cx="1100328" cy="523162"/>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TextBox 60"/>
              <p:cNvSpPr txBox="1"/>
              <p:nvPr/>
            </p:nvSpPr>
            <p:spPr>
              <a:xfrm>
                <a:off x="9116794" y="4087166"/>
                <a:ext cx="1180053" cy="483346"/>
              </a:xfrm>
              <a:prstGeom prst="rect">
                <a:avLst/>
              </a:prstGeom>
              <a:noFill/>
            </p:spPr>
            <p:txBody>
              <a:bodyPr wrap="square" lIns="91431" tIns="0" rIns="91431" bIns="0" rtlCol="0" anchor="t">
                <a:spAutoFit/>
              </a:bodyPr>
              <a:lstStyle/>
              <a:p>
                <a:pPr>
                  <a:lnSpc>
                    <a:spcPct val="150000"/>
                  </a:lnSpc>
                </a:pPr>
                <a:r>
                  <a:rPr lang="zh-CN" altLang="en-US" sz="2200" dirty="0">
                    <a:solidFill>
                      <a:schemeClr val="bg1"/>
                    </a:solidFill>
                    <a:latin typeface="方正黑体_GBK" pitchFamily="65" charset="-122"/>
                    <a:ea typeface="方正黑体_GBK" pitchFamily="65" charset="-122"/>
                    <a:cs typeface="华文黑体" pitchFamily="2" charset="-122"/>
                  </a:rPr>
                  <a:t>方案四</a:t>
                </a:r>
              </a:p>
            </p:txBody>
          </p:sp>
        </p:grpSp>
      </p:grpSp>
      <p:grpSp>
        <p:nvGrpSpPr>
          <p:cNvPr id="3" name="组合 2"/>
          <p:cNvGrpSpPr/>
          <p:nvPr/>
        </p:nvGrpSpPr>
        <p:grpSpPr>
          <a:xfrm>
            <a:off x="3211876" y="4603769"/>
            <a:ext cx="2735592" cy="1270662"/>
            <a:chOff x="5663457" y="7950956"/>
            <a:chExt cx="4823631" cy="2194501"/>
          </a:xfrm>
        </p:grpSpPr>
        <p:sp>
          <p:nvSpPr>
            <p:cNvPr id="51" name="TextBox 50"/>
            <p:cNvSpPr txBox="1"/>
            <p:nvPr/>
          </p:nvSpPr>
          <p:spPr>
            <a:xfrm>
              <a:off x="5663457" y="9087697"/>
              <a:ext cx="4823631" cy="1057760"/>
            </a:xfrm>
            <a:prstGeom prst="rect">
              <a:avLst/>
            </a:prstGeom>
            <a:noFill/>
          </p:spPr>
          <p:txBody>
            <a:bodyPr wrap="square" lIns="91431" tIns="45715" rIns="91431" bIns="45715" rtlCol="0">
              <a:spAutoFit/>
            </a:bodyPr>
            <a:lstStyle/>
            <a:p>
              <a:pPr>
                <a:lnSpc>
                  <a:spcPct val="130000"/>
                </a:lnSpc>
              </a:pPr>
              <a:r>
                <a:rPr lang="zh-CN" altLang="en-US" sz="130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a:t>
              </a:r>
              <a:r>
                <a:rPr lang="en-US" altLang="zh-CN" sz="13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30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a:t>
              </a:r>
            </a:p>
          </p:txBody>
        </p:sp>
        <p:grpSp>
          <p:nvGrpSpPr>
            <p:cNvPr id="62" name="组合 61"/>
            <p:cNvGrpSpPr/>
            <p:nvPr/>
          </p:nvGrpSpPr>
          <p:grpSpPr>
            <a:xfrm>
              <a:off x="5803741" y="7950956"/>
              <a:ext cx="2300678" cy="983547"/>
              <a:chOff x="2518192" y="4136026"/>
              <a:chExt cx="1267914" cy="542037"/>
            </a:xfrm>
          </p:grpSpPr>
          <p:sp>
            <p:nvSpPr>
              <p:cNvPr id="63" name="圆角矩形 62"/>
              <p:cNvSpPr/>
              <p:nvPr/>
            </p:nvSpPr>
            <p:spPr>
              <a:xfrm>
                <a:off x="2518192" y="4154901"/>
                <a:ext cx="1100328" cy="523162"/>
              </a:xfrm>
              <a:prstGeom prst="roundRect">
                <a:avLst/>
              </a:prstGeom>
              <a:solidFill>
                <a:srgbClr val="D6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TextBox 63"/>
              <p:cNvSpPr txBox="1"/>
              <p:nvPr/>
            </p:nvSpPr>
            <p:spPr>
              <a:xfrm>
                <a:off x="2606053" y="4136026"/>
                <a:ext cx="1180053" cy="483347"/>
              </a:xfrm>
              <a:prstGeom prst="rect">
                <a:avLst/>
              </a:prstGeom>
              <a:noFill/>
            </p:spPr>
            <p:txBody>
              <a:bodyPr wrap="square" lIns="91431" tIns="0" rIns="91431" bIns="0" rtlCol="0" anchor="t">
                <a:spAutoFit/>
              </a:bodyPr>
              <a:lstStyle/>
              <a:p>
                <a:pPr>
                  <a:lnSpc>
                    <a:spcPct val="150000"/>
                  </a:lnSpc>
                </a:pPr>
                <a:r>
                  <a:rPr lang="zh-CN" altLang="en-US" sz="2200" dirty="0">
                    <a:solidFill>
                      <a:schemeClr val="bg1"/>
                    </a:solidFill>
                    <a:latin typeface="方正黑体_GBK" pitchFamily="65" charset="-122"/>
                    <a:ea typeface="方正黑体_GBK" pitchFamily="65" charset="-122"/>
                    <a:cs typeface="华文黑体" pitchFamily="2" charset="-122"/>
                  </a:rPr>
                  <a:t>方案三</a:t>
                </a:r>
              </a:p>
            </p:txBody>
          </p:sp>
        </p:grpSp>
      </p:grpSp>
      <p:sp>
        <p:nvSpPr>
          <p:cNvPr id="66" name="平行四边形 65"/>
          <p:cNvSpPr/>
          <p:nvPr/>
        </p:nvSpPr>
        <p:spPr>
          <a:xfrm>
            <a:off x="755768" y="1042225"/>
            <a:ext cx="1822355" cy="275090"/>
          </a:xfrm>
          <a:prstGeom prst="parallelogram">
            <a:avLst>
              <a:gd name="adj" fmla="val 35443"/>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r>
              <a:rPr lang="en-US" altLang="zh-CN" sz="1700" dirty="0">
                <a:solidFill>
                  <a:schemeClr val="bg1"/>
                </a:solidFill>
                <a:latin typeface="DIN Mittelschrift Std" pitchFamily="50" charset="0"/>
                <a:cs typeface="Raavi" panose="020B0502040204020203" pitchFamily="34" charset="0"/>
              </a:rPr>
              <a:t>COMPANY</a:t>
            </a:r>
          </a:p>
        </p:txBody>
      </p:sp>
      <p:grpSp>
        <p:nvGrpSpPr>
          <p:cNvPr id="6" name="组合 5"/>
          <p:cNvGrpSpPr/>
          <p:nvPr/>
        </p:nvGrpSpPr>
        <p:grpSpPr>
          <a:xfrm>
            <a:off x="-346843" y="334599"/>
            <a:ext cx="3430341" cy="578494"/>
            <a:chOff x="-611583" y="577868"/>
            <a:chExt cx="6048672" cy="999091"/>
          </a:xfrm>
        </p:grpSpPr>
        <p:sp>
          <p:nvSpPr>
            <p:cNvPr id="67" name="对角圆角矩形 66"/>
            <p:cNvSpPr/>
            <p:nvPr/>
          </p:nvSpPr>
          <p:spPr>
            <a:xfrm>
              <a:off x="-611583" y="577868"/>
              <a:ext cx="6048672" cy="999091"/>
            </a:xfrm>
            <a:prstGeom prst="round2DiagRect">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1164295" y="773281"/>
              <a:ext cx="3948253" cy="770743"/>
            </a:xfrm>
            <a:prstGeom prst="rect">
              <a:avLst/>
            </a:prstGeom>
            <a:noFill/>
          </p:spPr>
          <p:txBody>
            <a:bodyPr wrap="square" rtlCol="0">
              <a:spAutoFit/>
            </a:bodyPr>
            <a:lstStyle/>
            <a:p>
              <a:pPr lvl="0" algn="ctr"/>
              <a:r>
                <a:rPr lang="zh-CN" altLang="en-US" sz="2300" dirty="0">
                  <a:solidFill>
                    <a:prstClr val="white"/>
                  </a:solidFill>
                  <a:latin typeface="思源黑体 CN Medium" pitchFamily="34" charset="-122"/>
                  <a:ea typeface="思源黑体 CN Medium" pitchFamily="34" charset="-122"/>
                </a:rPr>
                <a:t>解决方案</a:t>
              </a:r>
            </a:p>
          </p:txBody>
        </p:sp>
      </p:grpSp>
      <p:grpSp>
        <p:nvGrpSpPr>
          <p:cNvPr id="69" name="组合 68"/>
          <p:cNvGrpSpPr/>
          <p:nvPr/>
        </p:nvGrpSpPr>
        <p:grpSpPr>
          <a:xfrm>
            <a:off x="8374077" y="4765578"/>
            <a:ext cx="1511128" cy="96457"/>
            <a:chOff x="2539779" y="2393265"/>
            <a:chExt cx="1468446" cy="91806"/>
          </a:xfrm>
          <a:solidFill>
            <a:srgbClr val="0070C0"/>
          </a:solidFill>
        </p:grpSpPr>
        <p:cxnSp>
          <p:nvCxnSpPr>
            <p:cNvPr id="70" name="直接连接符 69"/>
            <p:cNvCxnSpPr/>
            <p:nvPr/>
          </p:nvCxnSpPr>
          <p:spPr>
            <a:xfrm>
              <a:off x="2539779" y="2439167"/>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1" name="椭圆 70"/>
            <p:cNvSpPr/>
            <p:nvPr/>
          </p:nvSpPr>
          <p:spPr>
            <a:xfrm>
              <a:off x="3916416" y="2393265"/>
              <a:ext cx="91809" cy="9180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2" name="组合 71"/>
          <p:cNvGrpSpPr/>
          <p:nvPr/>
        </p:nvGrpSpPr>
        <p:grpSpPr>
          <a:xfrm>
            <a:off x="7037329" y="2746032"/>
            <a:ext cx="1511128" cy="96457"/>
            <a:chOff x="2539779" y="2393265"/>
            <a:chExt cx="1468446" cy="91806"/>
          </a:xfrm>
          <a:solidFill>
            <a:srgbClr val="0070C0"/>
          </a:solidFill>
        </p:grpSpPr>
        <p:cxnSp>
          <p:nvCxnSpPr>
            <p:cNvPr id="73" name="直接连接符 72"/>
            <p:cNvCxnSpPr/>
            <p:nvPr/>
          </p:nvCxnSpPr>
          <p:spPr>
            <a:xfrm>
              <a:off x="2539779" y="2439167"/>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4" name="椭圆 73"/>
            <p:cNvSpPr/>
            <p:nvPr/>
          </p:nvSpPr>
          <p:spPr>
            <a:xfrm>
              <a:off x="3916416" y="2393265"/>
              <a:ext cx="91809" cy="9180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5" name="组合 74"/>
          <p:cNvGrpSpPr/>
          <p:nvPr/>
        </p:nvGrpSpPr>
        <p:grpSpPr>
          <a:xfrm>
            <a:off x="3393140" y="2809804"/>
            <a:ext cx="1457127" cy="96457"/>
            <a:chOff x="2503408" y="2393265"/>
            <a:chExt cx="1415970" cy="91806"/>
          </a:xfrm>
          <a:solidFill>
            <a:srgbClr val="0070C0"/>
          </a:solidFill>
        </p:grpSpPr>
        <p:cxnSp>
          <p:nvCxnSpPr>
            <p:cNvPr id="76" name="直接连接符 75"/>
            <p:cNvCxnSpPr/>
            <p:nvPr/>
          </p:nvCxnSpPr>
          <p:spPr>
            <a:xfrm>
              <a:off x="2539779" y="2439168"/>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7" name="椭圆 76"/>
            <p:cNvSpPr/>
            <p:nvPr/>
          </p:nvSpPr>
          <p:spPr>
            <a:xfrm>
              <a:off x="2503408" y="2393265"/>
              <a:ext cx="91809" cy="9180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18"/>
          <p:cNvGrpSpPr/>
          <p:nvPr/>
        </p:nvGrpSpPr>
        <p:grpSpPr bwMode="auto">
          <a:xfrm>
            <a:off x="4301338" y="2569900"/>
            <a:ext cx="2735993" cy="1890519"/>
            <a:chOff x="0" y="0"/>
            <a:chExt cx="2093189" cy="1416774"/>
          </a:xfrm>
          <a:solidFill>
            <a:srgbClr val="007FDE"/>
          </a:solidFill>
        </p:grpSpPr>
        <p:sp>
          <p:nvSpPr>
            <p:cNvPr id="38" name="等腰三角形 19">
              <a:hlinkClick r:id="rId3"/>
            </p:cNvPr>
            <p:cNvSpPr>
              <a:spLocks noChangeArrowheads="1"/>
            </p:cNvSpPr>
            <p:nvPr/>
          </p:nvSpPr>
          <p:spPr bwMode="auto">
            <a:xfrm flipH="1" flipV="1">
              <a:off x="0" y="0"/>
              <a:ext cx="2093189" cy="1416774"/>
            </a:xfrm>
            <a:prstGeom prst="triangle">
              <a:avLst>
                <a:gd name="adj" fmla="val 50000"/>
              </a:avLst>
            </a:prstGeom>
            <a:solidFill>
              <a:srgbClr val="D60C0C"/>
            </a:solidFill>
            <a:ln w="12700" cap="flat" cmpd="sng">
              <a:solidFill>
                <a:schemeClr val="bg1"/>
              </a:solidFill>
              <a:bevel/>
            </a:ln>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39" name="文本框 20"/>
            <p:cNvSpPr>
              <a:spLocks noChangeArrowheads="1"/>
            </p:cNvSpPr>
            <p:nvPr/>
          </p:nvSpPr>
          <p:spPr bwMode="auto">
            <a:xfrm>
              <a:off x="725753" y="122472"/>
              <a:ext cx="636740" cy="56509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300" dirty="0">
                  <a:solidFill>
                    <a:schemeClr val="bg1"/>
                  </a:solidFill>
                  <a:latin typeface="微软雅黑" panose="020B0503020204020204" pitchFamily="34" charset="-122"/>
                  <a:ea typeface="微软雅黑" panose="020B0503020204020204" pitchFamily="34" charset="-122"/>
                </a:rPr>
                <a:t>01</a:t>
              </a:r>
              <a:endParaRPr lang="zh-CN" altLang="en-US" sz="43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additive="base">
                                        <p:cTn id="12" dur="500" fill="hold"/>
                                        <p:tgtEl>
                                          <p:spTgt spid="66"/>
                                        </p:tgtEl>
                                        <p:attrNameLst>
                                          <p:attrName>ppt_x</p:attrName>
                                        </p:attrNameLst>
                                      </p:cBhvr>
                                      <p:tavLst>
                                        <p:tav tm="0">
                                          <p:val>
                                            <p:strVal val="0-#ppt_w/2"/>
                                          </p:val>
                                        </p:tav>
                                        <p:tav tm="100000">
                                          <p:val>
                                            <p:strVal val="#ppt_x"/>
                                          </p:val>
                                        </p:tav>
                                      </p:tavLst>
                                    </p:anim>
                                    <p:anim calcmode="lin" valueType="num">
                                      <p:cBhvr additive="base">
                                        <p:cTn id="13" dur="500" fill="hold"/>
                                        <p:tgtEl>
                                          <p:spTgt spid="6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ppt_x"/>
                                          </p:val>
                                        </p:tav>
                                        <p:tav tm="100000">
                                          <p:val>
                                            <p:strVal val="#ppt_x"/>
                                          </p:val>
                                        </p:tav>
                                      </p:tavLst>
                                    </p:anim>
                                    <p:anim calcmode="lin" valueType="num">
                                      <p:cBhvr additive="base">
                                        <p:cTn id="18" dur="500" fill="hold"/>
                                        <p:tgtEl>
                                          <p:spTgt spid="37"/>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fill="hold"/>
                                        <p:tgtEl>
                                          <p:spTgt spid="40"/>
                                        </p:tgtEl>
                                        <p:attrNameLst>
                                          <p:attrName>ppt_x</p:attrName>
                                        </p:attrNameLst>
                                      </p:cBhvr>
                                      <p:tavLst>
                                        <p:tav tm="0">
                                          <p:val>
                                            <p:strVal val="#ppt_x"/>
                                          </p:val>
                                        </p:tav>
                                        <p:tav tm="100000">
                                          <p:val>
                                            <p:strVal val="#ppt_x"/>
                                          </p:val>
                                        </p:tav>
                                      </p:tavLst>
                                    </p:anim>
                                    <p:anim calcmode="lin" valueType="num">
                                      <p:cBhvr additive="base">
                                        <p:cTn id="23" dur="500" fill="hold"/>
                                        <p:tgtEl>
                                          <p:spTgt spid="40"/>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nodeType="after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ppt_x"/>
                                          </p:val>
                                        </p:tav>
                                        <p:tav tm="100000">
                                          <p:val>
                                            <p:strVal val="#ppt_x"/>
                                          </p:val>
                                        </p:tav>
                                      </p:tavLst>
                                    </p:anim>
                                    <p:anim calcmode="lin" valueType="num">
                                      <p:cBhvr additive="base">
                                        <p:cTn id="28" dur="500" fill="hold"/>
                                        <p:tgtEl>
                                          <p:spTgt spid="43"/>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1" fill="hold"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additive="base">
                                        <p:cTn id="32" dur="500" fill="hold"/>
                                        <p:tgtEl>
                                          <p:spTgt spid="46"/>
                                        </p:tgtEl>
                                        <p:attrNameLst>
                                          <p:attrName>ppt_x</p:attrName>
                                        </p:attrNameLst>
                                      </p:cBhvr>
                                      <p:tavLst>
                                        <p:tav tm="0">
                                          <p:val>
                                            <p:strVal val="#ppt_x"/>
                                          </p:val>
                                        </p:tav>
                                        <p:tav tm="100000">
                                          <p:val>
                                            <p:strVal val="#ppt_x"/>
                                          </p:val>
                                        </p:tav>
                                      </p:tavLst>
                                    </p:anim>
                                    <p:anim calcmode="lin" valueType="num">
                                      <p:cBhvr additive="base">
                                        <p:cTn id="33" dur="500" fill="hold"/>
                                        <p:tgtEl>
                                          <p:spTgt spid="46"/>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wipe(right)">
                                      <p:cBhvr>
                                        <p:cTn id="37" dur="500"/>
                                        <p:tgtEl>
                                          <p:spTgt spid="75"/>
                                        </p:tgtEl>
                                      </p:cBhvr>
                                    </p:animEffect>
                                  </p:childTnLst>
                                </p:cTn>
                              </p:par>
                              <p:par>
                                <p:cTn id="38" presetID="22" presetClass="entr" presetSubtype="2"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right)">
                                      <p:cBhvr>
                                        <p:cTn id="40" dur="500"/>
                                        <p:tgtEl>
                                          <p:spTgt spid="34"/>
                                        </p:tgtEl>
                                      </p:cBhvr>
                                    </p:animEffect>
                                  </p:childTnLst>
                                </p:cTn>
                              </p:par>
                              <p:par>
                                <p:cTn id="41" presetID="22" presetClass="entr" presetSubtype="8" fill="hold" nodeType="with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wipe(left)">
                                      <p:cBhvr>
                                        <p:cTn id="43" dur="500"/>
                                        <p:tgtEl>
                                          <p:spTgt spid="72"/>
                                        </p:tgtEl>
                                      </p:cBhvr>
                                    </p:animEffect>
                                  </p:childTnLst>
                                </p:cTn>
                              </p:par>
                              <p:par>
                                <p:cTn id="44" presetID="22" presetClass="entr" presetSubtype="8" fill="hold" nodeType="withEffect">
                                  <p:stCondLst>
                                    <p:cond delay="0"/>
                                  </p:stCondLst>
                                  <p:childTnLst>
                                    <p:set>
                                      <p:cBhvr>
                                        <p:cTn id="45" dur="1" fill="hold">
                                          <p:stCondLst>
                                            <p:cond delay="0"/>
                                          </p:stCondLst>
                                        </p:cTn>
                                        <p:tgtEl>
                                          <p:spTgt spid="69"/>
                                        </p:tgtEl>
                                        <p:attrNameLst>
                                          <p:attrName>style.visibility</p:attrName>
                                        </p:attrNameLst>
                                      </p:cBhvr>
                                      <p:to>
                                        <p:strVal val="visible"/>
                                      </p:to>
                                    </p:set>
                                    <p:animEffect transition="in" filter="wipe(left)">
                                      <p:cBhvr>
                                        <p:cTn id="46" dur="500"/>
                                        <p:tgtEl>
                                          <p:spTgt spid="69"/>
                                        </p:tgtEl>
                                      </p:cBhvr>
                                    </p:animEffect>
                                  </p:childTnLst>
                                </p:cTn>
                              </p:par>
                            </p:childTnLst>
                          </p:cTn>
                        </p:par>
                        <p:par>
                          <p:cTn id="47" fill="hold">
                            <p:stCondLst>
                              <p:cond delay="3500"/>
                            </p:stCondLst>
                            <p:childTnLst>
                              <p:par>
                                <p:cTn id="48" presetID="1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500"/>
                                        <p:tgtEl>
                                          <p:spTgt spid="2"/>
                                        </p:tgtEl>
                                        <p:attrNameLst>
                                          <p:attrName>ppt_x</p:attrName>
                                        </p:attrNameLst>
                                      </p:cBhvr>
                                      <p:tavLst>
                                        <p:tav tm="0">
                                          <p:val>
                                            <p:strVal val="#ppt_x-#ppt_w*1.125000"/>
                                          </p:val>
                                        </p:tav>
                                        <p:tav tm="100000">
                                          <p:val>
                                            <p:strVal val="#ppt_x"/>
                                          </p:val>
                                        </p:tav>
                                      </p:tavLst>
                                    </p:anim>
                                    <p:animEffect transition="in" filter="wipe(right)">
                                      <p:cBhvr>
                                        <p:cTn id="51" dur="500"/>
                                        <p:tgtEl>
                                          <p:spTgt spid="2"/>
                                        </p:tgtEl>
                                      </p:cBhvr>
                                    </p:animEffect>
                                  </p:childTnLst>
                                </p:cTn>
                              </p:par>
                              <p:par>
                                <p:cTn id="52" presetID="12" presetClass="entr" presetSubtype="8" fill="hold" nodeType="with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additive="base">
                                        <p:cTn id="54" dur="500"/>
                                        <p:tgtEl>
                                          <p:spTgt spid="3"/>
                                        </p:tgtEl>
                                        <p:attrNameLst>
                                          <p:attrName>ppt_x</p:attrName>
                                        </p:attrNameLst>
                                      </p:cBhvr>
                                      <p:tavLst>
                                        <p:tav tm="0">
                                          <p:val>
                                            <p:strVal val="#ppt_x-#ppt_w*1.125000"/>
                                          </p:val>
                                        </p:tav>
                                        <p:tav tm="100000">
                                          <p:val>
                                            <p:strVal val="#ppt_x"/>
                                          </p:val>
                                        </p:tav>
                                      </p:tavLst>
                                    </p:anim>
                                    <p:animEffect transition="in" filter="wipe(right)">
                                      <p:cBhvr>
                                        <p:cTn id="55" dur="500"/>
                                        <p:tgtEl>
                                          <p:spTgt spid="3"/>
                                        </p:tgtEl>
                                      </p:cBhvr>
                                    </p:animEffect>
                                  </p:childTnLst>
                                </p:cTn>
                              </p:par>
                              <p:par>
                                <p:cTn id="56" presetID="12" presetClass="entr" presetSubtype="2" fill="hold" nodeType="withEffect">
                                  <p:stCondLst>
                                    <p:cond delay="0"/>
                                  </p:stCondLst>
                                  <p:childTnLst>
                                    <p:set>
                                      <p:cBhvr>
                                        <p:cTn id="57" dur="1" fill="hold">
                                          <p:stCondLst>
                                            <p:cond delay="0"/>
                                          </p:stCondLst>
                                        </p:cTn>
                                        <p:tgtEl>
                                          <p:spTgt spid="5"/>
                                        </p:tgtEl>
                                        <p:attrNameLst>
                                          <p:attrName>style.visibility</p:attrName>
                                        </p:attrNameLst>
                                      </p:cBhvr>
                                      <p:to>
                                        <p:strVal val="visible"/>
                                      </p:to>
                                    </p:set>
                                    <p:anim calcmode="lin" valueType="num">
                                      <p:cBhvr additive="base">
                                        <p:cTn id="58" dur="500"/>
                                        <p:tgtEl>
                                          <p:spTgt spid="5"/>
                                        </p:tgtEl>
                                        <p:attrNameLst>
                                          <p:attrName>ppt_x</p:attrName>
                                        </p:attrNameLst>
                                      </p:cBhvr>
                                      <p:tavLst>
                                        <p:tav tm="0">
                                          <p:val>
                                            <p:strVal val="#ppt_x+#ppt_w*1.125000"/>
                                          </p:val>
                                        </p:tav>
                                        <p:tav tm="100000">
                                          <p:val>
                                            <p:strVal val="#ppt_x"/>
                                          </p:val>
                                        </p:tav>
                                      </p:tavLst>
                                    </p:anim>
                                    <p:animEffect transition="in" filter="wipe(left)">
                                      <p:cBhvr>
                                        <p:cTn id="59" dur="500"/>
                                        <p:tgtEl>
                                          <p:spTgt spid="5"/>
                                        </p:tgtEl>
                                      </p:cBhvr>
                                    </p:animEffect>
                                  </p:childTnLst>
                                </p:cTn>
                              </p:par>
                              <p:par>
                                <p:cTn id="60" presetID="12" presetClass="entr" presetSubtype="2" fill="hold" nodeType="with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p:tgtEl>
                                          <p:spTgt spid="4"/>
                                        </p:tgtEl>
                                        <p:attrNameLst>
                                          <p:attrName>ppt_x</p:attrName>
                                        </p:attrNameLst>
                                      </p:cBhvr>
                                      <p:tavLst>
                                        <p:tav tm="0">
                                          <p:val>
                                            <p:strVal val="#ppt_x+#ppt_w*1.125000"/>
                                          </p:val>
                                        </p:tav>
                                        <p:tav tm="100000">
                                          <p:val>
                                            <p:strVal val="#ppt_x"/>
                                          </p:val>
                                        </p:tav>
                                      </p:tavLst>
                                    </p:anim>
                                    <p:animEffect transition="in" filter="wipe(left)">
                                      <p:cBhvr>
                                        <p:cTn id="6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11"/>
          <p:cNvSpPr/>
          <p:nvPr/>
        </p:nvSpPr>
        <p:spPr bwMode="auto">
          <a:xfrm>
            <a:off x="224883" y="0"/>
            <a:ext cx="6442899" cy="7922401"/>
          </a:xfrm>
          <a:custGeom>
            <a:avLst/>
            <a:gdLst>
              <a:gd name="T0" fmla="*/ 1998 w 4661"/>
              <a:gd name="T1" fmla="*/ 0 h 5613"/>
              <a:gd name="T2" fmla="*/ 4661 w 4661"/>
              <a:gd name="T3" fmla="*/ 0 h 5613"/>
              <a:gd name="T4" fmla="*/ 2660 w 4661"/>
              <a:gd name="T5" fmla="*/ 5613 h 5613"/>
              <a:gd name="T6" fmla="*/ 0 w 4661"/>
              <a:gd name="T7" fmla="*/ 5613 h 5613"/>
              <a:gd name="T8" fmla="*/ 1998 w 4661"/>
              <a:gd name="T9" fmla="*/ 0 h 5613"/>
            </a:gdLst>
            <a:ahLst/>
            <a:cxnLst>
              <a:cxn ang="0">
                <a:pos x="T0" y="T1"/>
              </a:cxn>
              <a:cxn ang="0">
                <a:pos x="T2" y="T3"/>
              </a:cxn>
              <a:cxn ang="0">
                <a:pos x="T4" y="T5"/>
              </a:cxn>
              <a:cxn ang="0">
                <a:pos x="T6" y="T7"/>
              </a:cxn>
              <a:cxn ang="0">
                <a:pos x="T8" y="T9"/>
              </a:cxn>
            </a:cxnLst>
            <a:rect l="0" t="0" r="r" b="b"/>
            <a:pathLst>
              <a:path w="4661" h="5613">
                <a:moveTo>
                  <a:pt x="1998" y="0"/>
                </a:moveTo>
                <a:lnTo>
                  <a:pt x="4661" y="0"/>
                </a:lnTo>
                <a:lnTo>
                  <a:pt x="2660" y="5613"/>
                </a:lnTo>
                <a:lnTo>
                  <a:pt x="0" y="5613"/>
                </a:lnTo>
                <a:lnTo>
                  <a:pt x="1998" y="0"/>
                </a:lnTo>
                <a:close/>
              </a:path>
            </a:pathLst>
          </a:custGeom>
          <a:gradFill flip="none" rotWithShape="1">
            <a:gsLst>
              <a:gs pos="100000">
                <a:srgbClr val="B70808"/>
              </a:gs>
              <a:gs pos="0">
                <a:srgbClr val="E00E0E"/>
              </a:gs>
            </a:gsLst>
            <a:path path="shape">
              <a:fillToRect l="50000" t="50000" r="50000" b="50000"/>
            </a:path>
            <a:tileRect/>
          </a:gradFill>
          <a:ln>
            <a:noFill/>
          </a:ln>
          <a:effectLst/>
          <a:extLst>
            <a:ext uri="{91240B29-F687-4F45-9708-019B960494DF}">
              <a14:hiddenLine xmlns:a14="http://schemas.microsoft.com/office/drawing/2010/main" w="9525">
                <a:solidFill>
                  <a:srgbClr val="000000"/>
                </a:solidFill>
                <a:round/>
              </a14:hiddenLine>
            </a:ext>
          </a:extLst>
        </p:spPr>
        <p:txBody>
          <a:bodyPr vert="horz" wrap="square" lIns="49634" tIns="24817" rIns="49634" bIns="24817" numCol="1" anchor="t" anchorCtr="0" compatLnSpc="1"/>
          <a:lstStyle/>
          <a:p>
            <a:endParaRPr lang="zh-CN" altLang="en-US"/>
          </a:p>
        </p:txBody>
      </p:sp>
      <p:sp>
        <p:nvSpPr>
          <p:cNvPr id="30" name="Freeform 11"/>
          <p:cNvSpPr/>
          <p:nvPr/>
        </p:nvSpPr>
        <p:spPr bwMode="auto">
          <a:xfrm rot="549104">
            <a:off x="4287976" y="5212217"/>
            <a:ext cx="703265" cy="1430759"/>
          </a:xfrm>
          <a:custGeom>
            <a:avLst/>
            <a:gdLst>
              <a:gd name="T0" fmla="*/ 1998 w 4661"/>
              <a:gd name="T1" fmla="*/ 0 h 5613"/>
              <a:gd name="T2" fmla="*/ 4661 w 4661"/>
              <a:gd name="T3" fmla="*/ 0 h 5613"/>
              <a:gd name="T4" fmla="*/ 2660 w 4661"/>
              <a:gd name="T5" fmla="*/ 5613 h 5613"/>
              <a:gd name="T6" fmla="*/ 0 w 4661"/>
              <a:gd name="T7" fmla="*/ 5613 h 5613"/>
              <a:gd name="T8" fmla="*/ 1998 w 4661"/>
              <a:gd name="T9" fmla="*/ 0 h 5613"/>
            </a:gdLst>
            <a:ahLst/>
            <a:cxnLst>
              <a:cxn ang="0">
                <a:pos x="T0" y="T1"/>
              </a:cxn>
              <a:cxn ang="0">
                <a:pos x="T2" y="T3"/>
              </a:cxn>
              <a:cxn ang="0">
                <a:pos x="T4" y="T5"/>
              </a:cxn>
              <a:cxn ang="0">
                <a:pos x="T6" y="T7"/>
              </a:cxn>
              <a:cxn ang="0">
                <a:pos x="T8" y="T9"/>
              </a:cxn>
            </a:cxnLst>
            <a:rect l="0" t="0" r="r" b="b"/>
            <a:pathLst>
              <a:path w="4661" h="5613">
                <a:moveTo>
                  <a:pt x="1998" y="0"/>
                </a:moveTo>
                <a:lnTo>
                  <a:pt x="4661" y="0"/>
                </a:lnTo>
                <a:lnTo>
                  <a:pt x="2660" y="5613"/>
                </a:lnTo>
                <a:lnTo>
                  <a:pt x="0" y="5613"/>
                </a:lnTo>
                <a:lnTo>
                  <a:pt x="1998" y="0"/>
                </a:lnTo>
                <a:close/>
              </a:path>
            </a:pathLst>
          </a:custGeom>
          <a:solidFill>
            <a:srgbClr val="FFC000"/>
          </a:solidFill>
          <a:ln>
            <a:noFill/>
          </a:ln>
        </p:spPr>
        <p:txBody>
          <a:bodyPr vert="horz" wrap="square" lIns="49634" tIns="24817" rIns="49634" bIns="24817" numCol="1" anchor="t" anchorCtr="0" compatLnSpc="1"/>
          <a:lstStyle/>
          <a:p>
            <a:endParaRPr lang="zh-CN" altLang="en-US"/>
          </a:p>
        </p:txBody>
      </p:sp>
      <p:sp>
        <p:nvSpPr>
          <p:cNvPr id="45" name="TextBox 44"/>
          <p:cNvSpPr txBox="1"/>
          <p:nvPr/>
        </p:nvSpPr>
        <p:spPr>
          <a:xfrm>
            <a:off x="2638523" y="2387815"/>
            <a:ext cx="2745728" cy="650283"/>
          </a:xfrm>
          <a:prstGeom prst="rect">
            <a:avLst/>
          </a:prstGeom>
          <a:noFill/>
        </p:spPr>
        <p:txBody>
          <a:bodyPr wrap="square" lIns="49634" tIns="24817" rIns="49634" bIns="24817" rtlCol="0">
            <a:spAutoFit/>
          </a:bodyPr>
          <a:lstStyle/>
          <a:p>
            <a:r>
              <a:rPr lang="zh-CN" altLang="en-US" sz="3900" dirty="0">
                <a:solidFill>
                  <a:schemeClr val="bg1"/>
                </a:solidFill>
                <a:latin typeface="思源黑体 CN Bold" pitchFamily="34" charset="-122"/>
                <a:ea typeface="思源黑体 CN Bold" pitchFamily="34" charset="-122"/>
              </a:rPr>
              <a:t>产品运营</a:t>
            </a:r>
          </a:p>
        </p:txBody>
      </p:sp>
      <p:sp>
        <p:nvSpPr>
          <p:cNvPr id="46" name="TextBox 45"/>
          <p:cNvSpPr txBox="1"/>
          <p:nvPr/>
        </p:nvSpPr>
        <p:spPr>
          <a:xfrm>
            <a:off x="2713503" y="1918577"/>
            <a:ext cx="2900452" cy="450228"/>
          </a:xfrm>
          <a:prstGeom prst="rect">
            <a:avLst/>
          </a:prstGeom>
          <a:noFill/>
        </p:spPr>
        <p:txBody>
          <a:bodyPr wrap="square" lIns="49634" tIns="24817" rIns="49634" bIns="24817" rtlCol="0">
            <a:spAutoFit/>
          </a:bodyPr>
          <a:lstStyle/>
          <a:p>
            <a:r>
              <a:rPr lang="en-US" altLang="zh-CN" dirty="0">
                <a:solidFill>
                  <a:schemeClr val="bg1"/>
                </a:solidFill>
                <a:latin typeface="思源黑体 CN Regular" pitchFamily="34" charset="-122"/>
                <a:ea typeface="思源黑体 CN Regular" pitchFamily="34" charset="-122"/>
                <a:cs typeface="Microsoft Himalaya" panose="01010100010101010101" pitchFamily="2" charset="0"/>
              </a:rPr>
              <a:t>COMPANY TEAM</a:t>
            </a:r>
            <a:endParaRPr lang="zh-CN" altLang="en-US" dirty="0">
              <a:solidFill>
                <a:schemeClr val="bg1"/>
              </a:solidFill>
              <a:latin typeface="思源黑体 CN Regular" pitchFamily="34" charset="-122"/>
              <a:ea typeface="思源黑体 CN Regular" pitchFamily="34" charset="-122"/>
              <a:cs typeface="Microsoft Himalaya" panose="01010100010101010101" pitchFamily="2" charset="0"/>
            </a:endParaRPr>
          </a:p>
        </p:txBody>
      </p:sp>
      <p:grpSp>
        <p:nvGrpSpPr>
          <p:cNvPr id="2" name="组合 1"/>
          <p:cNvGrpSpPr/>
          <p:nvPr/>
        </p:nvGrpSpPr>
        <p:grpSpPr>
          <a:xfrm>
            <a:off x="8285537" y="4158343"/>
            <a:ext cx="3037574" cy="496236"/>
            <a:chOff x="14609773" y="7181693"/>
            <a:chExt cx="5356112" cy="857027"/>
          </a:xfrm>
        </p:grpSpPr>
        <p:sp>
          <p:nvSpPr>
            <p:cNvPr id="6" name="圆角矩形 5"/>
            <p:cNvSpPr/>
            <p:nvPr/>
          </p:nvSpPr>
          <p:spPr>
            <a:xfrm>
              <a:off x="14609773" y="7181693"/>
              <a:ext cx="5356112" cy="857027"/>
            </a:xfrm>
            <a:prstGeom prst="roundRect">
              <a:avLst/>
            </a:prstGeom>
            <a:gradFill>
              <a:gsLst>
                <a:gs pos="0">
                  <a:srgbClr val="FF0000"/>
                </a:gs>
                <a:gs pos="100000">
                  <a:srgbClr val="C00000"/>
                </a:gs>
              </a:gsLst>
              <a:lin ang="5400000" scaled="0"/>
            </a:gradFill>
            <a:ln w="60325">
              <a:solidFill>
                <a:schemeClr val="bg1"/>
              </a:solidFill>
            </a:ln>
            <a:effectLst>
              <a:outerShdw blurRad="266700" dist="114300" dir="5340000" sx="101000" sy="101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TextBox 47"/>
            <p:cNvSpPr txBox="1"/>
            <p:nvPr/>
          </p:nvSpPr>
          <p:spPr>
            <a:xfrm>
              <a:off x="15357373" y="7212131"/>
              <a:ext cx="4265292" cy="797320"/>
            </a:xfrm>
            <a:prstGeom prst="rect">
              <a:avLst/>
            </a:prstGeom>
            <a:noFill/>
          </p:spPr>
          <p:txBody>
            <a:bodyPr wrap="square" rtlCol="0">
              <a:spAutoFit/>
            </a:bodyPr>
            <a:lstStyle/>
            <a:p>
              <a:r>
                <a:rPr lang="zh-CN" altLang="en-US" sz="2400" dirty="0">
                  <a:solidFill>
                    <a:schemeClr val="bg1"/>
                  </a:solidFill>
                  <a:latin typeface="思源黑体 CN Bold" pitchFamily="34" charset="-122"/>
                  <a:ea typeface="思源黑体 CN Bold" pitchFamily="34" charset="-122"/>
                </a:rPr>
                <a:t>产品运营及推广</a:t>
              </a:r>
            </a:p>
          </p:txBody>
        </p:sp>
      </p:grpSp>
      <p:pic>
        <p:nvPicPr>
          <p:cNvPr id="52" name="图片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4479" y="924804"/>
            <a:ext cx="4293541" cy="2926024"/>
          </a:xfrm>
          <a:prstGeom prst="rect">
            <a:avLst/>
          </a:prstGeom>
        </p:spPr>
      </p:pic>
      <p:grpSp>
        <p:nvGrpSpPr>
          <p:cNvPr id="3" name="组合 2"/>
          <p:cNvGrpSpPr/>
          <p:nvPr/>
        </p:nvGrpSpPr>
        <p:grpSpPr>
          <a:xfrm>
            <a:off x="8243935" y="5123795"/>
            <a:ext cx="1457344" cy="400110"/>
            <a:chOff x="14536417" y="8849072"/>
            <a:chExt cx="2569714" cy="691011"/>
          </a:xfrm>
        </p:grpSpPr>
        <p:sp>
          <p:nvSpPr>
            <p:cNvPr id="20" name="TextBox 19"/>
            <p:cNvSpPr txBox="1"/>
            <p:nvPr/>
          </p:nvSpPr>
          <p:spPr>
            <a:xfrm>
              <a:off x="14971518" y="8849072"/>
              <a:ext cx="2134613" cy="691011"/>
            </a:xfrm>
            <a:prstGeom prst="rect">
              <a:avLst/>
            </a:prstGeom>
            <a:noFill/>
          </p:spPr>
          <p:txBody>
            <a:bodyPr wrap="none" rtlCol="0">
              <a:spAutoFit/>
            </a:bodyPr>
            <a:lstStyle/>
            <a:p>
              <a:r>
                <a:rPr lang="zh-CN" altLang="en-US" sz="2000" dirty="0">
                  <a:solidFill>
                    <a:schemeClr val="tx1">
                      <a:lumMod val="65000"/>
                      <a:lumOff val="35000"/>
                    </a:schemeClr>
                  </a:solidFill>
                  <a:latin typeface="思源黑体 CN Medium" pitchFamily="34" charset="-122"/>
                  <a:ea typeface="思源黑体 CN Medium" pitchFamily="34" charset="-122"/>
                </a:rPr>
                <a:t>产品概述</a:t>
              </a:r>
            </a:p>
          </p:txBody>
        </p:sp>
        <p:sp>
          <p:nvSpPr>
            <p:cNvPr id="61" name="直角三角形 60"/>
            <p:cNvSpPr/>
            <p:nvPr/>
          </p:nvSpPr>
          <p:spPr>
            <a:xfrm rot="13500000">
              <a:off x="14536417" y="8995155"/>
              <a:ext cx="332948" cy="332948"/>
            </a:xfrm>
            <a:prstGeom prst="rtTriangle">
              <a:avLst/>
            </a:prstGeom>
            <a:gradFill>
              <a:gsLst>
                <a:gs pos="100000">
                  <a:srgbClr val="B70808"/>
                </a:gs>
                <a:gs pos="0">
                  <a:srgbClr val="E00E0E"/>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8243935" y="5771851"/>
            <a:ext cx="1457344" cy="400110"/>
            <a:chOff x="14536417" y="9968300"/>
            <a:chExt cx="2569714" cy="691011"/>
          </a:xfrm>
        </p:grpSpPr>
        <p:sp>
          <p:nvSpPr>
            <p:cNvPr id="39" name="TextBox 38"/>
            <p:cNvSpPr txBox="1"/>
            <p:nvPr/>
          </p:nvSpPr>
          <p:spPr>
            <a:xfrm>
              <a:off x="14971518" y="9968300"/>
              <a:ext cx="2134613" cy="691011"/>
            </a:xfrm>
            <a:prstGeom prst="rect">
              <a:avLst/>
            </a:prstGeom>
            <a:noFill/>
          </p:spPr>
          <p:txBody>
            <a:bodyPr wrap="none" rtlCol="0">
              <a:spAutoFit/>
            </a:bodyPr>
            <a:lstStyle/>
            <a:p>
              <a:r>
                <a:rPr lang="zh-CN" altLang="en-US" sz="2000" dirty="0">
                  <a:solidFill>
                    <a:schemeClr val="tx1">
                      <a:lumMod val="65000"/>
                      <a:lumOff val="35000"/>
                    </a:schemeClr>
                  </a:solidFill>
                  <a:latin typeface="思源黑体 CN Medium" pitchFamily="34" charset="-122"/>
                  <a:ea typeface="思源黑体 CN Medium" pitchFamily="34" charset="-122"/>
                </a:rPr>
                <a:t>产品形式</a:t>
              </a:r>
            </a:p>
          </p:txBody>
        </p:sp>
        <p:sp>
          <p:nvSpPr>
            <p:cNvPr id="62" name="直角三角形 61"/>
            <p:cNvSpPr/>
            <p:nvPr/>
          </p:nvSpPr>
          <p:spPr>
            <a:xfrm rot="13500000">
              <a:off x="14536417" y="10175513"/>
              <a:ext cx="332948" cy="332948"/>
            </a:xfrm>
            <a:prstGeom prst="rtTriangle">
              <a:avLst/>
            </a:prstGeom>
            <a:gradFill>
              <a:gsLst>
                <a:gs pos="100000">
                  <a:srgbClr val="B70808"/>
                </a:gs>
                <a:gs pos="0">
                  <a:srgbClr val="E00E0E"/>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8243935" y="6468032"/>
            <a:ext cx="1457344" cy="400110"/>
            <a:chOff x="14536417" y="11170642"/>
            <a:chExt cx="2569714" cy="691011"/>
          </a:xfrm>
        </p:grpSpPr>
        <p:sp>
          <p:nvSpPr>
            <p:cNvPr id="41" name="TextBox 40"/>
            <p:cNvSpPr txBox="1"/>
            <p:nvPr/>
          </p:nvSpPr>
          <p:spPr>
            <a:xfrm>
              <a:off x="14971518" y="11170642"/>
              <a:ext cx="2134613" cy="691011"/>
            </a:xfrm>
            <a:prstGeom prst="rect">
              <a:avLst/>
            </a:prstGeom>
            <a:noFill/>
          </p:spPr>
          <p:txBody>
            <a:bodyPr wrap="none" rtlCol="0">
              <a:spAutoFit/>
            </a:bodyPr>
            <a:lstStyle/>
            <a:p>
              <a:r>
                <a:rPr lang="zh-CN" altLang="en-US" sz="2000" dirty="0">
                  <a:solidFill>
                    <a:schemeClr val="tx1">
                      <a:lumMod val="65000"/>
                      <a:lumOff val="35000"/>
                    </a:schemeClr>
                  </a:solidFill>
                  <a:latin typeface="思源黑体 CN Medium" pitchFamily="34" charset="-122"/>
                  <a:ea typeface="思源黑体 CN Medium" pitchFamily="34" charset="-122"/>
                </a:rPr>
                <a:t>地面推广</a:t>
              </a:r>
            </a:p>
          </p:txBody>
        </p:sp>
        <p:sp>
          <p:nvSpPr>
            <p:cNvPr id="63" name="直角三角形 62"/>
            <p:cNvSpPr/>
            <p:nvPr/>
          </p:nvSpPr>
          <p:spPr>
            <a:xfrm rot="13500000">
              <a:off x="14536417" y="11358109"/>
              <a:ext cx="332948" cy="332948"/>
            </a:xfrm>
            <a:prstGeom prst="rtTriangle">
              <a:avLst/>
            </a:prstGeom>
            <a:gradFill>
              <a:gsLst>
                <a:gs pos="100000">
                  <a:srgbClr val="B70808"/>
                </a:gs>
                <a:gs pos="0">
                  <a:srgbClr val="E00E0E"/>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9970356" y="5123795"/>
            <a:ext cx="1989680" cy="400110"/>
            <a:chOff x="17580588" y="8849071"/>
            <a:chExt cx="3508375" cy="691011"/>
          </a:xfrm>
        </p:grpSpPr>
        <p:sp>
          <p:nvSpPr>
            <p:cNvPr id="38" name="TextBox 37"/>
            <p:cNvSpPr txBox="1"/>
            <p:nvPr/>
          </p:nvSpPr>
          <p:spPr>
            <a:xfrm>
              <a:off x="18049853" y="8849071"/>
              <a:ext cx="3039110" cy="691011"/>
            </a:xfrm>
            <a:prstGeom prst="rect">
              <a:avLst/>
            </a:prstGeom>
            <a:noFill/>
          </p:spPr>
          <p:txBody>
            <a:bodyPr wrap="none" rtlCol="0">
              <a:spAutoFit/>
            </a:bodyPr>
            <a:lstStyle/>
            <a:p>
              <a:r>
                <a:rPr lang="zh-CN" altLang="en-US" sz="2000" dirty="0">
                  <a:solidFill>
                    <a:schemeClr val="tx1">
                      <a:lumMod val="65000"/>
                      <a:lumOff val="35000"/>
                    </a:schemeClr>
                  </a:solidFill>
                  <a:latin typeface="思源黑体 CN Medium" pitchFamily="34" charset="-122"/>
                  <a:ea typeface="思源黑体 CN Medium" pitchFamily="34" charset="-122"/>
                </a:rPr>
                <a:t>网络营销推广</a:t>
              </a:r>
            </a:p>
          </p:txBody>
        </p:sp>
        <p:sp>
          <p:nvSpPr>
            <p:cNvPr id="64" name="直角三角形 63"/>
            <p:cNvSpPr/>
            <p:nvPr/>
          </p:nvSpPr>
          <p:spPr>
            <a:xfrm rot="13500000">
              <a:off x="17580588" y="8995155"/>
              <a:ext cx="332948" cy="332948"/>
            </a:xfrm>
            <a:prstGeom prst="rtTriangle">
              <a:avLst/>
            </a:prstGeom>
            <a:gradFill>
              <a:gsLst>
                <a:gs pos="100000">
                  <a:srgbClr val="B70808"/>
                </a:gs>
                <a:gs pos="0">
                  <a:srgbClr val="E00E0E"/>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9970354" y="5771851"/>
            <a:ext cx="1476720" cy="400110"/>
            <a:chOff x="17580587" y="9968299"/>
            <a:chExt cx="2603880" cy="691011"/>
          </a:xfrm>
        </p:grpSpPr>
        <p:sp>
          <p:nvSpPr>
            <p:cNvPr id="40" name="TextBox 39"/>
            <p:cNvSpPr txBox="1"/>
            <p:nvPr/>
          </p:nvSpPr>
          <p:spPr>
            <a:xfrm>
              <a:off x="18049854" y="9968299"/>
              <a:ext cx="2134613" cy="691011"/>
            </a:xfrm>
            <a:prstGeom prst="rect">
              <a:avLst/>
            </a:prstGeom>
            <a:noFill/>
          </p:spPr>
          <p:txBody>
            <a:bodyPr wrap="none" rtlCol="0">
              <a:spAutoFit/>
            </a:bodyPr>
            <a:lstStyle/>
            <a:p>
              <a:r>
                <a:rPr lang="zh-CN" altLang="en-US" sz="2000" dirty="0">
                  <a:solidFill>
                    <a:schemeClr val="tx1">
                      <a:lumMod val="65000"/>
                      <a:lumOff val="35000"/>
                    </a:schemeClr>
                  </a:solidFill>
                  <a:latin typeface="思源黑体 CN Medium" pitchFamily="34" charset="-122"/>
                  <a:ea typeface="思源黑体 CN Medium" pitchFamily="34" charset="-122"/>
                </a:rPr>
                <a:t>产品功能</a:t>
              </a:r>
            </a:p>
          </p:txBody>
        </p:sp>
        <p:sp>
          <p:nvSpPr>
            <p:cNvPr id="65" name="直角三角形 64"/>
            <p:cNvSpPr/>
            <p:nvPr/>
          </p:nvSpPr>
          <p:spPr>
            <a:xfrm rot="13500000">
              <a:off x="17580587" y="10175513"/>
              <a:ext cx="332948" cy="332948"/>
            </a:xfrm>
            <a:prstGeom prst="rtTriangle">
              <a:avLst/>
            </a:prstGeom>
            <a:gradFill>
              <a:gsLst>
                <a:gs pos="100000">
                  <a:srgbClr val="B70808"/>
                </a:gs>
                <a:gs pos="0">
                  <a:srgbClr val="E00E0E"/>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0" name="TextBox 69"/>
          <p:cNvSpPr txBox="1"/>
          <p:nvPr/>
        </p:nvSpPr>
        <p:spPr>
          <a:xfrm>
            <a:off x="1327490" y="3668954"/>
            <a:ext cx="2815596" cy="3497216"/>
          </a:xfrm>
          <a:prstGeom prst="rect">
            <a:avLst/>
          </a:prstGeom>
          <a:noFill/>
        </p:spPr>
        <p:txBody>
          <a:bodyPr wrap="none" lIns="49634" tIns="24817" rIns="49634" bIns="24817" rtlCol="0">
            <a:spAutoFit/>
          </a:bodyPr>
          <a:lstStyle/>
          <a:p>
            <a:r>
              <a:rPr lang="en-US" altLang="zh-CN" sz="22400" spc="-163" dirty="0">
                <a:solidFill>
                  <a:schemeClr val="bg1"/>
                </a:solidFill>
                <a:latin typeface="DIN Mittelschrift Std" pitchFamily="50" charset="0"/>
                <a:cs typeface="Raavi" panose="020B0502040204020203" pitchFamily="34" charset="0"/>
              </a:rPr>
              <a:t>03</a:t>
            </a:r>
            <a:endParaRPr lang="zh-CN" altLang="en-US" sz="22400" spc="-163" dirty="0">
              <a:solidFill>
                <a:schemeClr val="bg1"/>
              </a:solidFill>
              <a:latin typeface="DIN Mittelschrift Std" pitchFamily="50" charset="0"/>
              <a:cs typeface="Raavi" panose="020B0502040204020203" pitchFamily="34" charset="0"/>
            </a:endParaRPr>
          </a:p>
        </p:txBody>
      </p:sp>
      <p:grpSp>
        <p:nvGrpSpPr>
          <p:cNvPr id="27" name="组合 26"/>
          <p:cNvGrpSpPr/>
          <p:nvPr/>
        </p:nvGrpSpPr>
        <p:grpSpPr>
          <a:xfrm>
            <a:off x="9974721" y="6468032"/>
            <a:ext cx="1970305" cy="400110"/>
            <a:chOff x="14536417" y="11170642"/>
            <a:chExt cx="3474213" cy="691011"/>
          </a:xfrm>
        </p:grpSpPr>
        <p:sp>
          <p:nvSpPr>
            <p:cNvPr id="28" name="TextBox 27"/>
            <p:cNvSpPr txBox="1"/>
            <p:nvPr/>
          </p:nvSpPr>
          <p:spPr>
            <a:xfrm>
              <a:off x="14971519" y="11170642"/>
              <a:ext cx="3039111" cy="691011"/>
            </a:xfrm>
            <a:prstGeom prst="rect">
              <a:avLst/>
            </a:prstGeom>
            <a:noFill/>
          </p:spPr>
          <p:txBody>
            <a:bodyPr wrap="none" rtlCol="0">
              <a:spAutoFit/>
            </a:bodyPr>
            <a:lstStyle/>
            <a:p>
              <a:r>
                <a:rPr lang="zh-CN" altLang="en-US" sz="2000" dirty="0">
                  <a:solidFill>
                    <a:schemeClr val="tx1">
                      <a:lumMod val="65000"/>
                      <a:lumOff val="35000"/>
                    </a:schemeClr>
                  </a:solidFill>
                  <a:latin typeface="思源黑体 CN Medium" pitchFamily="34" charset="-122"/>
                  <a:ea typeface="思源黑体 CN Medium" pitchFamily="34" charset="-122"/>
                </a:rPr>
                <a:t>产品利润分析</a:t>
              </a:r>
            </a:p>
          </p:txBody>
        </p:sp>
        <p:sp>
          <p:nvSpPr>
            <p:cNvPr id="29" name="直角三角形 28"/>
            <p:cNvSpPr/>
            <p:nvPr/>
          </p:nvSpPr>
          <p:spPr>
            <a:xfrm rot="13500000">
              <a:off x="14536417" y="11358109"/>
              <a:ext cx="332948" cy="332948"/>
            </a:xfrm>
            <a:prstGeom prst="rtTriangle">
              <a:avLst/>
            </a:prstGeom>
            <a:gradFill>
              <a:gsLst>
                <a:gs pos="100000">
                  <a:srgbClr val="B70808"/>
                </a:gs>
                <a:gs pos="0">
                  <a:srgbClr val="E00E0E"/>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1+#ppt_w/2"/>
                                          </p:val>
                                        </p:tav>
                                        <p:tav tm="100000">
                                          <p:val>
                                            <p:strVal val="#ppt_x"/>
                                          </p:val>
                                        </p:tav>
                                      </p:tavLst>
                                    </p:anim>
                                    <p:anim calcmode="lin" valueType="num">
                                      <p:cBhvr additive="base">
                                        <p:cTn id="12" dur="1000" fill="hold"/>
                                        <p:tgtEl>
                                          <p:spTgt spid="3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randombar(horizontal)">
                                      <p:cBhvr>
                                        <p:cTn id="16" dur="500"/>
                                        <p:tgtEl>
                                          <p:spTgt spid="4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randombar(horizontal)">
                                      <p:cBhvr>
                                        <p:cTn id="19" dur="500"/>
                                        <p:tgtEl>
                                          <p:spTgt spid="4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p:cTn id="25" dur="500" fill="hold"/>
                                        <p:tgtEl>
                                          <p:spTgt spid="52"/>
                                        </p:tgtEl>
                                        <p:attrNameLst>
                                          <p:attrName>ppt_w</p:attrName>
                                        </p:attrNameLst>
                                      </p:cBhvr>
                                      <p:tavLst>
                                        <p:tav tm="0">
                                          <p:val>
                                            <p:fltVal val="0"/>
                                          </p:val>
                                        </p:tav>
                                        <p:tav tm="100000">
                                          <p:val>
                                            <p:strVal val="#ppt_w"/>
                                          </p:val>
                                        </p:tav>
                                      </p:tavLst>
                                    </p:anim>
                                    <p:anim calcmode="lin" valueType="num">
                                      <p:cBhvr>
                                        <p:cTn id="26" dur="500" fill="hold"/>
                                        <p:tgtEl>
                                          <p:spTgt spid="52"/>
                                        </p:tgtEl>
                                        <p:attrNameLst>
                                          <p:attrName>ppt_h</p:attrName>
                                        </p:attrNameLst>
                                      </p:cBhvr>
                                      <p:tavLst>
                                        <p:tav tm="0">
                                          <p:val>
                                            <p:fltVal val="0"/>
                                          </p:val>
                                        </p:tav>
                                        <p:tav tm="100000">
                                          <p:val>
                                            <p:strVal val="#ppt_h"/>
                                          </p:val>
                                        </p:tav>
                                      </p:tavLst>
                                    </p:anim>
                                    <p:anim calcmode="lin" valueType="num">
                                      <p:cBhvr>
                                        <p:cTn id="27" dur="500" fill="hold"/>
                                        <p:tgtEl>
                                          <p:spTgt spid="52"/>
                                        </p:tgtEl>
                                        <p:attrNameLst>
                                          <p:attrName>style.rotation</p:attrName>
                                        </p:attrNameLst>
                                      </p:cBhvr>
                                      <p:tavLst>
                                        <p:tav tm="0">
                                          <p:val>
                                            <p:fltVal val="360"/>
                                          </p:val>
                                        </p:tav>
                                        <p:tav tm="100000">
                                          <p:val>
                                            <p:fltVal val="0"/>
                                          </p:val>
                                        </p:tav>
                                      </p:tavLst>
                                    </p:anim>
                                    <p:animEffect transition="in" filter="fade">
                                      <p:cBhvr>
                                        <p:cTn id="28" dur="500"/>
                                        <p:tgtEl>
                                          <p:spTgt spid="52"/>
                                        </p:tgtEl>
                                      </p:cBhvr>
                                    </p:animEffect>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anim calcmode="lin" valueType="num">
                                      <p:cBhvr>
                                        <p:cTn id="39" dur="500" fill="hold"/>
                                        <p:tgtEl>
                                          <p:spTgt spid="3"/>
                                        </p:tgtEl>
                                        <p:attrNameLst>
                                          <p:attrName>ppt_x</p:attrName>
                                        </p:attrNameLst>
                                      </p:cBhvr>
                                      <p:tavLst>
                                        <p:tav tm="0">
                                          <p:val>
                                            <p:strVal val="#ppt_x"/>
                                          </p:val>
                                        </p:tav>
                                        <p:tav tm="100000">
                                          <p:val>
                                            <p:strVal val="#ppt_x"/>
                                          </p:val>
                                        </p:tav>
                                      </p:tavLst>
                                    </p:anim>
                                    <p:anim calcmode="lin" valueType="num">
                                      <p:cBhvr>
                                        <p:cTn id="40" dur="500" fill="hold"/>
                                        <p:tgtEl>
                                          <p:spTgt spid="3"/>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20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anim calcmode="lin" valueType="num">
                                      <p:cBhvr>
                                        <p:cTn id="44" dur="500" fill="hold"/>
                                        <p:tgtEl>
                                          <p:spTgt spid="4"/>
                                        </p:tgtEl>
                                        <p:attrNameLst>
                                          <p:attrName>ppt_x</p:attrName>
                                        </p:attrNameLst>
                                      </p:cBhvr>
                                      <p:tavLst>
                                        <p:tav tm="0">
                                          <p:val>
                                            <p:strVal val="#ppt_x"/>
                                          </p:val>
                                        </p:tav>
                                        <p:tav tm="100000">
                                          <p:val>
                                            <p:strVal val="#ppt_x"/>
                                          </p:val>
                                        </p:tav>
                                      </p:tavLst>
                                    </p:anim>
                                    <p:anim calcmode="lin" valueType="num">
                                      <p:cBhvr>
                                        <p:cTn id="45" dur="500" fill="hold"/>
                                        <p:tgtEl>
                                          <p:spTgt spid="4"/>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40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anim calcmode="lin" valueType="num">
                                      <p:cBhvr>
                                        <p:cTn id="49" dur="500" fill="hold"/>
                                        <p:tgtEl>
                                          <p:spTgt spid="5"/>
                                        </p:tgtEl>
                                        <p:attrNameLst>
                                          <p:attrName>ppt_x</p:attrName>
                                        </p:attrNameLst>
                                      </p:cBhvr>
                                      <p:tavLst>
                                        <p:tav tm="0">
                                          <p:val>
                                            <p:strVal val="#ppt_x"/>
                                          </p:val>
                                        </p:tav>
                                        <p:tav tm="100000">
                                          <p:val>
                                            <p:strVal val="#ppt_x"/>
                                          </p:val>
                                        </p:tav>
                                      </p:tavLst>
                                    </p:anim>
                                    <p:anim calcmode="lin" valueType="num">
                                      <p:cBhvr>
                                        <p:cTn id="50" dur="500" fill="hold"/>
                                        <p:tgtEl>
                                          <p:spTgt spid="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60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anim calcmode="lin" valueType="num">
                                      <p:cBhvr>
                                        <p:cTn id="54" dur="500" fill="hold"/>
                                        <p:tgtEl>
                                          <p:spTgt spid="8"/>
                                        </p:tgtEl>
                                        <p:attrNameLst>
                                          <p:attrName>ppt_x</p:attrName>
                                        </p:attrNameLst>
                                      </p:cBhvr>
                                      <p:tavLst>
                                        <p:tav tm="0">
                                          <p:val>
                                            <p:strVal val="#ppt_x"/>
                                          </p:val>
                                        </p:tav>
                                        <p:tav tm="100000">
                                          <p:val>
                                            <p:strVal val="#ppt_x"/>
                                          </p:val>
                                        </p:tav>
                                      </p:tavLst>
                                    </p:anim>
                                    <p:anim calcmode="lin" valueType="num">
                                      <p:cBhvr>
                                        <p:cTn id="55" dur="500" fill="hold"/>
                                        <p:tgtEl>
                                          <p:spTgt spid="8"/>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80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500"/>
                                        <p:tgtEl>
                                          <p:spTgt spid="9"/>
                                        </p:tgtEl>
                                      </p:cBhvr>
                                    </p:animEffect>
                                    <p:anim calcmode="lin" valueType="num">
                                      <p:cBhvr>
                                        <p:cTn id="59" dur="500" fill="hold"/>
                                        <p:tgtEl>
                                          <p:spTgt spid="9"/>
                                        </p:tgtEl>
                                        <p:attrNameLst>
                                          <p:attrName>ppt_x</p:attrName>
                                        </p:attrNameLst>
                                      </p:cBhvr>
                                      <p:tavLst>
                                        <p:tav tm="0">
                                          <p:val>
                                            <p:strVal val="#ppt_x"/>
                                          </p:val>
                                        </p:tav>
                                        <p:tav tm="100000">
                                          <p:val>
                                            <p:strVal val="#ppt_x"/>
                                          </p:val>
                                        </p:tav>
                                      </p:tavLst>
                                    </p:anim>
                                    <p:anim calcmode="lin" valueType="num">
                                      <p:cBhvr>
                                        <p:cTn id="60" dur="500" fill="hold"/>
                                        <p:tgtEl>
                                          <p:spTgt spid="9"/>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80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anim calcmode="lin" valueType="num">
                                      <p:cBhvr>
                                        <p:cTn id="64" dur="500" fill="hold"/>
                                        <p:tgtEl>
                                          <p:spTgt spid="27"/>
                                        </p:tgtEl>
                                        <p:attrNameLst>
                                          <p:attrName>ppt_x</p:attrName>
                                        </p:attrNameLst>
                                      </p:cBhvr>
                                      <p:tavLst>
                                        <p:tav tm="0">
                                          <p:val>
                                            <p:strVal val="#ppt_x"/>
                                          </p:val>
                                        </p:tav>
                                        <p:tav tm="100000">
                                          <p:val>
                                            <p:strVal val="#ppt_x"/>
                                          </p:val>
                                        </p:tav>
                                      </p:tavLst>
                                    </p:anim>
                                    <p:anim calcmode="lin" valueType="num">
                                      <p:cBhvr>
                                        <p:cTn id="65"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0" grpId="0" animBg="1"/>
      <p:bldP spid="45" grpId="0"/>
      <p:bldP spid="46"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平行四边形 65"/>
          <p:cNvSpPr/>
          <p:nvPr/>
        </p:nvSpPr>
        <p:spPr>
          <a:xfrm>
            <a:off x="755768" y="1042225"/>
            <a:ext cx="1822355" cy="275090"/>
          </a:xfrm>
          <a:prstGeom prst="parallelogram">
            <a:avLst>
              <a:gd name="adj" fmla="val 35443"/>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r>
              <a:rPr lang="en-US" altLang="zh-CN" sz="1700" dirty="0">
                <a:solidFill>
                  <a:schemeClr val="bg1"/>
                </a:solidFill>
                <a:latin typeface="DIN Mittelschrift Std" pitchFamily="50" charset="0"/>
                <a:cs typeface="Raavi" panose="020B0502040204020203" pitchFamily="34" charset="0"/>
              </a:rPr>
              <a:t>COMPANY</a:t>
            </a:r>
          </a:p>
        </p:txBody>
      </p:sp>
      <p:grpSp>
        <p:nvGrpSpPr>
          <p:cNvPr id="2" name="组合 1"/>
          <p:cNvGrpSpPr/>
          <p:nvPr/>
        </p:nvGrpSpPr>
        <p:grpSpPr>
          <a:xfrm>
            <a:off x="-346843" y="334599"/>
            <a:ext cx="3430341" cy="578494"/>
            <a:chOff x="-611583" y="577868"/>
            <a:chExt cx="6048672" cy="999091"/>
          </a:xfrm>
        </p:grpSpPr>
        <p:sp>
          <p:nvSpPr>
            <p:cNvPr id="67" name="对角圆角矩形 66"/>
            <p:cNvSpPr/>
            <p:nvPr/>
          </p:nvSpPr>
          <p:spPr>
            <a:xfrm>
              <a:off x="-611583" y="577868"/>
              <a:ext cx="6048672" cy="999091"/>
            </a:xfrm>
            <a:prstGeom prst="round2DiagRect">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1164295" y="773281"/>
              <a:ext cx="3948253" cy="770743"/>
            </a:xfrm>
            <a:prstGeom prst="rect">
              <a:avLst/>
            </a:prstGeom>
            <a:noFill/>
          </p:spPr>
          <p:txBody>
            <a:bodyPr wrap="square" rtlCol="0">
              <a:spAutoFit/>
            </a:bodyPr>
            <a:lstStyle/>
            <a:p>
              <a:pPr lvl="0" algn="ctr"/>
              <a:r>
                <a:rPr lang="zh-CN" altLang="en-US" sz="2300" dirty="0">
                  <a:solidFill>
                    <a:prstClr val="white"/>
                  </a:solidFill>
                  <a:latin typeface="思源黑体 CN Medium" pitchFamily="34" charset="-122"/>
                  <a:ea typeface="思源黑体 CN Medium" pitchFamily="34" charset="-122"/>
                </a:rPr>
                <a:t>产品概述</a:t>
              </a:r>
            </a:p>
          </p:txBody>
        </p:sp>
      </p:grpSp>
      <p:pic>
        <p:nvPicPr>
          <p:cNvPr id="154" name="04_Content 02.jpg"/>
          <p:cNvPicPr/>
          <p:nvPr/>
        </p:nvPicPr>
        <p:blipFill rotWithShape="1">
          <a:blip r:embed="rId3">
            <a:extLst>
              <a:ext uri="{28A0092B-C50C-407E-A947-70E740481C1C}">
                <a14:useLocalDpi xmlns:a14="http://schemas.microsoft.com/office/drawing/2010/main" val="0"/>
              </a:ext>
            </a:extLst>
          </a:blip>
          <a:srcRect l="6478" r="8353"/>
          <a:stretch>
            <a:fillRect/>
          </a:stretch>
        </p:blipFill>
        <p:spPr>
          <a:xfrm flipH="1">
            <a:off x="7667788" y="-46891"/>
            <a:ext cx="6013289" cy="7968516"/>
          </a:xfrm>
          <a:prstGeom prst="rect">
            <a:avLst/>
          </a:prstGeom>
          <a:ln w="12700">
            <a:miter lim="400000"/>
            <a:headEnd/>
            <a:tailEnd/>
          </a:ln>
        </p:spPr>
      </p:pic>
      <p:sp>
        <p:nvSpPr>
          <p:cNvPr id="155" name="Shape 1258"/>
          <p:cNvSpPr/>
          <p:nvPr/>
        </p:nvSpPr>
        <p:spPr>
          <a:xfrm>
            <a:off x="2753775" y="2081887"/>
            <a:ext cx="4302953" cy="781752"/>
          </a:xfrm>
          <a:prstGeom prst="rect">
            <a:avLst/>
          </a:prstGeom>
          <a:ln w="12700">
            <a:miter lim="400000"/>
          </a:ln>
        </p:spPr>
        <p:txBody>
          <a:bodyPr lIns="0" tIns="0" rIns="0" bIns="0">
            <a:spAutoFit/>
          </a:bodyPr>
          <a:lstStyle/>
          <a:p>
            <a:pPr lvl="0" algn="l">
              <a:lnSpc>
                <a:spcPct val="130000"/>
              </a:lnSpc>
              <a:defRPr sz="1800"/>
            </a:pP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cs typeface="Roboto Bold"/>
                <a:sym typeface="Arial" panose="020B0604020202020204" pitchFamily="34" charset="0"/>
              </a:rPr>
              <a:t>单击添加文字内容</a:t>
            </a:r>
            <a:endParaRPr lang="en-US" altLang="zh-CN" sz="1600" b="1" dirty="0">
              <a:solidFill>
                <a:schemeClr val="tx1">
                  <a:lumMod val="65000"/>
                  <a:lumOff val="35000"/>
                </a:schemeClr>
              </a:solidFill>
              <a:latin typeface="Arial" panose="020B0604020202020204" pitchFamily="34" charset="0"/>
              <a:ea typeface="微软雅黑" panose="020B0503020204020204" pitchFamily="34" charset="-122"/>
              <a:cs typeface="Roboto Bold"/>
              <a:sym typeface="Arial" panose="020B0604020202020204" pitchFamily="34" charset="0"/>
            </a:endParaRPr>
          </a:p>
          <a:p>
            <a:pPr lvl="0" algn="l">
              <a:lnSpc>
                <a:spcPct val="150000"/>
              </a:lnSpc>
              <a:defRPr sz="1800"/>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添加文字描述内容添加文字描述内容添加文字描述内容添加文字描述内容添加文字描述内容添加文字描述内容添加文字描述内容添加文字描述内容添加</a:t>
            </a:r>
          </a:p>
        </p:txBody>
      </p:sp>
      <p:sp>
        <p:nvSpPr>
          <p:cNvPr id="156" name="Shape 1262"/>
          <p:cNvSpPr/>
          <p:nvPr/>
        </p:nvSpPr>
        <p:spPr>
          <a:xfrm>
            <a:off x="2753775" y="4702520"/>
            <a:ext cx="4302953" cy="781752"/>
          </a:xfrm>
          <a:prstGeom prst="rect">
            <a:avLst/>
          </a:prstGeom>
          <a:ln w="12700">
            <a:miter lim="400000"/>
          </a:ln>
        </p:spPr>
        <p:txBody>
          <a:bodyPr lIns="0" tIns="0" rIns="0" bIns="0">
            <a:spAutoFit/>
          </a:bodyPr>
          <a:lstStyle/>
          <a:p>
            <a:pPr algn="l">
              <a:lnSpc>
                <a:spcPct val="130000"/>
              </a:lnSpc>
              <a:defRPr sz="1800"/>
            </a:pP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cs typeface="Roboto Bold"/>
                <a:sym typeface="Arial" panose="020B0604020202020204" pitchFamily="34" charset="0"/>
              </a:rPr>
              <a:t>单击添加文字内容</a:t>
            </a:r>
            <a:endParaRPr lang="en-US" altLang="zh-CN" sz="1600" b="1" dirty="0">
              <a:solidFill>
                <a:schemeClr val="tx1">
                  <a:lumMod val="65000"/>
                  <a:lumOff val="35000"/>
                </a:schemeClr>
              </a:solidFill>
              <a:latin typeface="Arial" panose="020B0604020202020204" pitchFamily="34" charset="0"/>
              <a:ea typeface="微软雅黑" panose="020B0503020204020204" pitchFamily="34" charset="-122"/>
              <a:cs typeface="Roboto Bold"/>
              <a:sym typeface="Arial" panose="020B0604020202020204" pitchFamily="34" charset="0"/>
            </a:endParaRPr>
          </a:p>
          <a:p>
            <a:pPr lvl="0" algn="l">
              <a:lnSpc>
                <a:spcPct val="150000"/>
              </a:lnSpc>
              <a:defRPr sz="1800"/>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添加文字描述内容添加文字描述内容添加文字描述内容添加文字描述内容添加文字描述内容添加文字描述内容添加文字描述内容添加文字描述内容添加</a:t>
            </a:r>
          </a:p>
        </p:txBody>
      </p:sp>
      <p:grpSp>
        <p:nvGrpSpPr>
          <p:cNvPr id="157" name="组合 156"/>
          <p:cNvGrpSpPr/>
          <p:nvPr/>
        </p:nvGrpSpPr>
        <p:grpSpPr>
          <a:xfrm>
            <a:off x="1742351" y="2016130"/>
            <a:ext cx="872848" cy="821811"/>
            <a:chOff x="1783635" y="4451703"/>
            <a:chExt cx="1539080" cy="1419312"/>
          </a:xfrm>
        </p:grpSpPr>
        <p:sp>
          <p:nvSpPr>
            <p:cNvPr id="158" name="Shape 1259"/>
            <p:cNvSpPr/>
            <p:nvPr/>
          </p:nvSpPr>
          <p:spPr>
            <a:xfrm>
              <a:off x="1783635" y="4451703"/>
              <a:ext cx="1419311" cy="14193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31750" cap="flat">
              <a:solidFill>
                <a:srgbClr val="E9344D"/>
              </a:solidFill>
              <a:miter lim="400000"/>
            </a:ln>
            <a:effectLst/>
          </p:spPr>
          <p:txBody>
            <a:bodyPr wrap="square" lIns="0" tIns="0" rIns="0" bIns="0" numCol="1" anchor="ctr">
              <a:noAutofit/>
            </a:bodyP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59" name="Shape 1259"/>
            <p:cNvSpPr/>
            <p:nvPr/>
          </p:nvSpPr>
          <p:spPr>
            <a:xfrm>
              <a:off x="1857788" y="4525857"/>
              <a:ext cx="1271005" cy="12710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60C0C"/>
            </a:solidFill>
            <a:ln w="69850" cap="flat">
              <a:noFill/>
              <a:miter lim="400000"/>
            </a:ln>
            <a:effectLst/>
          </p:spPr>
          <p:txBody>
            <a:bodyPr wrap="square" lIns="0" tIns="0" rIns="0" bIns="0" numCol="1" anchor="ctr">
              <a:noAutofit/>
            </a:bodyP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60" name="Shape 1260"/>
            <p:cNvSpPr/>
            <p:nvPr/>
          </p:nvSpPr>
          <p:spPr>
            <a:xfrm>
              <a:off x="2052712" y="4608290"/>
              <a:ext cx="1270003" cy="1023228"/>
            </a:xfrm>
            <a:prstGeom prst="rect">
              <a:avLst/>
            </a:prstGeom>
            <a:noFill/>
            <a:ln w="12700" cap="flat">
              <a:noFill/>
              <a:miter lim="400000"/>
            </a:ln>
            <a:effectLst/>
          </p:spPr>
          <p:txBody>
            <a:bodyPr wrap="square" lIns="0" tIns="0" rIns="0" bIns="0" numCol="1" anchor="t">
              <a:spAutoFit/>
            </a:bodyPr>
            <a:lstStyle>
              <a:lvl1pPr>
                <a:lnSpc>
                  <a:spcPct val="110000"/>
                </a:lnSpc>
                <a:defRPr sz="6500" b="1">
                  <a:solidFill>
                    <a:srgbClr val="FFFFFF"/>
                  </a:solidFill>
                  <a:latin typeface="BebasNeueBold"/>
                  <a:ea typeface="BebasNeueBold"/>
                  <a:cs typeface="BebasNeueBold"/>
                  <a:sym typeface="BebasNeueBold"/>
                </a:defRPr>
              </a:lvl1pPr>
            </a:lstStyle>
            <a:p>
              <a:pPr lvl="0">
                <a:defRPr sz="1800" b="0">
                  <a:solidFill>
                    <a:srgbClr val="000000"/>
                  </a:solidFill>
                </a:defRPr>
              </a:pPr>
              <a:r>
                <a:rPr sz="3500" dirty="0">
                  <a:solidFill>
                    <a:schemeClr val="bg1"/>
                  </a:solidFill>
                  <a:latin typeface="DFGothic-EB" panose="02010609010101010101" pitchFamily="1" charset="-128"/>
                  <a:ea typeface="DFGothic-EB" panose="02010609010101010101" pitchFamily="1" charset="-128"/>
                  <a:sym typeface="Arial" panose="020B0604020202020204" pitchFamily="34" charset="0"/>
                </a:rPr>
                <a:t>01</a:t>
              </a:r>
            </a:p>
          </p:txBody>
        </p:sp>
      </p:grpSp>
      <p:grpSp>
        <p:nvGrpSpPr>
          <p:cNvPr id="161" name="组合 160"/>
          <p:cNvGrpSpPr/>
          <p:nvPr/>
        </p:nvGrpSpPr>
        <p:grpSpPr>
          <a:xfrm>
            <a:off x="1742351" y="4702520"/>
            <a:ext cx="872848" cy="821811"/>
            <a:chOff x="1783635" y="4451703"/>
            <a:chExt cx="1539080" cy="1419312"/>
          </a:xfrm>
        </p:grpSpPr>
        <p:sp>
          <p:nvSpPr>
            <p:cNvPr id="162" name="Shape 1259"/>
            <p:cNvSpPr/>
            <p:nvPr/>
          </p:nvSpPr>
          <p:spPr>
            <a:xfrm>
              <a:off x="1783635" y="4451703"/>
              <a:ext cx="1419311" cy="14193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31750" cap="flat">
              <a:solidFill>
                <a:srgbClr val="E9344D"/>
              </a:solidFill>
              <a:miter lim="400000"/>
            </a:ln>
            <a:effectLst/>
          </p:spPr>
          <p:txBody>
            <a:bodyPr wrap="square" lIns="0" tIns="0" rIns="0" bIns="0" numCol="1" anchor="ctr">
              <a:noAutofit/>
            </a:bodyP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63" name="Shape 1259"/>
            <p:cNvSpPr/>
            <p:nvPr/>
          </p:nvSpPr>
          <p:spPr>
            <a:xfrm>
              <a:off x="1857788" y="4525857"/>
              <a:ext cx="1271005" cy="12710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60C0C"/>
            </a:solidFill>
            <a:ln w="69850" cap="flat">
              <a:noFill/>
              <a:miter lim="400000"/>
            </a:ln>
            <a:effectLst/>
          </p:spPr>
          <p:txBody>
            <a:bodyPr wrap="square" lIns="0" tIns="0" rIns="0" bIns="0" numCol="1" anchor="ctr">
              <a:noAutofit/>
            </a:bodyP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64" name="Shape 1260"/>
            <p:cNvSpPr/>
            <p:nvPr/>
          </p:nvSpPr>
          <p:spPr>
            <a:xfrm>
              <a:off x="2052712" y="4608290"/>
              <a:ext cx="1270003" cy="1023228"/>
            </a:xfrm>
            <a:prstGeom prst="rect">
              <a:avLst/>
            </a:prstGeom>
            <a:noFill/>
            <a:ln w="12700" cap="flat">
              <a:noFill/>
              <a:miter lim="400000"/>
            </a:ln>
            <a:effectLst/>
          </p:spPr>
          <p:txBody>
            <a:bodyPr wrap="square" lIns="0" tIns="0" rIns="0" bIns="0" numCol="1" anchor="t">
              <a:spAutoFit/>
            </a:bodyPr>
            <a:lstStyle>
              <a:lvl1pPr>
                <a:lnSpc>
                  <a:spcPct val="110000"/>
                </a:lnSpc>
                <a:defRPr sz="6500" b="1">
                  <a:solidFill>
                    <a:srgbClr val="FFFFFF"/>
                  </a:solidFill>
                  <a:latin typeface="BebasNeueBold"/>
                  <a:ea typeface="BebasNeueBold"/>
                  <a:cs typeface="BebasNeueBold"/>
                  <a:sym typeface="BebasNeueBold"/>
                </a:defRPr>
              </a:lvl1pPr>
            </a:lstStyle>
            <a:p>
              <a:pPr lvl="0">
                <a:defRPr sz="1800" b="0">
                  <a:solidFill>
                    <a:srgbClr val="000000"/>
                  </a:solidFill>
                </a:defRPr>
              </a:pPr>
              <a:r>
                <a:rPr sz="3500" dirty="0">
                  <a:solidFill>
                    <a:schemeClr val="bg1"/>
                  </a:solidFill>
                  <a:latin typeface="DFGothic-EB" panose="02010609010101010101" pitchFamily="1" charset="-128"/>
                  <a:ea typeface="DFGothic-EB" panose="02010609010101010101" pitchFamily="1" charset="-128"/>
                  <a:sym typeface="Arial" panose="020B0604020202020204" pitchFamily="34" charset="0"/>
                </a:rPr>
                <a:t>0</a:t>
              </a:r>
              <a:r>
                <a:rPr lang="en-US" sz="3500" dirty="0">
                  <a:solidFill>
                    <a:schemeClr val="bg1"/>
                  </a:solidFill>
                  <a:latin typeface="DFGothic-EB" panose="02010609010101010101" pitchFamily="1" charset="-128"/>
                  <a:ea typeface="DFGothic-EB" panose="02010609010101010101" pitchFamily="1" charset="-128"/>
                  <a:sym typeface="Arial" panose="020B0604020202020204" pitchFamily="34" charset="0"/>
                </a:rPr>
                <a:t>2</a:t>
              </a:r>
              <a:endParaRPr sz="3500" dirty="0">
                <a:solidFill>
                  <a:schemeClr val="bg1"/>
                </a:solidFill>
                <a:latin typeface="DFGothic-EB" panose="02010609010101010101" pitchFamily="1" charset="-128"/>
                <a:ea typeface="DFGothic-EB" panose="02010609010101010101" pitchFamily="1" charset="-128"/>
                <a:sym typeface="Arial" panose="020B0604020202020204" pitchFamily="34" charset="0"/>
              </a:endParaRPr>
            </a:p>
          </p:txBody>
        </p:sp>
      </p:grpSp>
      <p:grpSp>
        <p:nvGrpSpPr>
          <p:cNvPr id="15" name="组合 14"/>
          <p:cNvGrpSpPr/>
          <p:nvPr/>
        </p:nvGrpSpPr>
        <p:grpSpPr>
          <a:xfrm>
            <a:off x="2819675" y="3126930"/>
            <a:ext cx="3724251" cy="1252926"/>
            <a:chOff x="4846832" y="5352989"/>
            <a:chExt cx="7935073" cy="2710416"/>
          </a:xfrm>
        </p:grpSpPr>
        <p:pic>
          <p:nvPicPr>
            <p:cNvPr id="175" name="Picture 2" descr="C:\Users\Administrator\Desktop\240450-13021PU6476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6832" y="5373647"/>
              <a:ext cx="3887437" cy="2594032"/>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3" descr="C:\Users\Administrator\Desktop\240420-14061Z935353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65481" y="5352989"/>
              <a:ext cx="3816424" cy="27104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1" name="组合 180"/>
          <p:cNvGrpSpPr/>
          <p:nvPr/>
        </p:nvGrpSpPr>
        <p:grpSpPr>
          <a:xfrm>
            <a:off x="2805680" y="5670271"/>
            <a:ext cx="3708161" cy="1252926"/>
            <a:chOff x="8965481" y="5352989"/>
            <a:chExt cx="7900790" cy="2710416"/>
          </a:xfrm>
        </p:grpSpPr>
        <p:pic>
          <p:nvPicPr>
            <p:cNvPr id="182" name="Picture 2" descr="C:\Users\Administrator\Desktop\240450-13021PU6476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78834" y="5373647"/>
              <a:ext cx="3887437" cy="2594031"/>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3" descr="C:\Users\Administrator\Desktop\240420-14061Z935353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65481" y="5352989"/>
              <a:ext cx="3816425" cy="271041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additive="base">
                                            <p:cTn id="12" dur="500" fill="hold"/>
                                            <p:tgtEl>
                                              <p:spTgt spid="66"/>
                                            </p:tgtEl>
                                            <p:attrNameLst>
                                              <p:attrName>ppt_x</p:attrName>
                                            </p:attrNameLst>
                                          </p:cBhvr>
                                          <p:tavLst>
                                            <p:tav tm="0">
                                              <p:val>
                                                <p:strVal val="0-#ppt_w/2"/>
                                              </p:val>
                                            </p:tav>
                                            <p:tav tm="100000">
                                              <p:val>
                                                <p:strVal val="#ppt_x"/>
                                              </p:val>
                                            </p:tav>
                                          </p:tavLst>
                                        </p:anim>
                                        <p:anim calcmode="lin" valueType="num">
                                          <p:cBhvr additive="base">
                                            <p:cTn id="13" dur="500" fill="hold"/>
                                            <p:tgtEl>
                                              <p:spTgt spid="6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7"/>
                                            </p:tgtEl>
                                            <p:attrNameLst>
                                              <p:attrName>style.visibility</p:attrName>
                                            </p:attrNameLst>
                                          </p:cBhvr>
                                          <p:to>
                                            <p:strVal val="visible"/>
                                          </p:to>
                                        </p:set>
                                        <p:anim calcmode="lin" valueType="num">
                                          <p:cBhvr>
                                            <p:cTn id="17" dur="500" fill="hold"/>
                                            <p:tgtEl>
                                              <p:spTgt spid="157"/>
                                            </p:tgtEl>
                                            <p:attrNameLst>
                                              <p:attrName>ppt_w</p:attrName>
                                            </p:attrNameLst>
                                          </p:cBhvr>
                                          <p:tavLst>
                                            <p:tav tm="0">
                                              <p:val>
                                                <p:fltVal val="0"/>
                                              </p:val>
                                            </p:tav>
                                            <p:tav tm="100000">
                                              <p:val>
                                                <p:strVal val="#ppt_w"/>
                                              </p:val>
                                            </p:tav>
                                          </p:tavLst>
                                        </p:anim>
                                        <p:anim calcmode="lin" valueType="num">
                                          <p:cBhvr>
                                            <p:cTn id="18" dur="500" fill="hold"/>
                                            <p:tgtEl>
                                              <p:spTgt spid="157"/>
                                            </p:tgtEl>
                                            <p:attrNameLst>
                                              <p:attrName>ppt_h</p:attrName>
                                            </p:attrNameLst>
                                          </p:cBhvr>
                                          <p:tavLst>
                                            <p:tav tm="0">
                                              <p:val>
                                                <p:fltVal val="0"/>
                                              </p:val>
                                            </p:tav>
                                            <p:tav tm="100000">
                                              <p:val>
                                                <p:strVal val="#ppt_h"/>
                                              </p:val>
                                            </p:tav>
                                          </p:tavLst>
                                        </p:anim>
                                        <p:animEffect transition="in" filter="fade">
                                          <p:cBhvr>
                                            <p:cTn id="19" dur="500"/>
                                            <p:tgtEl>
                                              <p:spTgt spid="157"/>
                                            </p:tgtEl>
                                          </p:cBhvr>
                                        </p:animEffect>
                                      </p:childTnLst>
                                    </p:cTn>
                                  </p:par>
                                </p:childTnLst>
                              </p:cTn>
                            </p:par>
                            <p:par>
                              <p:cTn id="20" fill="hold">
                                <p:stCondLst>
                                  <p:cond delay="1500"/>
                                </p:stCondLst>
                                <p:childTnLst>
                                  <p:par>
                                    <p:cTn id="21" presetID="12" presetClass="entr" presetSubtype="4" fill="hold" grpId="0" nodeType="afterEffect">
                                      <p:stCondLst>
                                        <p:cond delay="0"/>
                                      </p:stCondLst>
                                      <p:childTnLst>
                                        <p:set>
                                          <p:cBhvr>
                                            <p:cTn id="22" dur="1" fill="hold">
                                              <p:stCondLst>
                                                <p:cond delay="0"/>
                                              </p:stCondLst>
                                            </p:cTn>
                                            <p:tgtEl>
                                              <p:spTgt spid="155"/>
                                            </p:tgtEl>
                                            <p:attrNameLst>
                                              <p:attrName>style.visibility</p:attrName>
                                            </p:attrNameLst>
                                          </p:cBhvr>
                                          <p:to>
                                            <p:strVal val="visible"/>
                                          </p:to>
                                        </p:set>
                                        <p:anim calcmode="lin" valueType="num">
                                          <p:cBhvr additive="base">
                                            <p:cTn id="23" dur="500"/>
                                            <p:tgtEl>
                                              <p:spTgt spid="155"/>
                                            </p:tgtEl>
                                            <p:attrNameLst>
                                              <p:attrName>ppt_y</p:attrName>
                                            </p:attrNameLst>
                                          </p:cBhvr>
                                          <p:tavLst>
                                            <p:tav tm="0">
                                              <p:val>
                                                <p:strVal val="#ppt_y+#ppt_h*1.125000"/>
                                              </p:val>
                                            </p:tav>
                                            <p:tav tm="100000">
                                              <p:val>
                                                <p:strVal val="#ppt_y"/>
                                              </p:val>
                                            </p:tav>
                                          </p:tavLst>
                                        </p:anim>
                                        <p:animEffect transition="in" filter="wipe(up)">
                                          <p:cBhvr>
                                            <p:cTn id="24" dur="500"/>
                                            <p:tgtEl>
                                              <p:spTgt spid="155"/>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161"/>
                                            </p:tgtEl>
                                            <p:attrNameLst>
                                              <p:attrName>style.visibility</p:attrName>
                                            </p:attrNameLst>
                                          </p:cBhvr>
                                          <p:to>
                                            <p:strVal val="visible"/>
                                          </p:to>
                                        </p:set>
                                        <p:anim calcmode="lin" valueType="num">
                                          <p:cBhvr>
                                            <p:cTn id="34" dur="500" fill="hold"/>
                                            <p:tgtEl>
                                              <p:spTgt spid="161"/>
                                            </p:tgtEl>
                                            <p:attrNameLst>
                                              <p:attrName>ppt_w</p:attrName>
                                            </p:attrNameLst>
                                          </p:cBhvr>
                                          <p:tavLst>
                                            <p:tav tm="0">
                                              <p:val>
                                                <p:fltVal val="0"/>
                                              </p:val>
                                            </p:tav>
                                            <p:tav tm="100000">
                                              <p:val>
                                                <p:strVal val="#ppt_w"/>
                                              </p:val>
                                            </p:tav>
                                          </p:tavLst>
                                        </p:anim>
                                        <p:anim calcmode="lin" valueType="num">
                                          <p:cBhvr>
                                            <p:cTn id="35" dur="500" fill="hold"/>
                                            <p:tgtEl>
                                              <p:spTgt spid="161"/>
                                            </p:tgtEl>
                                            <p:attrNameLst>
                                              <p:attrName>ppt_h</p:attrName>
                                            </p:attrNameLst>
                                          </p:cBhvr>
                                          <p:tavLst>
                                            <p:tav tm="0">
                                              <p:val>
                                                <p:fltVal val="0"/>
                                              </p:val>
                                            </p:tav>
                                            <p:tav tm="100000">
                                              <p:val>
                                                <p:strVal val="#ppt_h"/>
                                              </p:val>
                                            </p:tav>
                                          </p:tavLst>
                                        </p:anim>
                                        <p:animEffect transition="in" filter="fade">
                                          <p:cBhvr>
                                            <p:cTn id="36" dur="500"/>
                                            <p:tgtEl>
                                              <p:spTgt spid="161"/>
                                            </p:tgtEl>
                                          </p:cBhvr>
                                        </p:animEffect>
                                      </p:childTnLst>
                                    </p:cTn>
                                  </p:par>
                                </p:childTnLst>
                              </p:cTn>
                            </p:par>
                            <p:par>
                              <p:cTn id="37" fill="hold">
                                <p:stCondLst>
                                  <p:cond delay="3000"/>
                                </p:stCondLst>
                                <p:childTnLst>
                                  <p:par>
                                    <p:cTn id="38" presetID="12" presetClass="entr" presetSubtype="4" fill="hold" grpId="0" nodeType="afterEffect">
                                      <p:stCondLst>
                                        <p:cond delay="0"/>
                                      </p:stCondLst>
                                      <p:childTnLst>
                                        <p:set>
                                          <p:cBhvr>
                                            <p:cTn id="39" dur="1" fill="hold">
                                              <p:stCondLst>
                                                <p:cond delay="0"/>
                                              </p:stCondLst>
                                            </p:cTn>
                                            <p:tgtEl>
                                              <p:spTgt spid="156"/>
                                            </p:tgtEl>
                                            <p:attrNameLst>
                                              <p:attrName>style.visibility</p:attrName>
                                            </p:attrNameLst>
                                          </p:cBhvr>
                                          <p:to>
                                            <p:strVal val="visible"/>
                                          </p:to>
                                        </p:set>
                                        <p:anim calcmode="lin" valueType="num">
                                          <p:cBhvr additive="base">
                                            <p:cTn id="40" dur="500"/>
                                            <p:tgtEl>
                                              <p:spTgt spid="156"/>
                                            </p:tgtEl>
                                            <p:attrNameLst>
                                              <p:attrName>ppt_y</p:attrName>
                                            </p:attrNameLst>
                                          </p:cBhvr>
                                          <p:tavLst>
                                            <p:tav tm="0">
                                              <p:val>
                                                <p:strVal val="#ppt_y+#ppt_h*1.125000"/>
                                              </p:val>
                                            </p:tav>
                                            <p:tav tm="100000">
                                              <p:val>
                                                <p:strVal val="#ppt_y"/>
                                              </p:val>
                                            </p:tav>
                                          </p:tavLst>
                                        </p:anim>
                                        <p:animEffect transition="in" filter="wipe(up)">
                                          <p:cBhvr>
                                            <p:cTn id="41" dur="500"/>
                                            <p:tgtEl>
                                              <p:spTgt spid="156"/>
                                            </p:tgtEl>
                                          </p:cBhvr>
                                        </p:animEffect>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181"/>
                                            </p:tgtEl>
                                            <p:attrNameLst>
                                              <p:attrName>style.visibility</p:attrName>
                                            </p:attrNameLst>
                                          </p:cBhvr>
                                          <p:to>
                                            <p:strVal val="visible"/>
                                          </p:to>
                                        </p:set>
                                        <p:anim calcmode="lin" valueType="num">
                                          <p:cBhvr>
                                            <p:cTn id="45" dur="500" fill="hold"/>
                                            <p:tgtEl>
                                              <p:spTgt spid="181"/>
                                            </p:tgtEl>
                                            <p:attrNameLst>
                                              <p:attrName>ppt_w</p:attrName>
                                            </p:attrNameLst>
                                          </p:cBhvr>
                                          <p:tavLst>
                                            <p:tav tm="0">
                                              <p:val>
                                                <p:fltVal val="0"/>
                                              </p:val>
                                            </p:tav>
                                            <p:tav tm="100000">
                                              <p:val>
                                                <p:strVal val="#ppt_w"/>
                                              </p:val>
                                            </p:tav>
                                          </p:tavLst>
                                        </p:anim>
                                        <p:anim calcmode="lin" valueType="num">
                                          <p:cBhvr>
                                            <p:cTn id="46" dur="500" fill="hold"/>
                                            <p:tgtEl>
                                              <p:spTgt spid="181"/>
                                            </p:tgtEl>
                                            <p:attrNameLst>
                                              <p:attrName>ppt_h</p:attrName>
                                            </p:attrNameLst>
                                          </p:cBhvr>
                                          <p:tavLst>
                                            <p:tav tm="0">
                                              <p:val>
                                                <p:fltVal val="0"/>
                                              </p:val>
                                            </p:tav>
                                            <p:tav tm="100000">
                                              <p:val>
                                                <p:strVal val="#ppt_h"/>
                                              </p:val>
                                            </p:tav>
                                          </p:tavLst>
                                        </p:anim>
                                        <p:animEffect transition="in" filter="fade">
                                          <p:cBhvr>
                                            <p:cTn id="47" dur="500"/>
                                            <p:tgtEl>
                                              <p:spTgt spid="181"/>
                                            </p:tgtEl>
                                          </p:cBhvr>
                                        </p:animEffect>
                                      </p:childTnLst>
                                    </p:cTn>
                                  </p:par>
                                </p:childTnLst>
                              </p:cTn>
                            </p:par>
                            <p:par>
                              <p:cTn id="48" fill="hold">
                                <p:stCondLst>
                                  <p:cond delay="4000"/>
                                </p:stCondLst>
                                <p:childTnLst>
                                  <p:par>
                                    <p:cTn id="49" presetID="2" presetClass="entr" presetSubtype="4" fill="hold" nodeType="afterEffect" p14:presetBounceEnd="64000">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14:bounceEnd="64000">
                                          <p:cBhvr additive="base">
                                            <p:cTn id="51" dur="500" fill="hold"/>
                                            <p:tgtEl>
                                              <p:spTgt spid="154"/>
                                            </p:tgtEl>
                                            <p:attrNameLst>
                                              <p:attrName>ppt_x</p:attrName>
                                            </p:attrNameLst>
                                          </p:cBhvr>
                                          <p:tavLst>
                                            <p:tav tm="0">
                                              <p:val>
                                                <p:strVal val="#ppt_x"/>
                                              </p:val>
                                            </p:tav>
                                            <p:tav tm="100000">
                                              <p:val>
                                                <p:strVal val="#ppt_x"/>
                                              </p:val>
                                            </p:tav>
                                          </p:tavLst>
                                        </p:anim>
                                        <p:anim calcmode="lin" valueType="num" p14:bounceEnd="64000">
                                          <p:cBhvr additive="base">
                                            <p:cTn id="52" dur="500" fill="hold"/>
                                            <p:tgtEl>
                                              <p:spTgt spid="1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155" grpId="0" animBg="1"/>
          <p:bldP spid="15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additive="base">
                                            <p:cTn id="12" dur="500" fill="hold"/>
                                            <p:tgtEl>
                                              <p:spTgt spid="66"/>
                                            </p:tgtEl>
                                            <p:attrNameLst>
                                              <p:attrName>ppt_x</p:attrName>
                                            </p:attrNameLst>
                                          </p:cBhvr>
                                          <p:tavLst>
                                            <p:tav tm="0">
                                              <p:val>
                                                <p:strVal val="0-#ppt_w/2"/>
                                              </p:val>
                                            </p:tav>
                                            <p:tav tm="100000">
                                              <p:val>
                                                <p:strVal val="#ppt_x"/>
                                              </p:val>
                                            </p:tav>
                                          </p:tavLst>
                                        </p:anim>
                                        <p:anim calcmode="lin" valueType="num">
                                          <p:cBhvr additive="base">
                                            <p:cTn id="13" dur="500" fill="hold"/>
                                            <p:tgtEl>
                                              <p:spTgt spid="6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7"/>
                                            </p:tgtEl>
                                            <p:attrNameLst>
                                              <p:attrName>style.visibility</p:attrName>
                                            </p:attrNameLst>
                                          </p:cBhvr>
                                          <p:to>
                                            <p:strVal val="visible"/>
                                          </p:to>
                                        </p:set>
                                        <p:anim calcmode="lin" valueType="num">
                                          <p:cBhvr>
                                            <p:cTn id="17" dur="500" fill="hold"/>
                                            <p:tgtEl>
                                              <p:spTgt spid="157"/>
                                            </p:tgtEl>
                                            <p:attrNameLst>
                                              <p:attrName>ppt_w</p:attrName>
                                            </p:attrNameLst>
                                          </p:cBhvr>
                                          <p:tavLst>
                                            <p:tav tm="0">
                                              <p:val>
                                                <p:fltVal val="0"/>
                                              </p:val>
                                            </p:tav>
                                            <p:tav tm="100000">
                                              <p:val>
                                                <p:strVal val="#ppt_w"/>
                                              </p:val>
                                            </p:tav>
                                          </p:tavLst>
                                        </p:anim>
                                        <p:anim calcmode="lin" valueType="num">
                                          <p:cBhvr>
                                            <p:cTn id="18" dur="500" fill="hold"/>
                                            <p:tgtEl>
                                              <p:spTgt spid="157"/>
                                            </p:tgtEl>
                                            <p:attrNameLst>
                                              <p:attrName>ppt_h</p:attrName>
                                            </p:attrNameLst>
                                          </p:cBhvr>
                                          <p:tavLst>
                                            <p:tav tm="0">
                                              <p:val>
                                                <p:fltVal val="0"/>
                                              </p:val>
                                            </p:tav>
                                            <p:tav tm="100000">
                                              <p:val>
                                                <p:strVal val="#ppt_h"/>
                                              </p:val>
                                            </p:tav>
                                          </p:tavLst>
                                        </p:anim>
                                        <p:animEffect transition="in" filter="fade">
                                          <p:cBhvr>
                                            <p:cTn id="19" dur="500"/>
                                            <p:tgtEl>
                                              <p:spTgt spid="157"/>
                                            </p:tgtEl>
                                          </p:cBhvr>
                                        </p:animEffect>
                                      </p:childTnLst>
                                    </p:cTn>
                                  </p:par>
                                </p:childTnLst>
                              </p:cTn>
                            </p:par>
                            <p:par>
                              <p:cTn id="20" fill="hold">
                                <p:stCondLst>
                                  <p:cond delay="1500"/>
                                </p:stCondLst>
                                <p:childTnLst>
                                  <p:par>
                                    <p:cTn id="21" presetID="12" presetClass="entr" presetSubtype="4" fill="hold" grpId="0" nodeType="afterEffect">
                                      <p:stCondLst>
                                        <p:cond delay="0"/>
                                      </p:stCondLst>
                                      <p:childTnLst>
                                        <p:set>
                                          <p:cBhvr>
                                            <p:cTn id="22" dur="1" fill="hold">
                                              <p:stCondLst>
                                                <p:cond delay="0"/>
                                              </p:stCondLst>
                                            </p:cTn>
                                            <p:tgtEl>
                                              <p:spTgt spid="155"/>
                                            </p:tgtEl>
                                            <p:attrNameLst>
                                              <p:attrName>style.visibility</p:attrName>
                                            </p:attrNameLst>
                                          </p:cBhvr>
                                          <p:to>
                                            <p:strVal val="visible"/>
                                          </p:to>
                                        </p:set>
                                        <p:anim calcmode="lin" valueType="num">
                                          <p:cBhvr additive="base">
                                            <p:cTn id="23" dur="500"/>
                                            <p:tgtEl>
                                              <p:spTgt spid="155"/>
                                            </p:tgtEl>
                                            <p:attrNameLst>
                                              <p:attrName>ppt_y</p:attrName>
                                            </p:attrNameLst>
                                          </p:cBhvr>
                                          <p:tavLst>
                                            <p:tav tm="0">
                                              <p:val>
                                                <p:strVal val="#ppt_y+#ppt_h*1.125000"/>
                                              </p:val>
                                            </p:tav>
                                            <p:tav tm="100000">
                                              <p:val>
                                                <p:strVal val="#ppt_y"/>
                                              </p:val>
                                            </p:tav>
                                          </p:tavLst>
                                        </p:anim>
                                        <p:animEffect transition="in" filter="wipe(up)">
                                          <p:cBhvr>
                                            <p:cTn id="24" dur="500"/>
                                            <p:tgtEl>
                                              <p:spTgt spid="155"/>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161"/>
                                            </p:tgtEl>
                                            <p:attrNameLst>
                                              <p:attrName>style.visibility</p:attrName>
                                            </p:attrNameLst>
                                          </p:cBhvr>
                                          <p:to>
                                            <p:strVal val="visible"/>
                                          </p:to>
                                        </p:set>
                                        <p:anim calcmode="lin" valueType="num">
                                          <p:cBhvr>
                                            <p:cTn id="34" dur="500" fill="hold"/>
                                            <p:tgtEl>
                                              <p:spTgt spid="161"/>
                                            </p:tgtEl>
                                            <p:attrNameLst>
                                              <p:attrName>ppt_w</p:attrName>
                                            </p:attrNameLst>
                                          </p:cBhvr>
                                          <p:tavLst>
                                            <p:tav tm="0">
                                              <p:val>
                                                <p:fltVal val="0"/>
                                              </p:val>
                                            </p:tav>
                                            <p:tav tm="100000">
                                              <p:val>
                                                <p:strVal val="#ppt_w"/>
                                              </p:val>
                                            </p:tav>
                                          </p:tavLst>
                                        </p:anim>
                                        <p:anim calcmode="lin" valueType="num">
                                          <p:cBhvr>
                                            <p:cTn id="35" dur="500" fill="hold"/>
                                            <p:tgtEl>
                                              <p:spTgt spid="161"/>
                                            </p:tgtEl>
                                            <p:attrNameLst>
                                              <p:attrName>ppt_h</p:attrName>
                                            </p:attrNameLst>
                                          </p:cBhvr>
                                          <p:tavLst>
                                            <p:tav tm="0">
                                              <p:val>
                                                <p:fltVal val="0"/>
                                              </p:val>
                                            </p:tav>
                                            <p:tav tm="100000">
                                              <p:val>
                                                <p:strVal val="#ppt_h"/>
                                              </p:val>
                                            </p:tav>
                                          </p:tavLst>
                                        </p:anim>
                                        <p:animEffect transition="in" filter="fade">
                                          <p:cBhvr>
                                            <p:cTn id="36" dur="500"/>
                                            <p:tgtEl>
                                              <p:spTgt spid="161"/>
                                            </p:tgtEl>
                                          </p:cBhvr>
                                        </p:animEffect>
                                      </p:childTnLst>
                                    </p:cTn>
                                  </p:par>
                                </p:childTnLst>
                              </p:cTn>
                            </p:par>
                            <p:par>
                              <p:cTn id="37" fill="hold">
                                <p:stCondLst>
                                  <p:cond delay="3000"/>
                                </p:stCondLst>
                                <p:childTnLst>
                                  <p:par>
                                    <p:cTn id="38" presetID="12" presetClass="entr" presetSubtype="4" fill="hold" grpId="0" nodeType="afterEffect">
                                      <p:stCondLst>
                                        <p:cond delay="0"/>
                                      </p:stCondLst>
                                      <p:childTnLst>
                                        <p:set>
                                          <p:cBhvr>
                                            <p:cTn id="39" dur="1" fill="hold">
                                              <p:stCondLst>
                                                <p:cond delay="0"/>
                                              </p:stCondLst>
                                            </p:cTn>
                                            <p:tgtEl>
                                              <p:spTgt spid="156"/>
                                            </p:tgtEl>
                                            <p:attrNameLst>
                                              <p:attrName>style.visibility</p:attrName>
                                            </p:attrNameLst>
                                          </p:cBhvr>
                                          <p:to>
                                            <p:strVal val="visible"/>
                                          </p:to>
                                        </p:set>
                                        <p:anim calcmode="lin" valueType="num">
                                          <p:cBhvr additive="base">
                                            <p:cTn id="40" dur="500"/>
                                            <p:tgtEl>
                                              <p:spTgt spid="156"/>
                                            </p:tgtEl>
                                            <p:attrNameLst>
                                              <p:attrName>ppt_y</p:attrName>
                                            </p:attrNameLst>
                                          </p:cBhvr>
                                          <p:tavLst>
                                            <p:tav tm="0">
                                              <p:val>
                                                <p:strVal val="#ppt_y+#ppt_h*1.125000"/>
                                              </p:val>
                                            </p:tav>
                                            <p:tav tm="100000">
                                              <p:val>
                                                <p:strVal val="#ppt_y"/>
                                              </p:val>
                                            </p:tav>
                                          </p:tavLst>
                                        </p:anim>
                                        <p:animEffect transition="in" filter="wipe(up)">
                                          <p:cBhvr>
                                            <p:cTn id="41" dur="500"/>
                                            <p:tgtEl>
                                              <p:spTgt spid="156"/>
                                            </p:tgtEl>
                                          </p:cBhvr>
                                        </p:animEffect>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181"/>
                                            </p:tgtEl>
                                            <p:attrNameLst>
                                              <p:attrName>style.visibility</p:attrName>
                                            </p:attrNameLst>
                                          </p:cBhvr>
                                          <p:to>
                                            <p:strVal val="visible"/>
                                          </p:to>
                                        </p:set>
                                        <p:anim calcmode="lin" valueType="num">
                                          <p:cBhvr>
                                            <p:cTn id="45" dur="500" fill="hold"/>
                                            <p:tgtEl>
                                              <p:spTgt spid="181"/>
                                            </p:tgtEl>
                                            <p:attrNameLst>
                                              <p:attrName>ppt_w</p:attrName>
                                            </p:attrNameLst>
                                          </p:cBhvr>
                                          <p:tavLst>
                                            <p:tav tm="0">
                                              <p:val>
                                                <p:fltVal val="0"/>
                                              </p:val>
                                            </p:tav>
                                            <p:tav tm="100000">
                                              <p:val>
                                                <p:strVal val="#ppt_w"/>
                                              </p:val>
                                            </p:tav>
                                          </p:tavLst>
                                        </p:anim>
                                        <p:anim calcmode="lin" valueType="num">
                                          <p:cBhvr>
                                            <p:cTn id="46" dur="500" fill="hold"/>
                                            <p:tgtEl>
                                              <p:spTgt spid="181"/>
                                            </p:tgtEl>
                                            <p:attrNameLst>
                                              <p:attrName>ppt_h</p:attrName>
                                            </p:attrNameLst>
                                          </p:cBhvr>
                                          <p:tavLst>
                                            <p:tav tm="0">
                                              <p:val>
                                                <p:fltVal val="0"/>
                                              </p:val>
                                            </p:tav>
                                            <p:tav tm="100000">
                                              <p:val>
                                                <p:strVal val="#ppt_h"/>
                                              </p:val>
                                            </p:tav>
                                          </p:tavLst>
                                        </p:anim>
                                        <p:animEffect transition="in" filter="fade">
                                          <p:cBhvr>
                                            <p:cTn id="47" dur="500"/>
                                            <p:tgtEl>
                                              <p:spTgt spid="181"/>
                                            </p:tgtEl>
                                          </p:cBhvr>
                                        </p:animEffect>
                                      </p:childTnLst>
                                    </p:cTn>
                                  </p:par>
                                </p:childTnLst>
                              </p:cTn>
                            </p:par>
                            <p:par>
                              <p:cTn id="48" fill="hold">
                                <p:stCondLst>
                                  <p:cond delay="4000"/>
                                </p:stCondLst>
                                <p:childTnLst>
                                  <p:par>
                                    <p:cTn id="49" presetID="2" presetClass="entr" presetSubtype="4" fill="hold"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500" fill="hold"/>
                                            <p:tgtEl>
                                              <p:spTgt spid="154"/>
                                            </p:tgtEl>
                                            <p:attrNameLst>
                                              <p:attrName>ppt_x</p:attrName>
                                            </p:attrNameLst>
                                          </p:cBhvr>
                                          <p:tavLst>
                                            <p:tav tm="0">
                                              <p:val>
                                                <p:strVal val="#ppt_x"/>
                                              </p:val>
                                            </p:tav>
                                            <p:tav tm="100000">
                                              <p:val>
                                                <p:strVal val="#ppt_x"/>
                                              </p:val>
                                            </p:tav>
                                          </p:tavLst>
                                        </p:anim>
                                        <p:anim calcmode="lin" valueType="num">
                                          <p:cBhvr additive="base">
                                            <p:cTn id="52" dur="500" fill="hold"/>
                                            <p:tgtEl>
                                              <p:spTgt spid="1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155" grpId="0" animBg="1"/>
          <p:bldP spid="156"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直接箭头连接符 36"/>
          <p:cNvCxnSpPr/>
          <p:nvPr/>
        </p:nvCxnSpPr>
        <p:spPr>
          <a:xfrm flipH="1">
            <a:off x="5209177" y="1959495"/>
            <a:ext cx="3305694" cy="0"/>
          </a:xfrm>
          <a:prstGeom prst="straightConnector1">
            <a:avLst/>
          </a:prstGeom>
          <a:ln w="158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5893602" y="1327877"/>
            <a:ext cx="1583645" cy="615766"/>
            <a:chOff x="10066111" y="2293315"/>
            <a:chExt cx="2792420" cy="1063462"/>
          </a:xfrm>
        </p:grpSpPr>
        <p:sp>
          <p:nvSpPr>
            <p:cNvPr id="24" name="TextBox 23"/>
            <p:cNvSpPr txBox="1"/>
            <p:nvPr/>
          </p:nvSpPr>
          <p:spPr>
            <a:xfrm>
              <a:off x="10066111" y="2293315"/>
              <a:ext cx="2792420" cy="691012"/>
            </a:xfrm>
            <a:prstGeom prst="rect">
              <a:avLst/>
            </a:prstGeom>
            <a:noFill/>
          </p:spPr>
          <p:txBody>
            <a:bodyPr wrap="square" rtlCol="0">
              <a:spAutoFit/>
            </a:bodyPr>
            <a:lstStyle/>
            <a:p>
              <a:r>
                <a:rPr lang="zh-CN" altLang="en-US" sz="2000" b="1" dirty="0">
                  <a:solidFill>
                    <a:schemeClr val="tx1">
                      <a:lumMod val="65000"/>
                      <a:lumOff val="35000"/>
                    </a:schemeClr>
                  </a:solidFill>
                  <a:latin typeface="思源黑体 CN Bold" pitchFamily="34" charset="-122"/>
                  <a:ea typeface="思源黑体 CN Bold" pitchFamily="34" charset="-122"/>
                </a:rPr>
                <a:t>公司</a:t>
              </a:r>
              <a:r>
                <a:rPr lang="en-US" altLang="zh-CN" sz="2000" b="1" dirty="0">
                  <a:solidFill>
                    <a:schemeClr val="tx1">
                      <a:lumMod val="65000"/>
                      <a:lumOff val="35000"/>
                    </a:schemeClr>
                  </a:solidFill>
                  <a:latin typeface="思源黑体 CN Bold" pitchFamily="34" charset="-122"/>
                  <a:ea typeface="思源黑体 CN Bold" pitchFamily="34" charset="-122"/>
                </a:rPr>
                <a:t>/</a:t>
              </a:r>
              <a:r>
                <a:rPr lang="zh-CN" altLang="en-US" sz="2000" b="1" dirty="0">
                  <a:solidFill>
                    <a:schemeClr val="tx1">
                      <a:lumMod val="65000"/>
                      <a:lumOff val="35000"/>
                    </a:schemeClr>
                  </a:solidFill>
                  <a:latin typeface="思源黑体 CN Bold" pitchFamily="34" charset="-122"/>
                  <a:ea typeface="思源黑体 CN Bold" pitchFamily="34" charset="-122"/>
                </a:rPr>
                <a:t>团队</a:t>
              </a:r>
            </a:p>
          </p:txBody>
        </p:sp>
        <p:sp>
          <p:nvSpPr>
            <p:cNvPr id="65" name="TextBox 64"/>
            <p:cNvSpPr txBox="1"/>
            <p:nvPr/>
          </p:nvSpPr>
          <p:spPr>
            <a:xfrm>
              <a:off x="10067396" y="2878384"/>
              <a:ext cx="2697707" cy="478393"/>
            </a:xfrm>
            <a:prstGeom prst="rect">
              <a:avLst/>
            </a:prstGeom>
            <a:noFill/>
          </p:spPr>
          <p:txBody>
            <a:bodyPr wrap="square" rtlCol="0">
              <a:spAutoFit/>
            </a:bodyPr>
            <a:lstStyle/>
            <a:p>
              <a:r>
                <a:rPr lang="en-US" altLang="zh-CN" sz="1200" dirty="0">
                  <a:solidFill>
                    <a:schemeClr val="tx1">
                      <a:lumMod val="75000"/>
                      <a:lumOff val="25000"/>
                    </a:schemeClr>
                  </a:solidFill>
                </a:rPr>
                <a:t>COMPANY TEAM</a:t>
              </a:r>
              <a:endParaRPr lang="zh-CN" altLang="en-US" sz="1200" dirty="0">
                <a:solidFill>
                  <a:schemeClr val="tx1">
                    <a:lumMod val="75000"/>
                    <a:lumOff val="25000"/>
                  </a:schemeClr>
                </a:solidFill>
              </a:endParaRPr>
            </a:p>
          </p:txBody>
        </p:sp>
      </p:grpSp>
      <p:cxnSp>
        <p:nvCxnSpPr>
          <p:cNvPr id="71" name="直接箭头连接符 70"/>
          <p:cNvCxnSpPr/>
          <p:nvPr/>
        </p:nvCxnSpPr>
        <p:spPr>
          <a:xfrm flipH="1">
            <a:off x="5209177" y="3955085"/>
            <a:ext cx="3305694" cy="0"/>
          </a:xfrm>
          <a:prstGeom prst="straightConnector1">
            <a:avLst/>
          </a:prstGeom>
          <a:ln w="158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5893602" y="3316095"/>
            <a:ext cx="1583645" cy="601018"/>
            <a:chOff x="10066111" y="5727075"/>
            <a:chExt cx="2792420" cy="1037990"/>
          </a:xfrm>
        </p:grpSpPr>
        <p:sp>
          <p:nvSpPr>
            <p:cNvPr id="72" name="TextBox 71"/>
            <p:cNvSpPr txBox="1"/>
            <p:nvPr/>
          </p:nvSpPr>
          <p:spPr>
            <a:xfrm>
              <a:off x="10066111" y="5727075"/>
              <a:ext cx="2792420" cy="691011"/>
            </a:xfrm>
            <a:prstGeom prst="rect">
              <a:avLst/>
            </a:prstGeom>
            <a:noFill/>
          </p:spPr>
          <p:txBody>
            <a:bodyPr wrap="square" rtlCol="0">
              <a:spAutoFit/>
            </a:bodyPr>
            <a:lstStyle/>
            <a:p>
              <a:r>
                <a:rPr lang="zh-CN" altLang="en-US" sz="2000" b="1" dirty="0">
                  <a:solidFill>
                    <a:schemeClr val="tx1">
                      <a:lumMod val="65000"/>
                      <a:lumOff val="35000"/>
                    </a:schemeClr>
                  </a:solidFill>
                  <a:latin typeface="思源黑体 CN Bold" pitchFamily="34" charset="-122"/>
                  <a:ea typeface="思源黑体 CN Bold" pitchFamily="34" charset="-122"/>
                </a:rPr>
                <a:t>产品运营</a:t>
              </a:r>
            </a:p>
          </p:txBody>
        </p:sp>
        <p:sp>
          <p:nvSpPr>
            <p:cNvPr id="74" name="TextBox 73"/>
            <p:cNvSpPr txBox="1"/>
            <p:nvPr/>
          </p:nvSpPr>
          <p:spPr>
            <a:xfrm>
              <a:off x="10093112" y="6286673"/>
              <a:ext cx="2697707" cy="478392"/>
            </a:xfrm>
            <a:prstGeom prst="rect">
              <a:avLst/>
            </a:prstGeom>
            <a:noFill/>
          </p:spPr>
          <p:txBody>
            <a:bodyPr wrap="square" rtlCol="0">
              <a:spAutoFit/>
            </a:bodyPr>
            <a:lstStyle/>
            <a:p>
              <a:r>
                <a:rPr lang="en-US" altLang="zh-CN" sz="1200" dirty="0">
                  <a:solidFill>
                    <a:schemeClr val="tx1">
                      <a:lumMod val="75000"/>
                      <a:lumOff val="25000"/>
                    </a:schemeClr>
                  </a:solidFill>
                </a:rPr>
                <a:t>COMPANY TEAM</a:t>
              </a:r>
              <a:endParaRPr lang="zh-CN" altLang="en-US" sz="1200" dirty="0">
                <a:solidFill>
                  <a:schemeClr val="tx1">
                    <a:lumMod val="75000"/>
                    <a:lumOff val="25000"/>
                  </a:schemeClr>
                </a:solidFill>
              </a:endParaRPr>
            </a:p>
          </p:txBody>
        </p:sp>
      </p:grpSp>
      <p:cxnSp>
        <p:nvCxnSpPr>
          <p:cNvPr id="75" name="直接箭头连接符 74"/>
          <p:cNvCxnSpPr/>
          <p:nvPr/>
        </p:nvCxnSpPr>
        <p:spPr>
          <a:xfrm flipH="1">
            <a:off x="5209177" y="6114958"/>
            <a:ext cx="3305694" cy="0"/>
          </a:xfrm>
          <a:prstGeom prst="straightConnector1">
            <a:avLst/>
          </a:prstGeom>
          <a:ln w="158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5893602" y="5446477"/>
            <a:ext cx="1583645" cy="623139"/>
            <a:chOff x="10066111" y="9406350"/>
            <a:chExt cx="2792420" cy="1076192"/>
          </a:xfrm>
        </p:grpSpPr>
        <p:sp>
          <p:nvSpPr>
            <p:cNvPr id="76" name="TextBox 75"/>
            <p:cNvSpPr txBox="1"/>
            <p:nvPr/>
          </p:nvSpPr>
          <p:spPr>
            <a:xfrm>
              <a:off x="10066111" y="9406350"/>
              <a:ext cx="2792420" cy="691010"/>
            </a:xfrm>
            <a:prstGeom prst="rect">
              <a:avLst/>
            </a:prstGeom>
            <a:noFill/>
            <a:extLst>
              <a:ext uri="{909E8E84-426E-40DD-AFC4-6F175D3DCCD1}">
                <a14:hiddenFill xmlns:a14="http://schemas.microsoft.com/office/drawing/2010/main">
                  <a:solidFill>
                    <a:srgbClr val="FFFFFF"/>
                  </a:solidFill>
                </a14:hiddenFill>
              </a:ext>
            </a:extLst>
          </p:spPr>
          <p:txBody>
            <a:bodyPr wrap="square" rtlCol="0">
              <a:spAutoFit/>
            </a:bodyPr>
            <a:lstStyle/>
            <a:p>
              <a:r>
                <a:rPr lang="zh-CN" altLang="en-US" sz="2000" b="1" dirty="0">
                  <a:solidFill>
                    <a:schemeClr val="tx1">
                      <a:lumMod val="65000"/>
                      <a:lumOff val="35000"/>
                    </a:schemeClr>
                  </a:solidFill>
                  <a:latin typeface="思源黑体 CN Bold" pitchFamily="34" charset="-122"/>
                  <a:ea typeface="思源黑体 CN Bold" pitchFamily="34" charset="-122"/>
                </a:rPr>
                <a:t>财务融资</a:t>
              </a:r>
            </a:p>
          </p:txBody>
        </p:sp>
        <p:sp>
          <p:nvSpPr>
            <p:cNvPr id="78" name="TextBox 77"/>
            <p:cNvSpPr txBox="1"/>
            <p:nvPr/>
          </p:nvSpPr>
          <p:spPr>
            <a:xfrm>
              <a:off x="10093112" y="10004151"/>
              <a:ext cx="2697707" cy="478391"/>
            </a:xfrm>
            <a:prstGeom prst="rect">
              <a:avLst/>
            </a:prstGeom>
            <a:noFill/>
          </p:spPr>
          <p:txBody>
            <a:bodyPr wrap="square" rtlCol="0">
              <a:spAutoFit/>
            </a:bodyPr>
            <a:lstStyle/>
            <a:p>
              <a:r>
                <a:rPr lang="en-US" altLang="zh-CN" sz="1200" dirty="0">
                  <a:solidFill>
                    <a:schemeClr val="tx1">
                      <a:lumMod val="75000"/>
                      <a:lumOff val="25000"/>
                    </a:schemeClr>
                  </a:solidFill>
                </a:rPr>
                <a:t>COMPANY TEAM</a:t>
              </a:r>
              <a:endParaRPr lang="zh-CN" altLang="en-US" sz="1200" dirty="0">
                <a:solidFill>
                  <a:schemeClr val="tx1">
                    <a:lumMod val="75000"/>
                    <a:lumOff val="25000"/>
                  </a:schemeClr>
                </a:solidFill>
              </a:endParaRPr>
            </a:p>
          </p:txBody>
        </p:sp>
      </p:grpSp>
      <p:cxnSp>
        <p:nvCxnSpPr>
          <p:cNvPr id="80" name="直接箭头连接符 79"/>
          <p:cNvCxnSpPr/>
          <p:nvPr/>
        </p:nvCxnSpPr>
        <p:spPr>
          <a:xfrm>
            <a:off x="8596547" y="2914457"/>
            <a:ext cx="3155461" cy="0"/>
          </a:xfrm>
          <a:prstGeom prst="straightConnector1">
            <a:avLst/>
          </a:prstGeom>
          <a:ln w="158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8" name="直接箭头连接符 87"/>
          <p:cNvCxnSpPr/>
          <p:nvPr/>
        </p:nvCxnSpPr>
        <p:spPr>
          <a:xfrm>
            <a:off x="8667240" y="5449621"/>
            <a:ext cx="3155461" cy="0"/>
          </a:xfrm>
          <a:prstGeom prst="straightConnector1">
            <a:avLst/>
          </a:prstGeom>
          <a:ln w="158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4" name="Picture 2" descr="C:\Users\Administrator\Desktop\未标题-1.png"/>
          <p:cNvPicPr>
            <a:picLocks noChangeAspect="1" noChangeArrowheads="1"/>
          </p:cNvPicPr>
          <p:nvPr/>
        </p:nvPicPr>
        <p:blipFill rotWithShape="1">
          <a:blip r:embed="rId3">
            <a:extLst>
              <a:ext uri="{28A0092B-C50C-407E-A947-70E740481C1C}">
                <a14:useLocalDpi xmlns:a14="http://schemas.microsoft.com/office/drawing/2010/main" val="0"/>
              </a:ext>
            </a:extLst>
          </a:blip>
          <a:srcRect l="17403" t="26464" r="23334" b="9782"/>
          <a:stretch>
            <a:fillRect/>
          </a:stretch>
        </p:blipFill>
        <p:spPr bwMode="auto">
          <a:xfrm>
            <a:off x="6636353" y="1079542"/>
            <a:ext cx="3700501" cy="6249705"/>
          </a:xfrm>
          <a:prstGeom prst="rect">
            <a:avLst/>
          </a:prstGeom>
          <a:noFill/>
          <a:extLst>
            <a:ext uri="{909E8E84-426E-40DD-AFC4-6F175D3DCCD1}">
              <a14:hiddenFill xmlns:a14="http://schemas.microsoft.com/office/drawing/2010/main">
                <a:solidFill>
                  <a:srgbClr val="FFFFFF"/>
                </a:solidFill>
              </a14:hiddenFill>
            </a:ext>
          </a:extLst>
        </p:spPr>
      </p:pic>
      <p:sp>
        <p:nvSpPr>
          <p:cNvPr id="98" name="直角三角形 97"/>
          <p:cNvSpPr/>
          <p:nvPr/>
        </p:nvSpPr>
        <p:spPr>
          <a:xfrm rot="5400000">
            <a:off x="-500566" y="467427"/>
            <a:ext cx="3431784" cy="2470938"/>
          </a:xfrm>
          <a:prstGeom prst="rtTriangle">
            <a:avLst/>
          </a:prstGeom>
          <a:gradFill>
            <a:gsLst>
              <a:gs pos="5000">
                <a:srgbClr val="E00E0E"/>
              </a:gs>
              <a:gs pos="100000">
                <a:srgbClr val="B7080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zh-CN" altLang="en-US"/>
          </a:p>
        </p:txBody>
      </p:sp>
      <p:sp>
        <p:nvSpPr>
          <p:cNvPr id="99" name="TextBox 98"/>
          <p:cNvSpPr txBox="1"/>
          <p:nvPr/>
        </p:nvSpPr>
        <p:spPr>
          <a:xfrm>
            <a:off x="1773225" y="2672714"/>
            <a:ext cx="1306796" cy="1650557"/>
          </a:xfrm>
          <a:prstGeom prst="rect">
            <a:avLst/>
          </a:prstGeom>
          <a:noFill/>
        </p:spPr>
        <p:txBody>
          <a:bodyPr wrap="square" lIns="49634" tIns="24817" rIns="49634" bIns="24817" rtlCol="0">
            <a:spAutoFit/>
          </a:bodyPr>
          <a:lstStyle/>
          <a:p>
            <a:r>
              <a:rPr lang="zh-CN" altLang="en-US" sz="5200" dirty="0">
                <a:solidFill>
                  <a:schemeClr val="tx1">
                    <a:lumMod val="65000"/>
                    <a:lumOff val="35000"/>
                  </a:schemeClr>
                </a:solidFill>
                <a:latin typeface="思源黑体 CN Bold" pitchFamily="34" charset="-122"/>
                <a:ea typeface="思源黑体 CN Bold" pitchFamily="34" charset="-122"/>
              </a:rPr>
              <a:t>目</a:t>
            </a:r>
            <a:endParaRPr lang="en-US" altLang="zh-CN" sz="5200" dirty="0">
              <a:solidFill>
                <a:schemeClr val="tx1">
                  <a:lumMod val="65000"/>
                  <a:lumOff val="35000"/>
                </a:schemeClr>
              </a:solidFill>
              <a:latin typeface="思源黑体 CN Bold" pitchFamily="34" charset="-122"/>
              <a:ea typeface="思源黑体 CN Bold" pitchFamily="34" charset="-122"/>
            </a:endParaRPr>
          </a:p>
          <a:p>
            <a:r>
              <a:rPr lang="en-US" altLang="zh-CN" sz="5200" dirty="0">
                <a:solidFill>
                  <a:schemeClr val="tx1">
                    <a:lumMod val="65000"/>
                    <a:lumOff val="35000"/>
                  </a:schemeClr>
                </a:solidFill>
                <a:latin typeface="思源黑体 CN Bold" pitchFamily="34" charset="-122"/>
                <a:ea typeface="思源黑体 CN Bold" pitchFamily="34" charset="-122"/>
              </a:rPr>
              <a:t>   </a:t>
            </a:r>
            <a:r>
              <a:rPr lang="zh-CN" altLang="en-US" sz="5200" dirty="0">
                <a:solidFill>
                  <a:schemeClr val="tx1">
                    <a:lumMod val="65000"/>
                    <a:lumOff val="35000"/>
                  </a:schemeClr>
                </a:solidFill>
                <a:latin typeface="思源黑体 CN Bold" pitchFamily="34" charset="-122"/>
                <a:ea typeface="思源黑体 CN Bold" pitchFamily="34" charset="-122"/>
              </a:rPr>
              <a:t>录</a:t>
            </a:r>
          </a:p>
        </p:txBody>
      </p:sp>
      <p:sp>
        <p:nvSpPr>
          <p:cNvPr id="104" name="TextBox 103"/>
          <p:cNvSpPr txBox="1"/>
          <p:nvPr/>
        </p:nvSpPr>
        <p:spPr>
          <a:xfrm>
            <a:off x="1772390" y="3523932"/>
            <a:ext cx="654235" cy="3272080"/>
          </a:xfrm>
          <a:prstGeom prst="rect">
            <a:avLst/>
          </a:prstGeom>
          <a:noFill/>
        </p:spPr>
        <p:txBody>
          <a:bodyPr vert="eaVert" wrap="square" lIns="49634" tIns="24817" rIns="49634" bIns="24817" rtlCol="0">
            <a:spAutoFit/>
          </a:bodyPr>
          <a:lstStyle/>
          <a:p>
            <a:r>
              <a:rPr lang="en-US" altLang="zh-CN" sz="3600" dirty="0">
                <a:solidFill>
                  <a:schemeClr val="tx1">
                    <a:lumMod val="65000"/>
                    <a:lumOff val="35000"/>
                  </a:schemeClr>
                </a:solidFill>
                <a:latin typeface="思源黑体 CN Regular" pitchFamily="34" charset="-122"/>
                <a:ea typeface="思源黑体 CN Regular" pitchFamily="34" charset="-122"/>
              </a:rPr>
              <a:t>CATALOG</a:t>
            </a:r>
            <a:endParaRPr lang="zh-CN" altLang="en-US" sz="3600" dirty="0">
              <a:solidFill>
                <a:schemeClr val="tx1">
                  <a:lumMod val="65000"/>
                  <a:lumOff val="35000"/>
                </a:schemeClr>
              </a:solidFill>
              <a:latin typeface="思源黑体 CN Regular" pitchFamily="34" charset="-122"/>
              <a:ea typeface="思源黑体 CN Regular" pitchFamily="34" charset="-122"/>
            </a:endParaRPr>
          </a:p>
        </p:txBody>
      </p:sp>
      <p:sp>
        <p:nvSpPr>
          <p:cNvPr id="105" name="矩形 104"/>
          <p:cNvSpPr/>
          <p:nvPr/>
        </p:nvSpPr>
        <p:spPr>
          <a:xfrm>
            <a:off x="2211424" y="2048802"/>
            <a:ext cx="356532" cy="364011"/>
          </a:xfrm>
          <a:prstGeom prst="rect">
            <a:avLst/>
          </a:prstGeom>
          <a:gradFill>
            <a:gsLst>
              <a:gs pos="5000">
                <a:srgbClr val="E00E0E">
                  <a:alpha val="30000"/>
                </a:srgbClr>
              </a:gs>
              <a:gs pos="100000">
                <a:srgbClr val="B70808">
                  <a:alpha val="33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zh-CN" altLang="en-US"/>
          </a:p>
        </p:txBody>
      </p:sp>
      <p:sp>
        <p:nvSpPr>
          <p:cNvPr id="106" name="矩形 105"/>
          <p:cNvSpPr/>
          <p:nvPr/>
        </p:nvSpPr>
        <p:spPr>
          <a:xfrm>
            <a:off x="2622418" y="2492000"/>
            <a:ext cx="292511" cy="268275"/>
          </a:xfrm>
          <a:prstGeom prst="rect">
            <a:avLst/>
          </a:prstGeom>
          <a:gradFill>
            <a:gsLst>
              <a:gs pos="5000">
                <a:srgbClr val="E00E0E">
                  <a:alpha val="30000"/>
                </a:srgbClr>
              </a:gs>
              <a:gs pos="100000">
                <a:srgbClr val="B70808">
                  <a:alpha val="33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zh-CN" altLang="en-US"/>
          </a:p>
        </p:txBody>
      </p:sp>
      <p:grpSp>
        <p:nvGrpSpPr>
          <p:cNvPr id="13" name="组合 12"/>
          <p:cNvGrpSpPr/>
          <p:nvPr/>
        </p:nvGrpSpPr>
        <p:grpSpPr>
          <a:xfrm>
            <a:off x="3373675" y="714245"/>
            <a:ext cx="179669" cy="6420339"/>
            <a:chOff x="6367074" y="2160017"/>
            <a:chExt cx="288032" cy="10081120"/>
          </a:xfrm>
        </p:grpSpPr>
        <p:cxnSp>
          <p:nvCxnSpPr>
            <p:cNvPr id="102" name="直接连接符 101"/>
            <p:cNvCxnSpPr/>
            <p:nvPr/>
          </p:nvCxnSpPr>
          <p:spPr>
            <a:xfrm>
              <a:off x="6491778" y="2160017"/>
              <a:ext cx="0" cy="10081120"/>
            </a:xfrm>
            <a:prstGeom prst="line">
              <a:avLst/>
            </a:prstGeom>
            <a:ln w="31750">
              <a:gradFill>
                <a:gsLst>
                  <a:gs pos="0">
                    <a:srgbClr val="FF0000"/>
                  </a:gs>
                  <a:gs pos="100000">
                    <a:srgbClr val="C00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7" name="矩形 106"/>
            <p:cNvSpPr/>
            <p:nvPr/>
          </p:nvSpPr>
          <p:spPr>
            <a:xfrm>
              <a:off x="6367074" y="5737556"/>
              <a:ext cx="288032" cy="3335229"/>
            </a:xfrm>
            <a:prstGeom prst="rect">
              <a:avLst/>
            </a:prstGeom>
            <a:gradFill>
              <a:gsLst>
                <a:gs pos="5000">
                  <a:srgbClr val="E00E0E"/>
                </a:gs>
                <a:gs pos="100000">
                  <a:srgbClr val="B7080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8" name="矩形 107"/>
          <p:cNvSpPr/>
          <p:nvPr/>
        </p:nvSpPr>
        <p:spPr>
          <a:xfrm>
            <a:off x="1502976" y="5462232"/>
            <a:ext cx="356532" cy="364011"/>
          </a:xfrm>
          <a:prstGeom prst="rect">
            <a:avLst/>
          </a:prstGeom>
          <a:gradFill>
            <a:gsLst>
              <a:gs pos="5000">
                <a:srgbClr val="E00E0E">
                  <a:alpha val="30000"/>
                </a:srgbClr>
              </a:gs>
              <a:gs pos="100000">
                <a:srgbClr val="B70808">
                  <a:alpha val="33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zh-CN" altLang="en-US"/>
          </a:p>
        </p:txBody>
      </p:sp>
      <p:sp>
        <p:nvSpPr>
          <p:cNvPr id="109" name="矩形 108"/>
          <p:cNvSpPr/>
          <p:nvPr/>
        </p:nvSpPr>
        <p:spPr>
          <a:xfrm>
            <a:off x="1204980" y="5834415"/>
            <a:ext cx="292511" cy="268275"/>
          </a:xfrm>
          <a:prstGeom prst="rect">
            <a:avLst/>
          </a:prstGeom>
          <a:gradFill>
            <a:gsLst>
              <a:gs pos="5000">
                <a:srgbClr val="E00E0E">
                  <a:alpha val="30000"/>
                </a:srgbClr>
              </a:gs>
              <a:gs pos="100000">
                <a:srgbClr val="B70808">
                  <a:alpha val="33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zh-CN" altLang="en-US"/>
          </a:p>
        </p:txBody>
      </p:sp>
      <p:sp>
        <p:nvSpPr>
          <p:cNvPr id="110" name="矩形 109"/>
          <p:cNvSpPr/>
          <p:nvPr/>
        </p:nvSpPr>
        <p:spPr>
          <a:xfrm>
            <a:off x="2448737" y="1608540"/>
            <a:ext cx="631284" cy="622268"/>
          </a:xfrm>
          <a:prstGeom prst="rect">
            <a:avLst/>
          </a:prstGeom>
          <a:gradFill>
            <a:gsLst>
              <a:gs pos="5000">
                <a:srgbClr val="E00E0E">
                  <a:alpha val="30000"/>
                </a:srgbClr>
              </a:gs>
              <a:gs pos="100000">
                <a:srgbClr val="B70808">
                  <a:alpha val="33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zh-CN" altLang="en-US"/>
          </a:p>
        </p:txBody>
      </p:sp>
      <p:sp>
        <p:nvSpPr>
          <p:cNvPr id="45" name="圆角矩形 44"/>
          <p:cNvSpPr/>
          <p:nvPr/>
        </p:nvSpPr>
        <p:spPr>
          <a:xfrm>
            <a:off x="5209175" y="1345884"/>
            <a:ext cx="635060" cy="527549"/>
          </a:xfrm>
          <a:prstGeom prst="roundRect">
            <a:avLst/>
          </a:prstGeom>
          <a:gradFill>
            <a:gsLst>
              <a:gs pos="5000">
                <a:srgbClr val="E00E0E"/>
              </a:gs>
              <a:gs pos="100000">
                <a:srgbClr val="B7080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r>
              <a:rPr lang="en-US" altLang="zh-CN" sz="2900" dirty="0">
                <a:effectLst>
                  <a:outerShdw blurRad="38100" dist="38100" dir="2700000" algn="tl">
                    <a:srgbClr val="000000">
                      <a:alpha val="43137"/>
                    </a:srgbClr>
                  </a:outerShdw>
                </a:effectLst>
                <a:latin typeface="DFGothic-EB" panose="02010609010101010101" pitchFamily="1" charset="-128"/>
                <a:ea typeface="DFGothic-EB" panose="02010609010101010101" pitchFamily="1" charset="-128"/>
              </a:rPr>
              <a:t>01</a:t>
            </a:r>
            <a:endParaRPr lang="zh-CN" altLang="en-US" sz="2900" dirty="0">
              <a:effectLst>
                <a:outerShdw blurRad="38100" dist="38100" dir="2700000" algn="tl">
                  <a:srgbClr val="000000">
                    <a:alpha val="43137"/>
                  </a:srgbClr>
                </a:outerShdw>
              </a:effectLst>
              <a:latin typeface="DFGothic-EB" panose="02010609010101010101" pitchFamily="1" charset="-128"/>
              <a:ea typeface="DFGothic-EB" panose="02010609010101010101" pitchFamily="1" charset="-128"/>
            </a:endParaRPr>
          </a:p>
        </p:txBody>
      </p:sp>
      <p:sp>
        <p:nvSpPr>
          <p:cNvPr id="73" name="圆角矩形 72"/>
          <p:cNvSpPr/>
          <p:nvPr/>
        </p:nvSpPr>
        <p:spPr>
          <a:xfrm>
            <a:off x="5209175" y="3293707"/>
            <a:ext cx="635060" cy="575319"/>
          </a:xfrm>
          <a:prstGeom prst="roundRect">
            <a:avLst/>
          </a:prstGeom>
          <a:gradFill>
            <a:gsLst>
              <a:gs pos="5000">
                <a:srgbClr val="E00E0E"/>
              </a:gs>
              <a:gs pos="100000">
                <a:srgbClr val="B7080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r>
              <a:rPr lang="en-US" altLang="zh-CN" sz="2900" dirty="0">
                <a:effectLst>
                  <a:outerShdw blurRad="38100" dist="38100" dir="2700000" algn="tl">
                    <a:srgbClr val="000000">
                      <a:alpha val="43137"/>
                    </a:srgbClr>
                  </a:outerShdw>
                </a:effectLst>
                <a:latin typeface="DFGothic-EB" panose="02010609010101010101" pitchFamily="1" charset="-128"/>
                <a:ea typeface="DFGothic-EB" panose="02010609010101010101" pitchFamily="1" charset="-128"/>
              </a:rPr>
              <a:t>03</a:t>
            </a:r>
            <a:endParaRPr lang="zh-CN" altLang="en-US" sz="2900" dirty="0">
              <a:effectLst>
                <a:outerShdw blurRad="38100" dist="38100" dir="2700000" algn="tl">
                  <a:srgbClr val="000000">
                    <a:alpha val="43137"/>
                  </a:srgbClr>
                </a:outerShdw>
              </a:effectLst>
              <a:latin typeface="DFGothic-EB" panose="02010609010101010101" pitchFamily="1" charset="-128"/>
              <a:ea typeface="DFGothic-EB" panose="02010609010101010101" pitchFamily="1" charset="-128"/>
            </a:endParaRPr>
          </a:p>
        </p:txBody>
      </p:sp>
      <p:sp>
        <p:nvSpPr>
          <p:cNvPr id="77" name="圆角矩形 76"/>
          <p:cNvSpPr/>
          <p:nvPr/>
        </p:nvSpPr>
        <p:spPr>
          <a:xfrm>
            <a:off x="5209175" y="5453580"/>
            <a:ext cx="635060" cy="575319"/>
          </a:xfrm>
          <a:prstGeom prst="roundRect">
            <a:avLst/>
          </a:prstGeom>
          <a:gradFill>
            <a:gsLst>
              <a:gs pos="5000">
                <a:srgbClr val="E00E0E"/>
              </a:gs>
              <a:gs pos="100000">
                <a:srgbClr val="B7080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r>
              <a:rPr lang="en-US" altLang="zh-CN" sz="2900" dirty="0">
                <a:latin typeface="DFGothic-EB" panose="02010609010101010101" pitchFamily="1" charset="-128"/>
                <a:ea typeface="DFGothic-EB" panose="02010609010101010101" pitchFamily="1" charset="-128"/>
              </a:rPr>
              <a:t>05</a:t>
            </a:r>
            <a:endParaRPr lang="zh-CN" altLang="en-US" sz="2900" dirty="0">
              <a:latin typeface="DFGothic-EB" panose="02010609010101010101" pitchFamily="1" charset="-128"/>
              <a:ea typeface="DFGothic-EB" panose="02010609010101010101" pitchFamily="1" charset="-128"/>
            </a:endParaRPr>
          </a:p>
        </p:txBody>
      </p:sp>
      <p:grpSp>
        <p:nvGrpSpPr>
          <p:cNvPr id="9" name="组合 8"/>
          <p:cNvGrpSpPr/>
          <p:nvPr/>
        </p:nvGrpSpPr>
        <p:grpSpPr>
          <a:xfrm>
            <a:off x="9667332" y="2256760"/>
            <a:ext cx="1583645" cy="615766"/>
            <a:chOff x="17262293" y="3897543"/>
            <a:chExt cx="2792420" cy="1063460"/>
          </a:xfrm>
        </p:grpSpPr>
        <p:sp>
          <p:nvSpPr>
            <p:cNvPr id="81" name="TextBox 80"/>
            <p:cNvSpPr txBox="1"/>
            <p:nvPr/>
          </p:nvSpPr>
          <p:spPr>
            <a:xfrm>
              <a:off x="17262293" y="3897543"/>
              <a:ext cx="2792420" cy="691011"/>
            </a:xfrm>
            <a:prstGeom prst="rect">
              <a:avLst/>
            </a:prstGeom>
            <a:noFill/>
            <a:extLst>
              <a:ext uri="{909E8E84-426E-40DD-AFC4-6F175D3DCCD1}">
                <a14:hiddenFill xmlns:a14="http://schemas.microsoft.com/office/drawing/2010/main">
                  <a:solidFill>
                    <a:srgbClr val="FFFFFF"/>
                  </a:solidFill>
                </a14:hiddenFill>
              </a:ext>
            </a:extLst>
          </p:spPr>
          <p:txBody>
            <a:bodyPr wrap="square" rtlCol="0">
              <a:spAutoFit/>
            </a:bodyPr>
            <a:lstStyle/>
            <a:p>
              <a:r>
                <a:rPr lang="zh-CN" altLang="en-US" sz="2000" b="1" dirty="0">
                  <a:solidFill>
                    <a:schemeClr val="tx1">
                      <a:lumMod val="65000"/>
                      <a:lumOff val="35000"/>
                    </a:schemeClr>
                  </a:solidFill>
                  <a:latin typeface="思源黑体 CN Bold" pitchFamily="34" charset="-122"/>
                  <a:ea typeface="思源黑体 CN Bold" pitchFamily="34" charset="-122"/>
                </a:rPr>
                <a:t>项目介绍</a:t>
              </a:r>
            </a:p>
          </p:txBody>
        </p:sp>
        <p:sp>
          <p:nvSpPr>
            <p:cNvPr id="83" name="TextBox 82"/>
            <p:cNvSpPr txBox="1"/>
            <p:nvPr/>
          </p:nvSpPr>
          <p:spPr>
            <a:xfrm>
              <a:off x="17289294" y="4482611"/>
              <a:ext cx="2697707" cy="478392"/>
            </a:xfrm>
            <a:prstGeom prst="rect">
              <a:avLst/>
            </a:prstGeom>
            <a:noFill/>
          </p:spPr>
          <p:txBody>
            <a:bodyPr wrap="square" rtlCol="0">
              <a:spAutoFit/>
            </a:bodyPr>
            <a:lstStyle/>
            <a:p>
              <a:r>
                <a:rPr lang="en-US" altLang="zh-CN" sz="1200" dirty="0">
                  <a:solidFill>
                    <a:schemeClr val="tx1">
                      <a:lumMod val="75000"/>
                      <a:lumOff val="25000"/>
                    </a:schemeClr>
                  </a:solidFill>
                </a:rPr>
                <a:t>COMPANY TEAM</a:t>
              </a:r>
              <a:endParaRPr lang="zh-CN" altLang="en-US" sz="1200" dirty="0">
                <a:solidFill>
                  <a:schemeClr val="tx1">
                    <a:lumMod val="75000"/>
                    <a:lumOff val="25000"/>
                  </a:schemeClr>
                </a:solidFill>
              </a:endParaRPr>
            </a:p>
          </p:txBody>
        </p:sp>
      </p:grpSp>
      <p:grpSp>
        <p:nvGrpSpPr>
          <p:cNvPr id="10" name="组合 9"/>
          <p:cNvGrpSpPr/>
          <p:nvPr/>
        </p:nvGrpSpPr>
        <p:grpSpPr>
          <a:xfrm>
            <a:off x="9708170" y="4791921"/>
            <a:ext cx="1583645" cy="615766"/>
            <a:chOff x="17334301" y="8275909"/>
            <a:chExt cx="2792420" cy="1063462"/>
          </a:xfrm>
        </p:grpSpPr>
        <p:sp>
          <p:nvSpPr>
            <p:cNvPr id="89" name="TextBox 88"/>
            <p:cNvSpPr txBox="1"/>
            <p:nvPr/>
          </p:nvSpPr>
          <p:spPr>
            <a:xfrm>
              <a:off x="17334301" y="8275909"/>
              <a:ext cx="2792420" cy="691012"/>
            </a:xfrm>
            <a:prstGeom prst="rect">
              <a:avLst/>
            </a:prstGeom>
            <a:noFill/>
          </p:spPr>
          <p:txBody>
            <a:bodyPr wrap="square" rtlCol="0">
              <a:spAutoFit/>
            </a:bodyPr>
            <a:lstStyle/>
            <a:p>
              <a:r>
                <a:rPr lang="zh-CN" altLang="en-US" sz="2000" b="1" dirty="0">
                  <a:solidFill>
                    <a:schemeClr val="tx1">
                      <a:lumMod val="65000"/>
                      <a:lumOff val="35000"/>
                    </a:schemeClr>
                  </a:solidFill>
                  <a:latin typeface="思源黑体 CN Bold" pitchFamily="34" charset="-122"/>
                  <a:ea typeface="思源黑体 CN Bold" pitchFamily="34" charset="-122"/>
                </a:rPr>
                <a:t>发展计划</a:t>
              </a:r>
            </a:p>
          </p:txBody>
        </p:sp>
        <p:sp>
          <p:nvSpPr>
            <p:cNvPr id="91" name="TextBox 90"/>
            <p:cNvSpPr txBox="1"/>
            <p:nvPr/>
          </p:nvSpPr>
          <p:spPr>
            <a:xfrm>
              <a:off x="17361302" y="8860978"/>
              <a:ext cx="2697707" cy="478393"/>
            </a:xfrm>
            <a:prstGeom prst="rect">
              <a:avLst/>
            </a:prstGeom>
            <a:noFill/>
          </p:spPr>
          <p:txBody>
            <a:bodyPr wrap="square" rtlCol="0">
              <a:spAutoFit/>
            </a:bodyPr>
            <a:lstStyle/>
            <a:p>
              <a:r>
                <a:rPr lang="en-US" altLang="zh-CN" sz="1200" dirty="0">
                  <a:solidFill>
                    <a:schemeClr val="tx1">
                      <a:lumMod val="75000"/>
                      <a:lumOff val="25000"/>
                    </a:schemeClr>
                  </a:solidFill>
                </a:rPr>
                <a:t>COMPANY TEAM</a:t>
              </a:r>
              <a:endParaRPr lang="zh-CN" altLang="en-US" sz="1200" dirty="0">
                <a:solidFill>
                  <a:schemeClr val="tx1">
                    <a:lumMod val="75000"/>
                    <a:lumOff val="25000"/>
                  </a:schemeClr>
                </a:solidFill>
              </a:endParaRPr>
            </a:p>
          </p:txBody>
        </p:sp>
      </p:grpSp>
      <p:sp>
        <p:nvSpPr>
          <p:cNvPr id="82" name="圆角矩形 81"/>
          <p:cNvSpPr/>
          <p:nvPr/>
        </p:nvSpPr>
        <p:spPr>
          <a:xfrm>
            <a:off x="10935501" y="2256491"/>
            <a:ext cx="635060" cy="575319"/>
          </a:xfrm>
          <a:prstGeom prst="roundRect">
            <a:avLst/>
          </a:prstGeom>
          <a:gradFill>
            <a:gsLst>
              <a:gs pos="5000">
                <a:srgbClr val="E00E0E"/>
              </a:gs>
              <a:gs pos="100000">
                <a:srgbClr val="B7080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r>
              <a:rPr lang="en-US" altLang="zh-CN" sz="2900" dirty="0">
                <a:effectLst>
                  <a:outerShdw blurRad="38100" dist="38100" dir="2700000" algn="tl">
                    <a:srgbClr val="000000">
                      <a:alpha val="43137"/>
                    </a:srgbClr>
                  </a:outerShdw>
                </a:effectLst>
                <a:latin typeface="DFGothic-EB" panose="02010609010101010101" pitchFamily="1" charset="-128"/>
                <a:ea typeface="DFGothic-EB" panose="02010609010101010101" pitchFamily="1" charset="-128"/>
              </a:rPr>
              <a:t>02</a:t>
            </a:r>
            <a:endParaRPr lang="zh-CN" altLang="en-US" sz="2900" dirty="0">
              <a:effectLst>
                <a:outerShdw blurRad="38100" dist="38100" dir="2700000" algn="tl">
                  <a:srgbClr val="000000">
                    <a:alpha val="43137"/>
                  </a:srgbClr>
                </a:outerShdw>
              </a:effectLst>
              <a:latin typeface="DFGothic-EB" panose="02010609010101010101" pitchFamily="1" charset="-128"/>
              <a:ea typeface="DFGothic-EB" panose="02010609010101010101" pitchFamily="1" charset="-128"/>
            </a:endParaRPr>
          </a:p>
        </p:txBody>
      </p:sp>
      <p:sp>
        <p:nvSpPr>
          <p:cNvPr id="90" name="圆角矩形 89"/>
          <p:cNvSpPr/>
          <p:nvPr/>
        </p:nvSpPr>
        <p:spPr>
          <a:xfrm>
            <a:off x="11051555" y="4791656"/>
            <a:ext cx="635060" cy="575319"/>
          </a:xfrm>
          <a:prstGeom prst="roundRect">
            <a:avLst/>
          </a:prstGeom>
          <a:gradFill>
            <a:gsLst>
              <a:gs pos="5000">
                <a:srgbClr val="E00E0E"/>
              </a:gs>
              <a:gs pos="100000">
                <a:srgbClr val="B7080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r>
              <a:rPr lang="en-US" altLang="zh-CN" sz="2900" dirty="0">
                <a:effectLst>
                  <a:outerShdw blurRad="38100" dist="38100" dir="2700000" algn="tl">
                    <a:srgbClr val="000000">
                      <a:alpha val="43137"/>
                    </a:srgbClr>
                  </a:outerShdw>
                </a:effectLst>
                <a:latin typeface="DFGothic-EB" panose="02010609010101010101" pitchFamily="1" charset="-128"/>
                <a:ea typeface="DFGothic-EB" panose="02010609010101010101" pitchFamily="1" charset="-128"/>
              </a:rPr>
              <a:t>04</a:t>
            </a:r>
            <a:endParaRPr lang="zh-CN" altLang="en-US" sz="2900" dirty="0">
              <a:effectLst>
                <a:outerShdw blurRad="38100" dist="38100" dir="2700000" algn="tl">
                  <a:srgbClr val="000000">
                    <a:alpha val="43137"/>
                  </a:srgbClr>
                </a:outerShdw>
              </a:effectLst>
              <a:latin typeface="DFGothic-EB" panose="02010609010101010101" pitchFamily="1" charset="-128"/>
              <a:ea typeface="DFGothic-EB" panose="02010609010101010101" pitchFamily="1" charset="-128"/>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randombar(horizontal)">
                                      <p:cBhvr>
                                        <p:cTn id="7" dur="500"/>
                                        <p:tgtEl>
                                          <p:spTgt spid="98"/>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10"/>
                                        </p:tgtEl>
                                        <p:attrNameLst>
                                          <p:attrName>style.visibility</p:attrName>
                                        </p:attrNameLst>
                                      </p:cBhvr>
                                      <p:to>
                                        <p:strVal val="visible"/>
                                      </p:to>
                                    </p:set>
                                    <p:anim calcmode="lin" valueType="num">
                                      <p:cBhvr>
                                        <p:cTn id="10" dur="500" fill="hold"/>
                                        <p:tgtEl>
                                          <p:spTgt spid="110"/>
                                        </p:tgtEl>
                                        <p:attrNameLst>
                                          <p:attrName>ppt_w</p:attrName>
                                        </p:attrNameLst>
                                      </p:cBhvr>
                                      <p:tavLst>
                                        <p:tav tm="0">
                                          <p:val>
                                            <p:fltVal val="0"/>
                                          </p:val>
                                        </p:tav>
                                        <p:tav tm="100000">
                                          <p:val>
                                            <p:strVal val="#ppt_w"/>
                                          </p:val>
                                        </p:tav>
                                      </p:tavLst>
                                    </p:anim>
                                    <p:anim calcmode="lin" valueType="num">
                                      <p:cBhvr>
                                        <p:cTn id="11" dur="500" fill="hold"/>
                                        <p:tgtEl>
                                          <p:spTgt spid="110"/>
                                        </p:tgtEl>
                                        <p:attrNameLst>
                                          <p:attrName>ppt_h</p:attrName>
                                        </p:attrNameLst>
                                      </p:cBhvr>
                                      <p:tavLst>
                                        <p:tav tm="0">
                                          <p:val>
                                            <p:fltVal val="0"/>
                                          </p:val>
                                        </p:tav>
                                        <p:tav tm="100000">
                                          <p:val>
                                            <p:strVal val="#ppt_h"/>
                                          </p:val>
                                        </p:tav>
                                      </p:tavLst>
                                    </p:anim>
                                    <p:animEffect transition="in" filter="fade">
                                      <p:cBhvr>
                                        <p:cTn id="12" dur="500"/>
                                        <p:tgtEl>
                                          <p:spTgt spid="110"/>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105"/>
                                        </p:tgtEl>
                                        <p:attrNameLst>
                                          <p:attrName>style.visibility</p:attrName>
                                        </p:attrNameLst>
                                      </p:cBhvr>
                                      <p:to>
                                        <p:strVal val="visible"/>
                                      </p:to>
                                    </p:set>
                                    <p:anim calcmode="lin" valueType="num">
                                      <p:cBhvr>
                                        <p:cTn id="15" dur="500" fill="hold"/>
                                        <p:tgtEl>
                                          <p:spTgt spid="105"/>
                                        </p:tgtEl>
                                        <p:attrNameLst>
                                          <p:attrName>ppt_w</p:attrName>
                                        </p:attrNameLst>
                                      </p:cBhvr>
                                      <p:tavLst>
                                        <p:tav tm="0">
                                          <p:val>
                                            <p:fltVal val="0"/>
                                          </p:val>
                                        </p:tav>
                                        <p:tav tm="100000">
                                          <p:val>
                                            <p:strVal val="#ppt_w"/>
                                          </p:val>
                                        </p:tav>
                                      </p:tavLst>
                                    </p:anim>
                                    <p:anim calcmode="lin" valueType="num">
                                      <p:cBhvr>
                                        <p:cTn id="16" dur="500" fill="hold"/>
                                        <p:tgtEl>
                                          <p:spTgt spid="105"/>
                                        </p:tgtEl>
                                        <p:attrNameLst>
                                          <p:attrName>ppt_h</p:attrName>
                                        </p:attrNameLst>
                                      </p:cBhvr>
                                      <p:tavLst>
                                        <p:tav tm="0">
                                          <p:val>
                                            <p:fltVal val="0"/>
                                          </p:val>
                                        </p:tav>
                                        <p:tav tm="100000">
                                          <p:val>
                                            <p:strVal val="#ppt_h"/>
                                          </p:val>
                                        </p:tav>
                                      </p:tavLst>
                                    </p:anim>
                                    <p:animEffect transition="in" filter="fade">
                                      <p:cBhvr>
                                        <p:cTn id="17" dur="500"/>
                                        <p:tgtEl>
                                          <p:spTgt spid="105"/>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06"/>
                                        </p:tgtEl>
                                        <p:attrNameLst>
                                          <p:attrName>style.visibility</p:attrName>
                                        </p:attrNameLst>
                                      </p:cBhvr>
                                      <p:to>
                                        <p:strVal val="visible"/>
                                      </p:to>
                                    </p:set>
                                    <p:anim calcmode="lin" valueType="num">
                                      <p:cBhvr>
                                        <p:cTn id="20" dur="500" fill="hold"/>
                                        <p:tgtEl>
                                          <p:spTgt spid="106"/>
                                        </p:tgtEl>
                                        <p:attrNameLst>
                                          <p:attrName>ppt_w</p:attrName>
                                        </p:attrNameLst>
                                      </p:cBhvr>
                                      <p:tavLst>
                                        <p:tav tm="0">
                                          <p:val>
                                            <p:fltVal val="0"/>
                                          </p:val>
                                        </p:tav>
                                        <p:tav tm="100000">
                                          <p:val>
                                            <p:strVal val="#ppt_w"/>
                                          </p:val>
                                        </p:tav>
                                      </p:tavLst>
                                    </p:anim>
                                    <p:anim calcmode="lin" valueType="num">
                                      <p:cBhvr>
                                        <p:cTn id="21" dur="500" fill="hold"/>
                                        <p:tgtEl>
                                          <p:spTgt spid="106"/>
                                        </p:tgtEl>
                                        <p:attrNameLst>
                                          <p:attrName>ppt_h</p:attrName>
                                        </p:attrNameLst>
                                      </p:cBhvr>
                                      <p:tavLst>
                                        <p:tav tm="0">
                                          <p:val>
                                            <p:fltVal val="0"/>
                                          </p:val>
                                        </p:tav>
                                        <p:tav tm="100000">
                                          <p:val>
                                            <p:strVal val="#ppt_h"/>
                                          </p:val>
                                        </p:tav>
                                      </p:tavLst>
                                    </p:anim>
                                    <p:animEffect transition="in" filter="fade">
                                      <p:cBhvr>
                                        <p:cTn id="22" dur="500"/>
                                        <p:tgtEl>
                                          <p:spTgt spid="10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animEffect transition="in" filter="fade">
                                      <p:cBhvr>
                                        <p:cTn id="27" dur="500"/>
                                        <p:tgtEl>
                                          <p:spTgt spid="108"/>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09"/>
                                        </p:tgtEl>
                                        <p:attrNameLst>
                                          <p:attrName>style.visibility</p:attrName>
                                        </p:attrNameLst>
                                      </p:cBhvr>
                                      <p:to>
                                        <p:strVal val="visible"/>
                                      </p:to>
                                    </p:set>
                                    <p:anim calcmode="lin" valueType="num">
                                      <p:cBhvr>
                                        <p:cTn id="30" dur="500" fill="hold"/>
                                        <p:tgtEl>
                                          <p:spTgt spid="109"/>
                                        </p:tgtEl>
                                        <p:attrNameLst>
                                          <p:attrName>ppt_w</p:attrName>
                                        </p:attrNameLst>
                                      </p:cBhvr>
                                      <p:tavLst>
                                        <p:tav tm="0">
                                          <p:val>
                                            <p:fltVal val="0"/>
                                          </p:val>
                                        </p:tav>
                                        <p:tav tm="100000">
                                          <p:val>
                                            <p:strVal val="#ppt_w"/>
                                          </p:val>
                                        </p:tav>
                                      </p:tavLst>
                                    </p:anim>
                                    <p:anim calcmode="lin" valueType="num">
                                      <p:cBhvr>
                                        <p:cTn id="31" dur="500" fill="hold"/>
                                        <p:tgtEl>
                                          <p:spTgt spid="109"/>
                                        </p:tgtEl>
                                        <p:attrNameLst>
                                          <p:attrName>ppt_h</p:attrName>
                                        </p:attrNameLst>
                                      </p:cBhvr>
                                      <p:tavLst>
                                        <p:tav tm="0">
                                          <p:val>
                                            <p:fltVal val="0"/>
                                          </p:val>
                                        </p:tav>
                                        <p:tav tm="100000">
                                          <p:val>
                                            <p:strVal val="#ppt_h"/>
                                          </p:val>
                                        </p:tav>
                                      </p:tavLst>
                                    </p:anim>
                                    <p:animEffect transition="in" filter="fade">
                                      <p:cBhvr>
                                        <p:cTn id="32" dur="500"/>
                                        <p:tgtEl>
                                          <p:spTgt spid="109"/>
                                        </p:tgtEl>
                                      </p:cBhvr>
                                    </p:animEffect>
                                  </p:childTnLst>
                                </p:cTn>
                              </p:par>
                            </p:childTnLst>
                          </p:cTn>
                        </p:par>
                        <p:par>
                          <p:cTn id="33" fill="hold">
                            <p:stCondLst>
                              <p:cond delay="500"/>
                            </p:stCondLst>
                            <p:childTnLst>
                              <p:par>
                                <p:cTn id="34" presetID="5" presetClass="entr" presetSubtype="5" fill="hold" grpId="0" nodeType="afterEffect">
                                  <p:stCondLst>
                                    <p:cond delay="0"/>
                                  </p:stCondLst>
                                  <p:childTnLst>
                                    <p:set>
                                      <p:cBhvr>
                                        <p:cTn id="35" dur="1" fill="hold">
                                          <p:stCondLst>
                                            <p:cond delay="0"/>
                                          </p:stCondLst>
                                        </p:cTn>
                                        <p:tgtEl>
                                          <p:spTgt spid="99"/>
                                        </p:tgtEl>
                                        <p:attrNameLst>
                                          <p:attrName>style.visibility</p:attrName>
                                        </p:attrNameLst>
                                      </p:cBhvr>
                                      <p:to>
                                        <p:strVal val="visible"/>
                                      </p:to>
                                    </p:set>
                                    <p:animEffect transition="in" filter="checkerboard(down)">
                                      <p:cBhvr>
                                        <p:cTn id="36" dur="500"/>
                                        <p:tgtEl>
                                          <p:spTgt spid="99"/>
                                        </p:tgtEl>
                                      </p:cBhvr>
                                    </p:animEffect>
                                  </p:childTnLst>
                                </p:cTn>
                              </p:par>
                            </p:childTnLst>
                          </p:cTn>
                        </p:par>
                        <p:par>
                          <p:cTn id="37" fill="hold">
                            <p:stCondLst>
                              <p:cond delay="1000"/>
                            </p:stCondLst>
                            <p:childTnLst>
                              <p:par>
                                <p:cTn id="38" presetID="31" presetClass="entr" presetSubtype="0"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 calcmode="lin" valueType="num">
                                      <p:cBhvr>
                                        <p:cTn id="42" dur="500" fill="hold"/>
                                        <p:tgtEl>
                                          <p:spTgt spid="13"/>
                                        </p:tgtEl>
                                        <p:attrNameLst>
                                          <p:attrName>style.rotation</p:attrName>
                                        </p:attrNameLst>
                                      </p:cBhvr>
                                      <p:tavLst>
                                        <p:tav tm="0">
                                          <p:val>
                                            <p:fltVal val="90"/>
                                          </p:val>
                                        </p:tav>
                                        <p:tav tm="100000">
                                          <p:val>
                                            <p:fltVal val="0"/>
                                          </p:val>
                                        </p:tav>
                                      </p:tavLst>
                                    </p:anim>
                                    <p:animEffect transition="in" filter="fade">
                                      <p:cBhvr>
                                        <p:cTn id="43" dur="500"/>
                                        <p:tgtEl>
                                          <p:spTgt spid="13"/>
                                        </p:tgtEl>
                                      </p:cBhvr>
                                    </p:animEffect>
                                  </p:childTnLst>
                                </p:cTn>
                              </p:par>
                              <p:par>
                                <p:cTn id="44" presetID="5" presetClass="entr" presetSubtype="5" fill="hold" grpId="0" nodeType="with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checkerboard(down)">
                                      <p:cBhvr>
                                        <p:cTn id="46" dur="500"/>
                                        <p:tgtEl>
                                          <p:spTgt spid="104"/>
                                        </p:tgtEl>
                                      </p:cBhvr>
                                    </p:animEffect>
                                  </p:childTnLst>
                                </p:cTn>
                              </p:par>
                            </p:childTnLst>
                          </p:cTn>
                        </p:par>
                        <p:par>
                          <p:cTn id="47" fill="hold">
                            <p:stCondLst>
                              <p:cond delay="1500"/>
                            </p:stCondLst>
                            <p:childTnLst>
                              <p:par>
                                <p:cTn id="48" presetID="42" presetClass="entr" presetSubtype="0"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anim calcmode="lin" valueType="num">
                                      <p:cBhvr>
                                        <p:cTn id="51" dur="500" fill="hold"/>
                                        <p:tgtEl>
                                          <p:spTgt spid="4"/>
                                        </p:tgtEl>
                                        <p:attrNameLst>
                                          <p:attrName>ppt_x</p:attrName>
                                        </p:attrNameLst>
                                      </p:cBhvr>
                                      <p:tavLst>
                                        <p:tav tm="0">
                                          <p:val>
                                            <p:strVal val="#ppt_x"/>
                                          </p:val>
                                        </p:tav>
                                        <p:tav tm="100000">
                                          <p:val>
                                            <p:strVal val="#ppt_x"/>
                                          </p:val>
                                        </p:tav>
                                      </p:tavLst>
                                    </p:anim>
                                    <p:anim calcmode="lin" valueType="num">
                                      <p:cBhvr>
                                        <p:cTn id="52" dur="500" fill="hold"/>
                                        <p:tgtEl>
                                          <p:spTgt spid="4"/>
                                        </p:tgtEl>
                                        <p:attrNameLst>
                                          <p:attrName>ppt_y</p:attrName>
                                        </p:attrNameLst>
                                      </p:cBhvr>
                                      <p:tavLst>
                                        <p:tav tm="0">
                                          <p:val>
                                            <p:strVal val="#ppt_y+.1"/>
                                          </p:val>
                                        </p:tav>
                                        <p:tav tm="100000">
                                          <p:val>
                                            <p:strVal val="#ppt_y"/>
                                          </p:val>
                                        </p:tav>
                                      </p:tavLst>
                                    </p:anim>
                                  </p:childTnLst>
                                </p:cTn>
                              </p:par>
                            </p:childTnLst>
                          </p:cTn>
                        </p:par>
                        <p:par>
                          <p:cTn id="53" fill="hold">
                            <p:stCondLst>
                              <p:cond delay="2000"/>
                            </p:stCondLst>
                            <p:childTnLst>
                              <p:par>
                                <p:cTn id="54" presetID="22" presetClass="entr" presetSubtype="2"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wipe(right)">
                                      <p:cBhvr>
                                        <p:cTn id="56" dur="500"/>
                                        <p:tgtEl>
                                          <p:spTgt spid="37"/>
                                        </p:tgtEl>
                                      </p:cBhvr>
                                    </p:animEffect>
                                  </p:childTnLst>
                                </p:cTn>
                              </p:par>
                            </p:childTnLst>
                          </p:cTn>
                        </p:par>
                        <p:par>
                          <p:cTn id="57" fill="hold">
                            <p:stCondLst>
                              <p:cond delay="2500"/>
                            </p:stCondLst>
                            <p:childTnLst>
                              <p:par>
                                <p:cTn id="58" presetID="47" presetClass="entr" presetSubtype="0" fill="hold" grpId="0" nodeType="after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500"/>
                                        <p:tgtEl>
                                          <p:spTgt spid="45"/>
                                        </p:tgtEl>
                                      </p:cBhvr>
                                    </p:animEffect>
                                    <p:anim calcmode="lin" valueType="num">
                                      <p:cBhvr>
                                        <p:cTn id="61" dur="500" fill="hold"/>
                                        <p:tgtEl>
                                          <p:spTgt spid="45"/>
                                        </p:tgtEl>
                                        <p:attrNameLst>
                                          <p:attrName>ppt_x</p:attrName>
                                        </p:attrNameLst>
                                      </p:cBhvr>
                                      <p:tavLst>
                                        <p:tav tm="0">
                                          <p:val>
                                            <p:strVal val="#ppt_x"/>
                                          </p:val>
                                        </p:tav>
                                        <p:tav tm="100000">
                                          <p:val>
                                            <p:strVal val="#ppt_x"/>
                                          </p:val>
                                        </p:tav>
                                      </p:tavLst>
                                    </p:anim>
                                    <p:anim calcmode="lin" valueType="num">
                                      <p:cBhvr>
                                        <p:cTn id="62" dur="500" fill="hold"/>
                                        <p:tgtEl>
                                          <p:spTgt spid="45"/>
                                        </p:tgtEl>
                                        <p:attrNameLst>
                                          <p:attrName>ppt_y</p:attrName>
                                        </p:attrNameLst>
                                      </p:cBhvr>
                                      <p:tavLst>
                                        <p:tav tm="0">
                                          <p:val>
                                            <p:strVal val="#ppt_y-.1"/>
                                          </p:val>
                                        </p:tav>
                                        <p:tav tm="100000">
                                          <p:val>
                                            <p:strVal val="#ppt_y"/>
                                          </p:val>
                                        </p:tav>
                                      </p:tavLst>
                                    </p:anim>
                                  </p:childTnLst>
                                </p:cTn>
                              </p:par>
                            </p:childTnLst>
                          </p:cTn>
                        </p:par>
                        <p:par>
                          <p:cTn id="63" fill="hold">
                            <p:stCondLst>
                              <p:cond delay="3000"/>
                            </p:stCondLst>
                            <p:childTnLst>
                              <p:par>
                                <p:cTn id="64" presetID="12" presetClass="entr" presetSubtype="8"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additive="base">
                                        <p:cTn id="66" dur="500"/>
                                        <p:tgtEl>
                                          <p:spTgt spid="8"/>
                                        </p:tgtEl>
                                        <p:attrNameLst>
                                          <p:attrName>ppt_x</p:attrName>
                                        </p:attrNameLst>
                                      </p:cBhvr>
                                      <p:tavLst>
                                        <p:tav tm="0">
                                          <p:val>
                                            <p:strVal val="#ppt_x-#ppt_w*1.125000"/>
                                          </p:val>
                                        </p:tav>
                                        <p:tav tm="100000">
                                          <p:val>
                                            <p:strVal val="#ppt_x"/>
                                          </p:val>
                                        </p:tav>
                                      </p:tavLst>
                                    </p:anim>
                                    <p:animEffect transition="in" filter="wipe(right)">
                                      <p:cBhvr>
                                        <p:cTn id="67" dur="500"/>
                                        <p:tgtEl>
                                          <p:spTgt spid="8"/>
                                        </p:tgtEl>
                                      </p:cBhvr>
                                    </p:animEffect>
                                  </p:childTnLst>
                                </p:cTn>
                              </p:par>
                            </p:childTnLst>
                          </p:cTn>
                        </p:par>
                        <p:par>
                          <p:cTn id="68" fill="hold">
                            <p:stCondLst>
                              <p:cond delay="3500"/>
                            </p:stCondLst>
                            <p:childTnLst>
                              <p:par>
                                <p:cTn id="69" presetID="22" presetClass="entr" presetSubtype="4"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down)">
                                      <p:cBhvr>
                                        <p:cTn id="71" dur="500"/>
                                        <p:tgtEl>
                                          <p:spTgt spid="80"/>
                                        </p:tgtEl>
                                      </p:cBhvr>
                                    </p:animEffect>
                                  </p:childTnLst>
                                </p:cTn>
                              </p:par>
                            </p:childTnLst>
                          </p:cTn>
                        </p:par>
                        <p:par>
                          <p:cTn id="72" fill="hold">
                            <p:stCondLst>
                              <p:cond delay="4000"/>
                            </p:stCondLst>
                            <p:childTnLst>
                              <p:par>
                                <p:cTn id="73" presetID="47" presetClass="entr" presetSubtype="0"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Effect transition="in" filter="fade">
                                      <p:cBhvr>
                                        <p:cTn id="75" dur="500"/>
                                        <p:tgtEl>
                                          <p:spTgt spid="82"/>
                                        </p:tgtEl>
                                      </p:cBhvr>
                                    </p:animEffect>
                                    <p:anim calcmode="lin" valueType="num">
                                      <p:cBhvr>
                                        <p:cTn id="76" dur="500" fill="hold"/>
                                        <p:tgtEl>
                                          <p:spTgt spid="82"/>
                                        </p:tgtEl>
                                        <p:attrNameLst>
                                          <p:attrName>ppt_x</p:attrName>
                                        </p:attrNameLst>
                                      </p:cBhvr>
                                      <p:tavLst>
                                        <p:tav tm="0">
                                          <p:val>
                                            <p:strVal val="#ppt_x"/>
                                          </p:val>
                                        </p:tav>
                                        <p:tav tm="100000">
                                          <p:val>
                                            <p:strVal val="#ppt_x"/>
                                          </p:val>
                                        </p:tav>
                                      </p:tavLst>
                                    </p:anim>
                                    <p:anim calcmode="lin" valueType="num">
                                      <p:cBhvr>
                                        <p:cTn id="77" dur="500" fill="hold"/>
                                        <p:tgtEl>
                                          <p:spTgt spid="82"/>
                                        </p:tgtEl>
                                        <p:attrNameLst>
                                          <p:attrName>ppt_y</p:attrName>
                                        </p:attrNameLst>
                                      </p:cBhvr>
                                      <p:tavLst>
                                        <p:tav tm="0">
                                          <p:val>
                                            <p:strVal val="#ppt_y-.1"/>
                                          </p:val>
                                        </p:tav>
                                        <p:tav tm="100000">
                                          <p:val>
                                            <p:strVal val="#ppt_y"/>
                                          </p:val>
                                        </p:tav>
                                      </p:tavLst>
                                    </p:anim>
                                  </p:childTnLst>
                                </p:cTn>
                              </p:par>
                            </p:childTnLst>
                          </p:cTn>
                        </p:par>
                        <p:par>
                          <p:cTn id="78" fill="hold">
                            <p:stCondLst>
                              <p:cond delay="4500"/>
                            </p:stCondLst>
                            <p:childTnLst>
                              <p:par>
                                <p:cTn id="79" presetID="12" presetClass="entr" presetSubtype="8"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additive="base">
                                        <p:cTn id="81" dur="500"/>
                                        <p:tgtEl>
                                          <p:spTgt spid="9"/>
                                        </p:tgtEl>
                                        <p:attrNameLst>
                                          <p:attrName>ppt_x</p:attrName>
                                        </p:attrNameLst>
                                      </p:cBhvr>
                                      <p:tavLst>
                                        <p:tav tm="0">
                                          <p:val>
                                            <p:strVal val="#ppt_x-#ppt_w*1.125000"/>
                                          </p:val>
                                        </p:tav>
                                        <p:tav tm="100000">
                                          <p:val>
                                            <p:strVal val="#ppt_x"/>
                                          </p:val>
                                        </p:tav>
                                      </p:tavLst>
                                    </p:anim>
                                    <p:animEffect transition="in" filter="wipe(right)">
                                      <p:cBhvr>
                                        <p:cTn id="82" dur="500"/>
                                        <p:tgtEl>
                                          <p:spTgt spid="9"/>
                                        </p:tgtEl>
                                      </p:cBhvr>
                                    </p:animEffect>
                                  </p:childTnLst>
                                </p:cTn>
                              </p:par>
                            </p:childTnLst>
                          </p:cTn>
                        </p:par>
                        <p:par>
                          <p:cTn id="83" fill="hold">
                            <p:stCondLst>
                              <p:cond delay="5000"/>
                            </p:stCondLst>
                            <p:childTnLst>
                              <p:par>
                                <p:cTn id="84" presetID="22" presetClass="entr" presetSubtype="4" fill="hold" nodeType="afterEffect">
                                  <p:stCondLst>
                                    <p:cond delay="0"/>
                                  </p:stCondLst>
                                  <p:childTnLst>
                                    <p:set>
                                      <p:cBhvr>
                                        <p:cTn id="85" dur="1" fill="hold">
                                          <p:stCondLst>
                                            <p:cond delay="0"/>
                                          </p:stCondLst>
                                        </p:cTn>
                                        <p:tgtEl>
                                          <p:spTgt spid="71"/>
                                        </p:tgtEl>
                                        <p:attrNameLst>
                                          <p:attrName>style.visibility</p:attrName>
                                        </p:attrNameLst>
                                      </p:cBhvr>
                                      <p:to>
                                        <p:strVal val="visible"/>
                                      </p:to>
                                    </p:set>
                                    <p:animEffect transition="in" filter="wipe(down)">
                                      <p:cBhvr>
                                        <p:cTn id="86" dur="500"/>
                                        <p:tgtEl>
                                          <p:spTgt spid="71"/>
                                        </p:tgtEl>
                                      </p:cBhvr>
                                    </p:animEffect>
                                  </p:childTnLst>
                                </p:cTn>
                              </p:par>
                            </p:childTnLst>
                          </p:cTn>
                        </p:par>
                        <p:par>
                          <p:cTn id="87" fill="hold">
                            <p:stCondLst>
                              <p:cond delay="5500"/>
                            </p:stCondLst>
                            <p:childTnLst>
                              <p:par>
                                <p:cTn id="88" presetID="47"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anim calcmode="lin" valueType="num">
                                      <p:cBhvr>
                                        <p:cTn id="91" dur="500" fill="hold"/>
                                        <p:tgtEl>
                                          <p:spTgt spid="73"/>
                                        </p:tgtEl>
                                        <p:attrNameLst>
                                          <p:attrName>ppt_x</p:attrName>
                                        </p:attrNameLst>
                                      </p:cBhvr>
                                      <p:tavLst>
                                        <p:tav tm="0">
                                          <p:val>
                                            <p:strVal val="#ppt_x"/>
                                          </p:val>
                                        </p:tav>
                                        <p:tav tm="100000">
                                          <p:val>
                                            <p:strVal val="#ppt_x"/>
                                          </p:val>
                                        </p:tav>
                                      </p:tavLst>
                                    </p:anim>
                                    <p:anim calcmode="lin" valueType="num">
                                      <p:cBhvr>
                                        <p:cTn id="92" dur="500" fill="hold"/>
                                        <p:tgtEl>
                                          <p:spTgt spid="73"/>
                                        </p:tgtEl>
                                        <p:attrNameLst>
                                          <p:attrName>ppt_y</p:attrName>
                                        </p:attrNameLst>
                                      </p:cBhvr>
                                      <p:tavLst>
                                        <p:tav tm="0">
                                          <p:val>
                                            <p:strVal val="#ppt_y-.1"/>
                                          </p:val>
                                        </p:tav>
                                        <p:tav tm="100000">
                                          <p:val>
                                            <p:strVal val="#ppt_y"/>
                                          </p:val>
                                        </p:tav>
                                      </p:tavLst>
                                    </p:anim>
                                  </p:childTnLst>
                                </p:cTn>
                              </p:par>
                            </p:childTnLst>
                          </p:cTn>
                        </p:par>
                        <p:par>
                          <p:cTn id="93" fill="hold">
                            <p:stCondLst>
                              <p:cond delay="6000"/>
                            </p:stCondLst>
                            <p:childTnLst>
                              <p:par>
                                <p:cTn id="94" presetID="12" presetClass="entr" presetSubtype="8" fill="hold"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500"/>
                                        <p:tgtEl>
                                          <p:spTgt spid="12"/>
                                        </p:tgtEl>
                                        <p:attrNameLst>
                                          <p:attrName>ppt_x</p:attrName>
                                        </p:attrNameLst>
                                      </p:cBhvr>
                                      <p:tavLst>
                                        <p:tav tm="0">
                                          <p:val>
                                            <p:strVal val="#ppt_x-#ppt_w*1.125000"/>
                                          </p:val>
                                        </p:tav>
                                        <p:tav tm="100000">
                                          <p:val>
                                            <p:strVal val="#ppt_x"/>
                                          </p:val>
                                        </p:tav>
                                      </p:tavLst>
                                    </p:anim>
                                    <p:animEffect transition="in" filter="wipe(right)">
                                      <p:cBhvr>
                                        <p:cTn id="97" dur="500"/>
                                        <p:tgtEl>
                                          <p:spTgt spid="12"/>
                                        </p:tgtEl>
                                      </p:cBhvr>
                                    </p:animEffect>
                                  </p:childTnLst>
                                </p:cTn>
                              </p:par>
                            </p:childTnLst>
                          </p:cTn>
                        </p:par>
                        <p:par>
                          <p:cTn id="98" fill="hold">
                            <p:stCondLst>
                              <p:cond delay="6500"/>
                            </p:stCondLst>
                            <p:childTnLst>
                              <p:par>
                                <p:cTn id="99" presetID="22" presetClass="entr" presetSubtype="4"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Effect transition="in" filter="wipe(down)">
                                      <p:cBhvr>
                                        <p:cTn id="101" dur="500"/>
                                        <p:tgtEl>
                                          <p:spTgt spid="88"/>
                                        </p:tgtEl>
                                      </p:cBhvr>
                                    </p:animEffect>
                                  </p:childTnLst>
                                </p:cTn>
                              </p:par>
                            </p:childTnLst>
                          </p:cTn>
                        </p:par>
                        <p:par>
                          <p:cTn id="102" fill="hold">
                            <p:stCondLst>
                              <p:cond delay="7000"/>
                            </p:stCondLst>
                            <p:childTnLst>
                              <p:par>
                                <p:cTn id="103" presetID="47" presetClass="entr" presetSubtype="0" fill="hold" grpId="0"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500"/>
                                        <p:tgtEl>
                                          <p:spTgt spid="90"/>
                                        </p:tgtEl>
                                      </p:cBhvr>
                                    </p:animEffect>
                                    <p:anim calcmode="lin" valueType="num">
                                      <p:cBhvr>
                                        <p:cTn id="106" dur="500" fill="hold"/>
                                        <p:tgtEl>
                                          <p:spTgt spid="90"/>
                                        </p:tgtEl>
                                        <p:attrNameLst>
                                          <p:attrName>ppt_x</p:attrName>
                                        </p:attrNameLst>
                                      </p:cBhvr>
                                      <p:tavLst>
                                        <p:tav tm="0">
                                          <p:val>
                                            <p:strVal val="#ppt_x"/>
                                          </p:val>
                                        </p:tav>
                                        <p:tav tm="100000">
                                          <p:val>
                                            <p:strVal val="#ppt_x"/>
                                          </p:val>
                                        </p:tav>
                                      </p:tavLst>
                                    </p:anim>
                                    <p:anim calcmode="lin" valueType="num">
                                      <p:cBhvr>
                                        <p:cTn id="107" dur="5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7500"/>
                            </p:stCondLst>
                            <p:childTnLst>
                              <p:par>
                                <p:cTn id="109" presetID="12" presetClass="entr" presetSubtype="8" fill="hold" nodeType="afterEffect">
                                  <p:stCondLst>
                                    <p:cond delay="0"/>
                                  </p:stCondLst>
                                  <p:childTnLst>
                                    <p:set>
                                      <p:cBhvr>
                                        <p:cTn id="110" dur="1" fill="hold">
                                          <p:stCondLst>
                                            <p:cond delay="0"/>
                                          </p:stCondLst>
                                        </p:cTn>
                                        <p:tgtEl>
                                          <p:spTgt spid="10"/>
                                        </p:tgtEl>
                                        <p:attrNameLst>
                                          <p:attrName>style.visibility</p:attrName>
                                        </p:attrNameLst>
                                      </p:cBhvr>
                                      <p:to>
                                        <p:strVal val="visible"/>
                                      </p:to>
                                    </p:set>
                                    <p:anim calcmode="lin" valueType="num">
                                      <p:cBhvr additive="base">
                                        <p:cTn id="111" dur="500"/>
                                        <p:tgtEl>
                                          <p:spTgt spid="10"/>
                                        </p:tgtEl>
                                        <p:attrNameLst>
                                          <p:attrName>ppt_x</p:attrName>
                                        </p:attrNameLst>
                                      </p:cBhvr>
                                      <p:tavLst>
                                        <p:tav tm="0">
                                          <p:val>
                                            <p:strVal val="#ppt_x-#ppt_w*1.125000"/>
                                          </p:val>
                                        </p:tav>
                                        <p:tav tm="100000">
                                          <p:val>
                                            <p:strVal val="#ppt_x"/>
                                          </p:val>
                                        </p:tav>
                                      </p:tavLst>
                                    </p:anim>
                                    <p:animEffect transition="in" filter="wipe(right)">
                                      <p:cBhvr>
                                        <p:cTn id="112" dur="500"/>
                                        <p:tgtEl>
                                          <p:spTgt spid="10"/>
                                        </p:tgtEl>
                                      </p:cBhvr>
                                    </p:animEffect>
                                  </p:childTnLst>
                                </p:cTn>
                              </p:par>
                            </p:childTnLst>
                          </p:cTn>
                        </p:par>
                        <p:par>
                          <p:cTn id="113" fill="hold">
                            <p:stCondLst>
                              <p:cond delay="8000"/>
                            </p:stCondLst>
                            <p:childTnLst>
                              <p:par>
                                <p:cTn id="114" presetID="22" presetClass="entr" presetSubtype="4" fill="hold" nodeType="afterEffect">
                                  <p:stCondLst>
                                    <p:cond delay="0"/>
                                  </p:stCondLst>
                                  <p:childTnLst>
                                    <p:set>
                                      <p:cBhvr>
                                        <p:cTn id="115" dur="1" fill="hold">
                                          <p:stCondLst>
                                            <p:cond delay="0"/>
                                          </p:stCondLst>
                                        </p:cTn>
                                        <p:tgtEl>
                                          <p:spTgt spid="75"/>
                                        </p:tgtEl>
                                        <p:attrNameLst>
                                          <p:attrName>style.visibility</p:attrName>
                                        </p:attrNameLst>
                                      </p:cBhvr>
                                      <p:to>
                                        <p:strVal val="visible"/>
                                      </p:to>
                                    </p:set>
                                    <p:animEffect transition="in" filter="wipe(down)">
                                      <p:cBhvr>
                                        <p:cTn id="116" dur="500"/>
                                        <p:tgtEl>
                                          <p:spTgt spid="75"/>
                                        </p:tgtEl>
                                      </p:cBhvr>
                                    </p:animEffect>
                                  </p:childTnLst>
                                </p:cTn>
                              </p:par>
                            </p:childTnLst>
                          </p:cTn>
                        </p:par>
                        <p:par>
                          <p:cTn id="117" fill="hold">
                            <p:stCondLst>
                              <p:cond delay="8500"/>
                            </p:stCondLst>
                            <p:childTnLst>
                              <p:par>
                                <p:cTn id="118" presetID="47" presetClass="entr" presetSubtype="0" fill="hold" grpId="0" nodeType="afterEffect">
                                  <p:stCondLst>
                                    <p:cond delay="0"/>
                                  </p:stCondLst>
                                  <p:childTnLst>
                                    <p:set>
                                      <p:cBhvr>
                                        <p:cTn id="119" dur="1" fill="hold">
                                          <p:stCondLst>
                                            <p:cond delay="0"/>
                                          </p:stCondLst>
                                        </p:cTn>
                                        <p:tgtEl>
                                          <p:spTgt spid="77"/>
                                        </p:tgtEl>
                                        <p:attrNameLst>
                                          <p:attrName>style.visibility</p:attrName>
                                        </p:attrNameLst>
                                      </p:cBhvr>
                                      <p:to>
                                        <p:strVal val="visible"/>
                                      </p:to>
                                    </p:set>
                                    <p:animEffect transition="in" filter="fade">
                                      <p:cBhvr>
                                        <p:cTn id="120" dur="500"/>
                                        <p:tgtEl>
                                          <p:spTgt spid="77"/>
                                        </p:tgtEl>
                                      </p:cBhvr>
                                    </p:animEffect>
                                    <p:anim calcmode="lin" valueType="num">
                                      <p:cBhvr>
                                        <p:cTn id="121" dur="500" fill="hold"/>
                                        <p:tgtEl>
                                          <p:spTgt spid="77"/>
                                        </p:tgtEl>
                                        <p:attrNameLst>
                                          <p:attrName>ppt_x</p:attrName>
                                        </p:attrNameLst>
                                      </p:cBhvr>
                                      <p:tavLst>
                                        <p:tav tm="0">
                                          <p:val>
                                            <p:strVal val="#ppt_x"/>
                                          </p:val>
                                        </p:tav>
                                        <p:tav tm="100000">
                                          <p:val>
                                            <p:strVal val="#ppt_x"/>
                                          </p:val>
                                        </p:tav>
                                      </p:tavLst>
                                    </p:anim>
                                    <p:anim calcmode="lin" valueType="num">
                                      <p:cBhvr>
                                        <p:cTn id="122" dur="500" fill="hold"/>
                                        <p:tgtEl>
                                          <p:spTgt spid="77"/>
                                        </p:tgtEl>
                                        <p:attrNameLst>
                                          <p:attrName>ppt_y</p:attrName>
                                        </p:attrNameLst>
                                      </p:cBhvr>
                                      <p:tavLst>
                                        <p:tav tm="0">
                                          <p:val>
                                            <p:strVal val="#ppt_y-.1"/>
                                          </p:val>
                                        </p:tav>
                                        <p:tav tm="100000">
                                          <p:val>
                                            <p:strVal val="#ppt_y"/>
                                          </p:val>
                                        </p:tav>
                                      </p:tavLst>
                                    </p:anim>
                                  </p:childTnLst>
                                </p:cTn>
                              </p:par>
                            </p:childTnLst>
                          </p:cTn>
                        </p:par>
                        <p:par>
                          <p:cTn id="123" fill="hold">
                            <p:stCondLst>
                              <p:cond delay="9000"/>
                            </p:stCondLst>
                            <p:childTnLst>
                              <p:par>
                                <p:cTn id="124" presetID="12" presetClass="entr" presetSubtype="8" fill="hold" nodeType="afterEffect">
                                  <p:stCondLst>
                                    <p:cond delay="0"/>
                                  </p:stCondLst>
                                  <p:childTnLst>
                                    <p:set>
                                      <p:cBhvr>
                                        <p:cTn id="125" dur="1" fill="hold">
                                          <p:stCondLst>
                                            <p:cond delay="0"/>
                                          </p:stCondLst>
                                        </p:cTn>
                                        <p:tgtEl>
                                          <p:spTgt spid="11"/>
                                        </p:tgtEl>
                                        <p:attrNameLst>
                                          <p:attrName>style.visibility</p:attrName>
                                        </p:attrNameLst>
                                      </p:cBhvr>
                                      <p:to>
                                        <p:strVal val="visible"/>
                                      </p:to>
                                    </p:set>
                                    <p:anim calcmode="lin" valueType="num">
                                      <p:cBhvr additive="base">
                                        <p:cTn id="126" dur="500"/>
                                        <p:tgtEl>
                                          <p:spTgt spid="11"/>
                                        </p:tgtEl>
                                        <p:attrNameLst>
                                          <p:attrName>ppt_x</p:attrName>
                                        </p:attrNameLst>
                                      </p:cBhvr>
                                      <p:tavLst>
                                        <p:tav tm="0">
                                          <p:val>
                                            <p:strVal val="#ppt_x-#ppt_w*1.125000"/>
                                          </p:val>
                                        </p:tav>
                                        <p:tav tm="100000">
                                          <p:val>
                                            <p:strVal val="#ppt_x"/>
                                          </p:val>
                                        </p:tav>
                                      </p:tavLst>
                                    </p:anim>
                                    <p:animEffect transition="in" filter="wipe(right)">
                                      <p:cBhvr>
                                        <p:cTn id="1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9" grpId="0"/>
      <p:bldP spid="104" grpId="0"/>
      <p:bldP spid="105" grpId="0" animBg="1"/>
      <p:bldP spid="106" grpId="0" animBg="1"/>
      <p:bldP spid="108" grpId="0" animBg="1"/>
      <p:bldP spid="109" grpId="0" animBg="1"/>
      <p:bldP spid="110" grpId="0" animBg="1"/>
      <p:bldP spid="45" grpId="0" animBg="1"/>
      <p:bldP spid="73" grpId="0" animBg="1"/>
      <p:bldP spid="77" grpId="0" animBg="1"/>
      <p:bldP spid="82" grpId="0" animBg="1"/>
      <p:bldP spid="9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平行四边形 65"/>
          <p:cNvSpPr/>
          <p:nvPr/>
        </p:nvSpPr>
        <p:spPr>
          <a:xfrm>
            <a:off x="755768" y="1042225"/>
            <a:ext cx="1822355" cy="275090"/>
          </a:xfrm>
          <a:prstGeom prst="parallelogram">
            <a:avLst>
              <a:gd name="adj" fmla="val 35443"/>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r>
              <a:rPr lang="en-US" altLang="zh-CN" sz="1700" dirty="0">
                <a:solidFill>
                  <a:schemeClr val="bg1"/>
                </a:solidFill>
                <a:latin typeface="DIN Mittelschrift Std" pitchFamily="50" charset="0"/>
                <a:cs typeface="Raavi" panose="020B0502040204020203" pitchFamily="34" charset="0"/>
              </a:rPr>
              <a:t>COMPANY</a:t>
            </a:r>
          </a:p>
        </p:txBody>
      </p:sp>
      <p:grpSp>
        <p:nvGrpSpPr>
          <p:cNvPr id="3" name="组合 2"/>
          <p:cNvGrpSpPr/>
          <p:nvPr/>
        </p:nvGrpSpPr>
        <p:grpSpPr>
          <a:xfrm>
            <a:off x="-346843" y="334599"/>
            <a:ext cx="3430341" cy="578494"/>
            <a:chOff x="-611583" y="577868"/>
            <a:chExt cx="6048672" cy="999091"/>
          </a:xfrm>
        </p:grpSpPr>
        <p:sp>
          <p:nvSpPr>
            <p:cNvPr id="67" name="对角圆角矩形 66"/>
            <p:cNvSpPr/>
            <p:nvPr/>
          </p:nvSpPr>
          <p:spPr>
            <a:xfrm>
              <a:off x="-611583" y="577868"/>
              <a:ext cx="6048672" cy="999091"/>
            </a:xfrm>
            <a:prstGeom prst="round2DiagRect">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1164295" y="773281"/>
              <a:ext cx="3948253" cy="770743"/>
            </a:xfrm>
            <a:prstGeom prst="rect">
              <a:avLst/>
            </a:prstGeom>
            <a:noFill/>
          </p:spPr>
          <p:txBody>
            <a:bodyPr wrap="square" rtlCol="0">
              <a:spAutoFit/>
            </a:bodyPr>
            <a:lstStyle/>
            <a:p>
              <a:pPr lvl="0" algn="ctr"/>
              <a:r>
                <a:rPr lang="zh-CN" altLang="en-US" sz="2300" dirty="0">
                  <a:solidFill>
                    <a:prstClr val="white"/>
                  </a:solidFill>
                  <a:latin typeface="思源黑体 CN Medium" pitchFamily="34" charset="-122"/>
                  <a:ea typeface="思源黑体 CN Medium" pitchFamily="34" charset="-122"/>
                </a:rPr>
                <a:t>产品功能</a:t>
              </a:r>
            </a:p>
          </p:txBody>
        </p:sp>
      </p:grpSp>
      <p:grpSp>
        <p:nvGrpSpPr>
          <p:cNvPr id="12" name="组合 11"/>
          <p:cNvGrpSpPr/>
          <p:nvPr/>
        </p:nvGrpSpPr>
        <p:grpSpPr>
          <a:xfrm>
            <a:off x="3676723" y="3016262"/>
            <a:ext cx="7224079" cy="2159800"/>
            <a:chOff x="5783691" y="5148349"/>
            <a:chExt cx="13913910" cy="4074398"/>
          </a:xfrm>
        </p:grpSpPr>
        <p:cxnSp>
          <p:nvCxnSpPr>
            <p:cNvPr id="4" name="直接连接符 3"/>
            <p:cNvCxnSpPr/>
            <p:nvPr/>
          </p:nvCxnSpPr>
          <p:spPr>
            <a:xfrm flipV="1">
              <a:off x="5783691" y="5364373"/>
              <a:ext cx="2761290" cy="3024336"/>
            </a:xfrm>
            <a:prstGeom prst="line">
              <a:avLst/>
            </a:prstGeom>
            <a:ln w="349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flipV="1">
              <a:off x="8544981" y="5364373"/>
              <a:ext cx="3717540" cy="3456384"/>
            </a:xfrm>
            <a:prstGeom prst="line">
              <a:avLst/>
            </a:prstGeom>
            <a:ln w="349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V="1">
              <a:off x="12262521" y="5148349"/>
              <a:ext cx="3717538" cy="3672408"/>
            </a:xfrm>
            <a:prstGeom prst="line">
              <a:avLst/>
            </a:prstGeom>
            <a:ln w="349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flipH="1" flipV="1">
              <a:off x="15980059" y="5148349"/>
              <a:ext cx="3717542" cy="4074398"/>
            </a:xfrm>
            <a:prstGeom prst="line">
              <a:avLst/>
            </a:prstGeom>
            <a:ln w="349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2395124" y="4382383"/>
            <a:ext cx="1570230" cy="1603173"/>
            <a:chOff x="4223288" y="7568611"/>
            <a:chExt cx="2768765" cy="2768765"/>
          </a:xfrm>
        </p:grpSpPr>
        <p:sp>
          <p:nvSpPr>
            <p:cNvPr id="2" name="椭圆 1"/>
            <p:cNvSpPr/>
            <p:nvPr/>
          </p:nvSpPr>
          <p:spPr>
            <a:xfrm>
              <a:off x="4223288" y="7568611"/>
              <a:ext cx="2768765" cy="2768765"/>
            </a:xfrm>
            <a:prstGeom prst="ellipse">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TextBox 142"/>
            <p:cNvSpPr txBox="1"/>
            <p:nvPr/>
          </p:nvSpPr>
          <p:spPr>
            <a:xfrm>
              <a:off x="4899325" y="8322934"/>
              <a:ext cx="1470896" cy="1435176"/>
            </a:xfrm>
            <a:prstGeom prst="rect">
              <a:avLst/>
            </a:prstGeom>
            <a:noFill/>
          </p:spPr>
          <p:txBody>
            <a:bodyPr wrap="square" rtlCol="0">
              <a:spAutoFit/>
            </a:bodyPr>
            <a:lstStyle/>
            <a:p>
              <a:pPr lvl="0"/>
              <a:r>
                <a:rPr lang="zh-CN" altLang="en-US" sz="2400" dirty="0">
                  <a:solidFill>
                    <a:prstClr val="white"/>
                  </a:solidFill>
                  <a:latin typeface="思源黑体 CN Medium" pitchFamily="34" charset="-122"/>
                  <a:ea typeface="思源黑体 CN Medium" pitchFamily="34" charset="-122"/>
                </a:rPr>
                <a:t>绿色</a:t>
              </a:r>
              <a:endParaRPr lang="en-US" altLang="zh-CN" sz="2400" dirty="0">
                <a:solidFill>
                  <a:prstClr val="white"/>
                </a:solidFill>
                <a:latin typeface="思源黑体 CN Medium" pitchFamily="34" charset="-122"/>
                <a:ea typeface="思源黑体 CN Medium" pitchFamily="34" charset="-122"/>
              </a:endParaRPr>
            </a:p>
            <a:p>
              <a:pPr lvl="0"/>
              <a:r>
                <a:rPr lang="zh-CN" altLang="en-US" sz="2400" dirty="0">
                  <a:solidFill>
                    <a:prstClr val="white"/>
                  </a:solidFill>
                  <a:latin typeface="思源黑体 CN Medium" pitchFamily="34" charset="-122"/>
                  <a:ea typeface="思源黑体 CN Medium" pitchFamily="34" charset="-122"/>
                </a:rPr>
                <a:t>安全</a:t>
              </a:r>
            </a:p>
          </p:txBody>
        </p:sp>
      </p:grpSp>
      <p:grpSp>
        <p:nvGrpSpPr>
          <p:cNvPr id="6" name="组合 5"/>
          <p:cNvGrpSpPr/>
          <p:nvPr/>
        </p:nvGrpSpPr>
        <p:grpSpPr>
          <a:xfrm>
            <a:off x="4325264" y="2329187"/>
            <a:ext cx="1570230" cy="1603173"/>
            <a:chOff x="7626677" y="4022631"/>
            <a:chExt cx="2768765" cy="2768765"/>
          </a:xfrm>
        </p:grpSpPr>
        <p:sp>
          <p:nvSpPr>
            <p:cNvPr id="72" name="椭圆 71"/>
            <p:cNvSpPr/>
            <p:nvPr/>
          </p:nvSpPr>
          <p:spPr>
            <a:xfrm>
              <a:off x="7626677" y="4022631"/>
              <a:ext cx="2768765" cy="276876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TextBox 143"/>
            <p:cNvSpPr txBox="1"/>
            <p:nvPr/>
          </p:nvSpPr>
          <p:spPr>
            <a:xfrm>
              <a:off x="8338396" y="4744859"/>
              <a:ext cx="1470896" cy="1435176"/>
            </a:xfrm>
            <a:prstGeom prst="rect">
              <a:avLst/>
            </a:prstGeom>
            <a:noFill/>
          </p:spPr>
          <p:txBody>
            <a:bodyPr wrap="square" rtlCol="0">
              <a:spAutoFit/>
            </a:bodyPr>
            <a:lstStyle/>
            <a:p>
              <a:pPr lvl="0"/>
              <a:r>
                <a:rPr lang="zh-CN" altLang="en-US" sz="2400" dirty="0">
                  <a:solidFill>
                    <a:prstClr val="white"/>
                  </a:solidFill>
                  <a:latin typeface="思源黑体 CN Medium" pitchFamily="34" charset="-122"/>
                  <a:ea typeface="思源黑体 CN Medium" pitchFamily="34" charset="-122"/>
                </a:rPr>
                <a:t>功能强大</a:t>
              </a:r>
            </a:p>
          </p:txBody>
        </p:sp>
      </p:grpSp>
      <p:grpSp>
        <p:nvGrpSpPr>
          <p:cNvPr id="7" name="组合 6"/>
          <p:cNvGrpSpPr/>
          <p:nvPr/>
        </p:nvGrpSpPr>
        <p:grpSpPr>
          <a:xfrm>
            <a:off x="6255404" y="4382383"/>
            <a:ext cx="1570230" cy="1603173"/>
            <a:chOff x="11030067" y="7568611"/>
            <a:chExt cx="2768765" cy="2768765"/>
          </a:xfrm>
        </p:grpSpPr>
        <p:sp>
          <p:nvSpPr>
            <p:cNvPr id="70" name="椭圆 69"/>
            <p:cNvSpPr/>
            <p:nvPr/>
          </p:nvSpPr>
          <p:spPr>
            <a:xfrm>
              <a:off x="11030067" y="7568611"/>
              <a:ext cx="2768765" cy="2768765"/>
            </a:xfrm>
            <a:prstGeom prst="ellipse">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TextBox 144"/>
            <p:cNvSpPr txBox="1"/>
            <p:nvPr/>
          </p:nvSpPr>
          <p:spPr>
            <a:xfrm>
              <a:off x="11679000" y="8203415"/>
              <a:ext cx="1470896" cy="1435176"/>
            </a:xfrm>
            <a:prstGeom prst="rect">
              <a:avLst/>
            </a:prstGeom>
            <a:noFill/>
          </p:spPr>
          <p:txBody>
            <a:bodyPr wrap="square" rtlCol="0">
              <a:spAutoFit/>
            </a:bodyPr>
            <a:lstStyle/>
            <a:p>
              <a:pPr lvl="0"/>
              <a:r>
                <a:rPr lang="zh-CN" altLang="en-US" sz="2400" dirty="0">
                  <a:solidFill>
                    <a:prstClr val="white"/>
                  </a:solidFill>
                  <a:latin typeface="思源黑体 CN Medium" pitchFamily="34" charset="-122"/>
                  <a:ea typeface="思源黑体 CN Medium" pitchFamily="34" charset="-122"/>
                </a:rPr>
                <a:t>运行可靠</a:t>
              </a:r>
            </a:p>
          </p:txBody>
        </p:sp>
      </p:grpSp>
      <p:grpSp>
        <p:nvGrpSpPr>
          <p:cNvPr id="9" name="组合 8"/>
          <p:cNvGrpSpPr/>
          <p:nvPr/>
        </p:nvGrpSpPr>
        <p:grpSpPr>
          <a:xfrm>
            <a:off x="8185544" y="2329187"/>
            <a:ext cx="1570230" cy="1603173"/>
            <a:chOff x="14433456" y="4022631"/>
            <a:chExt cx="2768765" cy="2768765"/>
          </a:xfrm>
        </p:grpSpPr>
        <p:sp>
          <p:nvSpPr>
            <p:cNvPr id="73" name="椭圆 72"/>
            <p:cNvSpPr/>
            <p:nvPr/>
          </p:nvSpPr>
          <p:spPr>
            <a:xfrm>
              <a:off x="14433456" y="4022631"/>
              <a:ext cx="2768765" cy="276876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TextBox 145"/>
            <p:cNvSpPr txBox="1"/>
            <p:nvPr/>
          </p:nvSpPr>
          <p:spPr>
            <a:xfrm>
              <a:off x="15149075" y="4744859"/>
              <a:ext cx="1470896" cy="1435176"/>
            </a:xfrm>
            <a:prstGeom prst="rect">
              <a:avLst/>
            </a:prstGeom>
            <a:noFill/>
          </p:spPr>
          <p:txBody>
            <a:bodyPr wrap="square" rtlCol="0">
              <a:spAutoFit/>
            </a:bodyPr>
            <a:lstStyle/>
            <a:p>
              <a:pPr lvl="0"/>
              <a:r>
                <a:rPr lang="zh-CN" altLang="en-US" sz="2400" dirty="0">
                  <a:solidFill>
                    <a:prstClr val="white"/>
                  </a:solidFill>
                  <a:latin typeface="思源黑体 CN Medium" pitchFamily="34" charset="-122"/>
                  <a:ea typeface="思源黑体 CN Medium" pitchFamily="34" charset="-122"/>
                </a:rPr>
                <a:t>方便查询</a:t>
              </a:r>
            </a:p>
          </p:txBody>
        </p:sp>
      </p:grpSp>
      <p:grpSp>
        <p:nvGrpSpPr>
          <p:cNvPr id="8" name="组合 7"/>
          <p:cNvGrpSpPr/>
          <p:nvPr/>
        </p:nvGrpSpPr>
        <p:grpSpPr>
          <a:xfrm>
            <a:off x="10115686" y="4382383"/>
            <a:ext cx="1570230" cy="1603173"/>
            <a:chOff x="17836848" y="7568611"/>
            <a:chExt cx="2768765" cy="2768765"/>
          </a:xfrm>
        </p:grpSpPr>
        <p:sp>
          <p:nvSpPr>
            <p:cNvPr id="71" name="椭圆 70"/>
            <p:cNvSpPr/>
            <p:nvPr/>
          </p:nvSpPr>
          <p:spPr>
            <a:xfrm>
              <a:off x="17836848" y="7568611"/>
              <a:ext cx="2768765" cy="2768765"/>
            </a:xfrm>
            <a:prstGeom prst="ellipse">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TextBox 147"/>
            <p:cNvSpPr txBox="1"/>
            <p:nvPr/>
          </p:nvSpPr>
          <p:spPr>
            <a:xfrm>
              <a:off x="18485781" y="8350571"/>
              <a:ext cx="1470896" cy="1435176"/>
            </a:xfrm>
            <a:prstGeom prst="rect">
              <a:avLst/>
            </a:prstGeom>
            <a:noFill/>
          </p:spPr>
          <p:txBody>
            <a:bodyPr wrap="square" rtlCol="0">
              <a:spAutoFit/>
            </a:bodyPr>
            <a:lstStyle/>
            <a:p>
              <a:pPr lvl="0"/>
              <a:r>
                <a:rPr lang="zh-CN" altLang="en-US" sz="2400" dirty="0">
                  <a:solidFill>
                    <a:prstClr val="white"/>
                  </a:solidFill>
                  <a:latin typeface="思源黑体 CN Medium" pitchFamily="34" charset="-122"/>
                  <a:ea typeface="思源黑体 CN Medium" pitchFamily="34" charset="-122"/>
                </a:rPr>
                <a:t>牢固可靠</a:t>
              </a:r>
            </a:p>
          </p:txBody>
        </p:sp>
      </p:grpSp>
      <p:grpSp>
        <p:nvGrpSpPr>
          <p:cNvPr id="10" name="组合 9"/>
          <p:cNvGrpSpPr/>
          <p:nvPr/>
        </p:nvGrpSpPr>
        <p:grpSpPr>
          <a:xfrm>
            <a:off x="1795896" y="2621986"/>
            <a:ext cx="10470952" cy="4356500"/>
            <a:chOff x="3166677" y="4528310"/>
            <a:chExt cx="18463285" cy="7523911"/>
          </a:xfrm>
        </p:grpSpPr>
        <p:sp>
          <p:nvSpPr>
            <p:cNvPr id="149" name="TextBox 148"/>
            <p:cNvSpPr txBox="1"/>
            <p:nvPr/>
          </p:nvSpPr>
          <p:spPr>
            <a:xfrm>
              <a:off x="3738216" y="10545304"/>
              <a:ext cx="3793114" cy="1506917"/>
            </a:xfrm>
            <a:prstGeom prst="rect">
              <a:avLst/>
            </a:prstGeom>
            <a:noFill/>
          </p:spPr>
          <p:txBody>
            <a:bodyPr wrap="square" lIns="91431" tIns="45715" rIns="91431" bIns="45715" rtlCol="0">
              <a:spAutoFit/>
            </a:bodyPr>
            <a:lstStyle/>
            <a:p>
              <a:pPr>
                <a:lnSpc>
                  <a:spcPct val="130000"/>
                </a:lnSpc>
              </a:pPr>
              <a:r>
                <a:rPr lang="zh-CN" altLang="en-US" sz="130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a:t>
              </a:r>
              <a:r>
                <a:rPr lang="en-US" altLang="zh-CN" sz="13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30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a:t>
              </a:r>
            </a:p>
          </p:txBody>
        </p:sp>
        <p:sp>
          <p:nvSpPr>
            <p:cNvPr id="150" name="TextBox 149"/>
            <p:cNvSpPr txBox="1"/>
            <p:nvPr/>
          </p:nvSpPr>
          <p:spPr>
            <a:xfrm>
              <a:off x="3166677" y="4707300"/>
              <a:ext cx="3793114" cy="1506917"/>
            </a:xfrm>
            <a:prstGeom prst="rect">
              <a:avLst/>
            </a:prstGeom>
            <a:noFill/>
          </p:spPr>
          <p:txBody>
            <a:bodyPr wrap="square" lIns="91431" tIns="45715" rIns="91431" bIns="45715" rtlCol="0">
              <a:spAutoFit/>
            </a:bodyPr>
            <a:lstStyle/>
            <a:p>
              <a:pPr algn="r">
                <a:lnSpc>
                  <a:spcPct val="130000"/>
                </a:lnSpc>
              </a:pPr>
              <a:r>
                <a:rPr lang="zh-CN" altLang="en-US" sz="130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a:t>
              </a:r>
              <a:r>
                <a:rPr lang="en-US" altLang="zh-CN" sz="13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30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a:t>
              </a:r>
            </a:p>
          </p:txBody>
        </p:sp>
        <p:sp>
          <p:nvSpPr>
            <p:cNvPr id="151" name="TextBox 150"/>
            <p:cNvSpPr txBox="1"/>
            <p:nvPr/>
          </p:nvSpPr>
          <p:spPr>
            <a:xfrm>
              <a:off x="10661391" y="10545304"/>
              <a:ext cx="3793114" cy="1506917"/>
            </a:xfrm>
            <a:prstGeom prst="rect">
              <a:avLst/>
            </a:prstGeom>
            <a:noFill/>
          </p:spPr>
          <p:txBody>
            <a:bodyPr wrap="square" lIns="91431" tIns="45715" rIns="91431" bIns="45715" rtlCol="0">
              <a:spAutoFit/>
            </a:bodyPr>
            <a:lstStyle/>
            <a:p>
              <a:pPr>
                <a:lnSpc>
                  <a:spcPct val="130000"/>
                </a:lnSpc>
              </a:pPr>
              <a:r>
                <a:rPr lang="zh-CN" altLang="en-US" sz="130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a:t>
              </a:r>
              <a:r>
                <a:rPr lang="en-US" altLang="zh-CN" sz="13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30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a:t>
              </a:r>
            </a:p>
          </p:txBody>
        </p:sp>
        <p:sp>
          <p:nvSpPr>
            <p:cNvPr id="152" name="TextBox 151"/>
            <p:cNvSpPr txBox="1"/>
            <p:nvPr/>
          </p:nvSpPr>
          <p:spPr>
            <a:xfrm>
              <a:off x="17836848" y="4528310"/>
              <a:ext cx="3793114" cy="1506917"/>
            </a:xfrm>
            <a:prstGeom prst="rect">
              <a:avLst/>
            </a:prstGeom>
            <a:noFill/>
          </p:spPr>
          <p:txBody>
            <a:bodyPr wrap="square" lIns="91431" tIns="45715" rIns="91431" bIns="45715" rtlCol="0">
              <a:spAutoFit/>
            </a:bodyPr>
            <a:lstStyle/>
            <a:p>
              <a:pPr>
                <a:lnSpc>
                  <a:spcPct val="130000"/>
                </a:lnSpc>
              </a:pPr>
              <a:r>
                <a:rPr lang="zh-CN" altLang="en-US" sz="130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a:t>
              </a:r>
              <a:r>
                <a:rPr lang="en-US" altLang="zh-CN" sz="13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30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a:t>
              </a:r>
            </a:p>
          </p:txBody>
        </p:sp>
        <p:sp>
          <p:nvSpPr>
            <p:cNvPr id="153" name="TextBox 152"/>
            <p:cNvSpPr txBox="1"/>
            <p:nvPr/>
          </p:nvSpPr>
          <p:spPr>
            <a:xfrm>
              <a:off x="17836848" y="10545304"/>
              <a:ext cx="3793114" cy="1506917"/>
            </a:xfrm>
            <a:prstGeom prst="rect">
              <a:avLst/>
            </a:prstGeom>
            <a:noFill/>
          </p:spPr>
          <p:txBody>
            <a:bodyPr wrap="square" lIns="91431" tIns="45715" rIns="91431" bIns="45715" rtlCol="0">
              <a:spAutoFit/>
            </a:bodyPr>
            <a:lstStyle/>
            <a:p>
              <a:pPr>
                <a:lnSpc>
                  <a:spcPct val="130000"/>
                </a:lnSpc>
              </a:pPr>
              <a:r>
                <a:rPr lang="zh-CN" altLang="en-US" sz="130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a:t>
              </a:r>
              <a:r>
                <a:rPr lang="en-US" altLang="zh-CN" sz="13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30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a:t>
              </a:r>
            </a:p>
          </p:txBody>
        </p:sp>
      </p:grpSp>
    </p:spTree>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additive="base">
                                        <p:cTn id="12" dur="500" fill="hold"/>
                                        <p:tgtEl>
                                          <p:spTgt spid="66"/>
                                        </p:tgtEl>
                                        <p:attrNameLst>
                                          <p:attrName>ppt_x</p:attrName>
                                        </p:attrNameLst>
                                      </p:cBhvr>
                                      <p:tavLst>
                                        <p:tav tm="0">
                                          <p:val>
                                            <p:strVal val="1+#ppt_w/2"/>
                                          </p:val>
                                        </p:tav>
                                        <p:tav tm="100000">
                                          <p:val>
                                            <p:strVal val="#ppt_x"/>
                                          </p:val>
                                        </p:tav>
                                      </p:tavLst>
                                    </p:anim>
                                    <p:anim calcmode="lin" valueType="num">
                                      <p:cBhvr additive="base">
                                        <p:cTn id="13" dur="500" fill="hold"/>
                                        <p:tgtEl>
                                          <p:spTgt spid="6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2000"/>
                                        <p:tgtEl>
                                          <p:spTgt spid="12"/>
                                        </p:tgtEl>
                                      </p:cBhvr>
                                    </p:animEffect>
                                  </p:childTnLst>
                                </p:cTn>
                              </p:par>
                              <p:par>
                                <p:cTn id="24" presetID="53" presetClass="entr" presetSubtype="16"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par>
                                <p:cTn id="29" presetID="53" presetClass="entr" presetSubtype="16" fill="hold" nodeType="withEffect">
                                  <p:stCondLst>
                                    <p:cond delay="50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par>
                                <p:cTn id="34" presetID="53" presetClass="entr" presetSubtype="16" fill="hold" nodeType="withEffect">
                                  <p:stCondLst>
                                    <p:cond delay="100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nodeType="withEffect">
                                  <p:stCondLst>
                                    <p:cond delay="150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3500"/>
                            </p:stCondLst>
                            <p:childTnLst>
                              <p:par>
                                <p:cTn id="45" presetID="14" presetClass="entr" presetSubtype="10"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randombar(horizontal)">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平行四边形 65"/>
          <p:cNvSpPr/>
          <p:nvPr/>
        </p:nvSpPr>
        <p:spPr>
          <a:xfrm>
            <a:off x="755768" y="1042225"/>
            <a:ext cx="1822355" cy="275090"/>
          </a:xfrm>
          <a:prstGeom prst="parallelogram">
            <a:avLst>
              <a:gd name="adj" fmla="val 35443"/>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r>
              <a:rPr lang="en-US" altLang="zh-CN" sz="1700" dirty="0">
                <a:solidFill>
                  <a:schemeClr val="bg1"/>
                </a:solidFill>
                <a:latin typeface="DIN Mittelschrift Std" pitchFamily="50" charset="0"/>
                <a:cs typeface="Raavi" panose="020B0502040204020203" pitchFamily="34" charset="0"/>
              </a:rPr>
              <a:t>COMPANY</a:t>
            </a:r>
          </a:p>
        </p:txBody>
      </p:sp>
      <p:grpSp>
        <p:nvGrpSpPr>
          <p:cNvPr id="2" name="组合 1"/>
          <p:cNvGrpSpPr/>
          <p:nvPr/>
        </p:nvGrpSpPr>
        <p:grpSpPr>
          <a:xfrm>
            <a:off x="-346843" y="334599"/>
            <a:ext cx="3430341" cy="578494"/>
            <a:chOff x="-611583" y="577868"/>
            <a:chExt cx="6048672" cy="999091"/>
          </a:xfrm>
        </p:grpSpPr>
        <p:sp>
          <p:nvSpPr>
            <p:cNvPr id="67" name="对角圆角矩形 66"/>
            <p:cNvSpPr/>
            <p:nvPr/>
          </p:nvSpPr>
          <p:spPr>
            <a:xfrm>
              <a:off x="-611583" y="577868"/>
              <a:ext cx="6048672" cy="999091"/>
            </a:xfrm>
            <a:prstGeom prst="round2DiagRect">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1164295" y="773281"/>
              <a:ext cx="3948253" cy="770743"/>
            </a:xfrm>
            <a:prstGeom prst="rect">
              <a:avLst/>
            </a:prstGeom>
            <a:noFill/>
          </p:spPr>
          <p:txBody>
            <a:bodyPr wrap="square" rtlCol="0">
              <a:spAutoFit/>
            </a:bodyPr>
            <a:lstStyle/>
            <a:p>
              <a:pPr lvl="0" algn="ctr"/>
              <a:r>
                <a:rPr lang="zh-CN" altLang="en-US" sz="2300" dirty="0">
                  <a:solidFill>
                    <a:prstClr val="white"/>
                  </a:solidFill>
                  <a:latin typeface="思源黑体 CN Medium" pitchFamily="34" charset="-122"/>
                  <a:ea typeface="思源黑体 CN Medium" pitchFamily="34" charset="-122"/>
                </a:rPr>
                <a:t>产品形式</a:t>
              </a:r>
            </a:p>
          </p:txBody>
        </p:sp>
      </p:grpSp>
      <p:sp>
        <p:nvSpPr>
          <p:cNvPr id="27" name="平行四边形 26"/>
          <p:cNvSpPr/>
          <p:nvPr/>
        </p:nvSpPr>
        <p:spPr>
          <a:xfrm>
            <a:off x="1962434" y="2391387"/>
            <a:ext cx="3112104" cy="1606223"/>
          </a:xfrm>
          <a:prstGeom prst="parallelogram">
            <a:avLst>
              <a:gd name="adj" fmla="val 35443"/>
            </a:avLst>
          </a:pr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zh-CN" altLang="en-US" sz="900" dirty="0">
              <a:latin typeface="思源黑体 CN Light" pitchFamily="34" charset="-122"/>
              <a:ea typeface="思源黑体 CN Light" pitchFamily="34" charset="-122"/>
            </a:endParaRPr>
          </a:p>
        </p:txBody>
      </p:sp>
      <p:sp>
        <p:nvSpPr>
          <p:cNvPr id="28" name="平行四边形 27"/>
          <p:cNvSpPr/>
          <p:nvPr/>
        </p:nvSpPr>
        <p:spPr>
          <a:xfrm>
            <a:off x="5396502" y="2391387"/>
            <a:ext cx="3112104" cy="1606223"/>
          </a:xfrm>
          <a:prstGeom prst="parallelogram">
            <a:avLst>
              <a:gd name="adj" fmla="val 35443"/>
            </a:avLst>
          </a:pr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zh-CN" altLang="en-US" sz="900" dirty="0">
              <a:latin typeface="思源黑体 CN Light" pitchFamily="34" charset="-122"/>
              <a:ea typeface="思源黑体 CN Light" pitchFamily="34" charset="-122"/>
            </a:endParaRPr>
          </a:p>
        </p:txBody>
      </p:sp>
      <p:sp>
        <p:nvSpPr>
          <p:cNvPr id="29" name="平行四边形 28"/>
          <p:cNvSpPr/>
          <p:nvPr/>
        </p:nvSpPr>
        <p:spPr>
          <a:xfrm>
            <a:off x="8864125" y="2391387"/>
            <a:ext cx="3112104" cy="1606223"/>
          </a:xfrm>
          <a:prstGeom prst="parallelogram">
            <a:avLst>
              <a:gd name="adj" fmla="val 35443"/>
            </a:avLst>
          </a:prstGeom>
          <a:blipFill dpi="0" rotWithShape="0">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zh-CN" altLang="en-US" sz="900" dirty="0">
              <a:latin typeface="思源黑体 CN Light" pitchFamily="34" charset="-122"/>
              <a:ea typeface="思源黑体 CN Light" pitchFamily="34" charset="-122"/>
            </a:endParaRPr>
          </a:p>
        </p:txBody>
      </p:sp>
      <p:sp>
        <p:nvSpPr>
          <p:cNvPr id="30" name="平行四边形 29"/>
          <p:cNvSpPr/>
          <p:nvPr/>
        </p:nvSpPr>
        <p:spPr>
          <a:xfrm>
            <a:off x="4106764" y="2176398"/>
            <a:ext cx="1404403" cy="429976"/>
          </a:xfrm>
          <a:prstGeom prst="parallelogram">
            <a:avLst>
              <a:gd name="adj" fmla="val 35443"/>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9541" tIns="24817" rIns="19541" bIns="24817" rtlCol="0" anchor="ctr"/>
          <a:lstStyle/>
          <a:p>
            <a:pPr algn="ctr"/>
            <a:r>
              <a:rPr lang="zh-CN" altLang="en-US" sz="1700" dirty="0">
                <a:latin typeface="思源黑体 CN Medium" pitchFamily="34" charset="-122"/>
                <a:ea typeface="思源黑体 CN Medium" pitchFamily="34" charset="-122"/>
              </a:rPr>
              <a:t>添加内容</a:t>
            </a:r>
          </a:p>
        </p:txBody>
      </p:sp>
      <p:sp>
        <p:nvSpPr>
          <p:cNvPr id="31" name="平行四边形 30"/>
          <p:cNvSpPr/>
          <p:nvPr/>
        </p:nvSpPr>
        <p:spPr>
          <a:xfrm>
            <a:off x="7537197" y="2176398"/>
            <a:ext cx="1404403" cy="429976"/>
          </a:xfrm>
          <a:prstGeom prst="parallelogram">
            <a:avLst>
              <a:gd name="adj" fmla="val 35443"/>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9541" tIns="24817" rIns="19541" bIns="24817" rtlCol="0" anchor="ctr"/>
          <a:lstStyle/>
          <a:p>
            <a:pPr algn="ctr"/>
            <a:r>
              <a:rPr lang="zh-CN" altLang="en-US" sz="1700" dirty="0">
                <a:latin typeface="思源黑体 CN Medium" pitchFamily="34" charset="-122"/>
                <a:ea typeface="思源黑体 CN Medium" pitchFamily="34" charset="-122"/>
              </a:rPr>
              <a:t>添加内容</a:t>
            </a:r>
          </a:p>
        </p:txBody>
      </p:sp>
      <p:sp>
        <p:nvSpPr>
          <p:cNvPr id="32" name="平行四边形 31"/>
          <p:cNvSpPr/>
          <p:nvPr/>
        </p:nvSpPr>
        <p:spPr>
          <a:xfrm>
            <a:off x="11014053" y="2176398"/>
            <a:ext cx="1404403" cy="429976"/>
          </a:xfrm>
          <a:prstGeom prst="parallelogram">
            <a:avLst>
              <a:gd name="adj" fmla="val 35443"/>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9541" tIns="24817" rIns="19541" bIns="24817" rtlCol="0" anchor="ctr"/>
          <a:lstStyle/>
          <a:p>
            <a:pPr algn="ctr"/>
            <a:r>
              <a:rPr lang="zh-CN" altLang="en-US" sz="1500" dirty="0">
                <a:latin typeface="思源黑体 CN Medium" pitchFamily="34" charset="-122"/>
                <a:ea typeface="思源黑体 CN Medium" pitchFamily="34" charset="-122"/>
              </a:rPr>
              <a:t>添加内容</a:t>
            </a:r>
          </a:p>
        </p:txBody>
      </p:sp>
      <p:sp>
        <p:nvSpPr>
          <p:cNvPr id="33" name="TextBox 32"/>
          <p:cNvSpPr txBox="1"/>
          <p:nvPr/>
        </p:nvSpPr>
        <p:spPr>
          <a:xfrm>
            <a:off x="1850460" y="4315335"/>
            <a:ext cx="2724560" cy="650283"/>
          </a:xfrm>
          <a:prstGeom prst="rect">
            <a:avLst/>
          </a:prstGeom>
          <a:noFill/>
        </p:spPr>
        <p:txBody>
          <a:bodyPr wrap="square" lIns="49634" tIns="24817" rIns="49634" bIns="24817" rtlCol="0">
            <a:spAutoFit/>
          </a:bodyPr>
          <a:lstStyle/>
          <a:p>
            <a:pPr algn="just">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
        <p:nvSpPr>
          <p:cNvPr id="34" name="TextBox 33"/>
          <p:cNvSpPr txBox="1"/>
          <p:nvPr/>
        </p:nvSpPr>
        <p:spPr>
          <a:xfrm>
            <a:off x="5380319" y="4315335"/>
            <a:ext cx="2579762" cy="710299"/>
          </a:xfrm>
          <a:prstGeom prst="rect">
            <a:avLst/>
          </a:prstGeom>
          <a:noFill/>
        </p:spPr>
        <p:txBody>
          <a:bodyPr wrap="square" lIns="49634" tIns="24817" rIns="49634" bIns="24817" rtlCol="0">
            <a:spAutoFit/>
          </a:bodyPr>
          <a:lstStyle/>
          <a:p>
            <a:pPr algn="just">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5" name="TextBox 34"/>
          <p:cNvSpPr txBox="1"/>
          <p:nvPr/>
        </p:nvSpPr>
        <p:spPr>
          <a:xfrm>
            <a:off x="8864127" y="4315335"/>
            <a:ext cx="2563579" cy="710299"/>
          </a:xfrm>
          <a:prstGeom prst="rect">
            <a:avLst/>
          </a:prstGeom>
          <a:noFill/>
        </p:spPr>
        <p:txBody>
          <a:bodyPr wrap="square" lIns="49634" tIns="24817" rIns="49634" bIns="24817" rtlCol="0">
            <a:spAutoFit/>
          </a:bodyPr>
          <a:lstStyle/>
          <a:p>
            <a:pPr algn="just">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6" name="矩形 30"/>
          <p:cNvSpPr>
            <a:spLocks noChangeArrowheads="1"/>
          </p:cNvSpPr>
          <p:nvPr/>
        </p:nvSpPr>
        <p:spPr bwMode="auto">
          <a:xfrm>
            <a:off x="3666835" y="5995680"/>
            <a:ext cx="6604997" cy="576550"/>
          </a:xfrm>
          <a:prstGeom prst="rect">
            <a:avLst/>
          </a:prstGeom>
          <a:noFill/>
          <a:ln w="9525">
            <a:noFill/>
            <a:miter lim="800000"/>
          </a:ln>
        </p:spPr>
        <p:txBody>
          <a:bodyPr wrap="square" lIns="55863" tIns="27931" rIns="55863" bIns="27931">
            <a:spAutoFit/>
          </a:bodyPr>
          <a:lstStyle/>
          <a:p>
            <a:pPr lvl="0" algn="ctr">
              <a:lnSpc>
                <a:spcPct val="130000"/>
              </a:lnSpc>
            </a:pP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p>
        </p:txBody>
      </p:sp>
      <p:sp>
        <p:nvSpPr>
          <p:cNvPr id="37" name="丁字箭头 36"/>
          <p:cNvSpPr/>
          <p:nvPr/>
        </p:nvSpPr>
        <p:spPr>
          <a:xfrm flipV="1">
            <a:off x="1962434" y="5516585"/>
            <a:ext cx="9465270" cy="354483"/>
          </a:xfrm>
          <a:prstGeom prst="leftRightUpArrow">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additive="base">
                                        <p:cTn id="12" dur="500" fill="hold"/>
                                        <p:tgtEl>
                                          <p:spTgt spid="66"/>
                                        </p:tgtEl>
                                        <p:attrNameLst>
                                          <p:attrName>ppt_x</p:attrName>
                                        </p:attrNameLst>
                                      </p:cBhvr>
                                      <p:tavLst>
                                        <p:tav tm="0">
                                          <p:val>
                                            <p:strVal val="0-#ppt_w/2"/>
                                          </p:val>
                                        </p:tav>
                                        <p:tav tm="100000">
                                          <p:val>
                                            <p:strVal val="#ppt_x"/>
                                          </p:val>
                                        </p:tav>
                                      </p:tavLst>
                                    </p:anim>
                                    <p:anim calcmode="lin" valueType="num">
                                      <p:cBhvr additive="base">
                                        <p:cTn id="13" dur="500" fill="hold"/>
                                        <p:tgtEl>
                                          <p:spTgt spid="6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anim calcmode="lin" valueType="num">
                                      <p:cBhvr>
                                        <p:cTn id="18" dur="500" fill="hold"/>
                                        <p:tgtEl>
                                          <p:spTgt spid="27"/>
                                        </p:tgtEl>
                                        <p:attrNameLst>
                                          <p:attrName>ppt_x</p:attrName>
                                        </p:attrNameLst>
                                      </p:cBhvr>
                                      <p:tavLst>
                                        <p:tav tm="0">
                                          <p:val>
                                            <p:strVal val="#ppt_x"/>
                                          </p:val>
                                        </p:tav>
                                        <p:tav tm="100000">
                                          <p:val>
                                            <p:strVal val="#ppt_x"/>
                                          </p:val>
                                        </p:tav>
                                      </p:tavLst>
                                    </p:anim>
                                    <p:anim calcmode="lin" valueType="num">
                                      <p:cBhvr>
                                        <p:cTn id="19" dur="500" fill="hold"/>
                                        <p:tgtEl>
                                          <p:spTgt spid="2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anim calcmode="lin" valueType="num">
                                      <p:cBhvr>
                                        <p:cTn id="24" dur="500" fill="hold"/>
                                        <p:tgtEl>
                                          <p:spTgt spid="28"/>
                                        </p:tgtEl>
                                        <p:attrNameLst>
                                          <p:attrName>ppt_x</p:attrName>
                                        </p:attrNameLst>
                                      </p:cBhvr>
                                      <p:tavLst>
                                        <p:tav tm="0">
                                          <p:val>
                                            <p:strVal val="#ppt_x"/>
                                          </p:val>
                                        </p:tav>
                                        <p:tav tm="100000">
                                          <p:val>
                                            <p:strVal val="#ppt_x"/>
                                          </p:val>
                                        </p:tav>
                                      </p:tavLst>
                                    </p:anim>
                                    <p:anim calcmode="lin" valueType="num">
                                      <p:cBhvr>
                                        <p:cTn id="25" dur="5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7"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strVal val="#ppt_x"/>
                                          </p:val>
                                        </p:tav>
                                        <p:tav tm="100000">
                                          <p:val>
                                            <p:strVal val="#ppt_x"/>
                                          </p:val>
                                        </p:tav>
                                      </p:tavLst>
                                    </p:anim>
                                    <p:anim calcmode="lin" valueType="num">
                                      <p:cBhvr>
                                        <p:cTn id="31" dur="500" fill="hold"/>
                                        <p:tgtEl>
                                          <p:spTgt spid="2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 presetClass="entr" presetSubtype="2"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1+#ppt_w/2"/>
                                          </p:val>
                                        </p:tav>
                                        <p:tav tm="100000">
                                          <p:val>
                                            <p:strVal val="#ppt_x"/>
                                          </p:val>
                                        </p:tav>
                                      </p:tavLst>
                                    </p:anim>
                                    <p:anim calcmode="lin" valueType="num">
                                      <p:cBhvr additive="base">
                                        <p:cTn id="36" dur="500" fill="hold"/>
                                        <p:tgtEl>
                                          <p:spTgt spid="30"/>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fill="hold"/>
                                        <p:tgtEl>
                                          <p:spTgt spid="31"/>
                                        </p:tgtEl>
                                        <p:attrNameLst>
                                          <p:attrName>ppt_x</p:attrName>
                                        </p:attrNameLst>
                                      </p:cBhvr>
                                      <p:tavLst>
                                        <p:tav tm="0">
                                          <p:val>
                                            <p:strVal val="1+#ppt_w/2"/>
                                          </p:val>
                                        </p:tav>
                                        <p:tav tm="100000">
                                          <p:val>
                                            <p:strVal val="#ppt_x"/>
                                          </p:val>
                                        </p:tav>
                                      </p:tavLst>
                                    </p:anim>
                                    <p:anim calcmode="lin" valueType="num">
                                      <p:cBhvr additive="base">
                                        <p:cTn id="40" dur="500" fill="hold"/>
                                        <p:tgtEl>
                                          <p:spTgt spid="31"/>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1+#ppt_w/2"/>
                                          </p:val>
                                        </p:tav>
                                        <p:tav tm="100000">
                                          <p:val>
                                            <p:strVal val="#ppt_x"/>
                                          </p:val>
                                        </p:tav>
                                      </p:tavLst>
                                    </p:anim>
                                    <p:anim calcmode="lin" valueType="num">
                                      <p:cBhvr additive="base">
                                        <p:cTn id="44" dur="500" fill="hold"/>
                                        <p:tgtEl>
                                          <p:spTgt spid="32"/>
                                        </p:tgtEl>
                                        <p:attrNameLst>
                                          <p:attrName>ppt_y</p:attrName>
                                        </p:attrNameLst>
                                      </p:cBhvr>
                                      <p:tavLst>
                                        <p:tav tm="0">
                                          <p:val>
                                            <p:strVal val="#ppt_y"/>
                                          </p:val>
                                        </p:tav>
                                        <p:tav tm="100000">
                                          <p:val>
                                            <p:strVal val="#ppt_y"/>
                                          </p:val>
                                        </p:tav>
                                      </p:tavLst>
                                    </p:anim>
                                  </p:childTnLst>
                                </p:cTn>
                              </p:par>
                            </p:childTnLst>
                          </p:cTn>
                        </p:par>
                        <p:par>
                          <p:cTn id="45" fill="hold">
                            <p:stCondLst>
                              <p:cond delay="3000"/>
                            </p:stCondLst>
                            <p:childTnLst>
                              <p:par>
                                <p:cTn id="46" presetID="14" presetClass="entr" presetSubtype="1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randombar(horizontal)">
                                      <p:cBhvr>
                                        <p:cTn id="48" dur="500"/>
                                        <p:tgtEl>
                                          <p:spTgt spid="33"/>
                                        </p:tgtEl>
                                      </p:cBhvr>
                                    </p:animEffect>
                                  </p:childTnLst>
                                </p:cTn>
                              </p:par>
                            </p:childTnLst>
                          </p:cTn>
                        </p:par>
                        <p:par>
                          <p:cTn id="49" fill="hold">
                            <p:stCondLst>
                              <p:cond delay="3500"/>
                            </p:stCondLst>
                            <p:childTnLst>
                              <p:par>
                                <p:cTn id="50" presetID="14" presetClass="entr" presetSubtype="1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randombar(horizontal)">
                                      <p:cBhvr>
                                        <p:cTn id="52" dur="500"/>
                                        <p:tgtEl>
                                          <p:spTgt spid="34"/>
                                        </p:tgtEl>
                                      </p:cBhvr>
                                    </p:animEffect>
                                  </p:childTnLst>
                                </p:cTn>
                              </p:par>
                            </p:childTnLst>
                          </p:cTn>
                        </p:par>
                        <p:par>
                          <p:cTn id="53" fill="hold">
                            <p:stCondLst>
                              <p:cond delay="4000"/>
                            </p:stCondLst>
                            <p:childTnLst>
                              <p:par>
                                <p:cTn id="54" presetID="14" presetClass="entr" presetSubtype="10"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randombar(horizontal)">
                                      <p:cBhvr>
                                        <p:cTn id="56" dur="500"/>
                                        <p:tgtEl>
                                          <p:spTgt spid="35"/>
                                        </p:tgtEl>
                                      </p:cBhvr>
                                    </p:animEffect>
                                  </p:childTnLst>
                                </p:cTn>
                              </p:par>
                            </p:childTnLst>
                          </p:cTn>
                        </p:par>
                        <p:par>
                          <p:cTn id="57" fill="hold">
                            <p:stCondLst>
                              <p:cond delay="4500"/>
                            </p:stCondLst>
                            <p:childTnLst>
                              <p:par>
                                <p:cTn id="58" presetID="22" presetClass="entr" presetSubtype="1"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up)">
                                      <p:cBhvr>
                                        <p:cTn id="60" dur="500"/>
                                        <p:tgtEl>
                                          <p:spTgt spid="37"/>
                                        </p:tgtEl>
                                      </p:cBhvr>
                                    </p:animEffect>
                                  </p:childTnLst>
                                </p:cTn>
                              </p:par>
                            </p:childTnLst>
                          </p:cTn>
                        </p:par>
                        <p:par>
                          <p:cTn id="61" fill="hold">
                            <p:stCondLst>
                              <p:cond delay="5000"/>
                            </p:stCondLst>
                            <p:childTnLst>
                              <p:par>
                                <p:cTn id="62" presetID="10" presetClass="entr" presetSubtype="0"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27" grpId="0" animBg="1"/>
      <p:bldP spid="28" grpId="0" animBg="1"/>
      <p:bldP spid="29" grpId="0" animBg="1"/>
      <p:bldP spid="30" grpId="0" animBg="1"/>
      <p:bldP spid="31" grpId="0" animBg="1"/>
      <p:bldP spid="32" grpId="0" animBg="1"/>
      <p:bldP spid="33" grpId="0"/>
      <p:bldP spid="34" grpId="0"/>
      <p:bldP spid="35" grpId="0"/>
      <p:bldP spid="36" grpId="0"/>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平行四边形 65"/>
          <p:cNvSpPr/>
          <p:nvPr/>
        </p:nvSpPr>
        <p:spPr>
          <a:xfrm>
            <a:off x="755768" y="1042225"/>
            <a:ext cx="1822355" cy="275090"/>
          </a:xfrm>
          <a:prstGeom prst="parallelogram">
            <a:avLst>
              <a:gd name="adj" fmla="val 35443"/>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r>
              <a:rPr lang="en-US" altLang="zh-CN" sz="1700" dirty="0">
                <a:solidFill>
                  <a:schemeClr val="bg1"/>
                </a:solidFill>
                <a:latin typeface="DIN Mittelschrift Std" pitchFamily="50" charset="0"/>
                <a:cs typeface="Raavi" panose="020B0502040204020203" pitchFamily="34" charset="0"/>
              </a:rPr>
              <a:t>COMPANY</a:t>
            </a:r>
          </a:p>
        </p:txBody>
      </p:sp>
      <p:grpSp>
        <p:nvGrpSpPr>
          <p:cNvPr id="2" name="组合 1"/>
          <p:cNvGrpSpPr/>
          <p:nvPr/>
        </p:nvGrpSpPr>
        <p:grpSpPr>
          <a:xfrm>
            <a:off x="-346843" y="334599"/>
            <a:ext cx="3430341" cy="578494"/>
            <a:chOff x="-611583" y="577868"/>
            <a:chExt cx="6048672" cy="999091"/>
          </a:xfrm>
        </p:grpSpPr>
        <p:sp>
          <p:nvSpPr>
            <p:cNvPr id="67" name="对角圆角矩形 66"/>
            <p:cNvSpPr/>
            <p:nvPr/>
          </p:nvSpPr>
          <p:spPr>
            <a:xfrm>
              <a:off x="-611583" y="577868"/>
              <a:ext cx="6048672" cy="999091"/>
            </a:xfrm>
            <a:prstGeom prst="round2DiagRect">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1164295" y="773281"/>
              <a:ext cx="3948253" cy="770743"/>
            </a:xfrm>
            <a:prstGeom prst="rect">
              <a:avLst/>
            </a:prstGeom>
            <a:noFill/>
          </p:spPr>
          <p:txBody>
            <a:bodyPr wrap="square" rtlCol="0">
              <a:spAutoFit/>
            </a:bodyPr>
            <a:lstStyle/>
            <a:p>
              <a:pPr lvl="0" algn="ctr"/>
              <a:r>
                <a:rPr lang="zh-CN" altLang="en-US" sz="2300" dirty="0">
                  <a:solidFill>
                    <a:prstClr val="white"/>
                  </a:solidFill>
                  <a:latin typeface="思源黑体 CN Medium" pitchFamily="34" charset="-122"/>
                  <a:ea typeface="思源黑体 CN Medium" pitchFamily="34" charset="-122"/>
                </a:rPr>
                <a:t>网络营销推广</a:t>
              </a:r>
            </a:p>
          </p:txBody>
        </p:sp>
      </p:grpSp>
      <p:sp>
        <p:nvSpPr>
          <p:cNvPr id="84" name="Shape 3352"/>
          <p:cNvSpPr/>
          <p:nvPr/>
        </p:nvSpPr>
        <p:spPr>
          <a:xfrm>
            <a:off x="10576957" y="4364987"/>
            <a:ext cx="629204" cy="1"/>
          </a:xfrm>
          <a:prstGeom prst="line">
            <a:avLst/>
          </a:prstGeom>
          <a:ln w="38100" cap="rnd">
            <a:solidFill>
              <a:schemeClr val="tx1">
                <a:lumMod val="95000"/>
                <a:lumOff val="5000"/>
              </a:schemeClr>
            </a:solidFill>
            <a:custDash>
              <a:ds d="100000" sp="200000"/>
            </a:custDash>
            <a:miter lim="400000"/>
          </a:ln>
        </p:spPr>
        <p:txBody>
          <a:bodyPr lIns="27574" tIns="27574" rIns="27574" bIns="27574" anchor="ct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18" name="组合 17"/>
          <p:cNvGrpSpPr/>
          <p:nvPr/>
        </p:nvGrpSpPr>
        <p:grpSpPr>
          <a:xfrm>
            <a:off x="6905192" y="2570357"/>
            <a:ext cx="629204" cy="3589258"/>
            <a:chOff x="12175828" y="4439146"/>
            <a:chExt cx="1109467" cy="6198841"/>
          </a:xfrm>
        </p:grpSpPr>
        <p:sp>
          <p:nvSpPr>
            <p:cNvPr id="85" name="Shape 3353"/>
            <p:cNvSpPr/>
            <p:nvPr/>
          </p:nvSpPr>
          <p:spPr>
            <a:xfrm>
              <a:off x="12175828" y="7538566"/>
              <a:ext cx="1109467" cy="1"/>
            </a:xfrm>
            <a:prstGeom prst="line">
              <a:avLst/>
            </a:prstGeom>
            <a:ln w="38100" cap="rnd">
              <a:solidFill>
                <a:schemeClr val="tx1">
                  <a:lumMod val="95000"/>
                  <a:lumOff val="5000"/>
                </a:schemeClr>
              </a:solidFill>
              <a:custDash>
                <a:ds d="100000" sp="200000"/>
              </a:custDash>
              <a:miter lim="400000"/>
            </a:ln>
          </p:spPr>
          <p:txBody>
            <a:bodyPr lIns="50800" tIns="50800" rIns="50800" bIns="50800" anchor="ct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86" name="Shape 3354"/>
            <p:cNvSpPr/>
            <p:nvPr/>
          </p:nvSpPr>
          <p:spPr>
            <a:xfrm>
              <a:off x="12175828" y="4439146"/>
              <a:ext cx="1109467" cy="1"/>
            </a:xfrm>
            <a:prstGeom prst="line">
              <a:avLst/>
            </a:prstGeom>
            <a:ln w="38100" cap="rnd">
              <a:solidFill>
                <a:schemeClr val="tx1">
                  <a:lumMod val="95000"/>
                  <a:lumOff val="5000"/>
                </a:schemeClr>
              </a:solidFill>
              <a:custDash>
                <a:ds d="100000" sp="200000"/>
              </a:custDash>
              <a:miter lim="400000"/>
            </a:ln>
          </p:spPr>
          <p:txBody>
            <a:bodyPr lIns="50800" tIns="50800" rIns="50800" bIns="50800" anchor="ct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87" name="Shape 3355"/>
            <p:cNvSpPr/>
            <p:nvPr/>
          </p:nvSpPr>
          <p:spPr>
            <a:xfrm>
              <a:off x="12175828" y="10637986"/>
              <a:ext cx="1109467" cy="1"/>
            </a:xfrm>
            <a:prstGeom prst="line">
              <a:avLst/>
            </a:prstGeom>
            <a:ln w="38100" cap="rnd">
              <a:solidFill>
                <a:schemeClr val="tx1">
                  <a:lumMod val="95000"/>
                  <a:lumOff val="5000"/>
                </a:schemeClr>
              </a:solidFill>
              <a:custDash>
                <a:ds d="100000" sp="200000"/>
              </a:custDash>
              <a:miter lim="400000"/>
            </a:ln>
          </p:spPr>
          <p:txBody>
            <a:bodyPr lIns="50800" tIns="50800" rIns="50800" bIns="50800" anchor="ct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 name="组合 16"/>
          <p:cNvGrpSpPr/>
          <p:nvPr/>
        </p:nvGrpSpPr>
        <p:grpSpPr>
          <a:xfrm>
            <a:off x="5253434" y="2570357"/>
            <a:ext cx="629204" cy="3589258"/>
            <a:chOff x="9263307" y="4439146"/>
            <a:chExt cx="1109467" cy="6198841"/>
          </a:xfrm>
        </p:grpSpPr>
        <p:sp>
          <p:nvSpPr>
            <p:cNvPr id="100" name="Shape 3372"/>
            <p:cNvSpPr/>
            <p:nvPr/>
          </p:nvSpPr>
          <p:spPr>
            <a:xfrm>
              <a:off x="9263307" y="7538566"/>
              <a:ext cx="1109467" cy="1"/>
            </a:xfrm>
            <a:prstGeom prst="line">
              <a:avLst/>
            </a:prstGeom>
            <a:ln w="38100" cap="rnd">
              <a:solidFill>
                <a:schemeClr val="tx1">
                  <a:lumMod val="95000"/>
                  <a:lumOff val="5000"/>
                </a:schemeClr>
              </a:solidFill>
              <a:custDash>
                <a:ds d="100000" sp="200000"/>
              </a:custDash>
              <a:miter lim="400000"/>
            </a:ln>
          </p:spPr>
          <p:txBody>
            <a:bodyPr lIns="50800" tIns="50800" rIns="50800" bIns="50800" anchor="ct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01" name="Shape 3373"/>
            <p:cNvSpPr/>
            <p:nvPr/>
          </p:nvSpPr>
          <p:spPr>
            <a:xfrm>
              <a:off x="9263307" y="4439146"/>
              <a:ext cx="1109467" cy="1"/>
            </a:xfrm>
            <a:prstGeom prst="line">
              <a:avLst/>
            </a:prstGeom>
            <a:ln w="38100" cap="rnd">
              <a:solidFill>
                <a:schemeClr val="tx1">
                  <a:lumMod val="95000"/>
                  <a:lumOff val="5000"/>
                </a:schemeClr>
              </a:solidFill>
              <a:custDash>
                <a:ds d="100000" sp="200000"/>
              </a:custDash>
              <a:miter lim="400000"/>
            </a:ln>
          </p:spPr>
          <p:txBody>
            <a:bodyPr lIns="50800" tIns="50800" rIns="50800" bIns="50800" anchor="ct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02" name="Shape 3374"/>
            <p:cNvSpPr/>
            <p:nvPr/>
          </p:nvSpPr>
          <p:spPr>
            <a:xfrm>
              <a:off x="9263307" y="10637986"/>
              <a:ext cx="1109467" cy="1"/>
            </a:xfrm>
            <a:prstGeom prst="line">
              <a:avLst/>
            </a:prstGeom>
            <a:ln w="38100" cap="rnd">
              <a:solidFill>
                <a:schemeClr val="tx1">
                  <a:lumMod val="95000"/>
                  <a:lumOff val="5000"/>
                </a:schemeClr>
              </a:solidFill>
              <a:custDash>
                <a:ds d="100000" sp="200000"/>
              </a:custDash>
              <a:miter lim="400000"/>
            </a:ln>
          </p:spPr>
          <p:txBody>
            <a:bodyPr lIns="50800" tIns="50800" rIns="50800" bIns="50800" anchor="ct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3" name="Group 3378"/>
          <p:cNvGrpSpPr/>
          <p:nvPr/>
        </p:nvGrpSpPr>
        <p:grpSpPr>
          <a:xfrm>
            <a:off x="2969682" y="2813944"/>
            <a:ext cx="953760" cy="3085730"/>
            <a:chOff x="0" y="0"/>
            <a:chExt cx="1681749" cy="5329220"/>
          </a:xfrm>
        </p:grpSpPr>
        <p:sp>
          <p:nvSpPr>
            <p:cNvPr id="138" name="Shape 3375"/>
            <p:cNvSpPr/>
            <p:nvPr/>
          </p:nvSpPr>
          <p:spPr>
            <a:xfrm>
              <a:off x="506551" y="2678732"/>
              <a:ext cx="1109467" cy="1"/>
            </a:xfrm>
            <a:prstGeom prst="line">
              <a:avLst/>
            </a:prstGeom>
            <a:noFill/>
            <a:ln w="38100" cap="rnd">
              <a:solidFill>
                <a:schemeClr val="tx1">
                  <a:lumMod val="95000"/>
                  <a:lumOff val="5000"/>
                </a:schemeClr>
              </a:solidFill>
              <a:custDash>
                <a:ds d="100000" sp="200000"/>
              </a:custDash>
              <a:miter lim="400000"/>
            </a:ln>
            <a:effectLst/>
          </p:spPr>
          <p:txBody>
            <a:bodyPr wrap="square" lIns="50800" tIns="50800" rIns="50800" bIns="50800" numCol="1" anchor="ctr">
              <a:noAutofit/>
            </a:bodyP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39" name="Shape 3376"/>
            <p:cNvSpPr/>
            <p:nvPr/>
          </p:nvSpPr>
          <p:spPr>
            <a:xfrm flipV="1">
              <a:off x="0" y="-1"/>
              <a:ext cx="1681750" cy="1466624"/>
            </a:xfrm>
            <a:prstGeom prst="line">
              <a:avLst/>
            </a:prstGeom>
            <a:noFill/>
            <a:ln w="38100" cap="rnd">
              <a:solidFill>
                <a:schemeClr val="tx1">
                  <a:lumMod val="95000"/>
                  <a:lumOff val="5000"/>
                </a:schemeClr>
              </a:solidFill>
              <a:custDash>
                <a:ds d="100000" sp="200000"/>
              </a:custDash>
              <a:miter lim="400000"/>
            </a:ln>
            <a:effectLst/>
          </p:spPr>
          <p:txBody>
            <a:bodyPr wrap="square" lIns="50800" tIns="50800" rIns="50800" bIns="50800" numCol="1" anchor="ctr">
              <a:noAutofit/>
            </a:bodyP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40" name="Shape 3377"/>
            <p:cNvSpPr/>
            <p:nvPr/>
          </p:nvSpPr>
          <p:spPr>
            <a:xfrm>
              <a:off x="-1" y="3862598"/>
              <a:ext cx="1681751" cy="1466623"/>
            </a:xfrm>
            <a:prstGeom prst="line">
              <a:avLst/>
            </a:prstGeom>
            <a:noFill/>
            <a:ln w="38100" cap="rnd">
              <a:solidFill>
                <a:schemeClr val="tx1">
                  <a:lumMod val="95000"/>
                  <a:lumOff val="5000"/>
                </a:schemeClr>
              </a:solidFill>
              <a:custDash>
                <a:ds d="100000" sp="200000"/>
              </a:custDash>
              <a:miter lim="400000"/>
            </a:ln>
            <a:effectLst/>
          </p:spPr>
          <p:txBody>
            <a:bodyPr wrap="square" lIns="50800" tIns="50800" rIns="50800" bIns="50800" numCol="1" anchor="ctr">
              <a:noAutofit/>
            </a:bodyP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4" name="Group 3382"/>
          <p:cNvGrpSpPr/>
          <p:nvPr/>
        </p:nvGrpSpPr>
        <p:grpSpPr>
          <a:xfrm>
            <a:off x="8538806" y="2813944"/>
            <a:ext cx="1055595" cy="3085730"/>
            <a:chOff x="0" y="0"/>
            <a:chExt cx="1861315" cy="5329220"/>
          </a:xfrm>
        </p:grpSpPr>
        <p:sp>
          <p:nvSpPr>
            <p:cNvPr id="135" name="Shape 3379"/>
            <p:cNvSpPr/>
            <p:nvPr/>
          </p:nvSpPr>
          <p:spPr>
            <a:xfrm>
              <a:off x="73558" y="2678732"/>
              <a:ext cx="1109468" cy="1"/>
            </a:xfrm>
            <a:prstGeom prst="line">
              <a:avLst/>
            </a:prstGeom>
            <a:noFill/>
            <a:ln w="38100" cap="rnd">
              <a:solidFill>
                <a:schemeClr val="tx1">
                  <a:lumMod val="95000"/>
                  <a:lumOff val="5000"/>
                </a:schemeClr>
              </a:solidFill>
              <a:custDash>
                <a:ds d="100000" sp="200000"/>
              </a:custDash>
              <a:miter lim="400000"/>
            </a:ln>
            <a:effectLst/>
          </p:spPr>
          <p:txBody>
            <a:bodyPr wrap="square" lIns="50800" tIns="50800" rIns="50800" bIns="50800" numCol="1" anchor="ctr">
              <a:noAutofit/>
            </a:bodyP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36" name="Shape 3380"/>
            <p:cNvSpPr/>
            <p:nvPr/>
          </p:nvSpPr>
          <p:spPr>
            <a:xfrm flipH="1" flipV="1">
              <a:off x="-1" y="-1"/>
              <a:ext cx="1861317" cy="1618849"/>
            </a:xfrm>
            <a:prstGeom prst="line">
              <a:avLst/>
            </a:prstGeom>
            <a:noFill/>
            <a:ln w="38100" cap="rnd">
              <a:solidFill>
                <a:schemeClr val="tx1">
                  <a:lumMod val="95000"/>
                  <a:lumOff val="5000"/>
                </a:schemeClr>
              </a:solidFill>
              <a:custDash>
                <a:ds d="100000" sp="200000"/>
              </a:custDash>
              <a:miter lim="400000"/>
            </a:ln>
            <a:effectLst/>
          </p:spPr>
          <p:txBody>
            <a:bodyPr wrap="square" lIns="50800" tIns="50800" rIns="50800" bIns="50800" numCol="1" anchor="ctr">
              <a:noAutofit/>
            </a:bodyP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37" name="Shape 3381"/>
            <p:cNvSpPr/>
            <p:nvPr/>
          </p:nvSpPr>
          <p:spPr>
            <a:xfrm flipH="1">
              <a:off x="0" y="3657865"/>
              <a:ext cx="1671356" cy="1671356"/>
            </a:xfrm>
            <a:prstGeom prst="line">
              <a:avLst/>
            </a:prstGeom>
            <a:noFill/>
            <a:ln w="38100" cap="rnd">
              <a:solidFill>
                <a:schemeClr val="tx1">
                  <a:lumMod val="95000"/>
                  <a:lumOff val="5000"/>
                </a:schemeClr>
              </a:solidFill>
              <a:custDash>
                <a:ds d="100000" sp="200000"/>
              </a:custDash>
              <a:miter lim="400000"/>
            </a:ln>
            <a:effectLst/>
          </p:spPr>
          <p:txBody>
            <a:bodyPr wrap="square" lIns="50800" tIns="50800" rIns="50800" bIns="50800" numCol="1" anchor="ctr">
              <a:noAutofit/>
            </a:bodyP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组合 6"/>
          <p:cNvGrpSpPr/>
          <p:nvPr/>
        </p:nvGrpSpPr>
        <p:grpSpPr>
          <a:xfrm>
            <a:off x="5879257" y="2084704"/>
            <a:ext cx="1141338" cy="1053553"/>
            <a:chOff x="10366812" y="3600396"/>
            <a:chExt cx="2012505" cy="1819544"/>
          </a:xfrm>
        </p:grpSpPr>
        <p:sp>
          <p:nvSpPr>
            <p:cNvPr id="96" name="Shape 3368"/>
            <p:cNvSpPr/>
            <p:nvPr/>
          </p:nvSpPr>
          <p:spPr>
            <a:xfrm>
              <a:off x="10366812" y="3600396"/>
              <a:ext cx="1819544" cy="18195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00B0F0"/>
              </a:solidFill>
              <a:miter lim="400000"/>
            </a:ln>
          </p:spPr>
          <p:txBody>
            <a:bodyPr lIns="0" tIns="0" rIns="0" bIns="0" anchor="ctr"/>
            <a:lstStyle/>
            <a:p>
              <a:endParaRPr sz="1700">
                <a:latin typeface="Arial" panose="020B0604020202020204" pitchFamily="34" charset="0"/>
                <a:ea typeface="微软雅黑" panose="020B0503020204020204" pitchFamily="34" charset="-122"/>
                <a:sym typeface="Arial" panose="020B0604020202020204" pitchFamily="34" charset="0"/>
              </a:endParaRPr>
            </a:p>
          </p:txBody>
        </p:sp>
        <p:grpSp>
          <p:nvGrpSpPr>
            <p:cNvPr id="105" name="Group 3385"/>
            <p:cNvGrpSpPr/>
            <p:nvPr/>
          </p:nvGrpSpPr>
          <p:grpSpPr>
            <a:xfrm>
              <a:off x="10769680" y="3935918"/>
              <a:ext cx="1609637" cy="1061747"/>
              <a:chOff x="297914" y="0"/>
              <a:chExt cx="1609635" cy="1061745"/>
            </a:xfrm>
          </p:grpSpPr>
          <p:sp>
            <p:nvSpPr>
              <p:cNvPr id="133" name="Shape 3383"/>
              <p:cNvSpPr/>
              <p:nvPr/>
            </p:nvSpPr>
            <p:spPr>
              <a:xfrm>
                <a:off x="593779" y="0"/>
                <a:ext cx="417512" cy="626038"/>
              </a:xfrm>
              <a:custGeom>
                <a:avLst/>
                <a:gdLst/>
                <a:ahLst/>
                <a:cxnLst>
                  <a:cxn ang="0">
                    <a:pos x="wd2" y="hd2"/>
                  </a:cxn>
                  <a:cxn ang="5400000">
                    <a:pos x="wd2" y="hd2"/>
                  </a:cxn>
                  <a:cxn ang="10800000">
                    <a:pos x="wd2" y="hd2"/>
                  </a:cxn>
                  <a:cxn ang="16200000">
                    <a:pos x="wd2" y="hd2"/>
                  </a:cxn>
                </a:cxnLst>
                <a:rect l="0" t="0" r="r" b="b"/>
                <a:pathLst>
                  <a:path w="21600" h="21600" extrusionOk="0">
                    <a:moveTo>
                      <a:pt x="10800" y="10801"/>
                    </a:moveTo>
                    <a:cubicBezTo>
                      <a:pt x="7819" y="10801"/>
                      <a:pt x="5394" y="9191"/>
                      <a:pt x="5394" y="7205"/>
                    </a:cubicBezTo>
                    <a:cubicBezTo>
                      <a:pt x="5394" y="5206"/>
                      <a:pt x="7819" y="3598"/>
                      <a:pt x="10800" y="3598"/>
                    </a:cubicBezTo>
                    <a:cubicBezTo>
                      <a:pt x="13781" y="3598"/>
                      <a:pt x="16194" y="5206"/>
                      <a:pt x="16194" y="7205"/>
                    </a:cubicBezTo>
                    <a:cubicBezTo>
                      <a:pt x="16194" y="9191"/>
                      <a:pt x="13781" y="10801"/>
                      <a:pt x="10800" y="10801"/>
                    </a:cubicBezTo>
                    <a:close/>
                    <a:moveTo>
                      <a:pt x="10800" y="0"/>
                    </a:moveTo>
                    <a:cubicBezTo>
                      <a:pt x="4837" y="0"/>
                      <a:pt x="0" y="3227"/>
                      <a:pt x="0" y="7205"/>
                    </a:cubicBezTo>
                    <a:cubicBezTo>
                      <a:pt x="0" y="11178"/>
                      <a:pt x="10800" y="21600"/>
                      <a:pt x="10800" y="21600"/>
                    </a:cubicBezTo>
                    <a:cubicBezTo>
                      <a:pt x="10800" y="21600"/>
                      <a:pt x="21600" y="11178"/>
                      <a:pt x="21600" y="7205"/>
                    </a:cubicBezTo>
                    <a:cubicBezTo>
                      <a:pt x="21600" y="3227"/>
                      <a:pt x="16763" y="0"/>
                      <a:pt x="10800" y="0"/>
                    </a:cubicBezTo>
                    <a:close/>
                  </a:path>
                </a:pathLst>
              </a:custGeom>
              <a:solidFill>
                <a:srgbClr val="00BAF7"/>
              </a:solidFill>
              <a:ln w="12700" cap="flat">
                <a:noFill/>
                <a:miter lim="400000"/>
              </a:ln>
              <a:effectLst/>
            </p:spPr>
            <p:txBody>
              <a:bodyPr wrap="square" lIns="38100" tIns="38100" rIns="38100" bIns="38100" numCol="1" anchor="ctr">
                <a:noAutofit/>
              </a:bodyPr>
              <a:lstStyle/>
              <a:p>
                <a:pPr defTabSz="2476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34" name="Shape 3384"/>
              <p:cNvSpPr/>
              <p:nvPr/>
            </p:nvSpPr>
            <p:spPr>
              <a:xfrm>
                <a:off x="297914" y="710924"/>
                <a:ext cx="1609635" cy="350821"/>
              </a:xfrm>
              <a:prstGeom prst="rect">
                <a:avLst/>
              </a:prstGeom>
              <a:noFill/>
              <a:ln w="12700" cap="flat">
                <a:noFill/>
                <a:miter lim="400000"/>
              </a:ln>
              <a:effectLst/>
            </p:spPr>
            <p:txBody>
              <a:bodyPr wrap="square" lIns="0" tIns="0" rIns="0" bIns="0" numCol="1" anchor="t">
                <a:spAutoFit/>
              </a:bodyPr>
              <a:lstStyle>
                <a:lvl1pPr>
                  <a:lnSpc>
                    <a:spcPct val="120000"/>
                  </a:lnSpc>
                  <a:defRPr sz="2000">
                    <a:latin typeface="Roboto Light"/>
                    <a:ea typeface="Roboto Light"/>
                    <a:cs typeface="Roboto Light"/>
                    <a:sym typeface="Roboto Light"/>
                  </a:defRPr>
                </a:lvl1pPr>
              </a:lstStyle>
              <a:p>
                <a:pPr lvl="0">
                  <a:defRPr sz="1800"/>
                </a:pPr>
                <a:r>
                  <a:rPr lang="zh-CN" altLang="en-US" sz="1100" dirty="0">
                    <a:latin typeface="Arial" panose="020B0604020202020204" pitchFamily="34" charset="0"/>
                    <a:ea typeface="微软雅黑" panose="020B0503020204020204" pitchFamily="34" charset="-122"/>
                    <a:sym typeface="Arial" panose="020B0604020202020204" pitchFamily="34" charset="0"/>
                  </a:rPr>
                  <a:t>定位区域</a:t>
                </a:r>
                <a:endParaRPr sz="1100"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3" name="组合 12"/>
          <p:cNvGrpSpPr/>
          <p:nvPr/>
        </p:nvGrpSpPr>
        <p:grpSpPr>
          <a:xfrm>
            <a:off x="7533133" y="2084704"/>
            <a:ext cx="1031905" cy="1053553"/>
            <a:chOff x="13283065" y="3600396"/>
            <a:chExt cx="1819544" cy="1819544"/>
          </a:xfrm>
        </p:grpSpPr>
        <p:sp>
          <p:nvSpPr>
            <p:cNvPr id="97" name="Shape 3369"/>
            <p:cNvSpPr/>
            <p:nvPr/>
          </p:nvSpPr>
          <p:spPr>
            <a:xfrm>
              <a:off x="13283065" y="3600396"/>
              <a:ext cx="1819544" cy="18195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00B0F0"/>
              </a:solidFill>
              <a:miter lim="400000"/>
            </a:ln>
          </p:spPr>
          <p:txBody>
            <a:bodyPr lIns="0" tIns="0" rIns="0" bIns="0" anchor="ct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108" name="Group 3394"/>
            <p:cNvGrpSpPr/>
            <p:nvPr/>
          </p:nvGrpSpPr>
          <p:grpSpPr>
            <a:xfrm>
              <a:off x="13639275" y="4014541"/>
              <a:ext cx="1261309" cy="1027093"/>
              <a:chOff x="257271" y="0"/>
              <a:chExt cx="1261307" cy="1027092"/>
            </a:xfrm>
          </p:grpSpPr>
          <p:sp>
            <p:nvSpPr>
              <p:cNvPr id="131" name="Shape 3392"/>
              <p:cNvSpPr/>
              <p:nvPr/>
            </p:nvSpPr>
            <p:spPr>
              <a:xfrm>
                <a:off x="257271" y="676271"/>
                <a:ext cx="1261307" cy="350821"/>
              </a:xfrm>
              <a:prstGeom prst="rect">
                <a:avLst/>
              </a:prstGeom>
              <a:noFill/>
              <a:ln w="12700" cap="flat">
                <a:noFill/>
                <a:miter lim="400000"/>
              </a:ln>
              <a:effectLst/>
            </p:spPr>
            <p:txBody>
              <a:bodyPr wrap="square" lIns="0" tIns="0" rIns="0" bIns="0" numCol="1" anchor="t">
                <a:spAutoFit/>
              </a:bodyPr>
              <a:lstStyle>
                <a:lvl1pPr>
                  <a:lnSpc>
                    <a:spcPct val="120000"/>
                  </a:lnSpc>
                  <a:defRPr sz="2000">
                    <a:latin typeface="Roboto Light"/>
                    <a:ea typeface="Roboto Light"/>
                    <a:cs typeface="Roboto Light"/>
                    <a:sym typeface="Roboto Light"/>
                  </a:defRPr>
                </a:lvl1pPr>
              </a:lstStyle>
              <a:p>
                <a:pPr lvl="0">
                  <a:defRPr sz="1800"/>
                </a:pPr>
                <a:r>
                  <a:rPr lang="zh-CN" altLang="en-US" sz="1100" dirty="0">
                    <a:latin typeface="Arial" panose="020B0604020202020204" pitchFamily="34" charset="0"/>
                    <a:ea typeface="微软雅黑" panose="020B0503020204020204" pitchFamily="34" charset="-122"/>
                    <a:sym typeface="Arial" panose="020B0604020202020204" pitchFamily="34" charset="0"/>
                  </a:rPr>
                  <a:t>发送视频</a:t>
                </a:r>
                <a:endParaRPr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132" name="Shape 3393"/>
              <p:cNvSpPr/>
              <p:nvPr/>
            </p:nvSpPr>
            <p:spPr>
              <a:xfrm>
                <a:off x="578621" y="0"/>
                <a:ext cx="595608" cy="597137"/>
              </a:xfrm>
              <a:custGeom>
                <a:avLst/>
                <a:gdLst/>
                <a:ahLst/>
                <a:cxnLst>
                  <a:cxn ang="0">
                    <a:pos x="wd2" y="hd2"/>
                  </a:cxn>
                  <a:cxn ang="5400000">
                    <a:pos x="wd2" y="hd2"/>
                  </a:cxn>
                  <a:cxn ang="10800000">
                    <a:pos x="wd2" y="hd2"/>
                  </a:cxn>
                  <a:cxn ang="16200000">
                    <a:pos x="wd2" y="hd2"/>
                  </a:cxn>
                </a:cxnLst>
                <a:rect l="0" t="0" r="r" b="b"/>
                <a:pathLst>
                  <a:path w="21600" h="21600" extrusionOk="0">
                    <a:moveTo>
                      <a:pt x="20454" y="15633"/>
                    </a:moveTo>
                    <a:lnTo>
                      <a:pt x="19278" y="15633"/>
                    </a:lnTo>
                    <a:lnTo>
                      <a:pt x="19278" y="2891"/>
                    </a:lnTo>
                    <a:cubicBezTo>
                      <a:pt x="19278" y="2576"/>
                      <a:pt x="19018" y="2321"/>
                      <a:pt x="18707" y="2321"/>
                    </a:cubicBezTo>
                    <a:lnTo>
                      <a:pt x="5927" y="2321"/>
                    </a:lnTo>
                    <a:lnTo>
                      <a:pt x="5927" y="1144"/>
                    </a:lnTo>
                    <a:lnTo>
                      <a:pt x="20454" y="1144"/>
                    </a:lnTo>
                    <a:cubicBezTo>
                      <a:pt x="20454" y="1144"/>
                      <a:pt x="20454" y="15633"/>
                      <a:pt x="20454" y="15633"/>
                    </a:cubicBezTo>
                    <a:close/>
                    <a:moveTo>
                      <a:pt x="18132" y="17953"/>
                    </a:moveTo>
                    <a:lnTo>
                      <a:pt x="16819" y="17953"/>
                    </a:lnTo>
                    <a:lnTo>
                      <a:pt x="16819" y="5398"/>
                    </a:lnTo>
                    <a:cubicBezTo>
                      <a:pt x="16819" y="5079"/>
                      <a:pt x="16559" y="4823"/>
                      <a:pt x="16248" y="4823"/>
                    </a:cubicBezTo>
                    <a:lnTo>
                      <a:pt x="3605" y="4823"/>
                    </a:lnTo>
                    <a:lnTo>
                      <a:pt x="3605" y="3459"/>
                    </a:lnTo>
                    <a:lnTo>
                      <a:pt x="18132" y="3459"/>
                    </a:lnTo>
                    <a:cubicBezTo>
                      <a:pt x="18132" y="3459"/>
                      <a:pt x="18132" y="17953"/>
                      <a:pt x="18132" y="17953"/>
                    </a:cubicBezTo>
                    <a:close/>
                    <a:moveTo>
                      <a:pt x="15673" y="20457"/>
                    </a:moveTo>
                    <a:lnTo>
                      <a:pt x="1146" y="20457"/>
                    </a:lnTo>
                    <a:lnTo>
                      <a:pt x="1146" y="5967"/>
                    </a:lnTo>
                    <a:lnTo>
                      <a:pt x="15673" y="5967"/>
                    </a:lnTo>
                    <a:cubicBezTo>
                      <a:pt x="15673" y="5967"/>
                      <a:pt x="15673" y="20457"/>
                      <a:pt x="15673" y="20457"/>
                    </a:cubicBezTo>
                    <a:close/>
                    <a:moveTo>
                      <a:pt x="21029" y="0"/>
                    </a:moveTo>
                    <a:lnTo>
                      <a:pt x="5357" y="0"/>
                    </a:lnTo>
                    <a:cubicBezTo>
                      <a:pt x="5041" y="0"/>
                      <a:pt x="4785" y="254"/>
                      <a:pt x="4785" y="569"/>
                    </a:cubicBezTo>
                    <a:lnTo>
                      <a:pt x="4785" y="2317"/>
                    </a:lnTo>
                    <a:lnTo>
                      <a:pt x="3030" y="2317"/>
                    </a:lnTo>
                    <a:cubicBezTo>
                      <a:pt x="2719" y="2317"/>
                      <a:pt x="2459" y="2571"/>
                      <a:pt x="2459" y="2891"/>
                    </a:cubicBezTo>
                    <a:lnTo>
                      <a:pt x="2459" y="4823"/>
                    </a:lnTo>
                    <a:lnTo>
                      <a:pt x="571" y="4823"/>
                    </a:lnTo>
                    <a:cubicBezTo>
                      <a:pt x="256" y="4823"/>
                      <a:pt x="0" y="5079"/>
                      <a:pt x="0" y="5398"/>
                    </a:cubicBezTo>
                    <a:lnTo>
                      <a:pt x="0" y="21031"/>
                    </a:lnTo>
                    <a:cubicBezTo>
                      <a:pt x="0" y="21345"/>
                      <a:pt x="256" y="21600"/>
                      <a:pt x="571" y="21600"/>
                    </a:cubicBezTo>
                    <a:lnTo>
                      <a:pt x="16248" y="21600"/>
                    </a:lnTo>
                    <a:cubicBezTo>
                      <a:pt x="16559" y="21600"/>
                      <a:pt x="16819" y="21345"/>
                      <a:pt x="16819" y="21031"/>
                    </a:cubicBezTo>
                    <a:lnTo>
                      <a:pt x="16819" y="19093"/>
                    </a:lnTo>
                    <a:lnTo>
                      <a:pt x="18707" y="19093"/>
                    </a:lnTo>
                    <a:cubicBezTo>
                      <a:pt x="19018" y="19093"/>
                      <a:pt x="19278" y="18837"/>
                      <a:pt x="19278" y="18523"/>
                    </a:cubicBezTo>
                    <a:lnTo>
                      <a:pt x="19278" y="16776"/>
                    </a:lnTo>
                    <a:lnTo>
                      <a:pt x="21029" y="16776"/>
                    </a:lnTo>
                    <a:cubicBezTo>
                      <a:pt x="21344" y="16776"/>
                      <a:pt x="21600" y="16521"/>
                      <a:pt x="21600" y="16207"/>
                    </a:cubicBezTo>
                    <a:lnTo>
                      <a:pt x="21600" y="569"/>
                    </a:lnTo>
                    <a:cubicBezTo>
                      <a:pt x="21600" y="254"/>
                      <a:pt x="21344" y="0"/>
                      <a:pt x="21029" y="0"/>
                    </a:cubicBezTo>
                    <a:cubicBezTo>
                      <a:pt x="21029" y="0"/>
                      <a:pt x="21029" y="0"/>
                      <a:pt x="21029" y="0"/>
                    </a:cubicBezTo>
                    <a:close/>
                    <a:moveTo>
                      <a:pt x="7266" y="10826"/>
                    </a:moveTo>
                    <a:cubicBezTo>
                      <a:pt x="7266" y="10731"/>
                      <a:pt x="7317" y="10647"/>
                      <a:pt x="7398" y="10605"/>
                    </a:cubicBezTo>
                    <a:cubicBezTo>
                      <a:pt x="7483" y="10558"/>
                      <a:pt x="7581" y="10566"/>
                      <a:pt x="7662" y="10623"/>
                    </a:cubicBezTo>
                    <a:lnTo>
                      <a:pt x="10815" y="12776"/>
                    </a:lnTo>
                    <a:cubicBezTo>
                      <a:pt x="10879" y="12824"/>
                      <a:pt x="10922" y="12900"/>
                      <a:pt x="10922" y="12985"/>
                    </a:cubicBezTo>
                    <a:cubicBezTo>
                      <a:pt x="10922" y="13066"/>
                      <a:pt x="10879" y="13146"/>
                      <a:pt x="10815" y="13193"/>
                    </a:cubicBezTo>
                    <a:lnTo>
                      <a:pt x="7662" y="15348"/>
                    </a:lnTo>
                    <a:cubicBezTo>
                      <a:pt x="7615" y="15378"/>
                      <a:pt x="7568" y="15390"/>
                      <a:pt x="7517" y="15390"/>
                    </a:cubicBezTo>
                    <a:cubicBezTo>
                      <a:pt x="7479" y="15390"/>
                      <a:pt x="7436" y="15382"/>
                      <a:pt x="7398" y="15361"/>
                    </a:cubicBezTo>
                    <a:cubicBezTo>
                      <a:pt x="7317" y="15318"/>
                      <a:pt x="7266" y="15233"/>
                      <a:pt x="7266" y="15140"/>
                    </a:cubicBezTo>
                    <a:cubicBezTo>
                      <a:pt x="7266" y="15140"/>
                      <a:pt x="7266" y="10826"/>
                      <a:pt x="7266" y="10826"/>
                    </a:cubicBezTo>
                    <a:close/>
                    <a:moveTo>
                      <a:pt x="8408" y="17830"/>
                    </a:moveTo>
                    <a:cubicBezTo>
                      <a:pt x="11096" y="17830"/>
                      <a:pt x="13274" y="15662"/>
                      <a:pt x="13274" y="12981"/>
                    </a:cubicBezTo>
                    <a:cubicBezTo>
                      <a:pt x="13274" y="10304"/>
                      <a:pt x="11096" y="8130"/>
                      <a:pt x="8408" y="8130"/>
                    </a:cubicBezTo>
                    <a:cubicBezTo>
                      <a:pt x="5727" y="8130"/>
                      <a:pt x="3550" y="10304"/>
                      <a:pt x="3550" y="12981"/>
                    </a:cubicBezTo>
                    <a:cubicBezTo>
                      <a:pt x="3546" y="15662"/>
                      <a:pt x="5727" y="17830"/>
                      <a:pt x="8408" y="17830"/>
                    </a:cubicBezTo>
                    <a:cubicBezTo>
                      <a:pt x="8408" y="17830"/>
                      <a:pt x="8408" y="17830"/>
                      <a:pt x="8408" y="17830"/>
                    </a:cubicBezTo>
                    <a:close/>
                  </a:path>
                </a:pathLst>
              </a:custGeom>
              <a:solidFill>
                <a:srgbClr val="00B0F0"/>
              </a:solidFill>
              <a:ln w="12700" cap="flat">
                <a:noFill/>
                <a:miter lim="400000"/>
              </a:ln>
              <a:effectLst/>
            </p:spPr>
            <p:txBody>
              <a:bodyPr wrap="square" lIns="38100" tIns="38100" rIns="38100" bIns="38100" numCol="1" anchor="ctr">
                <a:noAutofit/>
              </a:bodyPr>
              <a:lstStyle/>
              <a:p>
                <a:pPr defTabSz="2476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2" name="组合 11"/>
          <p:cNvGrpSpPr/>
          <p:nvPr/>
        </p:nvGrpSpPr>
        <p:grpSpPr>
          <a:xfrm>
            <a:off x="7533131" y="3838211"/>
            <a:ext cx="1136738" cy="1053553"/>
            <a:chOff x="13283065" y="6628795"/>
            <a:chExt cx="2004394" cy="1819544"/>
          </a:xfrm>
        </p:grpSpPr>
        <p:sp>
          <p:nvSpPr>
            <p:cNvPr id="93" name="Shape 3365"/>
            <p:cNvSpPr/>
            <p:nvPr/>
          </p:nvSpPr>
          <p:spPr>
            <a:xfrm>
              <a:off x="13283065" y="6628795"/>
              <a:ext cx="1819544" cy="18195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00B050"/>
              </a:solidFill>
              <a:miter lim="400000"/>
            </a:ln>
          </p:spPr>
          <p:txBody>
            <a:bodyPr lIns="0" tIns="0" rIns="0" bIns="0" anchor="ct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111" name="Group 3403"/>
            <p:cNvGrpSpPr/>
            <p:nvPr/>
          </p:nvGrpSpPr>
          <p:grpSpPr>
            <a:xfrm>
              <a:off x="13677822" y="7088237"/>
              <a:ext cx="1609637" cy="1016067"/>
              <a:chOff x="295818" y="0"/>
              <a:chExt cx="1609635" cy="1016066"/>
            </a:xfrm>
          </p:grpSpPr>
          <p:sp>
            <p:nvSpPr>
              <p:cNvPr id="129" name="Shape 3401"/>
              <p:cNvSpPr/>
              <p:nvPr/>
            </p:nvSpPr>
            <p:spPr>
              <a:xfrm>
                <a:off x="295818" y="665245"/>
                <a:ext cx="1609635" cy="350821"/>
              </a:xfrm>
              <a:prstGeom prst="rect">
                <a:avLst/>
              </a:prstGeom>
              <a:noFill/>
              <a:ln w="12700" cap="flat">
                <a:noFill/>
                <a:miter lim="400000"/>
              </a:ln>
              <a:effectLst/>
            </p:spPr>
            <p:txBody>
              <a:bodyPr wrap="square" lIns="0" tIns="0" rIns="0" bIns="0" numCol="1" anchor="t">
                <a:spAutoFit/>
              </a:bodyPr>
              <a:lstStyle>
                <a:lvl1pPr>
                  <a:lnSpc>
                    <a:spcPct val="120000"/>
                  </a:lnSpc>
                  <a:defRPr sz="2000">
                    <a:latin typeface="Roboto Light"/>
                    <a:ea typeface="Roboto Light"/>
                    <a:cs typeface="Roboto Light"/>
                    <a:sym typeface="Roboto Light"/>
                  </a:defRPr>
                </a:lvl1pPr>
              </a:lstStyle>
              <a:p>
                <a:pPr lvl="0">
                  <a:defRPr sz="1800"/>
                </a:pPr>
                <a:r>
                  <a:rPr lang="zh-CN" altLang="en-US" sz="1100" dirty="0">
                    <a:latin typeface="Arial" panose="020B0604020202020204" pitchFamily="34" charset="0"/>
                    <a:ea typeface="微软雅黑" panose="020B0503020204020204" pitchFamily="34" charset="-122"/>
                    <a:sym typeface="Arial" panose="020B0604020202020204" pitchFamily="34" charset="0"/>
                  </a:rPr>
                  <a:t>传播图片</a:t>
                </a:r>
                <a:endParaRPr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130" name="Shape 3402"/>
              <p:cNvSpPr/>
              <p:nvPr/>
            </p:nvSpPr>
            <p:spPr>
              <a:xfrm>
                <a:off x="468916" y="0"/>
                <a:ext cx="671802" cy="558786"/>
              </a:xfrm>
              <a:custGeom>
                <a:avLst/>
                <a:gdLst/>
                <a:ahLst/>
                <a:cxnLst>
                  <a:cxn ang="0">
                    <a:pos x="wd2" y="hd2"/>
                  </a:cxn>
                  <a:cxn ang="5400000">
                    <a:pos x="wd2" y="hd2"/>
                  </a:cxn>
                  <a:cxn ang="10800000">
                    <a:pos x="wd2" y="hd2"/>
                  </a:cxn>
                  <a:cxn ang="16200000">
                    <a:pos x="wd2" y="hd2"/>
                  </a:cxn>
                </a:cxnLst>
                <a:rect l="0" t="0" r="r" b="b"/>
                <a:pathLst>
                  <a:path w="21600" h="21600" extrusionOk="0">
                    <a:moveTo>
                      <a:pt x="7178" y="0"/>
                    </a:moveTo>
                    <a:cubicBezTo>
                      <a:pt x="6750" y="0"/>
                      <a:pt x="6381" y="360"/>
                      <a:pt x="6293" y="865"/>
                    </a:cubicBezTo>
                    <a:lnTo>
                      <a:pt x="5926" y="2981"/>
                    </a:lnTo>
                    <a:lnTo>
                      <a:pt x="2270" y="2981"/>
                    </a:lnTo>
                    <a:cubicBezTo>
                      <a:pt x="997" y="2981"/>
                      <a:pt x="0" y="3960"/>
                      <a:pt x="0" y="5206"/>
                    </a:cubicBezTo>
                    <a:lnTo>
                      <a:pt x="0" y="19375"/>
                    </a:lnTo>
                    <a:cubicBezTo>
                      <a:pt x="0" y="20622"/>
                      <a:pt x="995" y="21600"/>
                      <a:pt x="2270" y="21600"/>
                    </a:cubicBezTo>
                    <a:lnTo>
                      <a:pt x="19330" y="21600"/>
                    </a:lnTo>
                    <a:cubicBezTo>
                      <a:pt x="20603" y="21600"/>
                      <a:pt x="21600" y="20622"/>
                      <a:pt x="21600" y="19375"/>
                    </a:cubicBezTo>
                    <a:lnTo>
                      <a:pt x="21600" y="5206"/>
                    </a:lnTo>
                    <a:cubicBezTo>
                      <a:pt x="21600" y="3960"/>
                      <a:pt x="20605" y="2981"/>
                      <a:pt x="19330" y="2981"/>
                    </a:cubicBezTo>
                    <a:lnTo>
                      <a:pt x="15674" y="2981"/>
                    </a:lnTo>
                    <a:lnTo>
                      <a:pt x="15307" y="865"/>
                    </a:lnTo>
                    <a:cubicBezTo>
                      <a:pt x="15219" y="360"/>
                      <a:pt x="14851" y="0"/>
                      <a:pt x="14422" y="0"/>
                    </a:cubicBezTo>
                    <a:lnTo>
                      <a:pt x="7178" y="0"/>
                    </a:lnTo>
                    <a:close/>
                    <a:moveTo>
                      <a:pt x="7912" y="2180"/>
                    </a:moveTo>
                    <a:lnTo>
                      <a:pt x="13688" y="2180"/>
                    </a:lnTo>
                    <a:lnTo>
                      <a:pt x="14055" y="4288"/>
                    </a:lnTo>
                    <a:cubicBezTo>
                      <a:pt x="14145" y="4791"/>
                      <a:pt x="14513" y="5152"/>
                      <a:pt x="14939" y="5152"/>
                    </a:cubicBezTo>
                    <a:lnTo>
                      <a:pt x="19330" y="5152"/>
                    </a:lnTo>
                    <a:cubicBezTo>
                      <a:pt x="19570" y="5152"/>
                      <a:pt x="19730" y="5247"/>
                      <a:pt x="19794" y="5305"/>
                    </a:cubicBezTo>
                    <a:lnTo>
                      <a:pt x="19794" y="19276"/>
                    </a:lnTo>
                    <a:cubicBezTo>
                      <a:pt x="19730" y="19334"/>
                      <a:pt x="19570" y="19429"/>
                      <a:pt x="19330" y="19429"/>
                    </a:cubicBezTo>
                    <a:lnTo>
                      <a:pt x="2270" y="19429"/>
                    </a:lnTo>
                    <a:cubicBezTo>
                      <a:pt x="2031" y="19429"/>
                      <a:pt x="1871" y="19337"/>
                      <a:pt x="1806" y="19276"/>
                    </a:cubicBezTo>
                    <a:cubicBezTo>
                      <a:pt x="1806" y="19276"/>
                      <a:pt x="1806" y="5305"/>
                      <a:pt x="1806" y="5305"/>
                    </a:cubicBezTo>
                    <a:cubicBezTo>
                      <a:pt x="1871" y="5247"/>
                      <a:pt x="2031" y="5152"/>
                      <a:pt x="2270" y="5152"/>
                    </a:cubicBezTo>
                    <a:lnTo>
                      <a:pt x="6653" y="5152"/>
                    </a:lnTo>
                    <a:cubicBezTo>
                      <a:pt x="7081" y="5152"/>
                      <a:pt x="7449" y="4791"/>
                      <a:pt x="7537" y="4288"/>
                    </a:cubicBezTo>
                    <a:lnTo>
                      <a:pt x="7912" y="2180"/>
                    </a:lnTo>
                    <a:close/>
                    <a:moveTo>
                      <a:pt x="10834" y="6918"/>
                    </a:moveTo>
                    <a:cubicBezTo>
                      <a:pt x="8425" y="6918"/>
                      <a:pt x="6473" y="9273"/>
                      <a:pt x="6473" y="12169"/>
                    </a:cubicBezTo>
                    <a:cubicBezTo>
                      <a:pt x="6473" y="15062"/>
                      <a:pt x="8425" y="17421"/>
                      <a:pt x="10834" y="17421"/>
                    </a:cubicBezTo>
                    <a:cubicBezTo>
                      <a:pt x="13240" y="17421"/>
                      <a:pt x="15202" y="15062"/>
                      <a:pt x="15202" y="12169"/>
                    </a:cubicBezTo>
                    <a:cubicBezTo>
                      <a:pt x="15202" y="9273"/>
                      <a:pt x="13240" y="6918"/>
                      <a:pt x="10834" y="6918"/>
                    </a:cubicBezTo>
                    <a:close/>
                    <a:moveTo>
                      <a:pt x="10834" y="9098"/>
                    </a:moveTo>
                    <a:cubicBezTo>
                      <a:pt x="12245" y="9098"/>
                      <a:pt x="13396" y="10475"/>
                      <a:pt x="13396" y="12169"/>
                    </a:cubicBezTo>
                    <a:cubicBezTo>
                      <a:pt x="13396" y="13866"/>
                      <a:pt x="12245" y="15250"/>
                      <a:pt x="10834" y="15250"/>
                    </a:cubicBezTo>
                    <a:cubicBezTo>
                      <a:pt x="9422" y="15250"/>
                      <a:pt x="8271" y="13866"/>
                      <a:pt x="8271" y="12169"/>
                    </a:cubicBezTo>
                    <a:cubicBezTo>
                      <a:pt x="8271" y="10475"/>
                      <a:pt x="9422" y="9098"/>
                      <a:pt x="10834" y="9098"/>
                    </a:cubicBezTo>
                    <a:close/>
                  </a:path>
                </a:pathLst>
              </a:custGeom>
              <a:solidFill>
                <a:srgbClr val="00B050"/>
              </a:solidFill>
              <a:ln w="12700" cap="flat">
                <a:noFill/>
                <a:miter lim="400000"/>
              </a:ln>
              <a:effectLst/>
            </p:spPr>
            <p:txBody>
              <a:bodyPr wrap="square" lIns="38100" tIns="38100" rIns="38100" bIns="38100" numCol="1" anchor="ctr">
                <a:noAutofit/>
              </a:bodyPr>
              <a:lstStyle/>
              <a:p>
                <a:pPr defTabSz="2476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1" name="组合 10"/>
          <p:cNvGrpSpPr/>
          <p:nvPr/>
        </p:nvGrpSpPr>
        <p:grpSpPr>
          <a:xfrm>
            <a:off x="5879259" y="5594982"/>
            <a:ext cx="1031905" cy="1053553"/>
            <a:chOff x="10366812" y="9662835"/>
            <a:chExt cx="1819544" cy="1819544"/>
          </a:xfrm>
        </p:grpSpPr>
        <p:sp>
          <p:nvSpPr>
            <p:cNvPr id="98" name="Shape 3370"/>
            <p:cNvSpPr/>
            <p:nvPr/>
          </p:nvSpPr>
          <p:spPr>
            <a:xfrm>
              <a:off x="10366812" y="9662835"/>
              <a:ext cx="1819544" cy="18195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FF6600"/>
              </a:solidFill>
              <a:miter lim="400000"/>
            </a:ln>
          </p:spPr>
          <p:txBody>
            <a:bodyPr lIns="0" tIns="0" rIns="0" bIns="0" anchor="ctr"/>
            <a:lstStyle/>
            <a:p>
              <a:endParaRPr sz="1700">
                <a:latin typeface="Arial" panose="020B0604020202020204" pitchFamily="34" charset="0"/>
                <a:ea typeface="微软雅黑" panose="020B0503020204020204" pitchFamily="34" charset="-122"/>
                <a:sym typeface="Arial" panose="020B0604020202020204" pitchFamily="34" charset="0"/>
              </a:endParaRPr>
            </a:p>
          </p:txBody>
        </p:sp>
        <p:sp>
          <p:nvSpPr>
            <p:cNvPr id="110" name="Shape 3398"/>
            <p:cNvSpPr/>
            <p:nvPr/>
          </p:nvSpPr>
          <p:spPr>
            <a:xfrm>
              <a:off x="10884679" y="10805398"/>
              <a:ext cx="1073743" cy="350822"/>
            </a:xfrm>
            <a:prstGeom prst="rect">
              <a:avLst/>
            </a:prstGeom>
            <a:noFill/>
            <a:ln w="12700" cap="flat">
              <a:noFill/>
              <a:miter lim="400000"/>
            </a:ln>
            <a:effectLst/>
          </p:spPr>
          <p:txBody>
            <a:bodyPr wrap="square" lIns="0" tIns="0" rIns="0" bIns="0" numCol="1" anchor="t">
              <a:spAutoFit/>
            </a:bodyPr>
            <a:lstStyle>
              <a:lvl1pPr>
                <a:lnSpc>
                  <a:spcPct val="120000"/>
                </a:lnSpc>
                <a:defRPr sz="2000">
                  <a:latin typeface="Roboto Light"/>
                  <a:ea typeface="Roboto Light"/>
                  <a:cs typeface="Roboto Light"/>
                  <a:sym typeface="Roboto Light"/>
                </a:defRPr>
              </a:lvl1pPr>
            </a:lstStyle>
            <a:p>
              <a:pPr lvl="0">
                <a:defRPr sz="1800"/>
              </a:pPr>
              <a:r>
                <a:rPr lang="zh-CN" altLang="en-US" sz="1100" dirty="0">
                  <a:latin typeface="Arial" panose="020B0604020202020204" pitchFamily="34" charset="0"/>
                  <a:ea typeface="微软雅黑" panose="020B0503020204020204" pitchFamily="34" charset="-122"/>
                  <a:sym typeface="Arial" panose="020B0604020202020204" pitchFamily="34" charset="0"/>
                </a:rPr>
                <a:t>粉丝圈</a:t>
              </a:r>
              <a:endParaRPr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113" name="Shape 3405"/>
            <p:cNvSpPr/>
            <p:nvPr/>
          </p:nvSpPr>
          <p:spPr>
            <a:xfrm>
              <a:off x="11050526" y="10119127"/>
              <a:ext cx="556799" cy="5587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4134"/>
                  </a:lnTo>
                  <a:cubicBezTo>
                    <a:pt x="9623" y="4134"/>
                    <a:pt x="17451" y="11945"/>
                    <a:pt x="17451" y="21540"/>
                  </a:cubicBezTo>
                  <a:lnTo>
                    <a:pt x="21600" y="21540"/>
                  </a:lnTo>
                  <a:cubicBezTo>
                    <a:pt x="21600" y="9664"/>
                    <a:pt x="11912" y="0"/>
                    <a:pt x="0" y="0"/>
                  </a:cubicBezTo>
                  <a:close/>
                  <a:moveTo>
                    <a:pt x="0" y="7379"/>
                  </a:moveTo>
                  <a:lnTo>
                    <a:pt x="0" y="11513"/>
                  </a:lnTo>
                  <a:cubicBezTo>
                    <a:pt x="2698" y="11513"/>
                    <a:pt x="5234" y="12562"/>
                    <a:pt x="7140" y="14468"/>
                  </a:cubicBezTo>
                  <a:cubicBezTo>
                    <a:pt x="9053" y="16366"/>
                    <a:pt x="10097" y="18899"/>
                    <a:pt x="10097" y="21600"/>
                  </a:cubicBezTo>
                  <a:lnTo>
                    <a:pt x="14263" y="21600"/>
                  </a:lnTo>
                  <a:cubicBezTo>
                    <a:pt x="14263" y="13761"/>
                    <a:pt x="7869" y="7379"/>
                    <a:pt x="0" y="7379"/>
                  </a:cubicBezTo>
                  <a:close/>
                  <a:moveTo>
                    <a:pt x="2871" y="15852"/>
                  </a:moveTo>
                  <a:cubicBezTo>
                    <a:pt x="1288" y="15852"/>
                    <a:pt x="0" y="17143"/>
                    <a:pt x="0" y="18713"/>
                  </a:cubicBezTo>
                  <a:cubicBezTo>
                    <a:pt x="0" y="20298"/>
                    <a:pt x="1288" y="21574"/>
                    <a:pt x="2871" y="21574"/>
                  </a:cubicBezTo>
                  <a:cubicBezTo>
                    <a:pt x="4467" y="21574"/>
                    <a:pt x="5751" y="20298"/>
                    <a:pt x="5751" y="18713"/>
                  </a:cubicBezTo>
                  <a:cubicBezTo>
                    <a:pt x="5751" y="17143"/>
                    <a:pt x="4467" y="15852"/>
                    <a:pt x="2871" y="15852"/>
                  </a:cubicBezTo>
                  <a:close/>
                </a:path>
              </a:pathLst>
            </a:custGeom>
            <a:solidFill>
              <a:srgbClr val="FF6600"/>
            </a:solidFill>
            <a:ln w="12700" cap="flat">
              <a:noFill/>
              <a:miter lim="400000"/>
            </a:ln>
            <a:effectLst/>
          </p:spPr>
          <p:txBody>
            <a:bodyPr wrap="square" lIns="38100" tIns="38100" rIns="38100" bIns="38100" numCol="1" anchor="ctr">
              <a:noAutofit/>
            </a:bodyPr>
            <a:lstStyle/>
            <a:p>
              <a:pPr defTabSz="2476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组合 14"/>
          <p:cNvGrpSpPr/>
          <p:nvPr/>
        </p:nvGrpSpPr>
        <p:grpSpPr>
          <a:xfrm>
            <a:off x="9210579" y="3665524"/>
            <a:ext cx="1370181" cy="1398926"/>
            <a:chOff x="16240882" y="6330556"/>
            <a:chExt cx="2416022" cy="2416022"/>
          </a:xfrm>
        </p:grpSpPr>
        <p:sp>
          <p:nvSpPr>
            <p:cNvPr id="79" name="Shape 3347"/>
            <p:cNvSpPr/>
            <p:nvPr/>
          </p:nvSpPr>
          <p:spPr>
            <a:xfrm>
              <a:off x="16480410" y="6574187"/>
              <a:ext cx="1928760" cy="19287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a:miter lim="400000"/>
            </a:ln>
          </p:spPr>
          <p:txBody>
            <a:bodyPr lIns="0" tIns="0" rIns="0" bIns="0" anchor="ct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94" name="Shape 3366"/>
            <p:cNvSpPr/>
            <p:nvPr/>
          </p:nvSpPr>
          <p:spPr>
            <a:xfrm>
              <a:off x="16240882" y="6330556"/>
              <a:ext cx="2416022" cy="24160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chemeClr val="accent4"/>
              </a:solidFill>
              <a:miter lim="400000"/>
            </a:ln>
          </p:spPr>
          <p:txBody>
            <a:bodyPr lIns="0" tIns="0" rIns="0" bIns="0" anchor="ct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114" name="Group 3409"/>
            <p:cNvGrpSpPr/>
            <p:nvPr/>
          </p:nvGrpSpPr>
          <p:grpSpPr>
            <a:xfrm>
              <a:off x="16917671" y="6927190"/>
              <a:ext cx="1151265" cy="1082977"/>
              <a:chOff x="277699" y="0"/>
              <a:chExt cx="1151264" cy="1082975"/>
            </a:xfrm>
          </p:grpSpPr>
          <p:sp>
            <p:nvSpPr>
              <p:cNvPr id="127" name="Shape 3407"/>
              <p:cNvSpPr/>
              <p:nvPr/>
            </p:nvSpPr>
            <p:spPr>
              <a:xfrm>
                <a:off x="277699" y="762386"/>
                <a:ext cx="1151264" cy="320589"/>
              </a:xfrm>
              <a:prstGeom prst="rect">
                <a:avLst/>
              </a:prstGeom>
              <a:noFill/>
              <a:ln w="12700" cap="flat">
                <a:noFill/>
                <a:miter lim="400000"/>
              </a:ln>
              <a:effectLst/>
            </p:spPr>
            <p:txBody>
              <a:bodyPr wrap="square" lIns="0" tIns="0" rIns="0" bIns="0" numCol="1" anchor="t">
                <a:spAutoFit/>
              </a:bodyPr>
              <a:lstStyle>
                <a:lvl1pPr>
                  <a:lnSpc>
                    <a:spcPct val="120000"/>
                  </a:lnSpc>
                  <a:defRPr sz="2000">
                    <a:solidFill>
                      <a:srgbClr val="FFFFFF"/>
                    </a:solidFill>
                    <a:latin typeface="Roboto Regular"/>
                    <a:ea typeface="Roboto Regular"/>
                    <a:cs typeface="Roboto Regular"/>
                    <a:sym typeface="Roboto Regular"/>
                  </a:defRPr>
                </a:lvl1pPr>
              </a:lstStyle>
              <a:p>
                <a:pPr lvl="0">
                  <a:defRPr sz="1800">
                    <a:solidFill>
                      <a:srgbClr val="000000"/>
                    </a:solidFill>
                  </a:defRPr>
                </a:pPr>
                <a:r>
                  <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rPr>
                  <a:t>分享传播</a:t>
                </a:r>
                <a:endParaRPr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8" name="Shape 3408"/>
              <p:cNvSpPr/>
              <p:nvPr/>
            </p:nvSpPr>
            <p:spPr>
              <a:xfrm>
                <a:off x="324358" y="0"/>
                <a:ext cx="919823" cy="660853"/>
              </a:xfrm>
              <a:custGeom>
                <a:avLst/>
                <a:gdLst/>
                <a:ahLst/>
                <a:cxnLst>
                  <a:cxn ang="0">
                    <a:pos x="wd2" y="hd2"/>
                  </a:cxn>
                  <a:cxn ang="5400000">
                    <a:pos x="wd2" y="hd2"/>
                  </a:cxn>
                  <a:cxn ang="10800000">
                    <a:pos x="wd2" y="hd2"/>
                  </a:cxn>
                  <a:cxn ang="16200000">
                    <a:pos x="wd2" y="hd2"/>
                  </a:cxn>
                </a:cxnLst>
                <a:rect l="0" t="0" r="r" b="b"/>
                <a:pathLst>
                  <a:path w="20942" h="21600" extrusionOk="0">
                    <a:moveTo>
                      <a:pt x="10553" y="0"/>
                    </a:moveTo>
                    <a:cubicBezTo>
                      <a:pt x="9652" y="0"/>
                      <a:pt x="8808" y="510"/>
                      <a:pt x="8170" y="1424"/>
                    </a:cubicBezTo>
                    <a:cubicBezTo>
                      <a:pt x="7533" y="2339"/>
                      <a:pt x="7183" y="3552"/>
                      <a:pt x="7183" y="4845"/>
                    </a:cubicBezTo>
                    <a:cubicBezTo>
                      <a:pt x="7183" y="5893"/>
                      <a:pt x="7420" y="6881"/>
                      <a:pt x="7846" y="7708"/>
                    </a:cubicBezTo>
                    <a:lnTo>
                      <a:pt x="5259" y="12747"/>
                    </a:lnTo>
                    <a:cubicBezTo>
                      <a:pt x="4706" y="12208"/>
                      <a:pt x="4057" y="11909"/>
                      <a:pt x="3374" y="11909"/>
                    </a:cubicBezTo>
                    <a:cubicBezTo>
                      <a:pt x="2473" y="11909"/>
                      <a:pt x="1624" y="12418"/>
                      <a:pt x="986" y="13334"/>
                    </a:cubicBezTo>
                    <a:cubicBezTo>
                      <a:pt x="-329" y="15221"/>
                      <a:pt x="-329" y="18295"/>
                      <a:pt x="986" y="20183"/>
                    </a:cubicBezTo>
                    <a:cubicBezTo>
                      <a:pt x="1624" y="21098"/>
                      <a:pt x="2473" y="21600"/>
                      <a:pt x="3374" y="21600"/>
                    </a:cubicBezTo>
                    <a:cubicBezTo>
                      <a:pt x="4275" y="21600"/>
                      <a:pt x="5120" y="21098"/>
                      <a:pt x="5757" y="20183"/>
                    </a:cubicBezTo>
                    <a:cubicBezTo>
                      <a:pt x="6927" y="18504"/>
                      <a:pt x="7052" y="15893"/>
                      <a:pt x="6141" y="14006"/>
                    </a:cubicBezTo>
                    <a:lnTo>
                      <a:pt x="8749" y="8925"/>
                    </a:lnTo>
                    <a:cubicBezTo>
                      <a:pt x="9284" y="9415"/>
                      <a:pt x="9903" y="9691"/>
                      <a:pt x="10553" y="9691"/>
                    </a:cubicBezTo>
                    <a:cubicBezTo>
                      <a:pt x="11177" y="9691"/>
                      <a:pt x="11768" y="9427"/>
                      <a:pt x="12288" y="8975"/>
                    </a:cubicBezTo>
                    <a:lnTo>
                      <a:pt x="14841" y="13942"/>
                    </a:lnTo>
                    <a:cubicBezTo>
                      <a:pt x="13895" y="15833"/>
                      <a:pt x="14002" y="18484"/>
                      <a:pt x="15185" y="20183"/>
                    </a:cubicBezTo>
                    <a:cubicBezTo>
                      <a:pt x="15822" y="21098"/>
                      <a:pt x="16672" y="21600"/>
                      <a:pt x="17573" y="21600"/>
                    </a:cubicBezTo>
                    <a:cubicBezTo>
                      <a:pt x="18474" y="21600"/>
                      <a:pt x="19319" y="21098"/>
                      <a:pt x="19956" y="20183"/>
                    </a:cubicBezTo>
                    <a:cubicBezTo>
                      <a:pt x="21271" y="18295"/>
                      <a:pt x="21271" y="15221"/>
                      <a:pt x="19956" y="13334"/>
                    </a:cubicBezTo>
                    <a:cubicBezTo>
                      <a:pt x="19319" y="12418"/>
                      <a:pt x="18474" y="11909"/>
                      <a:pt x="17573" y="11909"/>
                    </a:cubicBezTo>
                    <a:cubicBezTo>
                      <a:pt x="16911" y="11909"/>
                      <a:pt x="16280" y="12189"/>
                      <a:pt x="15738" y="12697"/>
                    </a:cubicBezTo>
                    <a:lnTo>
                      <a:pt x="13211" y="7801"/>
                    </a:lnTo>
                    <a:cubicBezTo>
                      <a:pt x="13669" y="6956"/>
                      <a:pt x="13929" y="5934"/>
                      <a:pt x="13929" y="4845"/>
                    </a:cubicBezTo>
                    <a:cubicBezTo>
                      <a:pt x="13929" y="3552"/>
                      <a:pt x="13578" y="2339"/>
                      <a:pt x="12941" y="1424"/>
                    </a:cubicBezTo>
                    <a:cubicBezTo>
                      <a:pt x="12304" y="510"/>
                      <a:pt x="11454" y="0"/>
                      <a:pt x="10553" y="0"/>
                    </a:cubicBezTo>
                    <a:close/>
                    <a:moveTo>
                      <a:pt x="10553" y="1768"/>
                    </a:moveTo>
                    <a:cubicBezTo>
                      <a:pt x="11125" y="1768"/>
                      <a:pt x="11664" y="2089"/>
                      <a:pt x="12069" y="2670"/>
                    </a:cubicBezTo>
                    <a:cubicBezTo>
                      <a:pt x="12474" y="3251"/>
                      <a:pt x="12697" y="4024"/>
                      <a:pt x="12697" y="4845"/>
                    </a:cubicBezTo>
                    <a:cubicBezTo>
                      <a:pt x="12697" y="5667"/>
                      <a:pt x="12474" y="6440"/>
                      <a:pt x="12069" y="7021"/>
                    </a:cubicBezTo>
                    <a:cubicBezTo>
                      <a:pt x="11664" y="7602"/>
                      <a:pt x="11125" y="7923"/>
                      <a:pt x="10553" y="7923"/>
                    </a:cubicBezTo>
                    <a:cubicBezTo>
                      <a:pt x="9981" y="7923"/>
                      <a:pt x="9442" y="7602"/>
                      <a:pt x="9038" y="7021"/>
                    </a:cubicBezTo>
                    <a:cubicBezTo>
                      <a:pt x="8633" y="6440"/>
                      <a:pt x="8410" y="5667"/>
                      <a:pt x="8410" y="4845"/>
                    </a:cubicBezTo>
                    <a:cubicBezTo>
                      <a:pt x="8410" y="4024"/>
                      <a:pt x="8633" y="3251"/>
                      <a:pt x="9038" y="2670"/>
                    </a:cubicBezTo>
                    <a:cubicBezTo>
                      <a:pt x="9442" y="2089"/>
                      <a:pt x="9981" y="1768"/>
                      <a:pt x="10553" y="1768"/>
                    </a:cubicBezTo>
                    <a:close/>
                    <a:moveTo>
                      <a:pt x="3374" y="13677"/>
                    </a:moveTo>
                    <a:cubicBezTo>
                      <a:pt x="3947" y="13677"/>
                      <a:pt x="4485" y="13998"/>
                      <a:pt x="4890" y="14579"/>
                    </a:cubicBezTo>
                    <a:cubicBezTo>
                      <a:pt x="5725" y="15778"/>
                      <a:pt x="5725" y="17731"/>
                      <a:pt x="4890" y="18930"/>
                    </a:cubicBezTo>
                    <a:cubicBezTo>
                      <a:pt x="4485" y="19511"/>
                      <a:pt x="3947" y="19832"/>
                      <a:pt x="3374" y="19832"/>
                    </a:cubicBezTo>
                    <a:cubicBezTo>
                      <a:pt x="2802" y="19832"/>
                      <a:pt x="2263" y="19511"/>
                      <a:pt x="1859" y="18930"/>
                    </a:cubicBezTo>
                    <a:cubicBezTo>
                      <a:pt x="1023" y="17731"/>
                      <a:pt x="1023" y="15778"/>
                      <a:pt x="1859" y="14579"/>
                    </a:cubicBezTo>
                    <a:cubicBezTo>
                      <a:pt x="2263" y="13998"/>
                      <a:pt x="2802" y="13677"/>
                      <a:pt x="3374" y="13677"/>
                    </a:cubicBezTo>
                    <a:close/>
                    <a:moveTo>
                      <a:pt x="17573" y="13677"/>
                    </a:moveTo>
                    <a:cubicBezTo>
                      <a:pt x="18145" y="13677"/>
                      <a:pt x="18684" y="13998"/>
                      <a:pt x="19089" y="14579"/>
                    </a:cubicBezTo>
                    <a:cubicBezTo>
                      <a:pt x="19924" y="15778"/>
                      <a:pt x="19924" y="17731"/>
                      <a:pt x="19089" y="18930"/>
                    </a:cubicBezTo>
                    <a:cubicBezTo>
                      <a:pt x="18684" y="19511"/>
                      <a:pt x="18145" y="19832"/>
                      <a:pt x="17573" y="19832"/>
                    </a:cubicBezTo>
                    <a:cubicBezTo>
                      <a:pt x="17000" y="19832"/>
                      <a:pt x="16462" y="19511"/>
                      <a:pt x="16057" y="18930"/>
                    </a:cubicBezTo>
                    <a:cubicBezTo>
                      <a:pt x="15222" y="17731"/>
                      <a:pt x="15222" y="15778"/>
                      <a:pt x="16057" y="14579"/>
                    </a:cubicBezTo>
                    <a:cubicBezTo>
                      <a:pt x="16462" y="13998"/>
                      <a:pt x="17000" y="13677"/>
                      <a:pt x="17573" y="13677"/>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2476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6" name="组合 15"/>
          <p:cNvGrpSpPr/>
          <p:nvPr/>
        </p:nvGrpSpPr>
        <p:grpSpPr>
          <a:xfrm>
            <a:off x="11202727" y="3423085"/>
            <a:ext cx="1845094" cy="1883802"/>
            <a:chOff x="19753613" y="5911853"/>
            <a:chExt cx="3253428" cy="3253428"/>
          </a:xfrm>
        </p:grpSpPr>
        <p:sp>
          <p:nvSpPr>
            <p:cNvPr id="83" name="Shape 3351"/>
            <p:cNvSpPr/>
            <p:nvPr/>
          </p:nvSpPr>
          <p:spPr>
            <a:xfrm>
              <a:off x="20159616" y="6317856"/>
              <a:ext cx="2441423" cy="2441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a:miter lim="400000"/>
            </a:ln>
          </p:spPr>
          <p:txBody>
            <a:bodyPr lIns="0" tIns="0" rIns="0" bIns="0" anchor="ct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95" name="Shape 3367"/>
            <p:cNvSpPr/>
            <p:nvPr/>
          </p:nvSpPr>
          <p:spPr>
            <a:xfrm>
              <a:off x="19753613" y="5911853"/>
              <a:ext cx="3253428" cy="32534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chemeClr val="accent5"/>
              </a:solidFill>
              <a:miter lim="400000"/>
            </a:ln>
          </p:spPr>
          <p:txBody>
            <a:bodyPr lIns="0" tIns="0" rIns="0" bIns="0" anchor="ct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115" name="Group 3412"/>
            <p:cNvGrpSpPr/>
            <p:nvPr/>
          </p:nvGrpSpPr>
          <p:grpSpPr>
            <a:xfrm>
              <a:off x="20793873" y="6681931"/>
              <a:ext cx="1019785" cy="1607883"/>
              <a:chOff x="256464" y="0"/>
              <a:chExt cx="1019784" cy="1607881"/>
            </a:xfrm>
          </p:grpSpPr>
          <p:sp>
            <p:nvSpPr>
              <p:cNvPr id="125" name="Shape 3410"/>
              <p:cNvSpPr/>
              <p:nvPr/>
            </p:nvSpPr>
            <p:spPr>
              <a:xfrm>
                <a:off x="256464" y="1112436"/>
                <a:ext cx="1019784" cy="495445"/>
              </a:xfrm>
              <a:prstGeom prst="rect">
                <a:avLst/>
              </a:prstGeom>
              <a:noFill/>
              <a:ln w="12700" cap="flat">
                <a:noFill/>
                <a:miter lim="400000"/>
              </a:ln>
              <a:effectLst/>
            </p:spPr>
            <p:txBody>
              <a:bodyPr wrap="square" lIns="0" tIns="0" rIns="0" bIns="0" numCol="1" anchor="t">
                <a:spAutoFit/>
              </a:bodyPr>
              <a:lstStyle>
                <a:lvl1pPr>
                  <a:lnSpc>
                    <a:spcPct val="120000"/>
                  </a:lnSpc>
                  <a:defRPr sz="2000">
                    <a:solidFill>
                      <a:srgbClr val="FFFFFF"/>
                    </a:solidFill>
                    <a:latin typeface="Roboto Bold"/>
                    <a:ea typeface="Roboto Bold"/>
                    <a:cs typeface="Roboto Bold"/>
                    <a:sym typeface="Roboto Bold"/>
                  </a:defRPr>
                </a:lvl1pPr>
              </a:lstStyle>
              <a:p>
                <a:pPr lvl="0">
                  <a:defRPr sz="1800">
                    <a:solidFill>
                      <a:srgbClr val="000000"/>
                    </a:solidFill>
                  </a:defRPr>
                </a:pPr>
                <a:r>
                  <a:rPr lang="zh-CN" altLang="en-US" sz="1700" b="1" dirty="0">
                    <a:solidFill>
                      <a:schemeClr val="bg1"/>
                    </a:solidFill>
                    <a:latin typeface="Arial" panose="020B0604020202020204" pitchFamily="34" charset="0"/>
                    <a:ea typeface="微软雅黑" panose="020B0503020204020204" pitchFamily="34" charset="-122"/>
                    <a:sym typeface="Arial" panose="020B0604020202020204" pitchFamily="34" charset="0"/>
                  </a:rPr>
                  <a:t>成 功</a:t>
                </a:r>
                <a:endParaRPr sz="17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6" name="Shape 3411"/>
              <p:cNvSpPr/>
              <p:nvPr/>
            </p:nvSpPr>
            <p:spPr>
              <a:xfrm>
                <a:off x="257187" y="0"/>
                <a:ext cx="1019061" cy="1019019"/>
              </a:xfrm>
              <a:custGeom>
                <a:avLst/>
                <a:gdLst/>
                <a:ahLst/>
                <a:cxnLst>
                  <a:cxn ang="0">
                    <a:pos x="wd2" y="hd2"/>
                  </a:cxn>
                  <a:cxn ang="5400000">
                    <a:pos x="wd2" y="hd2"/>
                  </a:cxn>
                  <a:cxn ang="10800000">
                    <a:pos x="wd2" y="hd2"/>
                  </a:cxn>
                  <a:cxn ang="16200000">
                    <a:pos x="wd2" y="hd2"/>
                  </a:cxn>
                </a:cxnLst>
                <a:rect l="0" t="0" r="r" b="b"/>
                <a:pathLst>
                  <a:path w="21258" h="21258" extrusionOk="0">
                    <a:moveTo>
                      <a:pt x="5765" y="18592"/>
                    </a:moveTo>
                    <a:cubicBezTo>
                      <a:pt x="5942" y="18679"/>
                      <a:pt x="6029" y="18769"/>
                      <a:pt x="6206" y="18856"/>
                    </a:cubicBezTo>
                    <a:cubicBezTo>
                      <a:pt x="6029" y="19033"/>
                      <a:pt x="5852" y="19301"/>
                      <a:pt x="5674" y="19477"/>
                    </a:cubicBezTo>
                    <a:cubicBezTo>
                      <a:pt x="3639" y="21514"/>
                      <a:pt x="12" y="21246"/>
                      <a:pt x="12" y="21246"/>
                    </a:cubicBezTo>
                    <a:cubicBezTo>
                      <a:pt x="12" y="21246"/>
                      <a:pt x="-256" y="17619"/>
                      <a:pt x="1779" y="15583"/>
                    </a:cubicBezTo>
                    <a:cubicBezTo>
                      <a:pt x="1957" y="15406"/>
                      <a:pt x="2225" y="15229"/>
                      <a:pt x="2402" y="15051"/>
                    </a:cubicBezTo>
                    <a:cubicBezTo>
                      <a:pt x="2489" y="15229"/>
                      <a:pt x="2575" y="15316"/>
                      <a:pt x="2666" y="15493"/>
                    </a:cubicBezTo>
                    <a:cubicBezTo>
                      <a:pt x="1339" y="17173"/>
                      <a:pt x="1516" y="19742"/>
                      <a:pt x="1516" y="19742"/>
                    </a:cubicBezTo>
                    <a:cubicBezTo>
                      <a:pt x="1516" y="19742"/>
                      <a:pt x="4084" y="19919"/>
                      <a:pt x="5765" y="18592"/>
                    </a:cubicBezTo>
                    <a:cubicBezTo>
                      <a:pt x="5765" y="18592"/>
                      <a:pt x="5765" y="18592"/>
                      <a:pt x="5765" y="18592"/>
                    </a:cubicBezTo>
                    <a:close/>
                    <a:moveTo>
                      <a:pt x="15059" y="7967"/>
                    </a:moveTo>
                    <a:cubicBezTo>
                      <a:pt x="14086" y="7967"/>
                      <a:pt x="13291" y="7171"/>
                      <a:pt x="13291" y="6199"/>
                    </a:cubicBezTo>
                    <a:cubicBezTo>
                      <a:pt x="13291" y="5222"/>
                      <a:pt x="14086" y="4426"/>
                      <a:pt x="15059" y="4426"/>
                    </a:cubicBezTo>
                    <a:cubicBezTo>
                      <a:pt x="16036" y="4426"/>
                      <a:pt x="16831" y="5222"/>
                      <a:pt x="16831" y="6199"/>
                    </a:cubicBezTo>
                    <a:cubicBezTo>
                      <a:pt x="16831" y="7171"/>
                      <a:pt x="16036" y="7967"/>
                      <a:pt x="15059" y="7967"/>
                    </a:cubicBezTo>
                    <a:cubicBezTo>
                      <a:pt x="15059" y="7967"/>
                      <a:pt x="15059" y="7967"/>
                      <a:pt x="15059" y="7967"/>
                    </a:cubicBezTo>
                    <a:close/>
                    <a:moveTo>
                      <a:pt x="21258" y="1"/>
                    </a:moveTo>
                    <a:cubicBezTo>
                      <a:pt x="21258" y="1"/>
                      <a:pt x="18068" y="-86"/>
                      <a:pt x="14882" y="1505"/>
                    </a:cubicBezTo>
                    <a:cubicBezTo>
                      <a:pt x="13909" y="1950"/>
                      <a:pt x="12846" y="2659"/>
                      <a:pt x="11960" y="3541"/>
                    </a:cubicBezTo>
                    <a:cubicBezTo>
                      <a:pt x="10529" y="4976"/>
                      <a:pt x="8307" y="7608"/>
                      <a:pt x="6556" y="9739"/>
                    </a:cubicBezTo>
                    <a:lnTo>
                      <a:pt x="2666" y="9739"/>
                    </a:lnTo>
                    <a:lnTo>
                      <a:pt x="894" y="12393"/>
                    </a:lnTo>
                    <a:lnTo>
                      <a:pt x="3898" y="13205"/>
                    </a:lnTo>
                    <a:cubicBezTo>
                      <a:pt x="3907" y="13314"/>
                      <a:pt x="3937" y="13465"/>
                      <a:pt x="4019" y="13671"/>
                    </a:cubicBezTo>
                    <a:lnTo>
                      <a:pt x="3552" y="14697"/>
                    </a:lnTo>
                    <a:cubicBezTo>
                      <a:pt x="3552" y="14697"/>
                      <a:pt x="3375" y="15051"/>
                      <a:pt x="4702" y="16465"/>
                    </a:cubicBezTo>
                    <a:cubicBezTo>
                      <a:pt x="6119" y="17883"/>
                      <a:pt x="6561" y="17706"/>
                      <a:pt x="6561" y="17706"/>
                    </a:cubicBezTo>
                    <a:lnTo>
                      <a:pt x="7663" y="17204"/>
                    </a:lnTo>
                    <a:cubicBezTo>
                      <a:pt x="7827" y="17256"/>
                      <a:pt x="7948" y="17274"/>
                      <a:pt x="8030" y="17274"/>
                    </a:cubicBezTo>
                    <a:lnTo>
                      <a:pt x="8864" y="20360"/>
                    </a:lnTo>
                    <a:lnTo>
                      <a:pt x="11519" y="18592"/>
                    </a:lnTo>
                    <a:lnTo>
                      <a:pt x="11519" y="14580"/>
                    </a:lnTo>
                    <a:cubicBezTo>
                      <a:pt x="13663" y="12847"/>
                      <a:pt x="16295" y="10669"/>
                      <a:pt x="17718" y="9294"/>
                    </a:cubicBezTo>
                    <a:cubicBezTo>
                      <a:pt x="18603" y="8412"/>
                      <a:pt x="19308" y="7349"/>
                      <a:pt x="19840" y="6376"/>
                    </a:cubicBezTo>
                    <a:cubicBezTo>
                      <a:pt x="21344" y="3186"/>
                      <a:pt x="21258" y="1"/>
                      <a:pt x="21258" y="1"/>
                    </a:cubicBezTo>
                    <a:cubicBezTo>
                      <a:pt x="21258" y="1"/>
                      <a:pt x="21258" y="1"/>
                      <a:pt x="21258" y="1"/>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2476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 name="组合 2"/>
          <p:cNvGrpSpPr/>
          <p:nvPr/>
        </p:nvGrpSpPr>
        <p:grpSpPr>
          <a:xfrm>
            <a:off x="1416629" y="3423085"/>
            <a:ext cx="1845094" cy="1883802"/>
            <a:chOff x="2497922" y="5911853"/>
            <a:chExt cx="3253429" cy="3253428"/>
          </a:xfrm>
        </p:grpSpPr>
        <p:sp>
          <p:nvSpPr>
            <p:cNvPr id="91" name="Shape 3363"/>
            <p:cNvSpPr/>
            <p:nvPr/>
          </p:nvSpPr>
          <p:spPr>
            <a:xfrm>
              <a:off x="2497922" y="5911853"/>
              <a:ext cx="3253429" cy="32534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88900">
              <a:solidFill>
                <a:srgbClr val="66FFFF"/>
              </a:solidFill>
              <a:miter lim="400000"/>
            </a:ln>
          </p:spPr>
          <p:txBody>
            <a:bodyPr lIns="0" tIns="0" rIns="0" bIns="0" anchor="ct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116" name="Group 3415"/>
            <p:cNvGrpSpPr/>
            <p:nvPr/>
          </p:nvGrpSpPr>
          <p:grpSpPr>
            <a:xfrm>
              <a:off x="3105215" y="6687577"/>
              <a:ext cx="2114538" cy="1716393"/>
              <a:chOff x="88647" y="0"/>
              <a:chExt cx="2114537" cy="1716392"/>
            </a:xfrm>
          </p:grpSpPr>
          <p:sp>
            <p:nvSpPr>
              <p:cNvPr id="123" name="Shape 3413"/>
              <p:cNvSpPr/>
              <p:nvPr/>
            </p:nvSpPr>
            <p:spPr>
              <a:xfrm>
                <a:off x="88647" y="1078536"/>
                <a:ext cx="2114537" cy="637856"/>
              </a:xfrm>
              <a:prstGeom prst="rect">
                <a:avLst/>
              </a:prstGeom>
              <a:noFill/>
              <a:ln w="12700" cap="flat">
                <a:noFill/>
                <a:miter lim="400000"/>
              </a:ln>
              <a:effectLst/>
            </p:spPr>
            <p:txBody>
              <a:bodyPr wrap="square" lIns="0" tIns="0" rIns="0" bIns="0" numCol="1" anchor="t">
                <a:spAutoFit/>
              </a:bodyPr>
              <a:lstStyle>
                <a:lvl1pPr>
                  <a:lnSpc>
                    <a:spcPct val="120000"/>
                  </a:lnSpc>
                  <a:defRPr sz="2500">
                    <a:solidFill>
                      <a:srgbClr val="FFFFFF"/>
                    </a:solidFill>
                    <a:latin typeface="Roboto Bold"/>
                    <a:ea typeface="Roboto Bold"/>
                    <a:cs typeface="Roboto Bold"/>
                    <a:sym typeface="Roboto Bold"/>
                  </a:defRPr>
                </a:lvl1pPr>
              </a:lstStyle>
              <a:p>
                <a:pPr lvl="0">
                  <a:defRPr sz="1800">
                    <a:solidFill>
                      <a:srgbClr val="000000"/>
                    </a:solidFill>
                  </a:defRPr>
                </a:pPr>
                <a:r>
                  <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社交媒体</a:t>
                </a:r>
                <a:endParaRPr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4" name="Shape 3414"/>
              <p:cNvSpPr/>
              <p:nvPr/>
            </p:nvSpPr>
            <p:spPr>
              <a:xfrm>
                <a:off x="473927" y="0"/>
                <a:ext cx="1166682" cy="1000795"/>
              </a:xfrm>
              <a:custGeom>
                <a:avLst/>
                <a:gdLst/>
                <a:ahLst/>
                <a:cxnLst>
                  <a:cxn ang="0">
                    <a:pos x="wd2" y="hd2"/>
                  </a:cxn>
                  <a:cxn ang="5400000">
                    <a:pos x="wd2" y="hd2"/>
                  </a:cxn>
                  <a:cxn ang="10800000">
                    <a:pos x="wd2" y="hd2"/>
                  </a:cxn>
                  <a:cxn ang="16200000">
                    <a:pos x="wd2" y="hd2"/>
                  </a:cxn>
                </a:cxnLst>
                <a:rect l="0" t="0" r="r" b="b"/>
                <a:pathLst>
                  <a:path w="21600" h="21540" extrusionOk="0">
                    <a:moveTo>
                      <a:pt x="18514" y="15637"/>
                    </a:moveTo>
                    <a:cubicBezTo>
                      <a:pt x="15372" y="12845"/>
                      <a:pt x="12286" y="11252"/>
                      <a:pt x="9257" y="10859"/>
                    </a:cubicBezTo>
                    <a:lnTo>
                      <a:pt x="9257" y="7076"/>
                    </a:lnTo>
                    <a:cubicBezTo>
                      <a:pt x="12262" y="6693"/>
                      <a:pt x="15348" y="5091"/>
                      <a:pt x="18514" y="2270"/>
                    </a:cubicBezTo>
                    <a:cubicBezTo>
                      <a:pt x="18514" y="2270"/>
                      <a:pt x="18514" y="15637"/>
                      <a:pt x="18514" y="15637"/>
                    </a:cubicBezTo>
                    <a:close/>
                    <a:moveTo>
                      <a:pt x="21147" y="7700"/>
                    </a:moveTo>
                    <a:cubicBezTo>
                      <a:pt x="20846" y="7350"/>
                      <a:pt x="20483" y="7174"/>
                      <a:pt x="20057" y="7174"/>
                    </a:cubicBezTo>
                    <a:lnTo>
                      <a:pt x="20057" y="1794"/>
                    </a:lnTo>
                    <a:cubicBezTo>
                      <a:pt x="20057" y="1307"/>
                      <a:pt x="19905" y="888"/>
                      <a:pt x="19599" y="532"/>
                    </a:cubicBezTo>
                    <a:cubicBezTo>
                      <a:pt x="19294" y="177"/>
                      <a:pt x="18931" y="0"/>
                      <a:pt x="18514" y="0"/>
                    </a:cubicBezTo>
                    <a:cubicBezTo>
                      <a:pt x="14809" y="3588"/>
                      <a:pt x="11209" y="5380"/>
                      <a:pt x="7714" y="5380"/>
                    </a:cubicBezTo>
                    <a:lnTo>
                      <a:pt x="1929" y="5380"/>
                    </a:lnTo>
                    <a:cubicBezTo>
                      <a:pt x="1399" y="5380"/>
                      <a:pt x="944" y="5601"/>
                      <a:pt x="567" y="6039"/>
                    </a:cubicBezTo>
                    <a:cubicBezTo>
                      <a:pt x="189" y="6479"/>
                      <a:pt x="0" y="7006"/>
                      <a:pt x="0" y="7623"/>
                    </a:cubicBezTo>
                    <a:lnTo>
                      <a:pt x="0" y="10313"/>
                    </a:lnTo>
                    <a:cubicBezTo>
                      <a:pt x="0" y="10930"/>
                      <a:pt x="189" y="11458"/>
                      <a:pt x="567" y="11896"/>
                    </a:cubicBezTo>
                    <a:cubicBezTo>
                      <a:pt x="944" y="12335"/>
                      <a:pt x="1398" y="12556"/>
                      <a:pt x="1928" y="12556"/>
                    </a:cubicBezTo>
                    <a:lnTo>
                      <a:pt x="3399" y="12556"/>
                    </a:lnTo>
                    <a:cubicBezTo>
                      <a:pt x="3262" y="13060"/>
                      <a:pt x="3174" y="13576"/>
                      <a:pt x="3134" y="14103"/>
                    </a:cubicBezTo>
                    <a:cubicBezTo>
                      <a:pt x="3094" y="14631"/>
                      <a:pt x="3080" y="15091"/>
                      <a:pt x="3092" y="15484"/>
                    </a:cubicBezTo>
                    <a:cubicBezTo>
                      <a:pt x="3104" y="15876"/>
                      <a:pt x="3164" y="16348"/>
                      <a:pt x="3273" y="16899"/>
                    </a:cubicBezTo>
                    <a:cubicBezTo>
                      <a:pt x="3381" y="17450"/>
                      <a:pt x="3473" y="17865"/>
                      <a:pt x="3550" y="18146"/>
                    </a:cubicBezTo>
                    <a:cubicBezTo>
                      <a:pt x="3626" y="18427"/>
                      <a:pt x="3754" y="18867"/>
                      <a:pt x="3936" y="19470"/>
                    </a:cubicBezTo>
                    <a:cubicBezTo>
                      <a:pt x="4116" y="20072"/>
                      <a:pt x="4235" y="20481"/>
                      <a:pt x="4291" y="20696"/>
                    </a:cubicBezTo>
                    <a:cubicBezTo>
                      <a:pt x="4660" y="21089"/>
                      <a:pt x="5191" y="21348"/>
                      <a:pt x="5882" y="21474"/>
                    </a:cubicBezTo>
                    <a:cubicBezTo>
                      <a:pt x="6573" y="21600"/>
                      <a:pt x="7250" y="21546"/>
                      <a:pt x="7913" y="21313"/>
                    </a:cubicBezTo>
                    <a:cubicBezTo>
                      <a:pt x="8576" y="21079"/>
                      <a:pt x="9024" y="20691"/>
                      <a:pt x="9257" y="20150"/>
                    </a:cubicBezTo>
                    <a:cubicBezTo>
                      <a:pt x="8952" y="19869"/>
                      <a:pt x="8705" y="19633"/>
                      <a:pt x="8516" y="19442"/>
                    </a:cubicBezTo>
                    <a:cubicBezTo>
                      <a:pt x="8327" y="19250"/>
                      <a:pt x="8134" y="19017"/>
                      <a:pt x="7937" y="18741"/>
                    </a:cubicBezTo>
                    <a:cubicBezTo>
                      <a:pt x="7740" y="18466"/>
                      <a:pt x="7606" y="18209"/>
                      <a:pt x="7533" y="17971"/>
                    </a:cubicBezTo>
                    <a:cubicBezTo>
                      <a:pt x="7461" y="17733"/>
                      <a:pt x="7437" y="17462"/>
                      <a:pt x="7461" y="17158"/>
                    </a:cubicBezTo>
                    <a:cubicBezTo>
                      <a:pt x="7485" y="16854"/>
                      <a:pt x="7578" y="16549"/>
                      <a:pt x="7738" y="16240"/>
                    </a:cubicBezTo>
                    <a:cubicBezTo>
                      <a:pt x="7433" y="15876"/>
                      <a:pt x="7272" y="15443"/>
                      <a:pt x="7257" y="14944"/>
                    </a:cubicBezTo>
                    <a:cubicBezTo>
                      <a:pt x="7241" y="14444"/>
                      <a:pt x="7365" y="13975"/>
                      <a:pt x="7630" y="13536"/>
                    </a:cubicBezTo>
                    <a:cubicBezTo>
                      <a:pt x="7895" y="13097"/>
                      <a:pt x="8260" y="12789"/>
                      <a:pt x="8726" y="12611"/>
                    </a:cubicBezTo>
                    <a:cubicBezTo>
                      <a:pt x="11901" y="12919"/>
                      <a:pt x="15163" y="14694"/>
                      <a:pt x="18514" y="17936"/>
                    </a:cubicBezTo>
                    <a:cubicBezTo>
                      <a:pt x="18931" y="17936"/>
                      <a:pt x="19294" y="17758"/>
                      <a:pt x="19599" y="17403"/>
                    </a:cubicBezTo>
                    <a:cubicBezTo>
                      <a:pt x="19905" y="17048"/>
                      <a:pt x="20057" y="16627"/>
                      <a:pt x="20057" y="16142"/>
                    </a:cubicBezTo>
                    <a:lnTo>
                      <a:pt x="20057" y="10762"/>
                    </a:lnTo>
                    <a:cubicBezTo>
                      <a:pt x="20483" y="10762"/>
                      <a:pt x="20846" y="10586"/>
                      <a:pt x="21147" y="10236"/>
                    </a:cubicBezTo>
                    <a:cubicBezTo>
                      <a:pt x="21449" y="9886"/>
                      <a:pt x="21600" y="9464"/>
                      <a:pt x="21600" y="8968"/>
                    </a:cubicBezTo>
                    <a:cubicBezTo>
                      <a:pt x="21600" y="8472"/>
                      <a:pt x="21449" y="8050"/>
                      <a:pt x="21147" y="7700"/>
                    </a:cubicBezTo>
                    <a:cubicBezTo>
                      <a:pt x="21147" y="7700"/>
                      <a:pt x="21147" y="7700"/>
                      <a:pt x="21147" y="7700"/>
                    </a:cubicBezTo>
                    <a:close/>
                  </a:path>
                </a:pathLst>
              </a:custGeom>
              <a:solidFill>
                <a:schemeClr val="bg1"/>
              </a:solidFill>
              <a:ln w="12700" cap="flat">
                <a:noFill/>
                <a:miter lim="400000"/>
              </a:ln>
              <a:effectLst/>
            </p:spPr>
            <p:txBody>
              <a:bodyPr wrap="square" lIns="38100" tIns="38100" rIns="38100" bIns="38100" numCol="1" anchor="ctr">
                <a:noAutofit/>
              </a:bodyPr>
              <a:lstStyle/>
              <a:p>
                <a:pPr defTabSz="2476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 name="组合 3"/>
          <p:cNvGrpSpPr/>
          <p:nvPr/>
        </p:nvGrpSpPr>
        <p:grpSpPr>
          <a:xfrm>
            <a:off x="3887106" y="3665523"/>
            <a:ext cx="1370182" cy="1398928"/>
            <a:chOff x="6854080" y="6330555"/>
            <a:chExt cx="2416023" cy="2416023"/>
          </a:xfrm>
        </p:grpSpPr>
        <p:sp>
          <p:nvSpPr>
            <p:cNvPr id="82" name="Shape 3350"/>
            <p:cNvSpPr/>
            <p:nvPr/>
          </p:nvSpPr>
          <p:spPr>
            <a:xfrm>
              <a:off x="7115667" y="6574187"/>
              <a:ext cx="1928760" cy="19287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50"/>
            </a:solidFill>
            <a:ln w="12700">
              <a:miter lim="400000"/>
            </a:ln>
          </p:spPr>
          <p:txBody>
            <a:bodyPr lIns="0" tIns="0" rIns="0" bIns="0" anchor="ctr"/>
            <a:lstStyle/>
            <a:p>
              <a:endParaRPr sz="1700">
                <a:latin typeface="Arial" panose="020B0604020202020204" pitchFamily="34" charset="0"/>
                <a:ea typeface="微软雅黑" panose="020B0503020204020204" pitchFamily="34" charset="-122"/>
                <a:sym typeface="Arial" panose="020B0604020202020204" pitchFamily="34" charset="0"/>
              </a:endParaRPr>
            </a:p>
          </p:txBody>
        </p:sp>
        <p:sp>
          <p:nvSpPr>
            <p:cNvPr id="89" name="Shape 3361"/>
            <p:cNvSpPr/>
            <p:nvPr/>
          </p:nvSpPr>
          <p:spPr>
            <a:xfrm>
              <a:off x="6854080" y="6330555"/>
              <a:ext cx="2416023" cy="241602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00B050"/>
              </a:solidFill>
              <a:miter lim="400000"/>
            </a:ln>
          </p:spPr>
          <p:txBody>
            <a:bodyPr lIns="0" tIns="0" rIns="0" bIns="0" anchor="ctr"/>
            <a:lstStyle/>
            <a:p>
              <a:endParaRPr sz="1700">
                <a:latin typeface="Arial" panose="020B0604020202020204" pitchFamily="34" charset="0"/>
                <a:ea typeface="微软雅黑" panose="020B0503020204020204" pitchFamily="34" charset="-122"/>
                <a:sym typeface="Arial" panose="020B0604020202020204" pitchFamily="34" charset="0"/>
              </a:endParaRPr>
            </a:p>
          </p:txBody>
        </p:sp>
        <p:sp>
          <p:nvSpPr>
            <p:cNvPr id="109" name="Shape 3395"/>
            <p:cNvSpPr/>
            <p:nvPr/>
          </p:nvSpPr>
          <p:spPr>
            <a:xfrm>
              <a:off x="7572249" y="7748733"/>
              <a:ext cx="1125768" cy="437197"/>
            </a:xfrm>
            <a:prstGeom prst="rect">
              <a:avLst/>
            </a:prstGeom>
            <a:noFill/>
            <a:ln w="12700" cap="flat">
              <a:noFill/>
              <a:miter lim="400000"/>
            </a:ln>
            <a:effectLst/>
          </p:spPr>
          <p:txBody>
            <a:bodyPr wrap="square" lIns="0" tIns="0" rIns="0" bIns="0" numCol="1" anchor="t">
              <a:spAutoFit/>
            </a:bodyPr>
            <a:lstStyle>
              <a:lvl1pPr>
                <a:lnSpc>
                  <a:spcPct val="120000"/>
                </a:lnSpc>
                <a:defRPr sz="2000">
                  <a:solidFill>
                    <a:srgbClr val="FFFFFF"/>
                  </a:solidFill>
                  <a:latin typeface="Roboto Regular"/>
                  <a:ea typeface="Roboto Regular"/>
                  <a:cs typeface="Roboto Regular"/>
                  <a:sym typeface="Roboto Regular"/>
                </a:defRPr>
              </a:lvl1pPr>
            </a:lstStyle>
            <a:p>
              <a:pPr lvl="0">
                <a:defRPr sz="1800">
                  <a:solidFill>
                    <a:srgbClr val="000000"/>
                  </a:solidFill>
                </a:defRPr>
              </a:pPr>
              <a:r>
                <a:rPr lang="zh-CN" altLang="en-US" sz="1500" b="1" dirty="0">
                  <a:solidFill>
                    <a:schemeClr val="bg1"/>
                  </a:solidFill>
                  <a:latin typeface="Arial" panose="020B0604020202020204" pitchFamily="34" charset="0"/>
                  <a:ea typeface="微软雅黑" panose="020B0503020204020204" pitchFamily="34" charset="-122"/>
                  <a:sym typeface="Arial" panose="020B0604020202020204" pitchFamily="34" charset="0"/>
                </a:rPr>
                <a:t>微 信</a:t>
              </a:r>
              <a:endParaRPr sz="15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8" name="Freeform 5"/>
            <p:cNvSpPr>
              <a:spLocks noEditPoints="1"/>
            </p:cNvSpPr>
            <p:nvPr/>
          </p:nvSpPr>
          <p:spPr bwMode="auto">
            <a:xfrm>
              <a:off x="7612006" y="6999321"/>
              <a:ext cx="880192" cy="717462"/>
            </a:xfrm>
            <a:custGeom>
              <a:avLst/>
              <a:gdLst>
                <a:gd name="T0" fmla="*/ 1980 w 2926"/>
                <a:gd name="T1" fmla="*/ 721 h 2384"/>
                <a:gd name="T2" fmla="*/ 2080 w 2926"/>
                <a:gd name="T3" fmla="*/ 727 h 2384"/>
                <a:gd name="T4" fmla="*/ 1035 w 2926"/>
                <a:gd name="T5" fmla="*/ 0 h 2384"/>
                <a:gd name="T6" fmla="*/ 0 w 2926"/>
                <a:gd name="T7" fmla="*/ 881 h 2384"/>
                <a:gd name="T8" fmla="*/ 414 w 2926"/>
                <a:gd name="T9" fmla="*/ 1580 h 2384"/>
                <a:gd name="T10" fmla="*/ 311 w 2926"/>
                <a:gd name="T11" fmla="*/ 1892 h 2384"/>
                <a:gd name="T12" fmla="*/ 673 w 2926"/>
                <a:gd name="T13" fmla="*/ 1710 h 2384"/>
                <a:gd name="T14" fmla="*/ 1035 w 2926"/>
                <a:gd name="T15" fmla="*/ 1762 h 2384"/>
                <a:gd name="T16" fmla="*/ 1132 w 2926"/>
                <a:gd name="T17" fmla="*/ 1758 h 2384"/>
                <a:gd name="T18" fmla="*/ 1100 w 2926"/>
                <a:gd name="T19" fmla="*/ 1541 h 2384"/>
                <a:gd name="T20" fmla="*/ 1980 w 2926"/>
                <a:gd name="T21" fmla="*/ 721 h 2384"/>
                <a:gd name="T22" fmla="*/ 1424 w 2926"/>
                <a:gd name="T23" fmla="*/ 441 h 2384"/>
                <a:gd name="T24" fmla="*/ 1553 w 2926"/>
                <a:gd name="T25" fmla="*/ 570 h 2384"/>
                <a:gd name="T26" fmla="*/ 1424 w 2926"/>
                <a:gd name="T27" fmla="*/ 699 h 2384"/>
                <a:gd name="T28" fmla="*/ 1268 w 2926"/>
                <a:gd name="T29" fmla="*/ 570 h 2384"/>
                <a:gd name="T30" fmla="*/ 1424 w 2926"/>
                <a:gd name="T31" fmla="*/ 441 h 2384"/>
                <a:gd name="T32" fmla="*/ 699 w 2926"/>
                <a:gd name="T33" fmla="*/ 699 h 2384"/>
                <a:gd name="T34" fmla="*/ 543 w 2926"/>
                <a:gd name="T35" fmla="*/ 570 h 2384"/>
                <a:gd name="T36" fmla="*/ 699 w 2926"/>
                <a:gd name="T37" fmla="*/ 441 h 2384"/>
                <a:gd name="T38" fmla="*/ 828 w 2926"/>
                <a:gd name="T39" fmla="*/ 570 h 2384"/>
                <a:gd name="T40" fmla="*/ 699 w 2926"/>
                <a:gd name="T41" fmla="*/ 699 h 2384"/>
                <a:gd name="T42" fmla="*/ 2926 w 2926"/>
                <a:gd name="T43" fmla="*/ 1529 h 2384"/>
                <a:gd name="T44" fmla="*/ 2046 w 2926"/>
                <a:gd name="T45" fmla="*/ 777 h 2384"/>
                <a:gd name="T46" fmla="*/ 1165 w 2926"/>
                <a:gd name="T47" fmla="*/ 1529 h 2384"/>
                <a:gd name="T48" fmla="*/ 2046 w 2926"/>
                <a:gd name="T49" fmla="*/ 2280 h 2384"/>
                <a:gd name="T50" fmla="*/ 2357 w 2926"/>
                <a:gd name="T51" fmla="*/ 2228 h 2384"/>
                <a:gd name="T52" fmla="*/ 2641 w 2926"/>
                <a:gd name="T53" fmla="*/ 2384 h 2384"/>
                <a:gd name="T54" fmla="*/ 2563 w 2926"/>
                <a:gd name="T55" fmla="*/ 2125 h 2384"/>
                <a:gd name="T56" fmla="*/ 2926 w 2926"/>
                <a:gd name="T57" fmla="*/ 1529 h 2384"/>
                <a:gd name="T58" fmla="*/ 1760 w 2926"/>
                <a:gd name="T59" fmla="*/ 1399 h 2384"/>
                <a:gd name="T60" fmla="*/ 1657 w 2926"/>
                <a:gd name="T61" fmla="*/ 1295 h 2384"/>
                <a:gd name="T62" fmla="*/ 1760 w 2926"/>
                <a:gd name="T63" fmla="*/ 1192 h 2384"/>
                <a:gd name="T64" fmla="*/ 1890 w 2926"/>
                <a:gd name="T65" fmla="*/ 1295 h 2384"/>
                <a:gd name="T66" fmla="*/ 1760 w 2926"/>
                <a:gd name="T67" fmla="*/ 1399 h 2384"/>
                <a:gd name="T68" fmla="*/ 2330 w 2926"/>
                <a:gd name="T69" fmla="*/ 1399 h 2384"/>
                <a:gd name="T70" fmla="*/ 2227 w 2926"/>
                <a:gd name="T71" fmla="*/ 1295 h 2384"/>
                <a:gd name="T72" fmla="*/ 2330 w 2926"/>
                <a:gd name="T73" fmla="*/ 1192 h 2384"/>
                <a:gd name="T74" fmla="*/ 2460 w 2926"/>
                <a:gd name="T75" fmla="*/ 1295 h 2384"/>
                <a:gd name="T76" fmla="*/ 2330 w 2926"/>
                <a:gd name="T77" fmla="*/ 1399 h 2384"/>
                <a:gd name="T78" fmla="*/ 2330 w 2926"/>
                <a:gd name="T79" fmla="*/ 1399 h 2384"/>
                <a:gd name="T80" fmla="*/ 2330 w 2926"/>
                <a:gd name="T81" fmla="*/ 1399 h 2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26" h="2384">
                  <a:moveTo>
                    <a:pt x="1980" y="721"/>
                  </a:moveTo>
                  <a:cubicBezTo>
                    <a:pt x="2014" y="721"/>
                    <a:pt x="2047" y="724"/>
                    <a:pt x="2080" y="727"/>
                  </a:cubicBezTo>
                  <a:cubicBezTo>
                    <a:pt x="1991" y="310"/>
                    <a:pt x="1544" y="0"/>
                    <a:pt x="1035" y="0"/>
                  </a:cubicBezTo>
                  <a:cubicBezTo>
                    <a:pt x="466" y="0"/>
                    <a:pt x="0" y="388"/>
                    <a:pt x="0" y="881"/>
                  </a:cubicBezTo>
                  <a:cubicBezTo>
                    <a:pt x="0" y="1165"/>
                    <a:pt x="155" y="1399"/>
                    <a:pt x="414" y="1580"/>
                  </a:cubicBezTo>
                  <a:cubicBezTo>
                    <a:pt x="311" y="1892"/>
                    <a:pt x="311" y="1892"/>
                    <a:pt x="311" y="1892"/>
                  </a:cubicBezTo>
                  <a:cubicBezTo>
                    <a:pt x="673" y="1710"/>
                    <a:pt x="673" y="1710"/>
                    <a:pt x="673" y="1710"/>
                  </a:cubicBezTo>
                  <a:cubicBezTo>
                    <a:pt x="802" y="1736"/>
                    <a:pt x="906" y="1762"/>
                    <a:pt x="1035" y="1762"/>
                  </a:cubicBezTo>
                  <a:cubicBezTo>
                    <a:pt x="1068" y="1762"/>
                    <a:pt x="1100" y="1760"/>
                    <a:pt x="1132" y="1758"/>
                  </a:cubicBezTo>
                  <a:cubicBezTo>
                    <a:pt x="1112" y="1689"/>
                    <a:pt x="1100" y="1616"/>
                    <a:pt x="1100" y="1541"/>
                  </a:cubicBezTo>
                  <a:cubicBezTo>
                    <a:pt x="1100" y="1089"/>
                    <a:pt x="1489" y="721"/>
                    <a:pt x="1980" y="721"/>
                  </a:cubicBezTo>
                  <a:close/>
                  <a:moveTo>
                    <a:pt x="1424" y="441"/>
                  </a:moveTo>
                  <a:cubicBezTo>
                    <a:pt x="1502" y="441"/>
                    <a:pt x="1553" y="492"/>
                    <a:pt x="1553" y="570"/>
                  </a:cubicBezTo>
                  <a:cubicBezTo>
                    <a:pt x="1553" y="647"/>
                    <a:pt x="1502" y="699"/>
                    <a:pt x="1424" y="699"/>
                  </a:cubicBezTo>
                  <a:cubicBezTo>
                    <a:pt x="1346" y="699"/>
                    <a:pt x="1268" y="647"/>
                    <a:pt x="1268" y="570"/>
                  </a:cubicBezTo>
                  <a:cubicBezTo>
                    <a:pt x="1268" y="492"/>
                    <a:pt x="1346" y="441"/>
                    <a:pt x="1424" y="441"/>
                  </a:cubicBezTo>
                  <a:close/>
                  <a:moveTo>
                    <a:pt x="699" y="699"/>
                  </a:moveTo>
                  <a:cubicBezTo>
                    <a:pt x="621" y="699"/>
                    <a:pt x="543" y="647"/>
                    <a:pt x="543" y="570"/>
                  </a:cubicBezTo>
                  <a:cubicBezTo>
                    <a:pt x="543" y="492"/>
                    <a:pt x="621" y="441"/>
                    <a:pt x="699" y="441"/>
                  </a:cubicBezTo>
                  <a:cubicBezTo>
                    <a:pt x="776" y="441"/>
                    <a:pt x="828" y="492"/>
                    <a:pt x="828" y="570"/>
                  </a:cubicBezTo>
                  <a:cubicBezTo>
                    <a:pt x="828" y="647"/>
                    <a:pt x="776" y="699"/>
                    <a:pt x="699" y="699"/>
                  </a:cubicBezTo>
                  <a:close/>
                  <a:moveTo>
                    <a:pt x="2926" y="1529"/>
                  </a:moveTo>
                  <a:cubicBezTo>
                    <a:pt x="2926" y="1114"/>
                    <a:pt x="2511" y="777"/>
                    <a:pt x="2046" y="777"/>
                  </a:cubicBezTo>
                  <a:cubicBezTo>
                    <a:pt x="1553" y="777"/>
                    <a:pt x="1165" y="1114"/>
                    <a:pt x="1165" y="1529"/>
                  </a:cubicBezTo>
                  <a:cubicBezTo>
                    <a:pt x="1165" y="1943"/>
                    <a:pt x="1553" y="2280"/>
                    <a:pt x="2046" y="2280"/>
                  </a:cubicBezTo>
                  <a:cubicBezTo>
                    <a:pt x="2149" y="2280"/>
                    <a:pt x="2253" y="2254"/>
                    <a:pt x="2357" y="2228"/>
                  </a:cubicBezTo>
                  <a:cubicBezTo>
                    <a:pt x="2641" y="2384"/>
                    <a:pt x="2641" y="2384"/>
                    <a:pt x="2641" y="2384"/>
                  </a:cubicBezTo>
                  <a:cubicBezTo>
                    <a:pt x="2563" y="2125"/>
                    <a:pt x="2563" y="2125"/>
                    <a:pt x="2563" y="2125"/>
                  </a:cubicBezTo>
                  <a:cubicBezTo>
                    <a:pt x="2771" y="1969"/>
                    <a:pt x="2926" y="1762"/>
                    <a:pt x="2926" y="1529"/>
                  </a:cubicBezTo>
                  <a:close/>
                  <a:moveTo>
                    <a:pt x="1760" y="1399"/>
                  </a:moveTo>
                  <a:cubicBezTo>
                    <a:pt x="1709" y="1399"/>
                    <a:pt x="1657" y="1348"/>
                    <a:pt x="1657" y="1295"/>
                  </a:cubicBezTo>
                  <a:cubicBezTo>
                    <a:pt x="1657" y="1244"/>
                    <a:pt x="1709" y="1192"/>
                    <a:pt x="1760" y="1192"/>
                  </a:cubicBezTo>
                  <a:cubicBezTo>
                    <a:pt x="1839" y="1192"/>
                    <a:pt x="1890" y="1244"/>
                    <a:pt x="1890" y="1295"/>
                  </a:cubicBezTo>
                  <a:cubicBezTo>
                    <a:pt x="1890" y="1348"/>
                    <a:pt x="1839" y="1399"/>
                    <a:pt x="1760" y="1399"/>
                  </a:cubicBezTo>
                  <a:close/>
                  <a:moveTo>
                    <a:pt x="2330" y="1399"/>
                  </a:moveTo>
                  <a:cubicBezTo>
                    <a:pt x="2279" y="1399"/>
                    <a:pt x="2227" y="1348"/>
                    <a:pt x="2227" y="1295"/>
                  </a:cubicBezTo>
                  <a:cubicBezTo>
                    <a:pt x="2227" y="1244"/>
                    <a:pt x="2279" y="1192"/>
                    <a:pt x="2330" y="1192"/>
                  </a:cubicBezTo>
                  <a:cubicBezTo>
                    <a:pt x="2408" y="1192"/>
                    <a:pt x="2460" y="1244"/>
                    <a:pt x="2460" y="1295"/>
                  </a:cubicBezTo>
                  <a:cubicBezTo>
                    <a:pt x="2460" y="1348"/>
                    <a:pt x="2408" y="1399"/>
                    <a:pt x="2330" y="1399"/>
                  </a:cubicBezTo>
                  <a:close/>
                  <a:moveTo>
                    <a:pt x="2330" y="1399"/>
                  </a:moveTo>
                  <a:cubicBezTo>
                    <a:pt x="2330" y="1399"/>
                    <a:pt x="2330" y="1399"/>
                    <a:pt x="2330" y="1399"/>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4"/>
          <p:cNvGrpSpPr/>
          <p:nvPr/>
        </p:nvGrpSpPr>
        <p:grpSpPr>
          <a:xfrm>
            <a:off x="3887106" y="5422295"/>
            <a:ext cx="1370182" cy="1398928"/>
            <a:chOff x="6854080" y="9364595"/>
            <a:chExt cx="2416023" cy="2416023"/>
          </a:xfrm>
        </p:grpSpPr>
        <p:sp>
          <p:nvSpPr>
            <p:cNvPr id="81" name="Shape 3349"/>
            <p:cNvSpPr/>
            <p:nvPr/>
          </p:nvSpPr>
          <p:spPr>
            <a:xfrm>
              <a:off x="7115667" y="9608227"/>
              <a:ext cx="1928760" cy="192876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6600"/>
            </a:solidFill>
            <a:ln w="12700">
              <a:miter lim="400000"/>
            </a:ln>
          </p:spPr>
          <p:txBody>
            <a:bodyPr lIns="0" tIns="0" rIns="0" bIns="0" anchor="ct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90" name="Shape 3362"/>
            <p:cNvSpPr/>
            <p:nvPr/>
          </p:nvSpPr>
          <p:spPr>
            <a:xfrm>
              <a:off x="6854080" y="9364595"/>
              <a:ext cx="2416023" cy="241602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chemeClr val="accent2"/>
              </a:solidFill>
              <a:miter lim="400000"/>
            </a:ln>
          </p:spPr>
          <p:txBody>
            <a:bodyPr lIns="0" tIns="0" rIns="0" bIns="0" anchor="ctr"/>
            <a:lstStyle/>
            <a:p>
              <a:endParaRPr sz="1700">
                <a:latin typeface="Arial" panose="020B0604020202020204" pitchFamily="34" charset="0"/>
                <a:ea typeface="微软雅黑" panose="020B0503020204020204" pitchFamily="34" charset="-122"/>
                <a:sym typeface="Arial" panose="020B0604020202020204" pitchFamily="34" charset="0"/>
              </a:endParaRPr>
            </a:p>
          </p:txBody>
        </p:sp>
        <p:sp>
          <p:nvSpPr>
            <p:cNvPr id="117" name="Shape 3416"/>
            <p:cNvSpPr/>
            <p:nvPr/>
          </p:nvSpPr>
          <p:spPr>
            <a:xfrm>
              <a:off x="7587498" y="10731007"/>
              <a:ext cx="1095271" cy="478392"/>
            </a:xfrm>
            <a:prstGeom prst="rect">
              <a:avLst/>
            </a:prstGeom>
            <a:noFill/>
            <a:ln w="12700" cap="flat">
              <a:noFill/>
              <a:miter lim="400000"/>
            </a:ln>
            <a:effectLst/>
          </p:spPr>
          <p:txBody>
            <a:bodyPr wrap="square" lIns="0" tIns="0" rIns="0" bIns="0" numCol="1" anchor="t">
              <a:spAutoFit/>
            </a:bodyPr>
            <a:lstStyle>
              <a:lvl1pPr>
                <a:lnSpc>
                  <a:spcPct val="120000"/>
                </a:lnSpc>
                <a:defRPr sz="2000">
                  <a:solidFill>
                    <a:srgbClr val="FFFFFF"/>
                  </a:solidFill>
                  <a:latin typeface="Roboto Regular"/>
                  <a:ea typeface="Roboto Regular"/>
                  <a:cs typeface="Roboto Regular"/>
                  <a:sym typeface="Roboto Regular"/>
                </a:defRPr>
              </a:lvl1pPr>
            </a:lstStyle>
            <a:p>
              <a:pPr lvl="0">
                <a:defRPr sz="1800">
                  <a:solidFill>
                    <a:srgbClr val="000000"/>
                  </a:solidFill>
                </a:defRPr>
              </a:pPr>
              <a:r>
                <a:rPr lang="zh-CN" altLang="en-US" sz="1500" b="1" dirty="0">
                  <a:solidFill>
                    <a:schemeClr val="bg2"/>
                  </a:solidFill>
                  <a:latin typeface="Arial" panose="020B0604020202020204" pitchFamily="34" charset="0"/>
                  <a:ea typeface="微软雅黑" panose="020B0503020204020204" pitchFamily="34" charset="-122"/>
                  <a:sym typeface="Arial" panose="020B0604020202020204" pitchFamily="34" charset="0"/>
                </a:rPr>
                <a:t>微 博</a:t>
              </a:r>
              <a:endParaRPr sz="1500" b="1" dirty="0">
                <a:solidFill>
                  <a:schemeClr val="bg2"/>
                </a:solidFill>
                <a:latin typeface="Arial" panose="020B0604020202020204" pitchFamily="34" charset="0"/>
                <a:ea typeface="微软雅黑" panose="020B0503020204020204" pitchFamily="34" charset="-122"/>
                <a:sym typeface="Arial" panose="020B0604020202020204" pitchFamily="34" charset="0"/>
              </a:endParaRPr>
            </a:p>
          </p:txBody>
        </p:sp>
        <p:sp>
          <p:nvSpPr>
            <p:cNvPr id="119" name="Freeform 9"/>
            <p:cNvSpPr>
              <a:spLocks noEditPoints="1"/>
            </p:cNvSpPr>
            <p:nvPr/>
          </p:nvSpPr>
          <p:spPr bwMode="auto">
            <a:xfrm>
              <a:off x="7646435" y="10023189"/>
              <a:ext cx="845763" cy="653415"/>
            </a:xfrm>
            <a:custGeom>
              <a:avLst/>
              <a:gdLst>
                <a:gd name="T0" fmla="*/ 2462 w 3470"/>
                <a:gd name="T1" fmla="*/ 1298 h 2680"/>
                <a:gd name="T2" fmla="*/ 2396 w 3470"/>
                <a:gd name="T3" fmla="*/ 1205 h 2680"/>
                <a:gd name="T4" fmla="*/ 2372 w 3470"/>
                <a:gd name="T5" fmla="*/ 850 h 2680"/>
                <a:gd name="T6" fmla="*/ 1737 w 3470"/>
                <a:gd name="T7" fmla="*/ 874 h 2680"/>
                <a:gd name="T8" fmla="*/ 1635 w 3470"/>
                <a:gd name="T9" fmla="*/ 717 h 2680"/>
                <a:gd name="T10" fmla="*/ 1124 w 3470"/>
                <a:gd name="T11" fmla="*/ 454 h 2680"/>
                <a:gd name="T12" fmla="*/ 274 w 3470"/>
                <a:gd name="T13" fmla="*/ 1158 h 2680"/>
                <a:gd name="T14" fmla="*/ 37 w 3470"/>
                <a:gd name="T15" fmla="*/ 1804 h 2680"/>
                <a:gd name="T16" fmla="*/ 1279 w 3470"/>
                <a:gd name="T17" fmla="*/ 2637 h 2680"/>
                <a:gd name="T18" fmla="*/ 2771 w 3470"/>
                <a:gd name="T19" fmla="*/ 1981 h 2680"/>
                <a:gd name="T20" fmla="*/ 2462 w 3470"/>
                <a:gd name="T21" fmla="*/ 1298 h 2680"/>
                <a:gd name="T22" fmla="*/ 1319 w 3470"/>
                <a:gd name="T23" fmla="*/ 2462 h 2680"/>
                <a:gd name="T24" fmla="*/ 349 w 3470"/>
                <a:gd name="T25" fmla="*/ 1860 h 2680"/>
                <a:gd name="T26" fmla="*/ 1319 w 3470"/>
                <a:gd name="T27" fmla="*/ 1189 h 2680"/>
                <a:gd name="T28" fmla="*/ 2291 w 3470"/>
                <a:gd name="T29" fmla="*/ 1743 h 2680"/>
                <a:gd name="T30" fmla="*/ 1319 w 3470"/>
                <a:gd name="T31" fmla="*/ 2462 h 2680"/>
                <a:gd name="T32" fmla="*/ 1212 w 3470"/>
                <a:gd name="T33" fmla="*/ 1425 h 2680"/>
                <a:gd name="T34" fmla="*/ 735 w 3470"/>
                <a:gd name="T35" fmla="*/ 1994 h 2680"/>
                <a:gd name="T36" fmla="*/ 880 w 3470"/>
                <a:gd name="T37" fmla="*/ 2235 h 2680"/>
                <a:gd name="T38" fmla="*/ 1685 w 3470"/>
                <a:gd name="T39" fmla="*/ 2091 h 2680"/>
                <a:gd name="T40" fmla="*/ 1212 w 3470"/>
                <a:gd name="T41" fmla="*/ 1425 h 2680"/>
                <a:gd name="T42" fmla="*/ 1076 w 3470"/>
                <a:gd name="T43" fmla="*/ 2135 h 2680"/>
                <a:gd name="T44" fmla="*/ 894 w 3470"/>
                <a:gd name="T45" fmla="*/ 2004 h 2680"/>
                <a:gd name="T46" fmla="*/ 1067 w 3470"/>
                <a:gd name="T47" fmla="*/ 1822 h 2680"/>
                <a:gd name="T48" fmla="*/ 1258 w 3470"/>
                <a:gd name="T49" fmla="*/ 1962 h 2680"/>
                <a:gd name="T50" fmla="*/ 1076 w 3470"/>
                <a:gd name="T51" fmla="*/ 2135 h 2680"/>
                <a:gd name="T52" fmla="*/ 1394 w 3470"/>
                <a:gd name="T53" fmla="*/ 1864 h 2680"/>
                <a:gd name="T54" fmla="*/ 1300 w 3470"/>
                <a:gd name="T55" fmla="*/ 1855 h 2680"/>
                <a:gd name="T56" fmla="*/ 1323 w 3470"/>
                <a:gd name="T57" fmla="*/ 1752 h 2680"/>
                <a:gd name="T58" fmla="*/ 1422 w 3470"/>
                <a:gd name="T59" fmla="*/ 1761 h 2680"/>
                <a:gd name="T60" fmla="*/ 1394 w 3470"/>
                <a:gd name="T61" fmla="*/ 1864 h 2680"/>
                <a:gd name="T62" fmla="*/ 2725 w 3470"/>
                <a:gd name="T63" fmla="*/ 1080 h 2680"/>
                <a:gd name="T64" fmla="*/ 2811 w 3470"/>
                <a:gd name="T65" fmla="*/ 1005 h 2680"/>
                <a:gd name="T66" fmla="*/ 2813 w 3470"/>
                <a:gd name="T67" fmla="*/ 996 h 2680"/>
                <a:gd name="T68" fmla="*/ 2327 w 3470"/>
                <a:gd name="T69" fmla="*/ 505 h 2680"/>
                <a:gd name="T70" fmla="*/ 2239 w 3470"/>
                <a:gd name="T71" fmla="*/ 594 h 2680"/>
                <a:gd name="T72" fmla="*/ 2327 w 3470"/>
                <a:gd name="T73" fmla="*/ 683 h 2680"/>
                <a:gd name="T74" fmla="*/ 2636 w 3470"/>
                <a:gd name="T75" fmla="*/ 991 h 2680"/>
                <a:gd name="T76" fmla="*/ 2725 w 3470"/>
                <a:gd name="T77" fmla="*/ 1080 h 2680"/>
                <a:gd name="T78" fmla="*/ 2660 w 3470"/>
                <a:gd name="T79" fmla="*/ 45 h 2680"/>
                <a:gd name="T80" fmla="*/ 2219 w 3470"/>
                <a:gd name="T81" fmla="*/ 49 h 2680"/>
                <a:gd name="T82" fmla="*/ 2206 w 3470"/>
                <a:gd name="T83" fmla="*/ 55 h 2680"/>
                <a:gd name="T84" fmla="*/ 2203 w 3470"/>
                <a:gd name="T85" fmla="*/ 57 h 2680"/>
                <a:gd name="T86" fmla="*/ 2110 w 3470"/>
                <a:gd name="T87" fmla="*/ 182 h 2680"/>
                <a:gd name="T88" fmla="*/ 2238 w 3470"/>
                <a:gd name="T89" fmla="*/ 310 h 2680"/>
                <a:gd name="T90" fmla="*/ 2355 w 3470"/>
                <a:gd name="T91" fmla="*/ 283 h 2680"/>
                <a:gd name="T92" fmla="*/ 2993 w 3470"/>
                <a:gd name="T93" fmla="*/ 598 h 2680"/>
                <a:gd name="T94" fmla="*/ 3032 w 3470"/>
                <a:gd name="T95" fmla="*/ 1025 h 2680"/>
                <a:gd name="T96" fmla="*/ 3007 w 3470"/>
                <a:gd name="T97" fmla="*/ 1149 h 2680"/>
                <a:gd name="T98" fmla="*/ 3135 w 3470"/>
                <a:gd name="T99" fmla="*/ 1265 h 2680"/>
                <a:gd name="T100" fmla="*/ 3259 w 3470"/>
                <a:gd name="T101" fmla="*/ 1157 h 2680"/>
                <a:gd name="T102" fmla="*/ 3259 w 3470"/>
                <a:gd name="T103" fmla="*/ 1157 h 2680"/>
                <a:gd name="T104" fmla="*/ 2660 w 3470"/>
                <a:gd name="T105" fmla="*/ 45 h 2680"/>
                <a:gd name="T106" fmla="*/ 2660 w 3470"/>
                <a:gd name="T107" fmla="*/ 45 h 2680"/>
                <a:gd name="T108" fmla="*/ 2660 w 3470"/>
                <a:gd name="T109" fmla="*/ 45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70" h="2680">
                  <a:moveTo>
                    <a:pt x="2462" y="1298"/>
                  </a:moveTo>
                  <a:cubicBezTo>
                    <a:pt x="2334" y="1274"/>
                    <a:pt x="2396" y="1205"/>
                    <a:pt x="2396" y="1205"/>
                  </a:cubicBezTo>
                  <a:cubicBezTo>
                    <a:pt x="2396" y="1205"/>
                    <a:pt x="2521" y="1000"/>
                    <a:pt x="2372" y="850"/>
                  </a:cubicBezTo>
                  <a:cubicBezTo>
                    <a:pt x="2187" y="665"/>
                    <a:pt x="1737" y="874"/>
                    <a:pt x="1737" y="874"/>
                  </a:cubicBezTo>
                  <a:cubicBezTo>
                    <a:pt x="1565" y="927"/>
                    <a:pt x="1610" y="849"/>
                    <a:pt x="1635" y="717"/>
                  </a:cubicBezTo>
                  <a:cubicBezTo>
                    <a:pt x="1635" y="561"/>
                    <a:pt x="1581" y="298"/>
                    <a:pt x="1124" y="454"/>
                  </a:cubicBezTo>
                  <a:cubicBezTo>
                    <a:pt x="666" y="610"/>
                    <a:pt x="274" y="1158"/>
                    <a:pt x="274" y="1158"/>
                  </a:cubicBezTo>
                  <a:cubicBezTo>
                    <a:pt x="0" y="1523"/>
                    <a:pt x="37" y="1804"/>
                    <a:pt x="37" y="1804"/>
                  </a:cubicBezTo>
                  <a:cubicBezTo>
                    <a:pt x="105" y="2426"/>
                    <a:pt x="765" y="2597"/>
                    <a:pt x="1279" y="2637"/>
                  </a:cubicBezTo>
                  <a:cubicBezTo>
                    <a:pt x="1820" y="2680"/>
                    <a:pt x="2549" y="2451"/>
                    <a:pt x="2771" y="1981"/>
                  </a:cubicBezTo>
                  <a:cubicBezTo>
                    <a:pt x="2992" y="1510"/>
                    <a:pt x="2590" y="1324"/>
                    <a:pt x="2462" y="1298"/>
                  </a:cubicBezTo>
                  <a:close/>
                  <a:moveTo>
                    <a:pt x="1319" y="2462"/>
                  </a:moveTo>
                  <a:cubicBezTo>
                    <a:pt x="783" y="2487"/>
                    <a:pt x="349" y="2218"/>
                    <a:pt x="349" y="1860"/>
                  </a:cubicBezTo>
                  <a:cubicBezTo>
                    <a:pt x="349" y="1501"/>
                    <a:pt x="783" y="1214"/>
                    <a:pt x="1319" y="1189"/>
                  </a:cubicBezTo>
                  <a:cubicBezTo>
                    <a:pt x="1856" y="1164"/>
                    <a:pt x="2291" y="1386"/>
                    <a:pt x="2291" y="1743"/>
                  </a:cubicBezTo>
                  <a:cubicBezTo>
                    <a:pt x="2291" y="2101"/>
                    <a:pt x="1856" y="2438"/>
                    <a:pt x="1319" y="2462"/>
                  </a:cubicBezTo>
                  <a:close/>
                  <a:moveTo>
                    <a:pt x="1212" y="1425"/>
                  </a:moveTo>
                  <a:cubicBezTo>
                    <a:pt x="672" y="1488"/>
                    <a:pt x="735" y="1994"/>
                    <a:pt x="735" y="1994"/>
                  </a:cubicBezTo>
                  <a:cubicBezTo>
                    <a:pt x="735" y="1994"/>
                    <a:pt x="729" y="2154"/>
                    <a:pt x="880" y="2235"/>
                  </a:cubicBezTo>
                  <a:cubicBezTo>
                    <a:pt x="1195" y="2406"/>
                    <a:pt x="1520" y="2303"/>
                    <a:pt x="1685" y="2091"/>
                  </a:cubicBezTo>
                  <a:cubicBezTo>
                    <a:pt x="1849" y="1879"/>
                    <a:pt x="1753" y="1362"/>
                    <a:pt x="1212" y="1425"/>
                  </a:cubicBezTo>
                  <a:close/>
                  <a:moveTo>
                    <a:pt x="1076" y="2135"/>
                  </a:moveTo>
                  <a:cubicBezTo>
                    <a:pt x="975" y="2147"/>
                    <a:pt x="894" y="2088"/>
                    <a:pt x="894" y="2004"/>
                  </a:cubicBezTo>
                  <a:cubicBezTo>
                    <a:pt x="894" y="1920"/>
                    <a:pt x="966" y="1832"/>
                    <a:pt x="1067" y="1822"/>
                  </a:cubicBezTo>
                  <a:cubicBezTo>
                    <a:pt x="1183" y="1811"/>
                    <a:pt x="1258" y="1877"/>
                    <a:pt x="1258" y="1962"/>
                  </a:cubicBezTo>
                  <a:cubicBezTo>
                    <a:pt x="1258" y="2046"/>
                    <a:pt x="1176" y="2123"/>
                    <a:pt x="1076" y="2135"/>
                  </a:cubicBezTo>
                  <a:close/>
                  <a:moveTo>
                    <a:pt x="1394" y="1864"/>
                  </a:moveTo>
                  <a:cubicBezTo>
                    <a:pt x="1360" y="1889"/>
                    <a:pt x="1318" y="1886"/>
                    <a:pt x="1300" y="1855"/>
                  </a:cubicBezTo>
                  <a:cubicBezTo>
                    <a:pt x="1281" y="1825"/>
                    <a:pt x="1288" y="1777"/>
                    <a:pt x="1323" y="1752"/>
                  </a:cubicBezTo>
                  <a:cubicBezTo>
                    <a:pt x="1363" y="1723"/>
                    <a:pt x="1404" y="1731"/>
                    <a:pt x="1422" y="1761"/>
                  </a:cubicBezTo>
                  <a:cubicBezTo>
                    <a:pt x="1440" y="1791"/>
                    <a:pt x="1428" y="1837"/>
                    <a:pt x="1394" y="1864"/>
                  </a:cubicBezTo>
                  <a:close/>
                  <a:moveTo>
                    <a:pt x="2725" y="1080"/>
                  </a:moveTo>
                  <a:cubicBezTo>
                    <a:pt x="2768" y="1080"/>
                    <a:pt x="2805" y="1047"/>
                    <a:pt x="2811" y="1005"/>
                  </a:cubicBezTo>
                  <a:cubicBezTo>
                    <a:pt x="2812" y="1002"/>
                    <a:pt x="2813" y="1000"/>
                    <a:pt x="2813" y="996"/>
                  </a:cubicBezTo>
                  <a:cubicBezTo>
                    <a:pt x="2878" y="403"/>
                    <a:pt x="2327" y="505"/>
                    <a:pt x="2327" y="505"/>
                  </a:cubicBezTo>
                  <a:cubicBezTo>
                    <a:pt x="2278" y="505"/>
                    <a:pt x="2239" y="545"/>
                    <a:pt x="2239" y="594"/>
                  </a:cubicBezTo>
                  <a:cubicBezTo>
                    <a:pt x="2239" y="643"/>
                    <a:pt x="2278" y="683"/>
                    <a:pt x="2327" y="683"/>
                  </a:cubicBezTo>
                  <a:cubicBezTo>
                    <a:pt x="2723" y="595"/>
                    <a:pt x="2636" y="991"/>
                    <a:pt x="2636" y="991"/>
                  </a:cubicBezTo>
                  <a:cubicBezTo>
                    <a:pt x="2636" y="1040"/>
                    <a:pt x="2676" y="1080"/>
                    <a:pt x="2725" y="1080"/>
                  </a:cubicBezTo>
                  <a:close/>
                  <a:moveTo>
                    <a:pt x="2660" y="45"/>
                  </a:moveTo>
                  <a:cubicBezTo>
                    <a:pt x="2470" y="0"/>
                    <a:pt x="2274" y="39"/>
                    <a:pt x="2219" y="49"/>
                  </a:cubicBezTo>
                  <a:cubicBezTo>
                    <a:pt x="2214" y="50"/>
                    <a:pt x="2210" y="54"/>
                    <a:pt x="2206" y="55"/>
                  </a:cubicBezTo>
                  <a:cubicBezTo>
                    <a:pt x="2205" y="55"/>
                    <a:pt x="2203" y="57"/>
                    <a:pt x="2203" y="57"/>
                  </a:cubicBezTo>
                  <a:cubicBezTo>
                    <a:pt x="2149" y="72"/>
                    <a:pt x="2110" y="122"/>
                    <a:pt x="2110" y="182"/>
                  </a:cubicBezTo>
                  <a:cubicBezTo>
                    <a:pt x="2110" y="252"/>
                    <a:pt x="2167" y="310"/>
                    <a:pt x="2238" y="310"/>
                  </a:cubicBezTo>
                  <a:cubicBezTo>
                    <a:pt x="2238" y="310"/>
                    <a:pt x="2308" y="301"/>
                    <a:pt x="2355" y="283"/>
                  </a:cubicBezTo>
                  <a:cubicBezTo>
                    <a:pt x="2401" y="264"/>
                    <a:pt x="2796" y="269"/>
                    <a:pt x="2993" y="598"/>
                  </a:cubicBezTo>
                  <a:cubicBezTo>
                    <a:pt x="3100" y="839"/>
                    <a:pt x="3040" y="1000"/>
                    <a:pt x="3032" y="1025"/>
                  </a:cubicBezTo>
                  <a:cubicBezTo>
                    <a:pt x="3032" y="1025"/>
                    <a:pt x="3007" y="1088"/>
                    <a:pt x="3007" y="1149"/>
                  </a:cubicBezTo>
                  <a:cubicBezTo>
                    <a:pt x="3007" y="1220"/>
                    <a:pt x="3064" y="1265"/>
                    <a:pt x="3135" y="1265"/>
                  </a:cubicBezTo>
                  <a:cubicBezTo>
                    <a:pt x="3194" y="1265"/>
                    <a:pt x="3244" y="1257"/>
                    <a:pt x="3259" y="1157"/>
                  </a:cubicBezTo>
                  <a:cubicBezTo>
                    <a:pt x="3259" y="1157"/>
                    <a:pt x="3259" y="1157"/>
                    <a:pt x="3259" y="1157"/>
                  </a:cubicBezTo>
                  <a:cubicBezTo>
                    <a:pt x="3470" y="455"/>
                    <a:pt x="3002" y="125"/>
                    <a:pt x="2660" y="45"/>
                  </a:cubicBezTo>
                  <a:close/>
                  <a:moveTo>
                    <a:pt x="2660" y="45"/>
                  </a:moveTo>
                  <a:cubicBezTo>
                    <a:pt x="2660" y="45"/>
                    <a:pt x="2660" y="45"/>
                    <a:pt x="2660" y="4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组合 7"/>
          <p:cNvGrpSpPr/>
          <p:nvPr/>
        </p:nvGrpSpPr>
        <p:grpSpPr>
          <a:xfrm>
            <a:off x="5879259" y="3838211"/>
            <a:ext cx="1031905" cy="1053553"/>
            <a:chOff x="10366812" y="6628795"/>
            <a:chExt cx="1819544" cy="1819544"/>
          </a:xfrm>
        </p:grpSpPr>
        <p:sp>
          <p:nvSpPr>
            <p:cNvPr id="92" name="Shape 3364"/>
            <p:cNvSpPr/>
            <p:nvPr/>
          </p:nvSpPr>
          <p:spPr>
            <a:xfrm>
              <a:off x="10366812" y="6628795"/>
              <a:ext cx="1819544" cy="18195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00B050"/>
              </a:solidFill>
              <a:miter lim="400000"/>
            </a:ln>
          </p:spPr>
          <p:txBody>
            <a:bodyPr lIns="0" tIns="0" rIns="0" bIns="0" anchor="ctr"/>
            <a:lstStyle/>
            <a:p>
              <a:endParaRPr sz="1700">
                <a:latin typeface="Arial" panose="020B0604020202020204" pitchFamily="34" charset="0"/>
                <a:ea typeface="微软雅黑" panose="020B0503020204020204" pitchFamily="34" charset="-122"/>
                <a:sym typeface="Arial" panose="020B0604020202020204" pitchFamily="34" charset="0"/>
              </a:endParaRPr>
            </a:p>
          </p:txBody>
        </p:sp>
        <p:sp>
          <p:nvSpPr>
            <p:cNvPr id="107" name="Shape 3389"/>
            <p:cNvSpPr/>
            <p:nvPr/>
          </p:nvSpPr>
          <p:spPr>
            <a:xfrm>
              <a:off x="10928045" y="7706294"/>
              <a:ext cx="948204" cy="350822"/>
            </a:xfrm>
            <a:prstGeom prst="rect">
              <a:avLst/>
            </a:prstGeom>
            <a:noFill/>
            <a:ln w="12700" cap="flat">
              <a:noFill/>
              <a:miter lim="400000"/>
            </a:ln>
            <a:effectLst/>
          </p:spPr>
          <p:txBody>
            <a:bodyPr wrap="square" lIns="0" tIns="0" rIns="0" bIns="0" numCol="1" anchor="t">
              <a:spAutoFit/>
            </a:bodyPr>
            <a:lstStyle>
              <a:lvl1pPr>
                <a:lnSpc>
                  <a:spcPct val="120000"/>
                </a:lnSpc>
                <a:defRPr sz="2000">
                  <a:latin typeface="Roboto Light"/>
                  <a:ea typeface="Roboto Light"/>
                  <a:cs typeface="Roboto Light"/>
                  <a:sym typeface="Roboto Light"/>
                </a:defRPr>
              </a:lvl1pPr>
            </a:lstStyle>
            <a:p>
              <a:pPr lvl="0">
                <a:defRPr sz="1800"/>
              </a:pPr>
              <a:r>
                <a:rPr lang="zh-CN" altLang="en-US" sz="1100" dirty="0">
                  <a:latin typeface="Arial" panose="020B0604020202020204" pitchFamily="34" charset="0"/>
                  <a:ea typeface="微软雅黑" panose="020B0503020204020204" pitchFamily="34" charset="-122"/>
                  <a:sym typeface="Arial" panose="020B0604020202020204" pitchFamily="34" charset="0"/>
                </a:rPr>
                <a:t>朋友圈</a:t>
              </a:r>
              <a:endParaRPr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121" name="Freeform 18"/>
            <p:cNvSpPr>
              <a:spLocks noEditPoints="1"/>
            </p:cNvSpPr>
            <p:nvPr/>
          </p:nvSpPr>
          <p:spPr bwMode="auto">
            <a:xfrm>
              <a:off x="10976119" y="7087328"/>
              <a:ext cx="566293" cy="559696"/>
            </a:xfrm>
            <a:custGeom>
              <a:avLst/>
              <a:gdLst>
                <a:gd name="T0" fmla="*/ 2325 w 3396"/>
                <a:gd name="T1" fmla="*/ 1288 h 3357"/>
                <a:gd name="T2" fmla="*/ 2325 w 3396"/>
                <a:gd name="T3" fmla="*/ 267 h 3357"/>
                <a:gd name="T4" fmla="*/ 1232 w 3396"/>
                <a:gd name="T5" fmla="*/ 206 h 3357"/>
                <a:gd name="T6" fmla="*/ 2325 w 3396"/>
                <a:gd name="T7" fmla="*/ 1288 h 3357"/>
                <a:gd name="T8" fmla="*/ 2421 w 3396"/>
                <a:gd name="T9" fmla="*/ 1889 h 3357"/>
                <a:gd name="T10" fmla="*/ 2421 w 3396"/>
                <a:gd name="T11" fmla="*/ 310 h 3357"/>
                <a:gd name="T12" fmla="*/ 3186 w 3396"/>
                <a:gd name="T13" fmla="*/ 1227 h 3357"/>
                <a:gd name="T14" fmla="*/ 2421 w 3396"/>
                <a:gd name="T15" fmla="*/ 1889 h 3357"/>
                <a:gd name="T16" fmla="*/ 2100 w 3396"/>
                <a:gd name="T17" fmla="*/ 2348 h 3357"/>
                <a:gd name="T18" fmla="*/ 3201 w 3396"/>
                <a:gd name="T19" fmla="*/ 1323 h 3357"/>
                <a:gd name="T20" fmla="*/ 3106 w 3396"/>
                <a:gd name="T21" fmla="*/ 2348 h 3357"/>
                <a:gd name="T22" fmla="*/ 2100 w 3396"/>
                <a:gd name="T23" fmla="*/ 2348 h 3357"/>
                <a:gd name="T24" fmla="*/ 1538 w 3396"/>
                <a:gd name="T25" fmla="*/ 2478 h 3357"/>
                <a:gd name="T26" fmla="*/ 3025 w 3396"/>
                <a:gd name="T27" fmla="*/ 2478 h 3357"/>
                <a:gd name="T28" fmla="*/ 2203 w 3396"/>
                <a:gd name="T29" fmla="*/ 3158 h 3357"/>
                <a:gd name="T30" fmla="*/ 1538 w 3396"/>
                <a:gd name="T31" fmla="*/ 2478 h 3357"/>
                <a:gd name="T32" fmla="*/ 1052 w 3396"/>
                <a:gd name="T33" fmla="*/ 2153 h 3357"/>
                <a:gd name="T34" fmla="*/ 1052 w 3396"/>
                <a:gd name="T35" fmla="*/ 3112 h 3357"/>
                <a:gd name="T36" fmla="*/ 2100 w 3396"/>
                <a:gd name="T37" fmla="*/ 3193 h 3357"/>
                <a:gd name="T38" fmla="*/ 1052 w 3396"/>
                <a:gd name="T39" fmla="*/ 2153 h 3357"/>
                <a:gd name="T40" fmla="*/ 192 w 3396"/>
                <a:gd name="T41" fmla="*/ 2202 h 3357"/>
                <a:gd name="T42" fmla="*/ 945 w 3396"/>
                <a:gd name="T43" fmla="*/ 1533 h 3357"/>
                <a:gd name="T44" fmla="*/ 945 w 3396"/>
                <a:gd name="T45" fmla="*/ 3055 h 3357"/>
                <a:gd name="T46" fmla="*/ 192 w 3396"/>
                <a:gd name="T47" fmla="*/ 2202 h 3357"/>
                <a:gd name="T48" fmla="*/ 173 w 3396"/>
                <a:gd name="T49" fmla="*/ 2095 h 3357"/>
                <a:gd name="T50" fmla="*/ 241 w 3396"/>
                <a:gd name="T51" fmla="*/ 1067 h 3357"/>
                <a:gd name="T52" fmla="*/ 1278 w 3396"/>
                <a:gd name="T53" fmla="*/ 1067 h 3357"/>
                <a:gd name="T54" fmla="*/ 173 w 3396"/>
                <a:gd name="T55" fmla="*/ 2095 h 3357"/>
                <a:gd name="T56" fmla="*/ 307 w 3396"/>
                <a:gd name="T57" fmla="*/ 959 h 3357"/>
                <a:gd name="T58" fmla="*/ 1117 w 3396"/>
                <a:gd name="T59" fmla="*/ 241 h 3357"/>
                <a:gd name="T60" fmla="*/ 1825 w 3396"/>
                <a:gd name="T61" fmla="*/ 959 h 3357"/>
                <a:gd name="T62" fmla="*/ 307 w 3396"/>
                <a:gd name="T63" fmla="*/ 959 h 3357"/>
                <a:gd name="T64" fmla="*/ 307 w 3396"/>
                <a:gd name="T65" fmla="*/ 959 h 3357"/>
                <a:gd name="T66" fmla="*/ 307 w 3396"/>
                <a:gd name="T67" fmla="*/ 959 h 3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96" h="3357">
                  <a:moveTo>
                    <a:pt x="2325" y="1288"/>
                  </a:moveTo>
                  <a:cubicBezTo>
                    <a:pt x="2325" y="267"/>
                    <a:pt x="2325" y="267"/>
                    <a:pt x="2325" y="267"/>
                  </a:cubicBezTo>
                  <a:cubicBezTo>
                    <a:pt x="2325" y="267"/>
                    <a:pt x="1821" y="0"/>
                    <a:pt x="1232" y="206"/>
                  </a:cubicBezTo>
                  <a:cubicBezTo>
                    <a:pt x="2325" y="1288"/>
                    <a:pt x="2325" y="1288"/>
                    <a:pt x="2325" y="1288"/>
                  </a:cubicBezTo>
                  <a:close/>
                  <a:moveTo>
                    <a:pt x="2421" y="1889"/>
                  </a:moveTo>
                  <a:cubicBezTo>
                    <a:pt x="2421" y="310"/>
                    <a:pt x="2421" y="310"/>
                    <a:pt x="2421" y="310"/>
                  </a:cubicBezTo>
                  <a:cubicBezTo>
                    <a:pt x="2421" y="310"/>
                    <a:pt x="3018" y="577"/>
                    <a:pt x="3186" y="1227"/>
                  </a:cubicBezTo>
                  <a:cubicBezTo>
                    <a:pt x="2421" y="1889"/>
                    <a:pt x="2421" y="1889"/>
                    <a:pt x="2421" y="1889"/>
                  </a:cubicBezTo>
                  <a:close/>
                  <a:moveTo>
                    <a:pt x="2100" y="2348"/>
                  </a:moveTo>
                  <a:cubicBezTo>
                    <a:pt x="3201" y="1323"/>
                    <a:pt x="3201" y="1323"/>
                    <a:pt x="3201" y="1323"/>
                  </a:cubicBezTo>
                  <a:cubicBezTo>
                    <a:pt x="3201" y="1323"/>
                    <a:pt x="3396" y="1636"/>
                    <a:pt x="3106" y="2348"/>
                  </a:cubicBezTo>
                  <a:cubicBezTo>
                    <a:pt x="2100" y="2348"/>
                    <a:pt x="2100" y="2348"/>
                    <a:pt x="2100" y="2348"/>
                  </a:cubicBezTo>
                  <a:close/>
                  <a:moveTo>
                    <a:pt x="1538" y="2478"/>
                  </a:moveTo>
                  <a:cubicBezTo>
                    <a:pt x="3025" y="2478"/>
                    <a:pt x="3025" y="2478"/>
                    <a:pt x="3025" y="2478"/>
                  </a:cubicBezTo>
                  <a:cubicBezTo>
                    <a:pt x="3025" y="2478"/>
                    <a:pt x="2846" y="2960"/>
                    <a:pt x="2203" y="3158"/>
                  </a:cubicBezTo>
                  <a:cubicBezTo>
                    <a:pt x="1538" y="2478"/>
                    <a:pt x="1538" y="2478"/>
                    <a:pt x="1538" y="2478"/>
                  </a:cubicBezTo>
                  <a:close/>
                  <a:moveTo>
                    <a:pt x="1052" y="2153"/>
                  </a:moveTo>
                  <a:cubicBezTo>
                    <a:pt x="1052" y="3112"/>
                    <a:pt x="1052" y="3112"/>
                    <a:pt x="1052" y="3112"/>
                  </a:cubicBezTo>
                  <a:cubicBezTo>
                    <a:pt x="1052" y="3112"/>
                    <a:pt x="1438" y="3357"/>
                    <a:pt x="2100" y="3193"/>
                  </a:cubicBezTo>
                  <a:cubicBezTo>
                    <a:pt x="1052" y="2153"/>
                    <a:pt x="1052" y="2153"/>
                    <a:pt x="1052" y="2153"/>
                  </a:cubicBezTo>
                  <a:close/>
                  <a:moveTo>
                    <a:pt x="192" y="2202"/>
                  </a:moveTo>
                  <a:cubicBezTo>
                    <a:pt x="945" y="1533"/>
                    <a:pt x="945" y="1533"/>
                    <a:pt x="945" y="1533"/>
                  </a:cubicBezTo>
                  <a:cubicBezTo>
                    <a:pt x="945" y="3055"/>
                    <a:pt x="945" y="3055"/>
                    <a:pt x="945" y="3055"/>
                  </a:cubicBezTo>
                  <a:cubicBezTo>
                    <a:pt x="945" y="3055"/>
                    <a:pt x="490" y="2898"/>
                    <a:pt x="192" y="2202"/>
                  </a:cubicBezTo>
                  <a:close/>
                  <a:moveTo>
                    <a:pt x="173" y="2095"/>
                  </a:moveTo>
                  <a:cubicBezTo>
                    <a:pt x="173" y="2095"/>
                    <a:pt x="0" y="1545"/>
                    <a:pt x="241" y="1067"/>
                  </a:cubicBezTo>
                  <a:cubicBezTo>
                    <a:pt x="1278" y="1067"/>
                    <a:pt x="1278" y="1067"/>
                    <a:pt x="1278" y="1067"/>
                  </a:cubicBezTo>
                  <a:cubicBezTo>
                    <a:pt x="173" y="2095"/>
                    <a:pt x="173" y="2095"/>
                    <a:pt x="173" y="2095"/>
                  </a:cubicBezTo>
                  <a:close/>
                  <a:moveTo>
                    <a:pt x="307" y="959"/>
                  </a:moveTo>
                  <a:cubicBezTo>
                    <a:pt x="307" y="959"/>
                    <a:pt x="524" y="470"/>
                    <a:pt x="1117" y="241"/>
                  </a:cubicBezTo>
                  <a:cubicBezTo>
                    <a:pt x="1825" y="959"/>
                    <a:pt x="1825" y="959"/>
                    <a:pt x="1825" y="959"/>
                  </a:cubicBezTo>
                  <a:cubicBezTo>
                    <a:pt x="307" y="959"/>
                    <a:pt x="307" y="959"/>
                    <a:pt x="307" y="959"/>
                  </a:cubicBezTo>
                  <a:close/>
                  <a:moveTo>
                    <a:pt x="307" y="959"/>
                  </a:moveTo>
                  <a:cubicBezTo>
                    <a:pt x="307" y="959"/>
                    <a:pt x="307" y="959"/>
                    <a:pt x="307" y="959"/>
                  </a:cubicBezTo>
                </a:path>
              </a:pathLst>
            </a:custGeom>
            <a:solidFill>
              <a:srgbClr val="00B050"/>
            </a:solidFill>
            <a:ln>
              <a:noFill/>
            </a:ln>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 name="组合 13"/>
          <p:cNvGrpSpPr/>
          <p:nvPr/>
        </p:nvGrpSpPr>
        <p:grpSpPr>
          <a:xfrm>
            <a:off x="7533132" y="5594982"/>
            <a:ext cx="1166735" cy="1053553"/>
            <a:chOff x="13283065" y="9662835"/>
            <a:chExt cx="2057287" cy="1819544"/>
          </a:xfrm>
        </p:grpSpPr>
        <p:sp>
          <p:nvSpPr>
            <p:cNvPr id="99" name="Shape 3371"/>
            <p:cNvSpPr/>
            <p:nvPr/>
          </p:nvSpPr>
          <p:spPr>
            <a:xfrm>
              <a:off x="13283065" y="9662835"/>
              <a:ext cx="1819544" cy="18195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FF6600"/>
              </a:solidFill>
              <a:miter lim="400000"/>
            </a:ln>
          </p:spPr>
          <p:txBody>
            <a:bodyPr lIns="0" tIns="0" rIns="0" bIns="0" anchor="ct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12" name="Shape 3404"/>
            <p:cNvSpPr/>
            <p:nvPr/>
          </p:nvSpPr>
          <p:spPr>
            <a:xfrm>
              <a:off x="13730716" y="10805394"/>
              <a:ext cx="1609636" cy="350822"/>
            </a:xfrm>
            <a:prstGeom prst="rect">
              <a:avLst/>
            </a:prstGeom>
            <a:noFill/>
            <a:ln w="12700" cap="flat">
              <a:noFill/>
              <a:miter lim="400000"/>
            </a:ln>
            <a:effectLst/>
          </p:spPr>
          <p:txBody>
            <a:bodyPr wrap="square" lIns="0" tIns="0" rIns="0" bIns="0" numCol="1" anchor="t">
              <a:spAutoFit/>
            </a:bodyPr>
            <a:lstStyle>
              <a:lvl1pPr>
                <a:lnSpc>
                  <a:spcPct val="120000"/>
                </a:lnSpc>
                <a:defRPr sz="2000">
                  <a:latin typeface="Roboto Light"/>
                  <a:ea typeface="Roboto Light"/>
                  <a:cs typeface="Roboto Light"/>
                  <a:sym typeface="Roboto Light"/>
                </a:defRPr>
              </a:lvl1pPr>
            </a:lstStyle>
            <a:p>
              <a:pPr lvl="0">
                <a:defRPr sz="1800"/>
              </a:pPr>
              <a:r>
                <a:rPr lang="en-US" altLang="zh-CN" sz="1100" dirty="0">
                  <a:latin typeface="Arial" panose="020B0604020202020204" pitchFamily="34" charset="0"/>
                  <a:ea typeface="微软雅黑" panose="020B0503020204020204" pitchFamily="34" charset="-122"/>
                  <a:sym typeface="Arial" panose="020B0604020202020204" pitchFamily="34" charset="0"/>
                </a:rPr>
                <a:t>@</a:t>
              </a:r>
              <a:r>
                <a:rPr lang="zh-CN" altLang="en-US" sz="1100" dirty="0">
                  <a:latin typeface="Arial" panose="020B0604020202020204" pitchFamily="34" charset="0"/>
                  <a:ea typeface="微软雅黑" panose="020B0503020204020204" pitchFamily="34" charset="-122"/>
                  <a:sym typeface="Arial" panose="020B0604020202020204" pitchFamily="34" charset="0"/>
                </a:rPr>
                <a:t>转发</a:t>
              </a:r>
              <a:endParaRPr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122" name="Shape 7642"/>
            <p:cNvSpPr/>
            <p:nvPr/>
          </p:nvSpPr>
          <p:spPr>
            <a:xfrm>
              <a:off x="13854852" y="10141765"/>
              <a:ext cx="589242" cy="589242"/>
            </a:xfrm>
            <a:custGeom>
              <a:avLst/>
              <a:gdLst/>
              <a:ahLst/>
              <a:cxnLst>
                <a:cxn ang="0">
                  <a:pos x="wd2" y="hd2"/>
                </a:cxn>
                <a:cxn ang="5400000">
                  <a:pos x="wd2" y="hd2"/>
                </a:cxn>
                <a:cxn ang="10800000">
                  <a:pos x="wd2" y="hd2"/>
                </a:cxn>
                <a:cxn ang="16200000">
                  <a:pos x="wd2" y="hd2"/>
                </a:cxn>
              </a:cxnLst>
              <a:rect l="0" t="0" r="r" b="b"/>
              <a:pathLst>
                <a:path w="21600" h="21600" extrusionOk="0">
                  <a:moveTo>
                    <a:pt x="10804" y="0"/>
                  </a:moveTo>
                  <a:cubicBezTo>
                    <a:pt x="4850" y="0"/>
                    <a:pt x="0" y="4842"/>
                    <a:pt x="0" y="10796"/>
                  </a:cubicBezTo>
                  <a:cubicBezTo>
                    <a:pt x="0" y="16751"/>
                    <a:pt x="4850" y="21600"/>
                    <a:pt x="10804" y="21600"/>
                  </a:cubicBezTo>
                  <a:cubicBezTo>
                    <a:pt x="12650" y="21600"/>
                    <a:pt x="14436" y="21129"/>
                    <a:pt x="16037" y="20239"/>
                  </a:cubicBezTo>
                  <a:cubicBezTo>
                    <a:pt x="17146" y="20681"/>
                    <a:pt x="18283" y="21141"/>
                    <a:pt x="18283" y="21141"/>
                  </a:cubicBezTo>
                  <a:cubicBezTo>
                    <a:pt x="18526" y="21239"/>
                    <a:pt x="18787" y="21286"/>
                    <a:pt x="19040" y="21286"/>
                  </a:cubicBezTo>
                  <a:cubicBezTo>
                    <a:pt x="19539" y="21286"/>
                    <a:pt x="20027" y="21102"/>
                    <a:pt x="20408" y="20755"/>
                  </a:cubicBezTo>
                  <a:cubicBezTo>
                    <a:pt x="20984" y="20233"/>
                    <a:pt x="21215" y="19429"/>
                    <a:pt x="20996" y="18678"/>
                  </a:cubicBezTo>
                  <a:cubicBezTo>
                    <a:pt x="20996" y="18678"/>
                    <a:pt x="20231" y="16061"/>
                    <a:pt x="20231" y="16061"/>
                  </a:cubicBezTo>
                  <a:cubicBezTo>
                    <a:pt x="21130" y="14454"/>
                    <a:pt x="21600" y="12649"/>
                    <a:pt x="21600" y="10796"/>
                  </a:cubicBezTo>
                  <a:cubicBezTo>
                    <a:pt x="21600" y="4842"/>
                    <a:pt x="16758" y="0"/>
                    <a:pt x="10804" y="0"/>
                  </a:cubicBezTo>
                  <a:close/>
                  <a:moveTo>
                    <a:pt x="10804" y="2037"/>
                  </a:moveTo>
                  <a:cubicBezTo>
                    <a:pt x="15642" y="2037"/>
                    <a:pt x="19563" y="5958"/>
                    <a:pt x="19563" y="10796"/>
                  </a:cubicBezTo>
                  <a:cubicBezTo>
                    <a:pt x="19563" y="12636"/>
                    <a:pt x="18996" y="14346"/>
                    <a:pt x="18025" y="15755"/>
                  </a:cubicBezTo>
                  <a:cubicBezTo>
                    <a:pt x="18025" y="15755"/>
                    <a:pt x="19040" y="19241"/>
                    <a:pt x="19040" y="19241"/>
                  </a:cubicBezTo>
                  <a:cubicBezTo>
                    <a:pt x="19040" y="19241"/>
                    <a:pt x="17110" y="18477"/>
                    <a:pt x="15836" y="17961"/>
                  </a:cubicBezTo>
                  <a:cubicBezTo>
                    <a:pt x="14410" y="18962"/>
                    <a:pt x="12677" y="19563"/>
                    <a:pt x="10804" y="19563"/>
                  </a:cubicBezTo>
                  <a:cubicBezTo>
                    <a:pt x="5965" y="19563"/>
                    <a:pt x="2045" y="15635"/>
                    <a:pt x="2045" y="10796"/>
                  </a:cubicBezTo>
                  <a:cubicBezTo>
                    <a:pt x="2045" y="5958"/>
                    <a:pt x="5965" y="2037"/>
                    <a:pt x="10804" y="2037"/>
                  </a:cubicBezTo>
                  <a:close/>
                  <a:moveTo>
                    <a:pt x="6594" y="7254"/>
                  </a:moveTo>
                  <a:cubicBezTo>
                    <a:pt x="6220" y="7254"/>
                    <a:pt x="5917" y="7556"/>
                    <a:pt x="5917" y="7930"/>
                  </a:cubicBezTo>
                  <a:cubicBezTo>
                    <a:pt x="5917" y="8307"/>
                    <a:pt x="6220" y="8614"/>
                    <a:pt x="6594" y="8614"/>
                  </a:cubicBezTo>
                  <a:lnTo>
                    <a:pt x="15031" y="8614"/>
                  </a:lnTo>
                  <a:cubicBezTo>
                    <a:pt x="15408" y="8614"/>
                    <a:pt x="15715" y="8307"/>
                    <a:pt x="15715" y="7930"/>
                  </a:cubicBezTo>
                  <a:cubicBezTo>
                    <a:pt x="15715" y="7556"/>
                    <a:pt x="15408" y="7254"/>
                    <a:pt x="15031" y="7254"/>
                  </a:cubicBezTo>
                  <a:lnTo>
                    <a:pt x="6594" y="7254"/>
                  </a:lnTo>
                  <a:close/>
                  <a:moveTo>
                    <a:pt x="6594" y="10144"/>
                  </a:moveTo>
                  <a:cubicBezTo>
                    <a:pt x="6216" y="10144"/>
                    <a:pt x="5917" y="10446"/>
                    <a:pt x="5917" y="10820"/>
                  </a:cubicBezTo>
                  <a:cubicBezTo>
                    <a:pt x="5917" y="11194"/>
                    <a:pt x="6216" y="11496"/>
                    <a:pt x="6594" y="11496"/>
                  </a:cubicBezTo>
                  <a:lnTo>
                    <a:pt x="15039" y="11496"/>
                  </a:lnTo>
                  <a:cubicBezTo>
                    <a:pt x="15412" y="11496"/>
                    <a:pt x="15715" y="11194"/>
                    <a:pt x="15715" y="10820"/>
                  </a:cubicBezTo>
                  <a:cubicBezTo>
                    <a:pt x="15715" y="10446"/>
                    <a:pt x="15412" y="10144"/>
                    <a:pt x="15039" y="10144"/>
                  </a:cubicBezTo>
                  <a:lnTo>
                    <a:pt x="6594" y="10144"/>
                  </a:lnTo>
                  <a:close/>
                  <a:moveTo>
                    <a:pt x="6594" y="13034"/>
                  </a:moveTo>
                  <a:cubicBezTo>
                    <a:pt x="6216" y="13034"/>
                    <a:pt x="5917" y="13333"/>
                    <a:pt x="5917" y="13710"/>
                  </a:cubicBezTo>
                  <a:cubicBezTo>
                    <a:pt x="5917" y="14088"/>
                    <a:pt x="6216" y="14387"/>
                    <a:pt x="6594" y="14387"/>
                  </a:cubicBezTo>
                  <a:lnTo>
                    <a:pt x="15039" y="14387"/>
                  </a:lnTo>
                  <a:cubicBezTo>
                    <a:pt x="15412" y="14387"/>
                    <a:pt x="15715" y="14088"/>
                    <a:pt x="15715" y="13710"/>
                  </a:cubicBezTo>
                  <a:cubicBezTo>
                    <a:pt x="15715" y="13333"/>
                    <a:pt x="15412" y="13034"/>
                    <a:pt x="15039" y="13034"/>
                  </a:cubicBezTo>
                  <a:lnTo>
                    <a:pt x="6594" y="13034"/>
                  </a:lnTo>
                  <a:close/>
                </a:path>
              </a:pathLst>
            </a:custGeom>
            <a:solidFill>
              <a:srgbClr val="FF6600"/>
            </a:solidFill>
            <a:ln w="12700" cap="flat">
              <a:noFill/>
              <a:miter lim="400000"/>
            </a:ln>
            <a:effectLst/>
          </p:spPr>
          <p:txBody>
            <a:bodyPr wrap="square" lIns="38100" tIns="38100" rIns="38100" bIns="38100" numCol="1" anchor="ctr">
              <a:noAutofit/>
            </a:bodyPr>
            <a:lstStyle/>
            <a:p>
              <a:pPr defTabSz="2476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组合 5"/>
          <p:cNvGrpSpPr/>
          <p:nvPr/>
        </p:nvGrpSpPr>
        <p:grpSpPr>
          <a:xfrm>
            <a:off x="3887106" y="1908752"/>
            <a:ext cx="1370182" cy="1398928"/>
            <a:chOff x="6854080" y="3296515"/>
            <a:chExt cx="2416023" cy="2416023"/>
          </a:xfrm>
        </p:grpSpPr>
        <p:sp>
          <p:nvSpPr>
            <p:cNvPr id="80" name="Shape 3348"/>
            <p:cNvSpPr/>
            <p:nvPr/>
          </p:nvSpPr>
          <p:spPr>
            <a:xfrm>
              <a:off x="7115667" y="3540146"/>
              <a:ext cx="1928760" cy="192876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AF7"/>
            </a:solidFill>
            <a:ln w="12700">
              <a:miter lim="400000"/>
            </a:ln>
          </p:spPr>
          <p:txBody>
            <a:bodyPr lIns="0" tIns="0" rIns="0" bIns="0" anchor="ct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88" name="Shape 3360"/>
            <p:cNvSpPr/>
            <p:nvPr/>
          </p:nvSpPr>
          <p:spPr>
            <a:xfrm>
              <a:off x="6854080" y="3296515"/>
              <a:ext cx="2416023" cy="241602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00B0F0"/>
              </a:solidFill>
              <a:miter lim="400000"/>
            </a:ln>
          </p:spPr>
          <p:txBody>
            <a:bodyPr lIns="0" tIns="0" rIns="0" bIns="0" anchor="ctr"/>
            <a:lstStyle/>
            <a:p>
              <a:endParaRPr sz="1700">
                <a:latin typeface="Arial" panose="020B0604020202020204" pitchFamily="34" charset="0"/>
                <a:ea typeface="微软雅黑" panose="020B0503020204020204" pitchFamily="34" charset="-122"/>
                <a:sym typeface="Arial" panose="020B0604020202020204" pitchFamily="34" charset="0"/>
              </a:endParaRPr>
            </a:p>
          </p:txBody>
        </p:sp>
        <p:sp>
          <p:nvSpPr>
            <p:cNvPr id="106" name="Shape 3387"/>
            <p:cNvSpPr/>
            <p:nvPr/>
          </p:nvSpPr>
          <p:spPr>
            <a:xfrm>
              <a:off x="7712800" y="4648792"/>
              <a:ext cx="779397" cy="437197"/>
            </a:xfrm>
            <a:prstGeom prst="rect">
              <a:avLst/>
            </a:prstGeom>
            <a:noFill/>
            <a:ln w="12700" cap="flat">
              <a:noFill/>
              <a:miter lim="400000"/>
            </a:ln>
            <a:effectLst/>
          </p:spPr>
          <p:txBody>
            <a:bodyPr wrap="square" lIns="0" tIns="0" rIns="0" bIns="0" numCol="1" anchor="t">
              <a:spAutoFit/>
            </a:bodyPr>
            <a:lstStyle>
              <a:lvl1pPr>
                <a:lnSpc>
                  <a:spcPct val="120000"/>
                </a:lnSpc>
                <a:defRPr sz="2000">
                  <a:solidFill>
                    <a:srgbClr val="FFFFFF"/>
                  </a:solidFill>
                  <a:latin typeface="Roboto Regular"/>
                  <a:ea typeface="Roboto Regular"/>
                  <a:cs typeface="Roboto Regular"/>
                  <a:sym typeface="Roboto Regular"/>
                </a:defRPr>
              </a:lvl1pPr>
            </a:lstStyle>
            <a:p>
              <a:pPr lvl="0">
                <a:defRPr sz="1800">
                  <a:solidFill>
                    <a:srgbClr val="000000"/>
                  </a:solidFill>
                </a:defRPr>
              </a:pPr>
              <a:r>
                <a:rPr lang="zh-CN" altLang="en-US" sz="1500" b="1" dirty="0">
                  <a:solidFill>
                    <a:schemeClr val="bg1"/>
                  </a:solidFill>
                  <a:latin typeface="Arial" panose="020B0604020202020204" pitchFamily="34" charset="0"/>
                  <a:ea typeface="微软雅黑" panose="020B0503020204020204" pitchFamily="34" charset="-122"/>
                  <a:sym typeface="Arial" panose="020B0604020202020204" pitchFamily="34" charset="0"/>
                </a:rPr>
                <a:t>百度</a:t>
              </a:r>
              <a:endParaRPr sz="15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1" name="Freeform 566"/>
            <p:cNvSpPr>
              <a:spLocks noEditPoints="1"/>
            </p:cNvSpPr>
            <p:nvPr/>
          </p:nvSpPr>
          <p:spPr bwMode="auto">
            <a:xfrm>
              <a:off x="7665854" y="3685083"/>
              <a:ext cx="897000" cy="1005729"/>
            </a:xfrm>
            <a:custGeom>
              <a:avLst/>
              <a:gdLst>
                <a:gd name="T0" fmla="*/ 15 w 98"/>
                <a:gd name="T1" fmla="*/ 55 h 110"/>
                <a:gd name="T2" fmla="*/ 25 w 98"/>
                <a:gd name="T3" fmla="*/ 36 h 110"/>
                <a:gd name="T4" fmla="*/ 11 w 98"/>
                <a:gd name="T5" fmla="*/ 24 h 110"/>
                <a:gd name="T6" fmla="*/ 1 w 98"/>
                <a:gd name="T7" fmla="*/ 38 h 110"/>
                <a:gd name="T8" fmla="*/ 15 w 98"/>
                <a:gd name="T9" fmla="*/ 55 h 110"/>
                <a:gd name="T10" fmla="*/ 27 w 98"/>
                <a:gd name="T11" fmla="*/ 79 h 110"/>
                <a:gd name="T12" fmla="*/ 27 w 98"/>
                <a:gd name="T13" fmla="*/ 84 h 110"/>
                <a:gd name="T14" fmla="*/ 32 w 98"/>
                <a:gd name="T15" fmla="*/ 89 h 110"/>
                <a:gd name="T16" fmla="*/ 38 w 98"/>
                <a:gd name="T17" fmla="*/ 89 h 110"/>
                <a:gd name="T18" fmla="*/ 38 w 98"/>
                <a:gd name="T19" fmla="*/ 75 h 110"/>
                <a:gd name="T20" fmla="*/ 32 w 98"/>
                <a:gd name="T21" fmla="*/ 75 h 110"/>
                <a:gd name="T22" fmla="*/ 27 w 98"/>
                <a:gd name="T23" fmla="*/ 79 h 110"/>
                <a:gd name="T24" fmla="*/ 36 w 98"/>
                <a:gd name="T25" fmla="*/ 33 h 110"/>
                <a:gd name="T26" fmla="*/ 48 w 98"/>
                <a:gd name="T27" fmla="*/ 16 h 110"/>
                <a:gd name="T28" fmla="*/ 36 w 98"/>
                <a:gd name="T29" fmla="*/ 0 h 110"/>
                <a:gd name="T30" fmla="*/ 25 w 98"/>
                <a:gd name="T31" fmla="*/ 16 h 110"/>
                <a:gd name="T32" fmla="*/ 36 w 98"/>
                <a:gd name="T33" fmla="*/ 33 h 110"/>
                <a:gd name="T34" fmla="*/ 63 w 98"/>
                <a:gd name="T35" fmla="*/ 34 h 110"/>
                <a:gd name="T36" fmla="*/ 78 w 98"/>
                <a:gd name="T37" fmla="*/ 19 h 110"/>
                <a:gd name="T38" fmla="*/ 68 w 98"/>
                <a:gd name="T39" fmla="*/ 3 h 110"/>
                <a:gd name="T40" fmla="*/ 54 w 98"/>
                <a:gd name="T41" fmla="*/ 17 h 110"/>
                <a:gd name="T42" fmla="*/ 63 w 98"/>
                <a:gd name="T43" fmla="*/ 34 h 110"/>
                <a:gd name="T44" fmla="*/ 84 w 98"/>
                <a:gd name="T45" fmla="*/ 73 h 110"/>
                <a:gd name="T46" fmla="*/ 63 w 98"/>
                <a:gd name="T47" fmla="*/ 52 h 110"/>
                <a:gd name="T48" fmla="*/ 34 w 98"/>
                <a:gd name="T49" fmla="*/ 51 h 110"/>
                <a:gd name="T50" fmla="*/ 20 w 98"/>
                <a:gd name="T51" fmla="*/ 66 h 110"/>
                <a:gd name="T52" fmla="*/ 8 w 98"/>
                <a:gd name="T53" fmla="*/ 89 h 110"/>
                <a:gd name="T54" fmla="*/ 22 w 98"/>
                <a:gd name="T55" fmla="*/ 103 h 110"/>
                <a:gd name="T56" fmla="*/ 40 w 98"/>
                <a:gd name="T57" fmla="*/ 102 h 110"/>
                <a:gd name="T58" fmla="*/ 58 w 98"/>
                <a:gd name="T59" fmla="*/ 102 h 110"/>
                <a:gd name="T60" fmla="*/ 87 w 98"/>
                <a:gd name="T61" fmla="*/ 95 h 110"/>
                <a:gd name="T62" fmla="*/ 84 w 98"/>
                <a:gd name="T63" fmla="*/ 73 h 110"/>
                <a:gd name="T64" fmla="*/ 45 w 98"/>
                <a:gd name="T65" fmla="*/ 95 h 110"/>
                <a:gd name="T66" fmla="*/ 30 w 98"/>
                <a:gd name="T67" fmla="*/ 95 h 110"/>
                <a:gd name="T68" fmla="*/ 21 w 98"/>
                <a:gd name="T69" fmla="*/ 89 h 110"/>
                <a:gd name="T70" fmla="*/ 20 w 98"/>
                <a:gd name="T71" fmla="*/ 78 h 110"/>
                <a:gd name="T72" fmla="*/ 30 w 98"/>
                <a:gd name="T73" fmla="*/ 69 h 110"/>
                <a:gd name="T74" fmla="*/ 38 w 98"/>
                <a:gd name="T75" fmla="*/ 69 h 110"/>
                <a:gd name="T76" fmla="*/ 38 w 98"/>
                <a:gd name="T77" fmla="*/ 59 h 110"/>
                <a:gd name="T78" fmla="*/ 45 w 98"/>
                <a:gd name="T79" fmla="*/ 59 h 110"/>
                <a:gd name="T80" fmla="*/ 45 w 98"/>
                <a:gd name="T81" fmla="*/ 95 h 110"/>
                <a:gd name="T82" fmla="*/ 72 w 98"/>
                <a:gd name="T83" fmla="*/ 95 h 110"/>
                <a:gd name="T84" fmla="*/ 55 w 98"/>
                <a:gd name="T85" fmla="*/ 95 h 110"/>
                <a:gd name="T86" fmla="*/ 48 w 98"/>
                <a:gd name="T87" fmla="*/ 89 h 110"/>
                <a:gd name="T88" fmla="*/ 48 w 98"/>
                <a:gd name="T89" fmla="*/ 70 h 110"/>
                <a:gd name="T90" fmla="*/ 55 w 98"/>
                <a:gd name="T91" fmla="*/ 70 h 110"/>
                <a:gd name="T92" fmla="*/ 55 w 98"/>
                <a:gd name="T93" fmla="*/ 86 h 110"/>
                <a:gd name="T94" fmla="*/ 58 w 98"/>
                <a:gd name="T95" fmla="*/ 89 h 110"/>
                <a:gd name="T96" fmla="*/ 65 w 98"/>
                <a:gd name="T97" fmla="*/ 89 h 110"/>
                <a:gd name="T98" fmla="*/ 65 w 98"/>
                <a:gd name="T99" fmla="*/ 70 h 110"/>
                <a:gd name="T100" fmla="*/ 72 w 98"/>
                <a:gd name="T101" fmla="*/ 70 h 110"/>
                <a:gd name="T102" fmla="*/ 72 w 98"/>
                <a:gd name="T103" fmla="*/ 95 h 110"/>
                <a:gd name="T104" fmla="*/ 96 w 98"/>
                <a:gd name="T105" fmla="*/ 45 h 110"/>
                <a:gd name="T106" fmla="*/ 84 w 98"/>
                <a:gd name="T107" fmla="*/ 32 h 110"/>
                <a:gd name="T108" fmla="*/ 72 w 98"/>
                <a:gd name="T109" fmla="*/ 48 h 110"/>
                <a:gd name="T110" fmla="*/ 85 w 98"/>
                <a:gd name="T111" fmla="*/ 62 h 110"/>
                <a:gd name="T112" fmla="*/ 96 w 98"/>
                <a:gd name="T113" fmla="*/ 4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 h="110">
                  <a:moveTo>
                    <a:pt x="15" y="55"/>
                  </a:moveTo>
                  <a:cubicBezTo>
                    <a:pt x="27" y="53"/>
                    <a:pt x="25" y="39"/>
                    <a:pt x="25" y="36"/>
                  </a:cubicBezTo>
                  <a:cubicBezTo>
                    <a:pt x="24" y="32"/>
                    <a:pt x="19" y="24"/>
                    <a:pt x="11" y="24"/>
                  </a:cubicBezTo>
                  <a:cubicBezTo>
                    <a:pt x="2" y="25"/>
                    <a:pt x="1" y="38"/>
                    <a:pt x="1" y="38"/>
                  </a:cubicBezTo>
                  <a:cubicBezTo>
                    <a:pt x="0" y="45"/>
                    <a:pt x="4" y="58"/>
                    <a:pt x="15" y="55"/>
                  </a:cubicBezTo>
                  <a:close/>
                  <a:moveTo>
                    <a:pt x="27" y="79"/>
                  </a:moveTo>
                  <a:cubicBezTo>
                    <a:pt x="27" y="80"/>
                    <a:pt x="26" y="82"/>
                    <a:pt x="27" y="84"/>
                  </a:cubicBezTo>
                  <a:cubicBezTo>
                    <a:pt x="28" y="89"/>
                    <a:pt x="32" y="89"/>
                    <a:pt x="32" y="89"/>
                  </a:cubicBezTo>
                  <a:cubicBezTo>
                    <a:pt x="38" y="89"/>
                    <a:pt x="38" y="89"/>
                    <a:pt x="38" y="89"/>
                  </a:cubicBezTo>
                  <a:cubicBezTo>
                    <a:pt x="38" y="75"/>
                    <a:pt x="38" y="75"/>
                    <a:pt x="38" y="75"/>
                  </a:cubicBezTo>
                  <a:cubicBezTo>
                    <a:pt x="32" y="75"/>
                    <a:pt x="32" y="75"/>
                    <a:pt x="32" y="75"/>
                  </a:cubicBezTo>
                  <a:cubicBezTo>
                    <a:pt x="29" y="76"/>
                    <a:pt x="28" y="78"/>
                    <a:pt x="27" y="79"/>
                  </a:cubicBezTo>
                  <a:close/>
                  <a:moveTo>
                    <a:pt x="36" y="33"/>
                  </a:moveTo>
                  <a:cubicBezTo>
                    <a:pt x="42" y="33"/>
                    <a:pt x="48" y="25"/>
                    <a:pt x="48" y="16"/>
                  </a:cubicBezTo>
                  <a:cubicBezTo>
                    <a:pt x="48" y="8"/>
                    <a:pt x="42" y="0"/>
                    <a:pt x="36" y="0"/>
                  </a:cubicBezTo>
                  <a:cubicBezTo>
                    <a:pt x="30" y="0"/>
                    <a:pt x="25" y="8"/>
                    <a:pt x="25" y="16"/>
                  </a:cubicBezTo>
                  <a:cubicBezTo>
                    <a:pt x="25" y="25"/>
                    <a:pt x="30" y="33"/>
                    <a:pt x="36" y="33"/>
                  </a:cubicBezTo>
                  <a:close/>
                  <a:moveTo>
                    <a:pt x="63" y="34"/>
                  </a:moveTo>
                  <a:cubicBezTo>
                    <a:pt x="71" y="35"/>
                    <a:pt x="77" y="26"/>
                    <a:pt x="78" y="19"/>
                  </a:cubicBezTo>
                  <a:cubicBezTo>
                    <a:pt x="79" y="12"/>
                    <a:pt x="74" y="4"/>
                    <a:pt x="68" y="3"/>
                  </a:cubicBezTo>
                  <a:cubicBezTo>
                    <a:pt x="62" y="2"/>
                    <a:pt x="54" y="11"/>
                    <a:pt x="54" y="17"/>
                  </a:cubicBezTo>
                  <a:cubicBezTo>
                    <a:pt x="53" y="25"/>
                    <a:pt x="55" y="32"/>
                    <a:pt x="63" y="34"/>
                  </a:cubicBezTo>
                  <a:close/>
                  <a:moveTo>
                    <a:pt x="84" y="73"/>
                  </a:moveTo>
                  <a:cubicBezTo>
                    <a:pt x="84" y="73"/>
                    <a:pt x="71" y="63"/>
                    <a:pt x="63" y="52"/>
                  </a:cubicBezTo>
                  <a:cubicBezTo>
                    <a:pt x="53" y="37"/>
                    <a:pt x="38" y="43"/>
                    <a:pt x="34" y="51"/>
                  </a:cubicBezTo>
                  <a:cubicBezTo>
                    <a:pt x="29" y="59"/>
                    <a:pt x="21" y="64"/>
                    <a:pt x="20" y="66"/>
                  </a:cubicBezTo>
                  <a:cubicBezTo>
                    <a:pt x="19" y="67"/>
                    <a:pt x="4" y="75"/>
                    <a:pt x="8" y="89"/>
                  </a:cubicBezTo>
                  <a:cubicBezTo>
                    <a:pt x="11" y="103"/>
                    <a:pt x="22" y="103"/>
                    <a:pt x="22" y="103"/>
                  </a:cubicBezTo>
                  <a:cubicBezTo>
                    <a:pt x="22" y="103"/>
                    <a:pt x="31" y="104"/>
                    <a:pt x="40" y="102"/>
                  </a:cubicBezTo>
                  <a:cubicBezTo>
                    <a:pt x="50" y="100"/>
                    <a:pt x="58" y="102"/>
                    <a:pt x="58" y="102"/>
                  </a:cubicBezTo>
                  <a:cubicBezTo>
                    <a:pt x="58" y="102"/>
                    <a:pt x="81" y="110"/>
                    <a:pt x="87" y="95"/>
                  </a:cubicBezTo>
                  <a:cubicBezTo>
                    <a:pt x="93" y="81"/>
                    <a:pt x="84" y="73"/>
                    <a:pt x="84" y="73"/>
                  </a:cubicBezTo>
                  <a:close/>
                  <a:moveTo>
                    <a:pt x="45" y="95"/>
                  </a:moveTo>
                  <a:cubicBezTo>
                    <a:pt x="30" y="95"/>
                    <a:pt x="30" y="95"/>
                    <a:pt x="30" y="95"/>
                  </a:cubicBezTo>
                  <a:cubicBezTo>
                    <a:pt x="24" y="94"/>
                    <a:pt x="21" y="89"/>
                    <a:pt x="21" y="89"/>
                  </a:cubicBezTo>
                  <a:cubicBezTo>
                    <a:pt x="21" y="88"/>
                    <a:pt x="19" y="84"/>
                    <a:pt x="20" y="78"/>
                  </a:cubicBezTo>
                  <a:cubicBezTo>
                    <a:pt x="23" y="70"/>
                    <a:pt x="30" y="69"/>
                    <a:pt x="30" y="69"/>
                  </a:cubicBezTo>
                  <a:cubicBezTo>
                    <a:pt x="38" y="69"/>
                    <a:pt x="38" y="69"/>
                    <a:pt x="38" y="69"/>
                  </a:cubicBezTo>
                  <a:cubicBezTo>
                    <a:pt x="38" y="59"/>
                    <a:pt x="38" y="59"/>
                    <a:pt x="38" y="59"/>
                  </a:cubicBezTo>
                  <a:cubicBezTo>
                    <a:pt x="45" y="59"/>
                    <a:pt x="45" y="59"/>
                    <a:pt x="45" y="59"/>
                  </a:cubicBezTo>
                  <a:lnTo>
                    <a:pt x="45" y="95"/>
                  </a:lnTo>
                  <a:close/>
                  <a:moveTo>
                    <a:pt x="72" y="95"/>
                  </a:moveTo>
                  <a:cubicBezTo>
                    <a:pt x="55" y="95"/>
                    <a:pt x="55" y="95"/>
                    <a:pt x="55" y="95"/>
                  </a:cubicBezTo>
                  <a:cubicBezTo>
                    <a:pt x="49" y="93"/>
                    <a:pt x="48" y="89"/>
                    <a:pt x="48" y="89"/>
                  </a:cubicBezTo>
                  <a:cubicBezTo>
                    <a:pt x="48" y="70"/>
                    <a:pt x="48" y="70"/>
                    <a:pt x="48" y="70"/>
                  </a:cubicBezTo>
                  <a:cubicBezTo>
                    <a:pt x="55" y="70"/>
                    <a:pt x="55" y="70"/>
                    <a:pt x="55" y="70"/>
                  </a:cubicBezTo>
                  <a:cubicBezTo>
                    <a:pt x="55" y="86"/>
                    <a:pt x="55" y="86"/>
                    <a:pt x="55" y="86"/>
                  </a:cubicBezTo>
                  <a:cubicBezTo>
                    <a:pt x="56" y="88"/>
                    <a:pt x="58" y="89"/>
                    <a:pt x="58" y="89"/>
                  </a:cubicBezTo>
                  <a:cubicBezTo>
                    <a:pt x="65" y="89"/>
                    <a:pt x="65" y="89"/>
                    <a:pt x="65" y="89"/>
                  </a:cubicBezTo>
                  <a:cubicBezTo>
                    <a:pt x="65" y="70"/>
                    <a:pt x="65" y="70"/>
                    <a:pt x="65" y="70"/>
                  </a:cubicBezTo>
                  <a:cubicBezTo>
                    <a:pt x="72" y="70"/>
                    <a:pt x="72" y="70"/>
                    <a:pt x="72" y="70"/>
                  </a:cubicBezTo>
                  <a:lnTo>
                    <a:pt x="72" y="95"/>
                  </a:lnTo>
                  <a:close/>
                  <a:moveTo>
                    <a:pt x="96" y="45"/>
                  </a:moveTo>
                  <a:cubicBezTo>
                    <a:pt x="96" y="42"/>
                    <a:pt x="94" y="32"/>
                    <a:pt x="84" y="32"/>
                  </a:cubicBezTo>
                  <a:cubicBezTo>
                    <a:pt x="74" y="32"/>
                    <a:pt x="72" y="41"/>
                    <a:pt x="72" y="48"/>
                  </a:cubicBezTo>
                  <a:cubicBezTo>
                    <a:pt x="72" y="54"/>
                    <a:pt x="73" y="62"/>
                    <a:pt x="85" y="62"/>
                  </a:cubicBezTo>
                  <a:cubicBezTo>
                    <a:pt x="98" y="62"/>
                    <a:pt x="96" y="48"/>
                    <a:pt x="9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cBhvr additive="base">
                                        <p:cTn id="11" dur="500" fill="hold"/>
                                        <p:tgtEl>
                                          <p:spTgt spid="66"/>
                                        </p:tgtEl>
                                        <p:attrNameLst>
                                          <p:attrName>ppt_x</p:attrName>
                                        </p:attrNameLst>
                                      </p:cBhvr>
                                      <p:tavLst>
                                        <p:tav tm="0">
                                          <p:val>
                                            <p:strVal val="0-#ppt_w/2"/>
                                          </p:val>
                                        </p:tav>
                                        <p:tav tm="100000">
                                          <p:val>
                                            <p:strVal val="#ppt_x"/>
                                          </p:val>
                                        </p:tav>
                                      </p:tavLst>
                                    </p:anim>
                                    <p:anim calcmode="lin" valueType="num">
                                      <p:cBhvr additive="base">
                                        <p:cTn id="12" dur="500" fill="hold"/>
                                        <p:tgtEl>
                                          <p:spTgt spid="6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103"/>
                                        </p:tgtEl>
                                        <p:attrNameLst>
                                          <p:attrName>style.visibility</p:attrName>
                                        </p:attrNameLst>
                                      </p:cBhvr>
                                      <p:to>
                                        <p:strVal val="visible"/>
                                      </p:to>
                                    </p:set>
                                    <p:animEffect transition="in" filter="wipe(left)">
                                      <p:cBhvr>
                                        <p:cTn id="22" dur="500"/>
                                        <p:tgtEl>
                                          <p:spTgt spid="103"/>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par>
                                <p:cTn id="29" presetID="53" presetClass="entr" presetSubtype="16"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par>
                                <p:cTn id="34" presetID="53" presetClass="entr" presetSubtype="16"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par>
                          <p:cTn id="43" fill="hold">
                            <p:stCondLst>
                              <p:cond delay="2500"/>
                            </p:stCondLst>
                            <p:childTnLst>
                              <p:par>
                                <p:cTn id="44" presetID="53" presetClass="entr" presetSubtype="16"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par>
                                <p:cTn id="49" presetID="53" presetClass="entr" presetSubtype="16"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fltVal val="0"/>
                                          </p:val>
                                        </p:tav>
                                        <p:tav tm="100000">
                                          <p:val>
                                            <p:strVal val="#ppt_w"/>
                                          </p:val>
                                        </p:tav>
                                      </p:tavLst>
                                    </p:anim>
                                    <p:anim calcmode="lin" valueType="num">
                                      <p:cBhvr>
                                        <p:cTn id="52" dur="500" fill="hold"/>
                                        <p:tgtEl>
                                          <p:spTgt spid="11"/>
                                        </p:tgtEl>
                                        <p:attrNameLst>
                                          <p:attrName>ppt_h</p:attrName>
                                        </p:attrNameLst>
                                      </p:cBhvr>
                                      <p:tavLst>
                                        <p:tav tm="0">
                                          <p:val>
                                            <p:fltVal val="0"/>
                                          </p:val>
                                        </p:tav>
                                        <p:tav tm="100000">
                                          <p:val>
                                            <p:strVal val="#ppt_h"/>
                                          </p:val>
                                        </p:tav>
                                      </p:tavLst>
                                    </p:anim>
                                    <p:animEffect transition="in" filter="fade">
                                      <p:cBhvr>
                                        <p:cTn id="53" dur="500"/>
                                        <p:tgtEl>
                                          <p:spTgt spid="11"/>
                                        </p:tgtEl>
                                      </p:cBhvr>
                                    </p:animEffect>
                                  </p:childTnLst>
                                </p:cTn>
                              </p:par>
                              <p:par>
                                <p:cTn id="54" presetID="53" presetClass="entr" presetSubtype="16" fill="hold" nodeType="with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53" presetClass="entr" presetSubtype="16" fill="hold"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childTnLst>
                                </p:cTn>
                              </p:par>
                              <p:par>
                                <p:cTn id="69" presetID="53" presetClass="entr" presetSubtype="16" fill="hold" nodeType="with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p:cTn id="71" dur="500" fill="hold"/>
                                        <p:tgtEl>
                                          <p:spTgt spid="12"/>
                                        </p:tgtEl>
                                        <p:attrNameLst>
                                          <p:attrName>ppt_w</p:attrName>
                                        </p:attrNameLst>
                                      </p:cBhvr>
                                      <p:tavLst>
                                        <p:tav tm="0">
                                          <p:val>
                                            <p:fltVal val="0"/>
                                          </p:val>
                                        </p:tav>
                                        <p:tav tm="100000">
                                          <p:val>
                                            <p:strVal val="#ppt_w"/>
                                          </p:val>
                                        </p:tav>
                                      </p:tavLst>
                                    </p:anim>
                                    <p:anim calcmode="lin" valueType="num">
                                      <p:cBhvr>
                                        <p:cTn id="72" dur="500" fill="hold"/>
                                        <p:tgtEl>
                                          <p:spTgt spid="12"/>
                                        </p:tgtEl>
                                        <p:attrNameLst>
                                          <p:attrName>ppt_h</p:attrName>
                                        </p:attrNameLst>
                                      </p:cBhvr>
                                      <p:tavLst>
                                        <p:tav tm="0">
                                          <p:val>
                                            <p:fltVal val="0"/>
                                          </p:val>
                                        </p:tav>
                                        <p:tav tm="100000">
                                          <p:val>
                                            <p:strVal val="#ppt_h"/>
                                          </p:val>
                                        </p:tav>
                                      </p:tavLst>
                                    </p:anim>
                                    <p:animEffect transition="in" filter="fade">
                                      <p:cBhvr>
                                        <p:cTn id="73" dur="500"/>
                                        <p:tgtEl>
                                          <p:spTgt spid="12"/>
                                        </p:tgtEl>
                                      </p:cBhvr>
                                    </p:animEffect>
                                  </p:childTnLst>
                                </p:cTn>
                              </p:par>
                              <p:par>
                                <p:cTn id="74" presetID="53" presetClass="entr" presetSubtype="16" fill="hold" nodeType="with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childTnLst>
                                </p:cTn>
                              </p:par>
                            </p:childTnLst>
                          </p:cTn>
                        </p:par>
                        <p:par>
                          <p:cTn id="79" fill="hold">
                            <p:stCondLst>
                              <p:cond delay="4000"/>
                            </p:stCondLst>
                            <p:childTnLst>
                              <p:par>
                                <p:cTn id="80" presetID="22" presetClass="entr" presetSubtype="8" fill="hold" nodeType="afterEffect">
                                  <p:stCondLst>
                                    <p:cond delay="0"/>
                                  </p:stCondLst>
                                  <p:childTnLst>
                                    <p:set>
                                      <p:cBhvr>
                                        <p:cTn id="81" dur="1" fill="hold">
                                          <p:stCondLst>
                                            <p:cond delay="0"/>
                                          </p:stCondLst>
                                        </p:cTn>
                                        <p:tgtEl>
                                          <p:spTgt spid="104"/>
                                        </p:tgtEl>
                                        <p:attrNameLst>
                                          <p:attrName>style.visibility</p:attrName>
                                        </p:attrNameLst>
                                      </p:cBhvr>
                                      <p:to>
                                        <p:strVal val="visible"/>
                                      </p:to>
                                    </p:set>
                                    <p:animEffect transition="in" filter="wipe(left)">
                                      <p:cBhvr>
                                        <p:cTn id="82" dur="500"/>
                                        <p:tgtEl>
                                          <p:spTgt spid="104"/>
                                        </p:tgtEl>
                                      </p:cBhvr>
                                    </p:animEffect>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500" fill="hold"/>
                                        <p:tgtEl>
                                          <p:spTgt spid="15"/>
                                        </p:tgtEl>
                                        <p:attrNameLst>
                                          <p:attrName>ppt_w</p:attrName>
                                        </p:attrNameLst>
                                      </p:cBhvr>
                                      <p:tavLst>
                                        <p:tav tm="0">
                                          <p:val>
                                            <p:fltVal val="0"/>
                                          </p:val>
                                        </p:tav>
                                        <p:tav tm="100000">
                                          <p:val>
                                            <p:strVal val="#ppt_w"/>
                                          </p:val>
                                        </p:tav>
                                      </p:tavLst>
                                    </p:anim>
                                    <p:anim calcmode="lin" valueType="num">
                                      <p:cBhvr>
                                        <p:cTn id="87" dur="500" fill="hold"/>
                                        <p:tgtEl>
                                          <p:spTgt spid="15"/>
                                        </p:tgtEl>
                                        <p:attrNameLst>
                                          <p:attrName>ppt_h</p:attrName>
                                        </p:attrNameLst>
                                      </p:cBhvr>
                                      <p:tavLst>
                                        <p:tav tm="0">
                                          <p:val>
                                            <p:fltVal val="0"/>
                                          </p:val>
                                        </p:tav>
                                        <p:tav tm="100000">
                                          <p:val>
                                            <p:strVal val="#ppt_h"/>
                                          </p:val>
                                        </p:tav>
                                      </p:tavLst>
                                    </p:anim>
                                    <p:animEffect transition="in" filter="fade">
                                      <p:cBhvr>
                                        <p:cTn id="88" dur="500"/>
                                        <p:tgtEl>
                                          <p:spTgt spid="15"/>
                                        </p:tgtEl>
                                      </p:cBhvr>
                                    </p:animEffect>
                                  </p:childTnLst>
                                </p:cTn>
                              </p:par>
                            </p:childTnLst>
                          </p:cTn>
                        </p:par>
                        <p:par>
                          <p:cTn id="89" fill="hold">
                            <p:stCondLst>
                              <p:cond delay="5000"/>
                            </p:stCondLst>
                            <p:childTnLst>
                              <p:par>
                                <p:cTn id="90" presetID="22" presetClass="entr" presetSubtype="8" fill="hold" grpId="0" nodeType="afterEffect">
                                  <p:stCondLst>
                                    <p:cond delay="0"/>
                                  </p:stCondLst>
                                  <p:childTnLst>
                                    <p:set>
                                      <p:cBhvr>
                                        <p:cTn id="91" dur="1" fill="hold">
                                          <p:stCondLst>
                                            <p:cond delay="0"/>
                                          </p:stCondLst>
                                        </p:cTn>
                                        <p:tgtEl>
                                          <p:spTgt spid="84"/>
                                        </p:tgtEl>
                                        <p:attrNameLst>
                                          <p:attrName>style.visibility</p:attrName>
                                        </p:attrNameLst>
                                      </p:cBhvr>
                                      <p:to>
                                        <p:strVal val="visible"/>
                                      </p:to>
                                    </p:set>
                                    <p:animEffect transition="in" filter="wipe(left)">
                                      <p:cBhvr>
                                        <p:cTn id="92" dur="500"/>
                                        <p:tgtEl>
                                          <p:spTgt spid="84"/>
                                        </p:tgtEl>
                                      </p:cBhvr>
                                    </p:animEffect>
                                  </p:childTnLst>
                                </p:cTn>
                              </p:par>
                            </p:childTnLst>
                          </p:cTn>
                        </p:par>
                        <p:par>
                          <p:cTn id="93" fill="hold">
                            <p:stCondLst>
                              <p:cond delay="5500"/>
                            </p:stCondLst>
                            <p:childTnLst>
                              <p:par>
                                <p:cTn id="94" presetID="53" presetClass="entr" presetSubtype="16" fill="hold"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p:cTn id="96" dur="500" fill="hold"/>
                                        <p:tgtEl>
                                          <p:spTgt spid="16"/>
                                        </p:tgtEl>
                                        <p:attrNameLst>
                                          <p:attrName>ppt_w</p:attrName>
                                        </p:attrNameLst>
                                      </p:cBhvr>
                                      <p:tavLst>
                                        <p:tav tm="0">
                                          <p:val>
                                            <p:fltVal val="0"/>
                                          </p:val>
                                        </p:tav>
                                        <p:tav tm="100000">
                                          <p:val>
                                            <p:strVal val="#ppt_w"/>
                                          </p:val>
                                        </p:tav>
                                      </p:tavLst>
                                    </p:anim>
                                    <p:anim calcmode="lin" valueType="num">
                                      <p:cBhvr>
                                        <p:cTn id="97" dur="500" fill="hold"/>
                                        <p:tgtEl>
                                          <p:spTgt spid="16"/>
                                        </p:tgtEl>
                                        <p:attrNameLst>
                                          <p:attrName>ppt_h</p:attrName>
                                        </p:attrNameLst>
                                      </p:cBhvr>
                                      <p:tavLst>
                                        <p:tav tm="0">
                                          <p:val>
                                            <p:fltVal val="0"/>
                                          </p:val>
                                        </p:tav>
                                        <p:tav tm="100000">
                                          <p:val>
                                            <p:strVal val="#ppt_h"/>
                                          </p:val>
                                        </p:tav>
                                      </p:tavLst>
                                    </p:anim>
                                    <p:animEffect transition="in" filter="fade">
                                      <p:cBhvr>
                                        <p:cTn id="9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8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平行四边形 65"/>
          <p:cNvSpPr/>
          <p:nvPr/>
        </p:nvSpPr>
        <p:spPr>
          <a:xfrm>
            <a:off x="755768" y="1042225"/>
            <a:ext cx="1822355" cy="275090"/>
          </a:xfrm>
          <a:prstGeom prst="parallelogram">
            <a:avLst>
              <a:gd name="adj" fmla="val 35443"/>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r>
              <a:rPr lang="en-US" altLang="zh-CN" sz="1700" dirty="0">
                <a:solidFill>
                  <a:schemeClr val="bg1"/>
                </a:solidFill>
                <a:latin typeface="DIN Mittelschrift Std" pitchFamily="50" charset="0"/>
                <a:cs typeface="Raavi" panose="020B0502040204020203" pitchFamily="34" charset="0"/>
              </a:rPr>
              <a:t>COMPANY</a:t>
            </a:r>
          </a:p>
        </p:txBody>
      </p:sp>
      <p:grpSp>
        <p:nvGrpSpPr>
          <p:cNvPr id="2" name="组合 1"/>
          <p:cNvGrpSpPr/>
          <p:nvPr/>
        </p:nvGrpSpPr>
        <p:grpSpPr>
          <a:xfrm>
            <a:off x="-346843" y="334599"/>
            <a:ext cx="3430341" cy="578494"/>
            <a:chOff x="-611583" y="577868"/>
            <a:chExt cx="6048672" cy="999091"/>
          </a:xfrm>
        </p:grpSpPr>
        <p:sp>
          <p:nvSpPr>
            <p:cNvPr id="67" name="对角圆角矩形 66"/>
            <p:cNvSpPr/>
            <p:nvPr/>
          </p:nvSpPr>
          <p:spPr>
            <a:xfrm>
              <a:off x="-611583" y="577868"/>
              <a:ext cx="6048672" cy="999091"/>
            </a:xfrm>
            <a:prstGeom prst="round2DiagRect">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1164295" y="773281"/>
              <a:ext cx="3948253" cy="770743"/>
            </a:xfrm>
            <a:prstGeom prst="rect">
              <a:avLst/>
            </a:prstGeom>
            <a:noFill/>
          </p:spPr>
          <p:txBody>
            <a:bodyPr wrap="square" rtlCol="0">
              <a:spAutoFit/>
            </a:bodyPr>
            <a:lstStyle/>
            <a:p>
              <a:pPr lvl="0" algn="ctr"/>
              <a:r>
                <a:rPr lang="zh-CN" altLang="en-US" sz="2300" dirty="0">
                  <a:solidFill>
                    <a:prstClr val="white"/>
                  </a:solidFill>
                  <a:latin typeface="思源黑体 CN Medium" pitchFamily="34" charset="-122"/>
                  <a:ea typeface="思源黑体 CN Medium" pitchFamily="34" charset="-122"/>
                </a:rPr>
                <a:t>地面推广</a:t>
              </a:r>
            </a:p>
          </p:txBody>
        </p:sp>
      </p:grpSp>
      <p:sp>
        <p:nvSpPr>
          <p:cNvPr id="141" name="Freeform 566"/>
          <p:cNvSpPr>
            <a:spLocks noEditPoints="1"/>
          </p:cNvSpPr>
          <p:nvPr/>
        </p:nvSpPr>
        <p:spPr bwMode="auto">
          <a:xfrm>
            <a:off x="4169997" y="3709290"/>
            <a:ext cx="508709" cy="582338"/>
          </a:xfrm>
          <a:custGeom>
            <a:avLst/>
            <a:gdLst>
              <a:gd name="T0" fmla="*/ 15 w 98"/>
              <a:gd name="T1" fmla="*/ 55 h 110"/>
              <a:gd name="T2" fmla="*/ 25 w 98"/>
              <a:gd name="T3" fmla="*/ 36 h 110"/>
              <a:gd name="T4" fmla="*/ 11 w 98"/>
              <a:gd name="T5" fmla="*/ 24 h 110"/>
              <a:gd name="T6" fmla="*/ 1 w 98"/>
              <a:gd name="T7" fmla="*/ 38 h 110"/>
              <a:gd name="T8" fmla="*/ 15 w 98"/>
              <a:gd name="T9" fmla="*/ 55 h 110"/>
              <a:gd name="T10" fmla="*/ 27 w 98"/>
              <a:gd name="T11" fmla="*/ 79 h 110"/>
              <a:gd name="T12" fmla="*/ 27 w 98"/>
              <a:gd name="T13" fmla="*/ 84 h 110"/>
              <a:gd name="T14" fmla="*/ 32 w 98"/>
              <a:gd name="T15" fmla="*/ 89 h 110"/>
              <a:gd name="T16" fmla="*/ 38 w 98"/>
              <a:gd name="T17" fmla="*/ 89 h 110"/>
              <a:gd name="T18" fmla="*/ 38 w 98"/>
              <a:gd name="T19" fmla="*/ 75 h 110"/>
              <a:gd name="T20" fmla="*/ 32 w 98"/>
              <a:gd name="T21" fmla="*/ 75 h 110"/>
              <a:gd name="T22" fmla="*/ 27 w 98"/>
              <a:gd name="T23" fmla="*/ 79 h 110"/>
              <a:gd name="T24" fmla="*/ 36 w 98"/>
              <a:gd name="T25" fmla="*/ 33 h 110"/>
              <a:gd name="T26" fmla="*/ 48 w 98"/>
              <a:gd name="T27" fmla="*/ 16 h 110"/>
              <a:gd name="T28" fmla="*/ 36 w 98"/>
              <a:gd name="T29" fmla="*/ 0 h 110"/>
              <a:gd name="T30" fmla="*/ 25 w 98"/>
              <a:gd name="T31" fmla="*/ 16 h 110"/>
              <a:gd name="T32" fmla="*/ 36 w 98"/>
              <a:gd name="T33" fmla="*/ 33 h 110"/>
              <a:gd name="T34" fmla="*/ 63 w 98"/>
              <a:gd name="T35" fmla="*/ 34 h 110"/>
              <a:gd name="T36" fmla="*/ 78 w 98"/>
              <a:gd name="T37" fmla="*/ 19 h 110"/>
              <a:gd name="T38" fmla="*/ 68 w 98"/>
              <a:gd name="T39" fmla="*/ 3 h 110"/>
              <a:gd name="T40" fmla="*/ 54 w 98"/>
              <a:gd name="T41" fmla="*/ 17 h 110"/>
              <a:gd name="T42" fmla="*/ 63 w 98"/>
              <a:gd name="T43" fmla="*/ 34 h 110"/>
              <a:gd name="T44" fmla="*/ 84 w 98"/>
              <a:gd name="T45" fmla="*/ 73 h 110"/>
              <a:gd name="T46" fmla="*/ 63 w 98"/>
              <a:gd name="T47" fmla="*/ 52 h 110"/>
              <a:gd name="T48" fmla="*/ 34 w 98"/>
              <a:gd name="T49" fmla="*/ 51 h 110"/>
              <a:gd name="T50" fmla="*/ 20 w 98"/>
              <a:gd name="T51" fmla="*/ 66 h 110"/>
              <a:gd name="T52" fmla="*/ 8 w 98"/>
              <a:gd name="T53" fmla="*/ 89 h 110"/>
              <a:gd name="T54" fmla="*/ 22 w 98"/>
              <a:gd name="T55" fmla="*/ 103 h 110"/>
              <a:gd name="T56" fmla="*/ 40 w 98"/>
              <a:gd name="T57" fmla="*/ 102 h 110"/>
              <a:gd name="T58" fmla="*/ 58 w 98"/>
              <a:gd name="T59" fmla="*/ 102 h 110"/>
              <a:gd name="T60" fmla="*/ 87 w 98"/>
              <a:gd name="T61" fmla="*/ 95 h 110"/>
              <a:gd name="T62" fmla="*/ 84 w 98"/>
              <a:gd name="T63" fmla="*/ 73 h 110"/>
              <a:gd name="T64" fmla="*/ 45 w 98"/>
              <a:gd name="T65" fmla="*/ 95 h 110"/>
              <a:gd name="T66" fmla="*/ 30 w 98"/>
              <a:gd name="T67" fmla="*/ 95 h 110"/>
              <a:gd name="T68" fmla="*/ 21 w 98"/>
              <a:gd name="T69" fmla="*/ 89 h 110"/>
              <a:gd name="T70" fmla="*/ 20 w 98"/>
              <a:gd name="T71" fmla="*/ 78 h 110"/>
              <a:gd name="T72" fmla="*/ 30 w 98"/>
              <a:gd name="T73" fmla="*/ 69 h 110"/>
              <a:gd name="T74" fmla="*/ 38 w 98"/>
              <a:gd name="T75" fmla="*/ 69 h 110"/>
              <a:gd name="T76" fmla="*/ 38 w 98"/>
              <a:gd name="T77" fmla="*/ 59 h 110"/>
              <a:gd name="T78" fmla="*/ 45 w 98"/>
              <a:gd name="T79" fmla="*/ 59 h 110"/>
              <a:gd name="T80" fmla="*/ 45 w 98"/>
              <a:gd name="T81" fmla="*/ 95 h 110"/>
              <a:gd name="T82" fmla="*/ 72 w 98"/>
              <a:gd name="T83" fmla="*/ 95 h 110"/>
              <a:gd name="T84" fmla="*/ 55 w 98"/>
              <a:gd name="T85" fmla="*/ 95 h 110"/>
              <a:gd name="T86" fmla="*/ 48 w 98"/>
              <a:gd name="T87" fmla="*/ 89 h 110"/>
              <a:gd name="T88" fmla="*/ 48 w 98"/>
              <a:gd name="T89" fmla="*/ 70 h 110"/>
              <a:gd name="T90" fmla="*/ 55 w 98"/>
              <a:gd name="T91" fmla="*/ 70 h 110"/>
              <a:gd name="T92" fmla="*/ 55 w 98"/>
              <a:gd name="T93" fmla="*/ 86 h 110"/>
              <a:gd name="T94" fmla="*/ 58 w 98"/>
              <a:gd name="T95" fmla="*/ 89 h 110"/>
              <a:gd name="T96" fmla="*/ 65 w 98"/>
              <a:gd name="T97" fmla="*/ 89 h 110"/>
              <a:gd name="T98" fmla="*/ 65 w 98"/>
              <a:gd name="T99" fmla="*/ 70 h 110"/>
              <a:gd name="T100" fmla="*/ 72 w 98"/>
              <a:gd name="T101" fmla="*/ 70 h 110"/>
              <a:gd name="T102" fmla="*/ 72 w 98"/>
              <a:gd name="T103" fmla="*/ 95 h 110"/>
              <a:gd name="T104" fmla="*/ 96 w 98"/>
              <a:gd name="T105" fmla="*/ 45 h 110"/>
              <a:gd name="T106" fmla="*/ 84 w 98"/>
              <a:gd name="T107" fmla="*/ 32 h 110"/>
              <a:gd name="T108" fmla="*/ 72 w 98"/>
              <a:gd name="T109" fmla="*/ 48 h 110"/>
              <a:gd name="T110" fmla="*/ 85 w 98"/>
              <a:gd name="T111" fmla="*/ 62 h 110"/>
              <a:gd name="T112" fmla="*/ 96 w 98"/>
              <a:gd name="T113" fmla="*/ 4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 h="110">
                <a:moveTo>
                  <a:pt x="15" y="55"/>
                </a:moveTo>
                <a:cubicBezTo>
                  <a:pt x="27" y="53"/>
                  <a:pt x="25" y="39"/>
                  <a:pt x="25" y="36"/>
                </a:cubicBezTo>
                <a:cubicBezTo>
                  <a:pt x="24" y="32"/>
                  <a:pt x="19" y="24"/>
                  <a:pt x="11" y="24"/>
                </a:cubicBezTo>
                <a:cubicBezTo>
                  <a:pt x="2" y="25"/>
                  <a:pt x="1" y="38"/>
                  <a:pt x="1" y="38"/>
                </a:cubicBezTo>
                <a:cubicBezTo>
                  <a:pt x="0" y="45"/>
                  <a:pt x="4" y="58"/>
                  <a:pt x="15" y="55"/>
                </a:cubicBezTo>
                <a:close/>
                <a:moveTo>
                  <a:pt x="27" y="79"/>
                </a:moveTo>
                <a:cubicBezTo>
                  <a:pt x="27" y="80"/>
                  <a:pt x="26" y="82"/>
                  <a:pt x="27" y="84"/>
                </a:cubicBezTo>
                <a:cubicBezTo>
                  <a:pt x="28" y="89"/>
                  <a:pt x="32" y="89"/>
                  <a:pt x="32" y="89"/>
                </a:cubicBezTo>
                <a:cubicBezTo>
                  <a:pt x="38" y="89"/>
                  <a:pt x="38" y="89"/>
                  <a:pt x="38" y="89"/>
                </a:cubicBezTo>
                <a:cubicBezTo>
                  <a:pt x="38" y="75"/>
                  <a:pt x="38" y="75"/>
                  <a:pt x="38" y="75"/>
                </a:cubicBezTo>
                <a:cubicBezTo>
                  <a:pt x="32" y="75"/>
                  <a:pt x="32" y="75"/>
                  <a:pt x="32" y="75"/>
                </a:cubicBezTo>
                <a:cubicBezTo>
                  <a:pt x="29" y="76"/>
                  <a:pt x="28" y="78"/>
                  <a:pt x="27" y="79"/>
                </a:cubicBezTo>
                <a:close/>
                <a:moveTo>
                  <a:pt x="36" y="33"/>
                </a:moveTo>
                <a:cubicBezTo>
                  <a:pt x="42" y="33"/>
                  <a:pt x="48" y="25"/>
                  <a:pt x="48" y="16"/>
                </a:cubicBezTo>
                <a:cubicBezTo>
                  <a:pt x="48" y="8"/>
                  <a:pt x="42" y="0"/>
                  <a:pt x="36" y="0"/>
                </a:cubicBezTo>
                <a:cubicBezTo>
                  <a:pt x="30" y="0"/>
                  <a:pt x="25" y="8"/>
                  <a:pt x="25" y="16"/>
                </a:cubicBezTo>
                <a:cubicBezTo>
                  <a:pt x="25" y="25"/>
                  <a:pt x="30" y="33"/>
                  <a:pt x="36" y="33"/>
                </a:cubicBezTo>
                <a:close/>
                <a:moveTo>
                  <a:pt x="63" y="34"/>
                </a:moveTo>
                <a:cubicBezTo>
                  <a:pt x="71" y="35"/>
                  <a:pt x="77" y="26"/>
                  <a:pt x="78" y="19"/>
                </a:cubicBezTo>
                <a:cubicBezTo>
                  <a:pt x="79" y="12"/>
                  <a:pt x="74" y="4"/>
                  <a:pt x="68" y="3"/>
                </a:cubicBezTo>
                <a:cubicBezTo>
                  <a:pt x="62" y="2"/>
                  <a:pt x="54" y="11"/>
                  <a:pt x="54" y="17"/>
                </a:cubicBezTo>
                <a:cubicBezTo>
                  <a:pt x="53" y="25"/>
                  <a:pt x="55" y="32"/>
                  <a:pt x="63" y="34"/>
                </a:cubicBezTo>
                <a:close/>
                <a:moveTo>
                  <a:pt x="84" y="73"/>
                </a:moveTo>
                <a:cubicBezTo>
                  <a:pt x="84" y="73"/>
                  <a:pt x="71" y="63"/>
                  <a:pt x="63" y="52"/>
                </a:cubicBezTo>
                <a:cubicBezTo>
                  <a:pt x="53" y="37"/>
                  <a:pt x="38" y="43"/>
                  <a:pt x="34" y="51"/>
                </a:cubicBezTo>
                <a:cubicBezTo>
                  <a:pt x="29" y="59"/>
                  <a:pt x="21" y="64"/>
                  <a:pt x="20" y="66"/>
                </a:cubicBezTo>
                <a:cubicBezTo>
                  <a:pt x="19" y="67"/>
                  <a:pt x="4" y="75"/>
                  <a:pt x="8" y="89"/>
                </a:cubicBezTo>
                <a:cubicBezTo>
                  <a:pt x="11" y="103"/>
                  <a:pt x="22" y="103"/>
                  <a:pt x="22" y="103"/>
                </a:cubicBezTo>
                <a:cubicBezTo>
                  <a:pt x="22" y="103"/>
                  <a:pt x="31" y="104"/>
                  <a:pt x="40" y="102"/>
                </a:cubicBezTo>
                <a:cubicBezTo>
                  <a:pt x="50" y="100"/>
                  <a:pt x="58" y="102"/>
                  <a:pt x="58" y="102"/>
                </a:cubicBezTo>
                <a:cubicBezTo>
                  <a:pt x="58" y="102"/>
                  <a:pt x="81" y="110"/>
                  <a:pt x="87" y="95"/>
                </a:cubicBezTo>
                <a:cubicBezTo>
                  <a:pt x="93" y="81"/>
                  <a:pt x="84" y="73"/>
                  <a:pt x="84" y="73"/>
                </a:cubicBezTo>
                <a:close/>
                <a:moveTo>
                  <a:pt x="45" y="95"/>
                </a:moveTo>
                <a:cubicBezTo>
                  <a:pt x="30" y="95"/>
                  <a:pt x="30" y="95"/>
                  <a:pt x="30" y="95"/>
                </a:cubicBezTo>
                <a:cubicBezTo>
                  <a:pt x="24" y="94"/>
                  <a:pt x="21" y="89"/>
                  <a:pt x="21" y="89"/>
                </a:cubicBezTo>
                <a:cubicBezTo>
                  <a:pt x="21" y="88"/>
                  <a:pt x="19" y="84"/>
                  <a:pt x="20" y="78"/>
                </a:cubicBezTo>
                <a:cubicBezTo>
                  <a:pt x="23" y="70"/>
                  <a:pt x="30" y="69"/>
                  <a:pt x="30" y="69"/>
                </a:cubicBezTo>
                <a:cubicBezTo>
                  <a:pt x="38" y="69"/>
                  <a:pt x="38" y="69"/>
                  <a:pt x="38" y="69"/>
                </a:cubicBezTo>
                <a:cubicBezTo>
                  <a:pt x="38" y="59"/>
                  <a:pt x="38" y="59"/>
                  <a:pt x="38" y="59"/>
                </a:cubicBezTo>
                <a:cubicBezTo>
                  <a:pt x="45" y="59"/>
                  <a:pt x="45" y="59"/>
                  <a:pt x="45" y="59"/>
                </a:cubicBezTo>
                <a:lnTo>
                  <a:pt x="45" y="95"/>
                </a:lnTo>
                <a:close/>
                <a:moveTo>
                  <a:pt x="72" y="95"/>
                </a:moveTo>
                <a:cubicBezTo>
                  <a:pt x="55" y="95"/>
                  <a:pt x="55" y="95"/>
                  <a:pt x="55" y="95"/>
                </a:cubicBezTo>
                <a:cubicBezTo>
                  <a:pt x="49" y="93"/>
                  <a:pt x="48" y="89"/>
                  <a:pt x="48" y="89"/>
                </a:cubicBezTo>
                <a:cubicBezTo>
                  <a:pt x="48" y="70"/>
                  <a:pt x="48" y="70"/>
                  <a:pt x="48" y="70"/>
                </a:cubicBezTo>
                <a:cubicBezTo>
                  <a:pt x="55" y="70"/>
                  <a:pt x="55" y="70"/>
                  <a:pt x="55" y="70"/>
                </a:cubicBezTo>
                <a:cubicBezTo>
                  <a:pt x="55" y="86"/>
                  <a:pt x="55" y="86"/>
                  <a:pt x="55" y="86"/>
                </a:cubicBezTo>
                <a:cubicBezTo>
                  <a:pt x="56" y="88"/>
                  <a:pt x="58" y="89"/>
                  <a:pt x="58" y="89"/>
                </a:cubicBezTo>
                <a:cubicBezTo>
                  <a:pt x="65" y="89"/>
                  <a:pt x="65" y="89"/>
                  <a:pt x="65" y="89"/>
                </a:cubicBezTo>
                <a:cubicBezTo>
                  <a:pt x="65" y="70"/>
                  <a:pt x="65" y="70"/>
                  <a:pt x="65" y="70"/>
                </a:cubicBezTo>
                <a:cubicBezTo>
                  <a:pt x="72" y="70"/>
                  <a:pt x="72" y="70"/>
                  <a:pt x="72" y="70"/>
                </a:cubicBezTo>
                <a:lnTo>
                  <a:pt x="72" y="95"/>
                </a:lnTo>
                <a:close/>
                <a:moveTo>
                  <a:pt x="96" y="45"/>
                </a:moveTo>
                <a:cubicBezTo>
                  <a:pt x="96" y="42"/>
                  <a:pt x="94" y="32"/>
                  <a:pt x="84" y="32"/>
                </a:cubicBezTo>
                <a:cubicBezTo>
                  <a:pt x="74" y="32"/>
                  <a:pt x="72" y="41"/>
                  <a:pt x="72" y="48"/>
                </a:cubicBezTo>
                <a:cubicBezTo>
                  <a:pt x="72" y="54"/>
                  <a:pt x="73" y="62"/>
                  <a:pt x="85" y="62"/>
                </a:cubicBezTo>
                <a:cubicBezTo>
                  <a:pt x="98" y="62"/>
                  <a:pt x="96" y="48"/>
                  <a:pt x="96" y="45"/>
                </a:cubicBezTo>
                <a:close/>
              </a:path>
            </a:pathLst>
          </a:custGeom>
          <a:solidFill>
            <a:schemeClr val="bg1"/>
          </a:solidFill>
          <a:ln>
            <a:noFill/>
          </a:ln>
        </p:spPr>
        <p:txBody>
          <a:bodyPr vert="horz" wrap="square" lIns="49634" tIns="24817" rIns="49634" bIns="24817" numCol="1" anchor="t" anchorCtr="0" compatLnSpc="1"/>
          <a:lstStyle/>
          <a:p>
            <a:endParaRPr lang="zh-CN" altLang="en-US"/>
          </a:p>
        </p:txBody>
      </p:sp>
      <p:grpSp>
        <p:nvGrpSpPr>
          <p:cNvPr id="176" name="组合 175"/>
          <p:cNvGrpSpPr/>
          <p:nvPr/>
        </p:nvGrpSpPr>
        <p:grpSpPr>
          <a:xfrm>
            <a:off x="3451844" y="3826904"/>
            <a:ext cx="1945863" cy="1060422"/>
            <a:chOff x="2066155" y="1681970"/>
            <a:chExt cx="1450898" cy="774438"/>
          </a:xfrm>
        </p:grpSpPr>
        <p:sp>
          <p:nvSpPr>
            <p:cNvPr id="177" name="Chevron 17"/>
            <p:cNvSpPr/>
            <p:nvPr/>
          </p:nvSpPr>
          <p:spPr>
            <a:xfrm>
              <a:off x="2066155" y="1681970"/>
              <a:ext cx="1450898" cy="774438"/>
            </a:xfrm>
            <a:prstGeom prst="chevron">
              <a:avLst/>
            </a:prstGeom>
            <a:solidFill>
              <a:schemeClr val="tx1">
                <a:lumMod val="50000"/>
                <a:lumOff val="50000"/>
              </a:schemeClr>
            </a:solidFill>
            <a:ln>
              <a:noFill/>
            </a:ln>
            <a:effectLst>
              <a:outerShdw blurRad="50800" dist="38100" dir="5400000" algn="t" rotWithShape="0">
                <a:prstClr val="black">
                  <a:alpha val="40000"/>
                </a:prstClr>
              </a:outerShdw>
            </a:effectLst>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78" name="Rectangle 5"/>
            <p:cNvSpPr/>
            <p:nvPr/>
          </p:nvSpPr>
          <p:spPr bwMode="auto">
            <a:xfrm>
              <a:off x="2564579" y="1867459"/>
              <a:ext cx="522564" cy="516977"/>
            </a:xfrm>
            <a:prstGeom prst="rect">
              <a:avLst/>
            </a:prstGeom>
          </p:spPr>
          <p:txBody>
            <a:bodyPr wrap="none">
              <a:spAutoFit/>
            </a:bodyPr>
            <a:lstStyle/>
            <a:p>
              <a:pPr algn="ctr">
                <a:defRPr/>
              </a:pPr>
              <a:r>
                <a:rPr lang="zh-CN" altLang="en-US" sz="2000" b="1" dirty="0">
                  <a:solidFill>
                    <a:schemeClr val="bg1"/>
                  </a:solidFill>
                  <a:latin typeface="方正兰亭纤黑_GBK" panose="02000000000000000000" pitchFamily="2" charset="-122"/>
                  <a:ea typeface="方正兰亭纤黑_GBK" panose="02000000000000000000" pitchFamily="2" charset="-122"/>
                  <a:cs typeface="Open Sans" pitchFamily="34" charset="0"/>
                </a:rPr>
                <a:t>代理</a:t>
              </a:r>
              <a:endParaRPr lang="en-US" altLang="zh-CN" sz="2000" b="1" dirty="0">
                <a:solidFill>
                  <a:schemeClr val="bg1"/>
                </a:solidFill>
                <a:latin typeface="方正兰亭纤黑_GBK" panose="02000000000000000000" pitchFamily="2" charset="-122"/>
                <a:ea typeface="方正兰亭纤黑_GBK" panose="02000000000000000000" pitchFamily="2" charset="-122"/>
                <a:cs typeface="Open Sans" pitchFamily="34" charset="0"/>
              </a:endParaRPr>
            </a:p>
            <a:p>
              <a:pPr algn="ctr">
                <a:defRPr/>
              </a:pPr>
              <a:r>
                <a:rPr lang="zh-CN" altLang="en-US" sz="2000" b="1" dirty="0">
                  <a:solidFill>
                    <a:schemeClr val="bg1"/>
                  </a:solidFill>
                  <a:latin typeface="方正兰亭纤黑_GBK" panose="02000000000000000000" pitchFamily="2" charset="-122"/>
                  <a:ea typeface="方正兰亭纤黑_GBK" panose="02000000000000000000" pitchFamily="2" charset="-122"/>
                  <a:cs typeface="Open Sans" pitchFamily="34" charset="0"/>
                </a:rPr>
                <a:t>推广</a:t>
              </a:r>
              <a:endParaRPr lang="en-US" sz="2000" b="1" dirty="0">
                <a:solidFill>
                  <a:schemeClr val="bg1"/>
                </a:solidFill>
                <a:latin typeface="方正兰亭纤黑_GBK" panose="02000000000000000000" pitchFamily="2" charset="-122"/>
                <a:ea typeface="方正兰亭纤黑_GBK" panose="02000000000000000000" pitchFamily="2" charset="-122"/>
                <a:cs typeface="Open Sans" pitchFamily="34" charset="0"/>
              </a:endParaRPr>
            </a:p>
          </p:txBody>
        </p:sp>
      </p:grpSp>
      <p:grpSp>
        <p:nvGrpSpPr>
          <p:cNvPr id="179" name="组合 178"/>
          <p:cNvGrpSpPr/>
          <p:nvPr/>
        </p:nvGrpSpPr>
        <p:grpSpPr>
          <a:xfrm>
            <a:off x="5052343" y="3826904"/>
            <a:ext cx="1945863" cy="1060422"/>
            <a:chOff x="3187496" y="1681970"/>
            <a:chExt cx="1450898" cy="774438"/>
          </a:xfrm>
        </p:grpSpPr>
        <p:sp>
          <p:nvSpPr>
            <p:cNvPr id="180" name="Chevron 19"/>
            <p:cNvSpPr/>
            <p:nvPr/>
          </p:nvSpPr>
          <p:spPr>
            <a:xfrm>
              <a:off x="3187496" y="1681970"/>
              <a:ext cx="1450898" cy="774438"/>
            </a:xfrm>
            <a:prstGeom prst="chevron">
              <a:avLst/>
            </a:prstGeom>
            <a:solidFill>
              <a:srgbClr val="CB0B0B"/>
            </a:solidFill>
            <a:ln>
              <a:noFill/>
            </a:ln>
            <a:effectLst>
              <a:outerShdw blurRad="50800" dist="38100" dir="5400000" algn="t" rotWithShape="0">
                <a:prstClr val="black">
                  <a:alpha val="40000"/>
                </a:prstClr>
              </a:outerShdw>
            </a:effectLst>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81" name="Rectangle 5"/>
            <p:cNvSpPr/>
            <p:nvPr/>
          </p:nvSpPr>
          <p:spPr bwMode="auto">
            <a:xfrm>
              <a:off x="3737347" y="1867459"/>
              <a:ext cx="465192" cy="449545"/>
            </a:xfrm>
            <a:prstGeom prst="rect">
              <a:avLst/>
            </a:prstGeom>
          </p:spPr>
          <p:txBody>
            <a:bodyPr wrap="none">
              <a:spAutoFit/>
            </a:bodyPr>
            <a:lstStyle/>
            <a:p>
              <a:pPr algn="ctr">
                <a:defRPr/>
              </a:pPr>
              <a:r>
                <a:rPr lang="zh-CN" altLang="en-US" sz="1700" b="1" dirty="0">
                  <a:solidFill>
                    <a:schemeClr val="bg1"/>
                  </a:solidFill>
                  <a:latin typeface="方正兰亭纤黑_GBK" panose="02000000000000000000" pitchFamily="2" charset="-122"/>
                  <a:ea typeface="方正兰亭纤黑_GBK" panose="02000000000000000000" pitchFamily="2" charset="-122"/>
                  <a:cs typeface="Open Sans" pitchFamily="34" charset="0"/>
                </a:rPr>
                <a:t>周边</a:t>
              </a:r>
              <a:endParaRPr lang="en-US" altLang="zh-CN" sz="1700" b="1" dirty="0">
                <a:solidFill>
                  <a:schemeClr val="bg1"/>
                </a:solidFill>
                <a:latin typeface="方正兰亭纤黑_GBK" panose="02000000000000000000" pitchFamily="2" charset="-122"/>
                <a:ea typeface="方正兰亭纤黑_GBK" panose="02000000000000000000" pitchFamily="2" charset="-122"/>
                <a:cs typeface="Open Sans" pitchFamily="34" charset="0"/>
              </a:endParaRPr>
            </a:p>
            <a:p>
              <a:pPr algn="ctr">
                <a:defRPr/>
              </a:pPr>
              <a:r>
                <a:rPr lang="zh-CN" altLang="en-US" sz="1700" b="1" dirty="0">
                  <a:solidFill>
                    <a:schemeClr val="bg1"/>
                  </a:solidFill>
                  <a:latin typeface="方正兰亭纤黑_GBK" panose="02000000000000000000" pitchFamily="2" charset="-122"/>
                  <a:ea typeface="方正兰亭纤黑_GBK" panose="02000000000000000000" pitchFamily="2" charset="-122"/>
                  <a:cs typeface="Open Sans" pitchFamily="34" charset="0"/>
                </a:rPr>
                <a:t>推广</a:t>
              </a:r>
              <a:endParaRPr lang="en-US" sz="1700" b="1" dirty="0">
                <a:solidFill>
                  <a:schemeClr val="bg1"/>
                </a:solidFill>
                <a:latin typeface="方正兰亭纤黑_GBK" panose="02000000000000000000" pitchFamily="2" charset="-122"/>
                <a:ea typeface="方正兰亭纤黑_GBK" panose="02000000000000000000" pitchFamily="2" charset="-122"/>
                <a:cs typeface="Open Sans" pitchFamily="34" charset="0"/>
              </a:endParaRPr>
            </a:p>
          </p:txBody>
        </p:sp>
      </p:grpSp>
      <p:grpSp>
        <p:nvGrpSpPr>
          <p:cNvPr id="182" name="组合 181"/>
          <p:cNvGrpSpPr/>
          <p:nvPr/>
        </p:nvGrpSpPr>
        <p:grpSpPr>
          <a:xfrm>
            <a:off x="6677998" y="3826904"/>
            <a:ext cx="1945863" cy="1060422"/>
            <a:chOff x="4308837" y="1681970"/>
            <a:chExt cx="1450898" cy="774438"/>
          </a:xfrm>
          <a:solidFill>
            <a:schemeClr val="tx1">
              <a:lumMod val="50000"/>
              <a:lumOff val="50000"/>
            </a:schemeClr>
          </a:solidFill>
        </p:grpSpPr>
        <p:sp>
          <p:nvSpPr>
            <p:cNvPr id="183" name="Chevron 20"/>
            <p:cNvSpPr/>
            <p:nvPr/>
          </p:nvSpPr>
          <p:spPr>
            <a:xfrm>
              <a:off x="4308837" y="1681970"/>
              <a:ext cx="1450898" cy="774438"/>
            </a:xfrm>
            <a:prstGeom prst="chevron">
              <a:avLst/>
            </a:prstGeom>
            <a:grpFill/>
            <a:ln>
              <a:noFill/>
            </a:ln>
            <a:effectLst>
              <a:outerShdw blurRad="50800" dist="38100" dir="5400000" algn="t" rotWithShape="0">
                <a:prstClr val="black">
                  <a:alpha val="40000"/>
                </a:prstClr>
              </a:outerShdw>
            </a:effectLst>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84" name="Rectangle 5"/>
            <p:cNvSpPr/>
            <p:nvPr/>
          </p:nvSpPr>
          <p:spPr bwMode="auto">
            <a:xfrm>
              <a:off x="4837040" y="1864668"/>
              <a:ext cx="465192" cy="449545"/>
            </a:xfrm>
            <a:prstGeom prst="rect">
              <a:avLst/>
            </a:prstGeom>
            <a:grpFill/>
          </p:spPr>
          <p:txBody>
            <a:bodyPr wrap="none">
              <a:spAutoFit/>
            </a:bodyPr>
            <a:lstStyle/>
            <a:p>
              <a:pPr algn="ctr">
                <a:defRPr/>
              </a:pPr>
              <a:r>
                <a:rPr lang="zh-CN" altLang="en-US" sz="1700" b="1" dirty="0">
                  <a:solidFill>
                    <a:schemeClr val="bg1"/>
                  </a:solidFill>
                  <a:latin typeface="方正兰亭纤黑_GBK" panose="02000000000000000000" pitchFamily="2" charset="-122"/>
                  <a:ea typeface="方正兰亭纤黑_GBK" panose="02000000000000000000" pitchFamily="2" charset="-122"/>
                  <a:cs typeface="Open Sans" pitchFamily="34" charset="0"/>
                </a:rPr>
                <a:t>本地</a:t>
              </a:r>
              <a:endParaRPr lang="en-US" altLang="zh-CN" sz="1700" b="1" dirty="0">
                <a:solidFill>
                  <a:schemeClr val="bg1"/>
                </a:solidFill>
                <a:latin typeface="方正兰亭纤黑_GBK" panose="02000000000000000000" pitchFamily="2" charset="-122"/>
                <a:ea typeface="方正兰亭纤黑_GBK" panose="02000000000000000000" pitchFamily="2" charset="-122"/>
                <a:cs typeface="Open Sans" pitchFamily="34" charset="0"/>
              </a:endParaRPr>
            </a:p>
            <a:p>
              <a:pPr algn="ctr">
                <a:defRPr/>
              </a:pPr>
              <a:r>
                <a:rPr lang="zh-CN" altLang="en-US" sz="1700" b="1" dirty="0">
                  <a:solidFill>
                    <a:schemeClr val="bg1"/>
                  </a:solidFill>
                  <a:latin typeface="方正兰亭纤黑_GBK" panose="02000000000000000000" pitchFamily="2" charset="-122"/>
                  <a:ea typeface="方正兰亭纤黑_GBK" panose="02000000000000000000" pitchFamily="2" charset="-122"/>
                  <a:cs typeface="Open Sans" pitchFamily="34" charset="0"/>
                </a:rPr>
                <a:t>推广</a:t>
              </a:r>
              <a:endParaRPr lang="en-US" sz="1700" b="1" dirty="0">
                <a:solidFill>
                  <a:schemeClr val="bg1"/>
                </a:solidFill>
                <a:latin typeface="方正兰亭纤黑_GBK" panose="02000000000000000000" pitchFamily="2" charset="-122"/>
                <a:ea typeface="方正兰亭纤黑_GBK" panose="02000000000000000000" pitchFamily="2" charset="-122"/>
                <a:cs typeface="Open Sans" pitchFamily="34" charset="0"/>
              </a:endParaRPr>
            </a:p>
          </p:txBody>
        </p:sp>
      </p:grpSp>
      <p:grpSp>
        <p:nvGrpSpPr>
          <p:cNvPr id="185" name="组合 184"/>
          <p:cNvGrpSpPr/>
          <p:nvPr/>
        </p:nvGrpSpPr>
        <p:grpSpPr>
          <a:xfrm>
            <a:off x="8284988" y="3826904"/>
            <a:ext cx="1945863" cy="1060422"/>
            <a:chOff x="5437301" y="1681970"/>
            <a:chExt cx="1450898" cy="774438"/>
          </a:xfrm>
        </p:grpSpPr>
        <p:sp>
          <p:nvSpPr>
            <p:cNvPr id="186" name="Chevron 20"/>
            <p:cNvSpPr/>
            <p:nvPr/>
          </p:nvSpPr>
          <p:spPr>
            <a:xfrm>
              <a:off x="5437301" y="1681970"/>
              <a:ext cx="1450898" cy="774438"/>
            </a:xfrm>
            <a:prstGeom prst="chevron">
              <a:avLst/>
            </a:prstGeom>
            <a:solidFill>
              <a:srgbClr val="CB0B0B"/>
            </a:solidFill>
            <a:ln>
              <a:noFill/>
            </a:ln>
            <a:effectLst>
              <a:outerShdw blurRad="50800" dist="38100" dir="5400000" algn="t" rotWithShape="0">
                <a:prstClr val="black">
                  <a:alpha val="40000"/>
                </a:prstClr>
              </a:outerShdw>
            </a:effectLst>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87" name="Rectangle 5"/>
            <p:cNvSpPr/>
            <p:nvPr/>
          </p:nvSpPr>
          <p:spPr bwMode="auto">
            <a:xfrm>
              <a:off x="5954553" y="1864668"/>
              <a:ext cx="465192" cy="449545"/>
            </a:xfrm>
            <a:prstGeom prst="rect">
              <a:avLst/>
            </a:prstGeom>
          </p:spPr>
          <p:txBody>
            <a:bodyPr wrap="none">
              <a:spAutoFit/>
            </a:bodyPr>
            <a:lstStyle/>
            <a:p>
              <a:pPr algn="ctr">
                <a:defRPr/>
              </a:pPr>
              <a:r>
                <a:rPr lang="zh-CN" altLang="en-US" sz="1700" b="1" dirty="0">
                  <a:solidFill>
                    <a:schemeClr val="bg1"/>
                  </a:solidFill>
                  <a:latin typeface="方正兰亭纤黑_GBK" panose="02000000000000000000" pitchFamily="2" charset="-122"/>
                  <a:ea typeface="方正兰亭纤黑_GBK" panose="02000000000000000000" pitchFamily="2" charset="-122"/>
                  <a:cs typeface="Open Sans" pitchFamily="34" charset="0"/>
                </a:rPr>
                <a:t>沿海</a:t>
              </a:r>
              <a:endParaRPr lang="en-US" altLang="zh-CN" sz="1700" b="1" dirty="0">
                <a:solidFill>
                  <a:schemeClr val="bg1"/>
                </a:solidFill>
                <a:latin typeface="方正兰亭纤黑_GBK" panose="02000000000000000000" pitchFamily="2" charset="-122"/>
                <a:ea typeface="方正兰亭纤黑_GBK" panose="02000000000000000000" pitchFamily="2" charset="-122"/>
                <a:cs typeface="Open Sans" pitchFamily="34" charset="0"/>
              </a:endParaRPr>
            </a:p>
            <a:p>
              <a:pPr algn="ctr">
                <a:defRPr/>
              </a:pPr>
              <a:r>
                <a:rPr lang="zh-CN" altLang="en-US" sz="1700" b="1" dirty="0">
                  <a:solidFill>
                    <a:schemeClr val="bg1"/>
                  </a:solidFill>
                  <a:latin typeface="方正兰亭纤黑_GBK" panose="02000000000000000000" pitchFamily="2" charset="-122"/>
                  <a:ea typeface="方正兰亭纤黑_GBK" panose="02000000000000000000" pitchFamily="2" charset="-122"/>
                  <a:cs typeface="Open Sans" pitchFamily="34" charset="0"/>
                </a:rPr>
                <a:t>地区</a:t>
              </a:r>
              <a:endParaRPr lang="en-US" sz="1700" b="1" dirty="0">
                <a:solidFill>
                  <a:schemeClr val="bg1"/>
                </a:solidFill>
                <a:latin typeface="方正兰亭纤黑_GBK" panose="02000000000000000000" pitchFamily="2" charset="-122"/>
                <a:ea typeface="方正兰亭纤黑_GBK" panose="02000000000000000000" pitchFamily="2" charset="-122"/>
                <a:cs typeface="Open Sans" pitchFamily="34" charset="0"/>
              </a:endParaRPr>
            </a:p>
          </p:txBody>
        </p:sp>
      </p:grpSp>
      <p:cxnSp>
        <p:nvCxnSpPr>
          <p:cNvPr id="189" name="Straight Connector 35"/>
          <p:cNvCxnSpPr/>
          <p:nvPr/>
        </p:nvCxnSpPr>
        <p:spPr>
          <a:xfrm rot="16200000" flipH="1">
            <a:off x="3453032" y="2754475"/>
            <a:ext cx="1014743" cy="894885"/>
          </a:xfrm>
          <a:prstGeom prst="bentConnector3">
            <a:avLst>
              <a:gd name="adj1" fmla="val -1066"/>
            </a:avLst>
          </a:prstGeom>
          <a:ln w="38100">
            <a:solidFill>
              <a:schemeClr val="tx1">
                <a:lumMod val="50000"/>
                <a:lumOff val="50000"/>
              </a:schemeClr>
            </a:solidFill>
            <a:headEnd type="oval"/>
            <a:tailEnd type="none"/>
          </a:ln>
          <a:effectLst/>
        </p:spPr>
        <p:style>
          <a:lnRef idx="1">
            <a:schemeClr val="accent1"/>
          </a:lnRef>
          <a:fillRef idx="0">
            <a:schemeClr val="accent1"/>
          </a:fillRef>
          <a:effectRef idx="0">
            <a:schemeClr val="accent1"/>
          </a:effectRef>
          <a:fontRef idx="minor">
            <a:schemeClr val="tx1"/>
          </a:fontRef>
        </p:style>
      </p:cxnSp>
      <p:cxnSp>
        <p:nvCxnSpPr>
          <p:cNvPr id="193" name="Straight Connector 35"/>
          <p:cNvCxnSpPr/>
          <p:nvPr/>
        </p:nvCxnSpPr>
        <p:spPr>
          <a:xfrm rot="5400000" flipH="1" flipV="1">
            <a:off x="4890334" y="5111663"/>
            <a:ext cx="1014743" cy="894885"/>
          </a:xfrm>
          <a:prstGeom prst="bentConnector3">
            <a:avLst>
              <a:gd name="adj1" fmla="val -1066"/>
            </a:avLst>
          </a:prstGeom>
          <a:ln w="38100">
            <a:solidFill>
              <a:schemeClr val="tx1">
                <a:lumMod val="50000"/>
                <a:lumOff val="50000"/>
              </a:schemeClr>
            </a:solidFill>
            <a:headEnd type="oval"/>
            <a:tailEnd type="none"/>
          </a:ln>
          <a:effectLst/>
        </p:spPr>
        <p:style>
          <a:lnRef idx="1">
            <a:schemeClr val="accent1"/>
          </a:lnRef>
          <a:fillRef idx="0">
            <a:schemeClr val="accent1"/>
          </a:fillRef>
          <a:effectRef idx="0">
            <a:schemeClr val="accent1"/>
          </a:effectRef>
          <a:fontRef idx="minor">
            <a:schemeClr val="tx1"/>
          </a:fontRef>
        </p:style>
      </p:cxnSp>
      <p:cxnSp>
        <p:nvCxnSpPr>
          <p:cNvPr id="196" name="Straight Connector 35"/>
          <p:cNvCxnSpPr/>
          <p:nvPr/>
        </p:nvCxnSpPr>
        <p:spPr>
          <a:xfrm rot="5400000">
            <a:off x="8905844" y="2754475"/>
            <a:ext cx="1014743" cy="894885"/>
          </a:xfrm>
          <a:prstGeom prst="bentConnector3">
            <a:avLst>
              <a:gd name="adj1" fmla="val -1066"/>
            </a:avLst>
          </a:prstGeom>
          <a:ln w="38100">
            <a:solidFill>
              <a:schemeClr val="tx1">
                <a:lumMod val="50000"/>
                <a:lumOff val="50000"/>
              </a:schemeClr>
            </a:solidFill>
            <a:headEnd type="oval"/>
            <a:tailEnd type="none"/>
          </a:ln>
          <a:effectLst/>
        </p:spPr>
        <p:style>
          <a:lnRef idx="1">
            <a:schemeClr val="accent1"/>
          </a:lnRef>
          <a:fillRef idx="0">
            <a:schemeClr val="accent1"/>
          </a:fillRef>
          <a:effectRef idx="0">
            <a:schemeClr val="accent1"/>
          </a:effectRef>
          <a:fontRef idx="minor">
            <a:schemeClr val="tx1"/>
          </a:fontRef>
        </p:style>
      </p:cxnSp>
      <p:cxnSp>
        <p:nvCxnSpPr>
          <p:cNvPr id="197" name="Straight Connector 35"/>
          <p:cNvCxnSpPr/>
          <p:nvPr/>
        </p:nvCxnSpPr>
        <p:spPr>
          <a:xfrm rot="16200000" flipV="1">
            <a:off x="7542024" y="5111663"/>
            <a:ext cx="1014743" cy="894885"/>
          </a:xfrm>
          <a:prstGeom prst="bentConnector3">
            <a:avLst>
              <a:gd name="adj1" fmla="val -1066"/>
            </a:avLst>
          </a:prstGeom>
          <a:ln w="38100">
            <a:solidFill>
              <a:schemeClr val="tx1">
                <a:lumMod val="50000"/>
                <a:lumOff val="50000"/>
              </a:schemeClr>
            </a:solidFill>
            <a:headEnd type="oval"/>
            <a:tailEnd type="none"/>
          </a:ln>
          <a:effectLst/>
        </p:spPr>
        <p:style>
          <a:lnRef idx="1">
            <a:schemeClr val="accent1"/>
          </a:lnRef>
          <a:fillRef idx="0">
            <a:schemeClr val="accent1"/>
          </a:fillRef>
          <a:effectRef idx="0">
            <a:schemeClr val="accent1"/>
          </a:effectRef>
          <a:fontRef idx="minor">
            <a:schemeClr val="tx1"/>
          </a:fontRef>
        </p:style>
      </p:cxnSp>
      <p:grpSp>
        <p:nvGrpSpPr>
          <p:cNvPr id="198" name="组合 197"/>
          <p:cNvGrpSpPr/>
          <p:nvPr/>
        </p:nvGrpSpPr>
        <p:grpSpPr>
          <a:xfrm>
            <a:off x="1627630" y="2519123"/>
            <a:ext cx="1790754" cy="967238"/>
            <a:chOff x="1075984" y="2005844"/>
            <a:chExt cx="1643523" cy="2321329"/>
          </a:xfrm>
        </p:grpSpPr>
        <p:sp>
          <p:nvSpPr>
            <p:cNvPr id="199" name="Rectangle 4"/>
            <p:cNvSpPr/>
            <p:nvPr/>
          </p:nvSpPr>
          <p:spPr bwMode="auto">
            <a:xfrm>
              <a:off x="1075984" y="2443615"/>
              <a:ext cx="1643074" cy="1883558"/>
            </a:xfrm>
            <a:prstGeom prst="rect">
              <a:avLst/>
            </a:prstGeom>
          </p:spPr>
          <p:txBody>
            <a:bodyPr wrap="square">
              <a:spAutoFit/>
            </a:bodyPr>
            <a:lstStyle/>
            <a:p>
              <a:pPr algn="r">
                <a:lnSpc>
                  <a:spcPct val="150000"/>
                </a:lnSpc>
              </a:pPr>
              <a:r>
                <a:rPr lang="zh-CN" altLang="en-US" sz="1000" dirty="0">
                  <a:latin typeface="方正兰亭纤黑_GBK" panose="02000000000000000000" pitchFamily="2" charset="-122"/>
                  <a:ea typeface="方正兰亭纤黑_GBK" panose="02000000000000000000" pitchFamily="2" charset="-122"/>
                </a:rPr>
                <a:t>添加你的饿内容文字，添加你的饿内容文字，添加你的饿</a:t>
              </a:r>
              <a:endParaRPr lang="id-ID" altLang="zh-CN" sz="1000" dirty="0">
                <a:latin typeface="Lato" pitchFamily="34" charset="0"/>
              </a:endParaRPr>
            </a:p>
          </p:txBody>
        </p:sp>
        <p:sp>
          <p:nvSpPr>
            <p:cNvPr id="200" name="Rectangle 5"/>
            <p:cNvSpPr/>
            <p:nvPr/>
          </p:nvSpPr>
          <p:spPr bwMode="auto">
            <a:xfrm>
              <a:off x="1938001" y="2005844"/>
              <a:ext cx="781506" cy="701718"/>
            </a:xfrm>
            <a:prstGeom prst="rect">
              <a:avLst/>
            </a:prstGeom>
          </p:spPr>
          <p:txBody>
            <a:bodyPr wrap="none">
              <a:spAutoFit/>
            </a:bodyPr>
            <a:lstStyle/>
            <a:p>
              <a:pPr algn="ctr">
                <a:defRPr/>
              </a:pPr>
              <a:r>
                <a:rPr lang="zh-CN" altLang="en-US" sz="1300" b="1" dirty="0">
                  <a:ea typeface="Roboto" pitchFamily="2" charset="0"/>
                  <a:cs typeface="Open Sans" pitchFamily="34" charset="0"/>
                </a:rPr>
                <a:t>添加标题</a:t>
              </a:r>
              <a:endParaRPr lang="en-US" sz="1300" b="1" dirty="0">
                <a:ea typeface="Roboto" pitchFamily="2" charset="0"/>
                <a:cs typeface="Open Sans" pitchFamily="34" charset="0"/>
              </a:endParaRPr>
            </a:p>
          </p:txBody>
        </p:sp>
      </p:grpSp>
      <p:grpSp>
        <p:nvGrpSpPr>
          <p:cNvPr id="201" name="组合 200"/>
          <p:cNvGrpSpPr/>
          <p:nvPr/>
        </p:nvGrpSpPr>
        <p:grpSpPr>
          <a:xfrm>
            <a:off x="3108089" y="5853786"/>
            <a:ext cx="1790754" cy="967238"/>
            <a:chOff x="1075984" y="2005844"/>
            <a:chExt cx="1643523" cy="2321329"/>
          </a:xfrm>
        </p:grpSpPr>
        <p:sp>
          <p:nvSpPr>
            <p:cNvPr id="202" name="Rectangle 4"/>
            <p:cNvSpPr/>
            <p:nvPr/>
          </p:nvSpPr>
          <p:spPr bwMode="auto">
            <a:xfrm>
              <a:off x="1075984" y="2443615"/>
              <a:ext cx="1643074" cy="1883558"/>
            </a:xfrm>
            <a:prstGeom prst="rect">
              <a:avLst/>
            </a:prstGeom>
          </p:spPr>
          <p:txBody>
            <a:bodyPr wrap="square">
              <a:spAutoFit/>
            </a:bodyPr>
            <a:lstStyle/>
            <a:p>
              <a:pPr algn="r">
                <a:lnSpc>
                  <a:spcPct val="150000"/>
                </a:lnSpc>
              </a:pPr>
              <a:r>
                <a:rPr lang="zh-CN" altLang="en-US" sz="1000" dirty="0">
                  <a:latin typeface="方正兰亭纤黑_GBK" panose="02000000000000000000" pitchFamily="2" charset="-122"/>
                  <a:ea typeface="方正兰亭纤黑_GBK" panose="02000000000000000000" pitchFamily="2" charset="-122"/>
                </a:rPr>
                <a:t>添加你的饿内容文字，添加你的饿内容文字，添加你的饿</a:t>
              </a:r>
              <a:endParaRPr lang="id-ID" altLang="zh-CN" sz="1000" dirty="0">
                <a:latin typeface="Lato" pitchFamily="34" charset="0"/>
              </a:endParaRPr>
            </a:p>
          </p:txBody>
        </p:sp>
        <p:sp>
          <p:nvSpPr>
            <p:cNvPr id="203" name="Rectangle 5"/>
            <p:cNvSpPr/>
            <p:nvPr/>
          </p:nvSpPr>
          <p:spPr bwMode="auto">
            <a:xfrm>
              <a:off x="1938001" y="2005844"/>
              <a:ext cx="781506" cy="701718"/>
            </a:xfrm>
            <a:prstGeom prst="rect">
              <a:avLst/>
            </a:prstGeom>
          </p:spPr>
          <p:txBody>
            <a:bodyPr wrap="none">
              <a:spAutoFit/>
            </a:bodyPr>
            <a:lstStyle/>
            <a:p>
              <a:pPr algn="ctr">
                <a:defRPr/>
              </a:pPr>
              <a:r>
                <a:rPr lang="zh-CN" altLang="en-US" sz="1300" b="1" dirty="0">
                  <a:ea typeface="Roboto" pitchFamily="2" charset="0"/>
                  <a:cs typeface="Open Sans" pitchFamily="34" charset="0"/>
                </a:rPr>
                <a:t>添加标题</a:t>
              </a:r>
              <a:endParaRPr lang="en-US" sz="1300" b="1" dirty="0">
                <a:ea typeface="Roboto" pitchFamily="2" charset="0"/>
                <a:cs typeface="Open Sans" pitchFamily="34" charset="0"/>
              </a:endParaRPr>
            </a:p>
          </p:txBody>
        </p:sp>
      </p:grpSp>
      <p:grpSp>
        <p:nvGrpSpPr>
          <p:cNvPr id="204" name="组合 203"/>
          <p:cNvGrpSpPr/>
          <p:nvPr/>
        </p:nvGrpSpPr>
        <p:grpSpPr>
          <a:xfrm>
            <a:off x="8628412" y="5839750"/>
            <a:ext cx="1790265" cy="967238"/>
            <a:chOff x="1075984" y="2005844"/>
            <a:chExt cx="1643074" cy="2321329"/>
          </a:xfrm>
        </p:grpSpPr>
        <p:sp>
          <p:nvSpPr>
            <p:cNvPr id="205" name="Rectangle 4"/>
            <p:cNvSpPr/>
            <p:nvPr/>
          </p:nvSpPr>
          <p:spPr bwMode="auto">
            <a:xfrm>
              <a:off x="1075984" y="2443615"/>
              <a:ext cx="1643074" cy="1883558"/>
            </a:xfrm>
            <a:prstGeom prst="rect">
              <a:avLst/>
            </a:prstGeom>
          </p:spPr>
          <p:txBody>
            <a:bodyPr wrap="square">
              <a:spAutoFit/>
            </a:bodyPr>
            <a:lstStyle/>
            <a:p>
              <a:pPr algn="r">
                <a:lnSpc>
                  <a:spcPct val="150000"/>
                </a:lnSpc>
              </a:pPr>
              <a:r>
                <a:rPr lang="zh-CN" altLang="en-US" sz="1000" dirty="0">
                  <a:latin typeface="方正兰亭纤黑_GBK" panose="02000000000000000000" pitchFamily="2" charset="-122"/>
                  <a:ea typeface="方正兰亭纤黑_GBK" panose="02000000000000000000" pitchFamily="2" charset="-122"/>
                </a:rPr>
                <a:t>添加你的饿内容文字，添加你的饿内容文字，添加你的饿</a:t>
              </a:r>
              <a:endParaRPr lang="id-ID" altLang="zh-CN" sz="1000" dirty="0">
                <a:latin typeface="Lato" pitchFamily="34" charset="0"/>
              </a:endParaRPr>
            </a:p>
          </p:txBody>
        </p:sp>
        <p:sp>
          <p:nvSpPr>
            <p:cNvPr id="206" name="Rectangle 5"/>
            <p:cNvSpPr/>
            <p:nvPr/>
          </p:nvSpPr>
          <p:spPr bwMode="auto">
            <a:xfrm>
              <a:off x="1081135" y="2005844"/>
              <a:ext cx="781506" cy="701718"/>
            </a:xfrm>
            <a:prstGeom prst="rect">
              <a:avLst/>
            </a:prstGeom>
          </p:spPr>
          <p:txBody>
            <a:bodyPr wrap="none">
              <a:spAutoFit/>
            </a:bodyPr>
            <a:lstStyle/>
            <a:p>
              <a:pPr algn="ctr">
                <a:defRPr/>
              </a:pPr>
              <a:r>
                <a:rPr lang="zh-CN" altLang="en-US" sz="1300" b="1" dirty="0">
                  <a:ea typeface="Roboto" pitchFamily="2" charset="0"/>
                  <a:cs typeface="Open Sans" pitchFamily="34" charset="0"/>
                </a:rPr>
                <a:t>添加标题</a:t>
              </a:r>
              <a:endParaRPr lang="en-US" sz="1300" b="1" dirty="0">
                <a:ea typeface="Roboto" pitchFamily="2" charset="0"/>
                <a:cs typeface="Open Sans" pitchFamily="34" charset="0"/>
              </a:endParaRPr>
            </a:p>
          </p:txBody>
        </p:sp>
      </p:grpSp>
      <p:grpSp>
        <p:nvGrpSpPr>
          <p:cNvPr id="207" name="组合 206"/>
          <p:cNvGrpSpPr/>
          <p:nvPr/>
        </p:nvGrpSpPr>
        <p:grpSpPr>
          <a:xfrm>
            <a:off x="9920069" y="2559951"/>
            <a:ext cx="1790265" cy="967238"/>
            <a:chOff x="1075984" y="2005844"/>
            <a:chExt cx="1643074" cy="2321329"/>
          </a:xfrm>
        </p:grpSpPr>
        <p:sp>
          <p:nvSpPr>
            <p:cNvPr id="208" name="Rectangle 4"/>
            <p:cNvSpPr/>
            <p:nvPr/>
          </p:nvSpPr>
          <p:spPr bwMode="auto">
            <a:xfrm>
              <a:off x="1075984" y="2443615"/>
              <a:ext cx="1643074" cy="1883558"/>
            </a:xfrm>
            <a:prstGeom prst="rect">
              <a:avLst/>
            </a:prstGeom>
          </p:spPr>
          <p:txBody>
            <a:bodyPr wrap="square">
              <a:spAutoFit/>
            </a:bodyPr>
            <a:lstStyle/>
            <a:p>
              <a:pPr algn="r">
                <a:lnSpc>
                  <a:spcPct val="150000"/>
                </a:lnSpc>
              </a:pPr>
              <a:r>
                <a:rPr lang="zh-CN" altLang="en-US" sz="1000" dirty="0">
                  <a:latin typeface="方正兰亭纤黑_GBK" panose="02000000000000000000" pitchFamily="2" charset="-122"/>
                  <a:ea typeface="方正兰亭纤黑_GBK" panose="02000000000000000000" pitchFamily="2" charset="-122"/>
                </a:rPr>
                <a:t>添加你的饿内容文字，添加你的饿内容文字，添加你的饿</a:t>
              </a:r>
              <a:endParaRPr lang="id-ID" altLang="zh-CN" sz="1000" dirty="0">
                <a:latin typeface="Lato" pitchFamily="34" charset="0"/>
              </a:endParaRPr>
            </a:p>
          </p:txBody>
        </p:sp>
        <p:sp>
          <p:nvSpPr>
            <p:cNvPr id="209" name="Rectangle 5"/>
            <p:cNvSpPr/>
            <p:nvPr/>
          </p:nvSpPr>
          <p:spPr bwMode="auto">
            <a:xfrm>
              <a:off x="1081135" y="2005844"/>
              <a:ext cx="781506" cy="701718"/>
            </a:xfrm>
            <a:prstGeom prst="rect">
              <a:avLst/>
            </a:prstGeom>
          </p:spPr>
          <p:txBody>
            <a:bodyPr wrap="none">
              <a:spAutoFit/>
            </a:bodyPr>
            <a:lstStyle/>
            <a:p>
              <a:pPr algn="ctr">
                <a:defRPr/>
              </a:pPr>
              <a:r>
                <a:rPr lang="zh-CN" altLang="en-US" sz="1300" b="1" dirty="0">
                  <a:ea typeface="Roboto" pitchFamily="2" charset="0"/>
                  <a:cs typeface="Open Sans" pitchFamily="34" charset="0"/>
                </a:rPr>
                <a:t>添加标题</a:t>
              </a:r>
              <a:endParaRPr lang="en-US" sz="1300" b="1" dirty="0">
                <a:ea typeface="Roboto" pitchFamily="2" charset="0"/>
                <a:cs typeface="Open Sans" pitchFamily="34" charset="0"/>
              </a:endParaRPr>
            </a:p>
          </p:txBody>
        </p:sp>
      </p:grpSp>
      <p:grpSp>
        <p:nvGrpSpPr>
          <p:cNvPr id="3" name="组合 2"/>
          <p:cNvGrpSpPr/>
          <p:nvPr/>
        </p:nvGrpSpPr>
        <p:grpSpPr>
          <a:xfrm>
            <a:off x="5737457" y="1567936"/>
            <a:ext cx="1674876" cy="1710013"/>
            <a:chOff x="10116778" y="2707908"/>
            <a:chExt cx="2953285" cy="2953285"/>
          </a:xfrm>
        </p:grpSpPr>
        <p:sp>
          <p:nvSpPr>
            <p:cNvPr id="9" name="椭圆 8"/>
            <p:cNvSpPr/>
            <p:nvPr/>
          </p:nvSpPr>
          <p:spPr>
            <a:xfrm>
              <a:off x="10116778" y="2707908"/>
              <a:ext cx="2953285" cy="2953285"/>
            </a:xfrm>
            <a:prstGeom prst="ellipse">
              <a:avLst/>
            </a:prstGeom>
            <a:solidFill>
              <a:srgbClr val="CB0B0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Rectangle 5"/>
            <p:cNvSpPr/>
            <p:nvPr/>
          </p:nvSpPr>
          <p:spPr bwMode="auto">
            <a:xfrm>
              <a:off x="10732322" y="3312146"/>
              <a:ext cx="1642792" cy="1700950"/>
            </a:xfrm>
            <a:prstGeom prst="rect">
              <a:avLst/>
            </a:prstGeom>
          </p:spPr>
          <p:txBody>
            <a:bodyPr wrap="none">
              <a:spAutoFit/>
            </a:bodyPr>
            <a:lstStyle/>
            <a:p>
              <a:pPr algn="ctr">
                <a:defRPr/>
              </a:pPr>
              <a:r>
                <a:rPr lang="zh-CN" altLang="en-US" sz="2900" b="1" dirty="0">
                  <a:solidFill>
                    <a:schemeClr val="bg1"/>
                  </a:solidFill>
                  <a:latin typeface="方正兰亭纤黑_GBK" panose="02000000000000000000" pitchFamily="2" charset="-122"/>
                  <a:ea typeface="方正兰亭纤黑_GBK" panose="02000000000000000000" pitchFamily="2" charset="-122"/>
                  <a:cs typeface="Open Sans" pitchFamily="34" charset="0"/>
                </a:rPr>
                <a:t>推广</a:t>
              </a:r>
              <a:endParaRPr lang="en-US" altLang="zh-CN" sz="2900" b="1" dirty="0">
                <a:solidFill>
                  <a:schemeClr val="bg1"/>
                </a:solidFill>
                <a:latin typeface="方正兰亭纤黑_GBK" panose="02000000000000000000" pitchFamily="2" charset="-122"/>
                <a:ea typeface="方正兰亭纤黑_GBK" panose="02000000000000000000" pitchFamily="2" charset="-122"/>
                <a:cs typeface="Open Sans" pitchFamily="34" charset="0"/>
              </a:endParaRPr>
            </a:p>
            <a:p>
              <a:pPr algn="ctr">
                <a:defRPr/>
              </a:pPr>
              <a:r>
                <a:rPr lang="zh-CN" altLang="en-US" sz="2900" b="1" dirty="0">
                  <a:solidFill>
                    <a:schemeClr val="bg1"/>
                  </a:solidFill>
                  <a:latin typeface="方正兰亭纤黑_GBK" panose="02000000000000000000" pitchFamily="2" charset="-122"/>
                  <a:ea typeface="方正兰亭纤黑_GBK" panose="02000000000000000000" pitchFamily="2" charset="-122"/>
                  <a:cs typeface="Open Sans" pitchFamily="34" charset="0"/>
                </a:rPr>
                <a:t>方式</a:t>
              </a:r>
              <a:endParaRPr lang="en-US" altLang="zh-CN" sz="2900" b="1" dirty="0">
                <a:solidFill>
                  <a:schemeClr val="bg1"/>
                </a:solidFill>
                <a:latin typeface="方正兰亭纤黑_GBK" panose="02000000000000000000" pitchFamily="2" charset="-122"/>
                <a:ea typeface="方正兰亭纤黑_GBK" panose="02000000000000000000" pitchFamily="2" charset="-122"/>
                <a:cs typeface="Open Sans"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additive="base">
                                        <p:cTn id="12" dur="500" fill="hold"/>
                                        <p:tgtEl>
                                          <p:spTgt spid="66"/>
                                        </p:tgtEl>
                                        <p:attrNameLst>
                                          <p:attrName>ppt_x</p:attrName>
                                        </p:attrNameLst>
                                      </p:cBhvr>
                                      <p:tavLst>
                                        <p:tav tm="0">
                                          <p:val>
                                            <p:strVal val="0-#ppt_w/2"/>
                                          </p:val>
                                        </p:tav>
                                        <p:tav tm="100000">
                                          <p:val>
                                            <p:strVal val="#ppt_x"/>
                                          </p:val>
                                        </p:tav>
                                      </p:tavLst>
                                    </p:anim>
                                    <p:anim calcmode="lin" valueType="num">
                                      <p:cBhvr additive="base">
                                        <p:cTn id="13" dur="500" fill="hold"/>
                                        <p:tgtEl>
                                          <p:spTgt spid="6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23" presetClass="entr" presetSubtype="288" fill="hold" grpId="0" nodeType="withEffect">
                                  <p:stCondLst>
                                    <p:cond delay="400"/>
                                  </p:stCondLst>
                                  <p:childTnLst>
                                    <p:set>
                                      <p:cBhvr>
                                        <p:cTn id="21" dur="1" fill="hold">
                                          <p:stCondLst>
                                            <p:cond delay="0"/>
                                          </p:stCondLst>
                                        </p:cTn>
                                        <p:tgtEl>
                                          <p:spTgt spid="141"/>
                                        </p:tgtEl>
                                        <p:attrNameLst>
                                          <p:attrName>style.visibility</p:attrName>
                                        </p:attrNameLst>
                                      </p:cBhvr>
                                      <p:to>
                                        <p:strVal val="visible"/>
                                      </p:to>
                                    </p:set>
                                    <p:anim calcmode="lin" valueType="num">
                                      <p:cBhvr>
                                        <p:cTn id="22" dur="500" fill="hold"/>
                                        <p:tgtEl>
                                          <p:spTgt spid="141"/>
                                        </p:tgtEl>
                                        <p:attrNameLst>
                                          <p:attrName>ppt_w</p:attrName>
                                        </p:attrNameLst>
                                      </p:cBhvr>
                                      <p:tavLst>
                                        <p:tav tm="0">
                                          <p:val>
                                            <p:strVal val="4/3*#ppt_w"/>
                                          </p:val>
                                        </p:tav>
                                        <p:tav tm="100000">
                                          <p:val>
                                            <p:strVal val="#ppt_w"/>
                                          </p:val>
                                        </p:tav>
                                      </p:tavLst>
                                    </p:anim>
                                    <p:anim calcmode="lin" valueType="num">
                                      <p:cBhvr>
                                        <p:cTn id="23" dur="500" fill="hold"/>
                                        <p:tgtEl>
                                          <p:spTgt spid="141"/>
                                        </p:tgtEl>
                                        <p:attrNameLst>
                                          <p:attrName>ppt_h</p:attrName>
                                        </p:attrNameLst>
                                      </p:cBhvr>
                                      <p:tavLst>
                                        <p:tav tm="0">
                                          <p:val>
                                            <p:strVal val="4/3*#ppt_h"/>
                                          </p:val>
                                        </p:tav>
                                        <p:tav tm="100000">
                                          <p:val>
                                            <p:strVal val="#ppt_h"/>
                                          </p:val>
                                        </p:tav>
                                      </p:tavLst>
                                    </p:anim>
                                  </p:childTnLst>
                                </p:cTn>
                              </p:par>
                            </p:childTnLst>
                          </p:cTn>
                        </p:par>
                        <p:par>
                          <p:cTn id="24" fill="hold">
                            <p:stCondLst>
                              <p:cond delay="1500"/>
                            </p:stCondLst>
                            <p:childTnLst>
                              <p:par>
                                <p:cTn id="25" presetID="2" presetClass="entr" presetSubtype="8" fill="hold" nodeType="afterEffect">
                                  <p:stCondLst>
                                    <p:cond delay="0"/>
                                  </p:stCondLst>
                                  <p:childTnLst>
                                    <p:set>
                                      <p:cBhvr>
                                        <p:cTn id="26" dur="1" fill="hold">
                                          <p:stCondLst>
                                            <p:cond delay="0"/>
                                          </p:stCondLst>
                                        </p:cTn>
                                        <p:tgtEl>
                                          <p:spTgt spid="176"/>
                                        </p:tgtEl>
                                        <p:attrNameLst>
                                          <p:attrName>style.visibility</p:attrName>
                                        </p:attrNameLst>
                                      </p:cBhvr>
                                      <p:to>
                                        <p:strVal val="visible"/>
                                      </p:to>
                                    </p:set>
                                    <p:anim calcmode="lin" valueType="num">
                                      <p:cBhvr additive="base">
                                        <p:cTn id="27" dur="500" fill="hold"/>
                                        <p:tgtEl>
                                          <p:spTgt spid="176"/>
                                        </p:tgtEl>
                                        <p:attrNameLst>
                                          <p:attrName>ppt_x</p:attrName>
                                        </p:attrNameLst>
                                      </p:cBhvr>
                                      <p:tavLst>
                                        <p:tav tm="0">
                                          <p:val>
                                            <p:strVal val="0-#ppt_w/2"/>
                                          </p:val>
                                        </p:tav>
                                        <p:tav tm="100000">
                                          <p:val>
                                            <p:strVal val="#ppt_x"/>
                                          </p:val>
                                        </p:tav>
                                      </p:tavLst>
                                    </p:anim>
                                    <p:anim calcmode="lin" valueType="num">
                                      <p:cBhvr additive="base">
                                        <p:cTn id="28" dur="500" fill="hold"/>
                                        <p:tgtEl>
                                          <p:spTgt spid="176"/>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8" fill="hold" nodeType="afterEffect">
                                  <p:stCondLst>
                                    <p:cond delay="0"/>
                                  </p:stCondLst>
                                  <p:childTnLst>
                                    <p:set>
                                      <p:cBhvr>
                                        <p:cTn id="31" dur="1" fill="hold">
                                          <p:stCondLst>
                                            <p:cond delay="0"/>
                                          </p:stCondLst>
                                        </p:cTn>
                                        <p:tgtEl>
                                          <p:spTgt spid="179"/>
                                        </p:tgtEl>
                                        <p:attrNameLst>
                                          <p:attrName>style.visibility</p:attrName>
                                        </p:attrNameLst>
                                      </p:cBhvr>
                                      <p:to>
                                        <p:strVal val="visible"/>
                                      </p:to>
                                    </p:set>
                                    <p:anim calcmode="lin" valueType="num">
                                      <p:cBhvr additive="base">
                                        <p:cTn id="32" dur="500" fill="hold"/>
                                        <p:tgtEl>
                                          <p:spTgt spid="179"/>
                                        </p:tgtEl>
                                        <p:attrNameLst>
                                          <p:attrName>ppt_x</p:attrName>
                                        </p:attrNameLst>
                                      </p:cBhvr>
                                      <p:tavLst>
                                        <p:tav tm="0">
                                          <p:val>
                                            <p:strVal val="0-#ppt_w/2"/>
                                          </p:val>
                                        </p:tav>
                                        <p:tav tm="100000">
                                          <p:val>
                                            <p:strVal val="#ppt_x"/>
                                          </p:val>
                                        </p:tav>
                                      </p:tavLst>
                                    </p:anim>
                                    <p:anim calcmode="lin" valueType="num">
                                      <p:cBhvr additive="base">
                                        <p:cTn id="33" dur="500" fill="hold"/>
                                        <p:tgtEl>
                                          <p:spTgt spid="179"/>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 presetClass="entr" presetSubtype="8" fill="hold" nodeType="afterEffect">
                                  <p:stCondLst>
                                    <p:cond delay="0"/>
                                  </p:stCondLst>
                                  <p:childTnLst>
                                    <p:set>
                                      <p:cBhvr>
                                        <p:cTn id="36" dur="1" fill="hold">
                                          <p:stCondLst>
                                            <p:cond delay="0"/>
                                          </p:stCondLst>
                                        </p:cTn>
                                        <p:tgtEl>
                                          <p:spTgt spid="182"/>
                                        </p:tgtEl>
                                        <p:attrNameLst>
                                          <p:attrName>style.visibility</p:attrName>
                                        </p:attrNameLst>
                                      </p:cBhvr>
                                      <p:to>
                                        <p:strVal val="visible"/>
                                      </p:to>
                                    </p:set>
                                    <p:anim calcmode="lin" valueType="num">
                                      <p:cBhvr additive="base">
                                        <p:cTn id="37" dur="500" fill="hold"/>
                                        <p:tgtEl>
                                          <p:spTgt spid="182"/>
                                        </p:tgtEl>
                                        <p:attrNameLst>
                                          <p:attrName>ppt_x</p:attrName>
                                        </p:attrNameLst>
                                      </p:cBhvr>
                                      <p:tavLst>
                                        <p:tav tm="0">
                                          <p:val>
                                            <p:strVal val="0-#ppt_w/2"/>
                                          </p:val>
                                        </p:tav>
                                        <p:tav tm="100000">
                                          <p:val>
                                            <p:strVal val="#ppt_x"/>
                                          </p:val>
                                        </p:tav>
                                      </p:tavLst>
                                    </p:anim>
                                    <p:anim calcmode="lin" valueType="num">
                                      <p:cBhvr additive="base">
                                        <p:cTn id="38" dur="500" fill="hold"/>
                                        <p:tgtEl>
                                          <p:spTgt spid="182"/>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2" presetClass="entr" presetSubtype="8" fill="hold" nodeType="afterEffect">
                                  <p:stCondLst>
                                    <p:cond delay="0"/>
                                  </p:stCondLst>
                                  <p:childTnLst>
                                    <p:set>
                                      <p:cBhvr>
                                        <p:cTn id="41" dur="1" fill="hold">
                                          <p:stCondLst>
                                            <p:cond delay="0"/>
                                          </p:stCondLst>
                                        </p:cTn>
                                        <p:tgtEl>
                                          <p:spTgt spid="185"/>
                                        </p:tgtEl>
                                        <p:attrNameLst>
                                          <p:attrName>style.visibility</p:attrName>
                                        </p:attrNameLst>
                                      </p:cBhvr>
                                      <p:to>
                                        <p:strVal val="visible"/>
                                      </p:to>
                                    </p:set>
                                    <p:anim calcmode="lin" valueType="num">
                                      <p:cBhvr additive="base">
                                        <p:cTn id="42" dur="500" fill="hold"/>
                                        <p:tgtEl>
                                          <p:spTgt spid="185"/>
                                        </p:tgtEl>
                                        <p:attrNameLst>
                                          <p:attrName>ppt_x</p:attrName>
                                        </p:attrNameLst>
                                      </p:cBhvr>
                                      <p:tavLst>
                                        <p:tav tm="0">
                                          <p:val>
                                            <p:strVal val="0-#ppt_w/2"/>
                                          </p:val>
                                        </p:tav>
                                        <p:tav tm="100000">
                                          <p:val>
                                            <p:strVal val="#ppt_x"/>
                                          </p:val>
                                        </p:tav>
                                      </p:tavLst>
                                    </p:anim>
                                    <p:anim calcmode="lin" valueType="num">
                                      <p:cBhvr additive="base">
                                        <p:cTn id="43" dur="500" fill="hold"/>
                                        <p:tgtEl>
                                          <p:spTgt spid="185"/>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22" presetClass="entr" presetSubtype="4" fill="hold" nodeType="afterEffect">
                                  <p:stCondLst>
                                    <p:cond delay="0"/>
                                  </p:stCondLst>
                                  <p:childTnLst>
                                    <p:set>
                                      <p:cBhvr>
                                        <p:cTn id="46" dur="1" fill="hold">
                                          <p:stCondLst>
                                            <p:cond delay="0"/>
                                          </p:stCondLst>
                                        </p:cTn>
                                        <p:tgtEl>
                                          <p:spTgt spid="189"/>
                                        </p:tgtEl>
                                        <p:attrNameLst>
                                          <p:attrName>style.visibility</p:attrName>
                                        </p:attrNameLst>
                                      </p:cBhvr>
                                      <p:to>
                                        <p:strVal val="visible"/>
                                      </p:to>
                                    </p:set>
                                    <p:animEffect transition="in" filter="wipe(down)">
                                      <p:cBhvr>
                                        <p:cTn id="47" dur="500"/>
                                        <p:tgtEl>
                                          <p:spTgt spid="189"/>
                                        </p:tgtEl>
                                      </p:cBhvr>
                                    </p:animEffect>
                                  </p:childTnLst>
                                </p:cTn>
                              </p:par>
                              <p:par>
                                <p:cTn id="48" presetID="22" presetClass="entr" presetSubtype="4" fill="hold" nodeType="withEffect">
                                  <p:stCondLst>
                                    <p:cond delay="0"/>
                                  </p:stCondLst>
                                  <p:childTnLst>
                                    <p:set>
                                      <p:cBhvr>
                                        <p:cTn id="49" dur="1" fill="hold">
                                          <p:stCondLst>
                                            <p:cond delay="0"/>
                                          </p:stCondLst>
                                        </p:cTn>
                                        <p:tgtEl>
                                          <p:spTgt spid="196"/>
                                        </p:tgtEl>
                                        <p:attrNameLst>
                                          <p:attrName>style.visibility</p:attrName>
                                        </p:attrNameLst>
                                      </p:cBhvr>
                                      <p:to>
                                        <p:strVal val="visible"/>
                                      </p:to>
                                    </p:set>
                                    <p:animEffect transition="in" filter="wipe(down)">
                                      <p:cBhvr>
                                        <p:cTn id="50" dur="500"/>
                                        <p:tgtEl>
                                          <p:spTgt spid="196"/>
                                        </p:tgtEl>
                                      </p:cBhvr>
                                    </p:animEffect>
                                  </p:childTnLst>
                                </p:cTn>
                              </p:par>
                              <p:par>
                                <p:cTn id="51" presetID="22" presetClass="entr" presetSubtype="1"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Effect transition="in" filter="wipe(up)">
                                      <p:cBhvr>
                                        <p:cTn id="53" dur="500"/>
                                        <p:tgtEl>
                                          <p:spTgt spid="193"/>
                                        </p:tgtEl>
                                      </p:cBhvr>
                                    </p:animEffect>
                                  </p:childTnLst>
                                </p:cTn>
                              </p:par>
                              <p:par>
                                <p:cTn id="54" presetID="22" presetClass="entr" presetSubtype="1" fill="hold" nodeType="withEffect">
                                  <p:stCondLst>
                                    <p:cond delay="0"/>
                                  </p:stCondLst>
                                  <p:childTnLst>
                                    <p:set>
                                      <p:cBhvr>
                                        <p:cTn id="55" dur="1" fill="hold">
                                          <p:stCondLst>
                                            <p:cond delay="0"/>
                                          </p:stCondLst>
                                        </p:cTn>
                                        <p:tgtEl>
                                          <p:spTgt spid="197"/>
                                        </p:tgtEl>
                                        <p:attrNameLst>
                                          <p:attrName>style.visibility</p:attrName>
                                        </p:attrNameLst>
                                      </p:cBhvr>
                                      <p:to>
                                        <p:strVal val="visible"/>
                                      </p:to>
                                    </p:set>
                                    <p:animEffect transition="in" filter="wipe(up)">
                                      <p:cBhvr>
                                        <p:cTn id="56" dur="500"/>
                                        <p:tgtEl>
                                          <p:spTgt spid="197"/>
                                        </p:tgtEl>
                                      </p:cBhvr>
                                    </p:animEffect>
                                  </p:childTnLst>
                                </p:cTn>
                              </p:par>
                            </p:childTnLst>
                          </p:cTn>
                        </p:par>
                        <p:par>
                          <p:cTn id="57" fill="hold">
                            <p:stCondLst>
                              <p:cond delay="4000"/>
                            </p:stCondLst>
                            <p:childTnLst>
                              <p:par>
                                <p:cTn id="58" presetID="14" presetClass="entr" presetSubtype="10" fill="hold" nodeType="afterEffect">
                                  <p:stCondLst>
                                    <p:cond delay="0"/>
                                  </p:stCondLst>
                                  <p:childTnLst>
                                    <p:set>
                                      <p:cBhvr>
                                        <p:cTn id="59" dur="1" fill="hold">
                                          <p:stCondLst>
                                            <p:cond delay="0"/>
                                          </p:stCondLst>
                                        </p:cTn>
                                        <p:tgtEl>
                                          <p:spTgt spid="198"/>
                                        </p:tgtEl>
                                        <p:attrNameLst>
                                          <p:attrName>style.visibility</p:attrName>
                                        </p:attrNameLst>
                                      </p:cBhvr>
                                      <p:to>
                                        <p:strVal val="visible"/>
                                      </p:to>
                                    </p:set>
                                    <p:animEffect transition="in" filter="randombar(horizontal)">
                                      <p:cBhvr>
                                        <p:cTn id="60" dur="500"/>
                                        <p:tgtEl>
                                          <p:spTgt spid="198"/>
                                        </p:tgtEl>
                                      </p:cBhvr>
                                    </p:animEffect>
                                  </p:childTnLst>
                                </p:cTn>
                              </p:par>
                              <p:par>
                                <p:cTn id="61" presetID="14" presetClass="entr" presetSubtype="10" fill="hold" nodeType="withEffect">
                                  <p:stCondLst>
                                    <p:cond delay="0"/>
                                  </p:stCondLst>
                                  <p:childTnLst>
                                    <p:set>
                                      <p:cBhvr>
                                        <p:cTn id="62" dur="1" fill="hold">
                                          <p:stCondLst>
                                            <p:cond delay="0"/>
                                          </p:stCondLst>
                                        </p:cTn>
                                        <p:tgtEl>
                                          <p:spTgt spid="201"/>
                                        </p:tgtEl>
                                        <p:attrNameLst>
                                          <p:attrName>style.visibility</p:attrName>
                                        </p:attrNameLst>
                                      </p:cBhvr>
                                      <p:to>
                                        <p:strVal val="visible"/>
                                      </p:to>
                                    </p:set>
                                    <p:animEffect transition="in" filter="randombar(horizontal)">
                                      <p:cBhvr>
                                        <p:cTn id="63" dur="500"/>
                                        <p:tgtEl>
                                          <p:spTgt spid="201"/>
                                        </p:tgtEl>
                                      </p:cBhvr>
                                    </p:animEffect>
                                  </p:childTnLst>
                                </p:cTn>
                              </p:par>
                              <p:par>
                                <p:cTn id="64" presetID="14" presetClass="entr" presetSubtype="10" fill="hold" nodeType="withEffect">
                                  <p:stCondLst>
                                    <p:cond delay="0"/>
                                  </p:stCondLst>
                                  <p:childTnLst>
                                    <p:set>
                                      <p:cBhvr>
                                        <p:cTn id="65" dur="1" fill="hold">
                                          <p:stCondLst>
                                            <p:cond delay="0"/>
                                          </p:stCondLst>
                                        </p:cTn>
                                        <p:tgtEl>
                                          <p:spTgt spid="204"/>
                                        </p:tgtEl>
                                        <p:attrNameLst>
                                          <p:attrName>style.visibility</p:attrName>
                                        </p:attrNameLst>
                                      </p:cBhvr>
                                      <p:to>
                                        <p:strVal val="visible"/>
                                      </p:to>
                                    </p:set>
                                    <p:animEffect transition="in" filter="randombar(horizontal)">
                                      <p:cBhvr>
                                        <p:cTn id="66" dur="500"/>
                                        <p:tgtEl>
                                          <p:spTgt spid="204"/>
                                        </p:tgtEl>
                                      </p:cBhvr>
                                    </p:animEffect>
                                  </p:childTnLst>
                                </p:cTn>
                              </p:par>
                              <p:par>
                                <p:cTn id="67" presetID="14" presetClass="entr" presetSubtype="10" fill="hold" nodeType="withEffect">
                                  <p:stCondLst>
                                    <p:cond delay="0"/>
                                  </p:stCondLst>
                                  <p:childTnLst>
                                    <p:set>
                                      <p:cBhvr>
                                        <p:cTn id="68" dur="1" fill="hold">
                                          <p:stCondLst>
                                            <p:cond delay="0"/>
                                          </p:stCondLst>
                                        </p:cTn>
                                        <p:tgtEl>
                                          <p:spTgt spid="207"/>
                                        </p:tgtEl>
                                        <p:attrNameLst>
                                          <p:attrName>style.visibility</p:attrName>
                                        </p:attrNameLst>
                                      </p:cBhvr>
                                      <p:to>
                                        <p:strVal val="visible"/>
                                      </p:to>
                                    </p:set>
                                    <p:animEffect transition="in" filter="randombar(horizontal)">
                                      <p:cBhvr>
                                        <p:cTn id="69"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14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p:cNvSpPr txBox="1"/>
          <p:nvPr/>
        </p:nvSpPr>
        <p:spPr>
          <a:xfrm>
            <a:off x="8228180" y="4179705"/>
            <a:ext cx="577932" cy="311729"/>
          </a:xfrm>
          <a:prstGeom prst="rect">
            <a:avLst/>
          </a:prstGeom>
          <a:noFill/>
        </p:spPr>
        <p:txBody>
          <a:bodyPr wrap="none" lIns="49634" tIns="24817" rIns="49634" bIns="24817" rtlCol="0">
            <a:spAutoFit/>
          </a:bodyPr>
          <a:lstStyle/>
          <a:p>
            <a:r>
              <a:rPr lang="id-ID" sz="1700" dirty="0">
                <a:latin typeface="方正兰亭纤黑_GBK" panose="02000000000000000000" pitchFamily="2" charset="-122"/>
                <a:ea typeface="方正兰亭纤黑_GBK" panose="02000000000000000000" pitchFamily="2" charset="-122"/>
              </a:rPr>
              <a:t>45%</a:t>
            </a:r>
          </a:p>
        </p:txBody>
      </p:sp>
      <p:sp>
        <p:nvSpPr>
          <p:cNvPr id="71" name="Rectangle 1"/>
          <p:cNvSpPr/>
          <p:nvPr/>
        </p:nvSpPr>
        <p:spPr>
          <a:xfrm>
            <a:off x="8179886" y="4518301"/>
            <a:ext cx="648327" cy="1532696"/>
          </a:xfrm>
          <a:prstGeom prst="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id-ID" sz="900">
              <a:solidFill>
                <a:schemeClr val="accent2"/>
              </a:solidFill>
            </a:endParaRPr>
          </a:p>
        </p:txBody>
      </p:sp>
      <p:grpSp>
        <p:nvGrpSpPr>
          <p:cNvPr id="11" name="组合 10"/>
          <p:cNvGrpSpPr/>
          <p:nvPr/>
        </p:nvGrpSpPr>
        <p:grpSpPr>
          <a:xfrm>
            <a:off x="8045617" y="5720036"/>
            <a:ext cx="851515" cy="1059123"/>
            <a:chOff x="14186721" y="9878803"/>
            <a:chExt cx="1501464" cy="1829160"/>
          </a:xfrm>
        </p:grpSpPr>
        <p:sp>
          <p:nvSpPr>
            <p:cNvPr id="72" name="TextBox 71"/>
            <p:cNvSpPr txBox="1"/>
            <p:nvPr/>
          </p:nvSpPr>
          <p:spPr>
            <a:xfrm>
              <a:off x="14186721" y="11202994"/>
              <a:ext cx="1501464" cy="504969"/>
            </a:xfrm>
            <a:prstGeom prst="rect">
              <a:avLst/>
            </a:prstGeom>
            <a:noFill/>
          </p:spPr>
          <p:txBody>
            <a:bodyPr wrap="none" rtlCol="0">
              <a:spAutoFit/>
            </a:bodyPr>
            <a:lstStyle/>
            <a:p>
              <a:pPr algn="ctr"/>
              <a:r>
                <a:rPr lang="zh-CN" altLang="en-US" sz="1300" dirty="0">
                  <a:solidFill>
                    <a:schemeClr val="accent2"/>
                  </a:solidFill>
                  <a:latin typeface="方正兰亭纤黑_GBK" panose="02000000000000000000" pitchFamily="2" charset="-122"/>
                  <a:ea typeface="方正兰亭纤黑_GBK" panose="02000000000000000000" pitchFamily="2" charset="-122"/>
                </a:rPr>
                <a:t>添加标题</a:t>
              </a:r>
              <a:endParaRPr lang="id-ID" sz="1300" dirty="0">
                <a:solidFill>
                  <a:schemeClr val="accent2"/>
                </a:solidFill>
                <a:latin typeface="方正兰亭纤黑_GBK" panose="02000000000000000000" pitchFamily="2" charset="-122"/>
                <a:ea typeface="方正兰亭纤黑_GBK" panose="02000000000000000000" pitchFamily="2" charset="-122"/>
              </a:endParaRPr>
            </a:p>
          </p:txBody>
        </p:sp>
        <p:grpSp>
          <p:nvGrpSpPr>
            <p:cNvPr id="7" name="组合 6"/>
            <p:cNvGrpSpPr/>
            <p:nvPr/>
          </p:nvGrpSpPr>
          <p:grpSpPr>
            <a:xfrm>
              <a:off x="14421547" y="9878803"/>
              <a:ext cx="1143186" cy="1143185"/>
              <a:chOff x="14421547" y="9878803"/>
              <a:chExt cx="1143186" cy="1143185"/>
            </a:xfrm>
          </p:grpSpPr>
          <p:sp>
            <p:nvSpPr>
              <p:cNvPr id="73" name="Oval 2"/>
              <p:cNvSpPr/>
              <p:nvPr/>
            </p:nvSpPr>
            <p:spPr>
              <a:xfrm>
                <a:off x="14421547" y="9878803"/>
                <a:ext cx="1143186" cy="1143185"/>
              </a:xfrm>
              <a:prstGeom prst="ellipse">
                <a:avLst/>
              </a:prstGeom>
              <a:solidFill>
                <a:srgbClr val="CB0B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solidFill>
                    <a:schemeClr val="accent2"/>
                  </a:solidFill>
                </a:endParaRPr>
              </a:p>
            </p:txBody>
          </p:sp>
          <p:sp>
            <p:nvSpPr>
              <p:cNvPr id="70" name="TextBox 69"/>
              <p:cNvSpPr txBox="1"/>
              <p:nvPr/>
            </p:nvSpPr>
            <p:spPr>
              <a:xfrm>
                <a:off x="14656491" y="10165661"/>
                <a:ext cx="678939" cy="797320"/>
              </a:xfrm>
              <a:prstGeom prst="rect">
                <a:avLst/>
              </a:prstGeom>
              <a:noFill/>
            </p:spPr>
            <p:txBody>
              <a:bodyPr wrap="none" rtlCol="0">
                <a:spAutoFit/>
              </a:bodyPr>
              <a:lstStyle/>
              <a:p>
                <a:r>
                  <a:rPr lang="en-US" sz="2400" b="1" dirty="0">
                    <a:solidFill>
                      <a:schemeClr val="bg1"/>
                    </a:solidFill>
                    <a:latin typeface="思源黑体 CN Medium" pitchFamily="34" charset="-122"/>
                    <a:ea typeface="思源黑体 CN Medium" pitchFamily="34" charset="-122"/>
                  </a:rPr>
                  <a:t>A</a:t>
                </a:r>
                <a:endParaRPr lang="id-ID" sz="2400" b="1" dirty="0">
                  <a:solidFill>
                    <a:schemeClr val="bg1"/>
                  </a:solidFill>
                  <a:latin typeface="思源黑体 CN Medium" pitchFamily="34" charset="-122"/>
                  <a:ea typeface="思源黑体 CN Medium" pitchFamily="34" charset="-122"/>
                </a:endParaRPr>
              </a:p>
            </p:txBody>
          </p:sp>
        </p:grpSp>
      </p:grpSp>
      <p:grpSp>
        <p:nvGrpSpPr>
          <p:cNvPr id="6" name="组合 5"/>
          <p:cNvGrpSpPr/>
          <p:nvPr/>
        </p:nvGrpSpPr>
        <p:grpSpPr>
          <a:xfrm>
            <a:off x="1945967" y="4660439"/>
            <a:ext cx="5021812" cy="1938058"/>
            <a:chOff x="3431297" y="8048830"/>
            <a:chExt cx="8854891" cy="3347130"/>
          </a:xfrm>
        </p:grpSpPr>
        <p:sp>
          <p:nvSpPr>
            <p:cNvPr id="27" name="TextBox 26"/>
            <p:cNvSpPr txBox="1"/>
            <p:nvPr/>
          </p:nvSpPr>
          <p:spPr>
            <a:xfrm>
              <a:off x="3431297" y="10890990"/>
              <a:ext cx="1501465" cy="504970"/>
            </a:xfrm>
            <a:prstGeom prst="rect">
              <a:avLst/>
            </a:prstGeom>
            <a:noFill/>
          </p:spPr>
          <p:txBody>
            <a:bodyPr wrap="none" rtlCol="0">
              <a:spAutoFit/>
            </a:bodyPr>
            <a:lstStyle/>
            <a:p>
              <a:r>
                <a:rPr lang="zh-CN" altLang="en-US" sz="1300" dirty="0">
                  <a:solidFill>
                    <a:schemeClr val="tx1">
                      <a:lumMod val="50000"/>
                      <a:lumOff val="50000"/>
                    </a:schemeClr>
                  </a:solidFill>
                  <a:latin typeface="思源黑体 CN Medium" pitchFamily="34" charset="-122"/>
                  <a:ea typeface="思源黑体 CN Medium" pitchFamily="34" charset="-122"/>
                </a:rPr>
                <a:t>添加标题</a:t>
              </a:r>
              <a:endParaRPr lang="id-ID" altLang="zh-CN" sz="1300" dirty="0">
                <a:solidFill>
                  <a:schemeClr val="tx1">
                    <a:lumMod val="50000"/>
                    <a:lumOff val="50000"/>
                  </a:schemeClr>
                </a:solidFill>
                <a:latin typeface="思源黑体 CN Medium" pitchFamily="34" charset="-122"/>
                <a:ea typeface="思源黑体 CN Medium" pitchFamily="34" charset="-122"/>
              </a:endParaRPr>
            </a:p>
          </p:txBody>
        </p:sp>
        <p:grpSp>
          <p:nvGrpSpPr>
            <p:cNvPr id="148" name="组合 147"/>
            <p:cNvGrpSpPr/>
            <p:nvPr/>
          </p:nvGrpSpPr>
          <p:grpSpPr>
            <a:xfrm>
              <a:off x="5238872" y="8262350"/>
              <a:ext cx="5824782" cy="2884595"/>
              <a:chOff x="5084915" y="8029674"/>
              <a:chExt cx="4462044" cy="2884595"/>
            </a:xfrm>
          </p:grpSpPr>
          <p:cxnSp>
            <p:nvCxnSpPr>
              <p:cNvPr id="53" name="Straight Connector 54"/>
              <p:cNvCxnSpPr/>
              <p:nvPr/>
            </p:nvCxnSpPr>
            <p:spPr>
              <a:xfrm>
                <a:off x="5084917" y="10910699"/>
                <a:ext cx="4462042" cy="3570"/>
              </a:xfrm>
              <a:prstGeom prst="line">
                <a:avLst/>
              </a:prstGeom>
              <a:ln w="254000" cap="rnd">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Connector 20"/>
              <p:cNvCxnSpPr/>
              <p:nvPr/>
            </p:nvCxnSpPr>
            <p:spPr>
              <a:xfrm>
                <a:off x="5084915" y="10910699"/>
                <a:ext cx="2584913" cy="0"/>
              </a:xfrm>
              <a:prstGeom prst="line">
                <a:avLst/>
              </a:prstGeom>
              <a:ln w="254000" cap="rnd">
                <a:solidFill>
                  <a:srgbClr val="CB0B0B"/>
                </a:solidFill>
              </a:ln>
            </p:spPr>
            <p:style>
              <a:lnRef idx="1">
                <a:schemeClr val="accent1"/>
              </a:lnRef>
              <a:fillRef idx="0">
                <a:schemeClr val="accent1"/>
              </a:fillRef>
              <a:effectRef idx="0">
                <a:schemeClr val="accent1"/>
              </a:effectRef>
              <a:fontRef idx="minor">
                <a:schemeClr val="tx1"/>
              </a:fontRef>
            </p:style>
          </p:cxnSp>
          <p:cxnSp>
            <p:nvCxnSpPr>
              <p:cNvPr id="93" name="Straight Connector 54"/>
              <p:cNvCxnSpPr/>
              <p:nvPr/>
            </p:nvCxnSpPr>
            <p:spPr>
              <a:xfrm>
                <a:off x="5084917" y="9973890"/>
                <a:ext cx="4462042" cy="3570"/>
              </a:xfrm>
              <a:prstGeom prst="line">
                <a:avLst/>
              </a:prstGeom>
              <a:ln w="254000" cap="rnd">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4" name="Straight Connector 20"/>
              <p:cNvCxnSpPr/>
              <p:nvPr/>
            </p:nvCxnSpPr>
            <p:spPr>
              <a:xfrm>
                <a:off x="5084915" y="9973890"/>
                <a:ext cx="3814463" cy="0"/>
              </a:xfrm>
              <a:prstGeom prst="line">
                <a:avLst/>
              </a:prstGeom>
              <a:ln w="254000" cap="rnd">
                <a:solidFill>
                  <a:srgbClr val="CB0B0B"/>
                </a:solidFill>
              </a:ln>
            </p:spPr>
            <p:style>
              <a:lnRef idx="1">
                <a:schemeClr val="accent1"/>
              </a:lnRef>
              <a:fillRef idx="0">
                <a:schemeClr val="accent1"/>
              </a:fillRef>
              <a:effectRef idx="0">
                <a:schemeClr val="accent1"/>
              </a:effectRef>
              <a:fontRef idx="minor">
                <a:schemeClr val="tx1"/>
              </a:fontRef>
            </p:style>
          </p:cxnSp>
          <p:cxnSp>
            <p:nvCxnSpPr>
              <p:cNvPr id="100" name="Straight Connector 54"/>
              <p:cNvCxnSpPr/>
              <p:nvPr/>
            </p:nvCxnSpPr>
            <p:spPr>
              <a:xfrm>
                <a:off x="5084917" y="9109794"/>
                <a:ext cx="4462042" cy="3570"/>
              </a:xfrm>
              <a:prstGeom prst="line">
                <a:avLst/>
              </a:prstGeom>
              <a:ln w="254000" cap="rnd">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1" name="Straight Connector 20"/>
              <p:cNvCxnSpPr/>
              <p:nvPr/>
            </p:nvCxnSpPr>
            <p:spPr>
              <a:xfrm>
                <a:off x="5084915" y="9109794"/>
                <a:ext cx="2584913" cy="0"/>
              </a:xfrm>
              <a:prstGeom prst="line">
                <a:avLst/>
              </a:prstGeom>
              <a:ln w="254000" cap="rnd">
                <a:solidFill>
                  <a:srgbClr val="CB0B0B"/>
                </a:solidFill>
              </a:ln>
            </p:spPr>
            <p:style>
              <a:lnRef idx="1">
                <a:schemeClr val="accent1"/>
              </a:lnRef>
              <a:fillRef idx="0">
                <a:schemeClr val="accent1"/>
              </a:fillRef>
              <a:effectRef idx="0">
                <a:schemeClr val="accent1"/>
              </a:effectRef>
              <a:fontRef idx="minor">
                <a:schemeClr val="tx1"/>
              </a:fontRef>
            </p:style>
          </p:cxnSp>
          <p:cxnSp>
            <p:nvCxnSpPr>
              <p:cNvPr id="107" name="Straight Connector 54"/>
              <p:cNvCxnSpPr/>
              <p:nvPr/>
            </p:nvCxnSpPr>
            <p:spPr>
              <a:xfrm>
                <a:off x="5084917" y="8029674"/>
                <a:ext cx="4462042" cy="3570"/>
              </a:xfrm>
              <a:prstGeom prst="line">
                <a:avLst/>
              </a:prstGeom>
              <a:ln w="254000" cap="rnd">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Straight Connector 20"/>
              <p:cNvCxnSpPr/>
              <p:nvPr/>
            </p:nvCxnSpPr>
            <p:spPr>
              <a:xfrm>
                <a:off x="5084915" y="8029674"/>
                <a:ext cx="3814463" cy="0"/>
              </a:xfrm>
              <a:prstGeom prst="line">
                <a:avLst/>
              </a:prstGeom>
              <a:ln w="254000" cap="rnd">
                <a:solidFill>
                  <a:srgbClr val="CB0B0B"/>
                </a:solidFill>
              </a:ln>
            </p:spPr>
            <p:style>
              <a:lnRef idx="1">
                <a:schemeClr val="accent1"/>
              </a:lnRef>
              <a:fillRef idx="0">
                <a:schemeClr val="accent1"/>
              </a:fillRef>
              <a:effectRef idx="0">
                <a:schemeClr val="accent1"/>
              </a:effectRef>
              <a:fontRef idx="minor">
                <a:schemeClr val="tx1"/>
              </a:fontRef>
            </p:style>
          </p:cxnSp>
        </p:grpSp>
        <p:grpSp>
          <p:nvGrpSpPr>
            <p:cNvPr id="117" name="组合 116"/>
            <p:cNvGrpSpPr/>
            <p:nvPr/>
          </p:nvGrpSpPr>
          <p:grpSpPr>
            <a:xfrm>
              <a:off x="11320490" y="8072071"/>
              <a:ext cx="965698" cy="451814"/>
              <a:chOff x="10521786" y="8009529"/>
              <a:chExt cx="965698" cy="451814"/>
            </a:xfrm>
          </p:grpSpPr>
          <p:sp>
            <p:nvSpPr>
              <p:cNvPr id="110" name="Isosceles Triangle 45"/>
              <p:cNvSpPr/>
              <p:nvPr/>
            </p:nvSpPr>
            <p:spPr bwMode="auto">
              <a:xfrm rot="16200000">
                <a:off x="10506276" y="8091400"/>
                <a:ext cx="248738" cy="217718"/>
              </a:xfrm>
              <a:prstGeom prst="triangle">
                <a:avLst/>
              </a:prstGeom>
              <a:solidFill>
                <a:srgbClr val="CB0B0B"/>
              </a:solidFill>
              <a:ln w="762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d-ID" sz="400">
                  <a:latin typeface="Roboto" pitchFamily="2" charset="0"/>
                  <a:ea typeface="Roboto" pitchFamily="2" charset="0"/>
                </a:endParaRPr>
              </a:p>
            </p:txBody>
          </p:sp>
          <p:sp>
            <p:nvSpPr>
              <p:cNvPr id="112" name="Rounded Rectangle 47"/>
              <p:cNvSpPr/>
              <p:nvPr/>
            </p:nvSpPr>
            <p:spPr bwMode="auto">
              <a:xfrm>
                <a:off x="10627092" y="8029674"/>
                <a:ext cx="860392" cy="342641"/>
              </a:xfrm>
              <a:prstGeom prst="roundRect">
                <a:avLst/>
              </a:prstGeom>
              <a:solidFill>
                <a:srgbClr val="CB0B0B"/>
              </a:solidFill>
              <a:ln w="762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d-ID" sz="400">
                  <a:latin typeface="Roboto" pitchFamily="2" charset="0"/>
                  <a:ea typeface="Roboto" pitchFamily="2" charset="0"/>
                </a:endParaRPr>
              </a:p>
            </p:txBody>
          </p:sp>
          <p:sp>
            <p:nvSpPr>
              <p:cNvPr id="113" name="TextBox 59"/>
              <p:cNvSpPr txBox="1">
                <a:spLocks noChangeArrowheads="1"/>
              </p:cNvSpPr>
              <p:nvPr/>
            </p:nvSpPr>
            <p:spPr bwMode="auto">
              <a:xfrm>
                <a:off x="10664087" y="8009529"/>
                <a:ext cx="786400" cy="451814"/>
              </a:xfrm>
              <a:prstGeom prst="rect">
                <a:avLst/>
              </a:prstGeom>
              <a:noFill/>
              <a:ln w="9525">
                <a:noFill/>
                <a:miter lim="800000"/>
              </a:ln>
            </p:spPr>
            <p:txBody>
              <a:bodyPr wrap="square">
                <a:spAutoFit/>
              </a:bodyPr>
              <a:lstStyle/>
              <a:p>
                <a:pPr algn="ctr"/>
                <a:r>
                  <a:rPr lang="id-ID" sz="1100" dirty="0">
                    <a:solidFill>
                      <a:schemeClr val="bg1"/>
                    </a:solidFill>
                    <a:latin typeface="+mj-lt"/>
                    <a:ea typeface="Roboto Lt" pitchFamily="2" charset="0"/>
                  </a:rPr>
                  <a:t>95%</a:t>
                </a:r>
              </a:p>
            </p:txBody>
          </p:sp>
        </p:grpSp>
        <p:grpSp>
          <p:nvGrpSpPr>
            <p:cNvPr id="118" name="组合 117"/>
            <p:cNvGrpSpPr/>
            <p:nvPr/>
          </p:nvGrpSpPr>
          <p:grpSpPr>
            <a:xfrm>
              <a:off x="11320490" y="9138448"/>
              <a:ext cx="965698" cy="451814"/>
              <a:chOff x="10521786" y="8009529"/>
              <a:chExt cx="965698" cy="451814"/>
            </a:xfrm>
          </p:grpSpPr>
          <p:sp>
            <p:nvSpPr>
              <p:cNvPr id="119" name="Isosceles Triangle 45"/>
              <p:cNvSpPr/>
              <p:nvPr/>
            </p:nvSpPr>
            <p:spPr bwMode="auto">
              <a:xfrm rot="16200000">
                <a:off x="10506276" y="8091400"/>
                <a:ext cx="248738" cy="217718"/>
              </a:xfrm>
              <a:prstGeom prst="triangle">
                <a:avLst/>
              </a:prstGeom>
              <a:solidFill>
                <a:srgbClr val="CB0B0B"/>
              </a:solidFill>
              <a:ln w="762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d-ID" sz="400">
                  <a:latin typeface="Roboto" pitchFamily="2" charset="0"/>
                  <a:ea typeface="Roboto" pitchFamily="2" charset="0"/>
                </a:endParaRPr>
              </a:p>
            </p:txBody>
          </p:sp>
          <p:sp>
            <p:nvSpPr>
              <p:cNvPr id="120" name="Rounded Rectangle 47"/>
              <p:cNvSpPr/>
              <p:nvPr/>
            </p:nvSpPr>
            <p:spPr bwMode="auto">
              <a:xfrm>
                <a:off x="10627092" y="8029674"/>
                <a:ext cx="860392" cy="342641"/>
              </a:xfrm>
              <a:prstGeom prst="roundRect">
                <a:avLst/>
              </a:prstGeom>
              <a:solidFill>
                <a:srgbClr val="CB0B0B"/>
              </a:solidFill>
              <a:ln w="762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d-ID" sz="400">
                  <a:latin typeface="Roboto" pitchFamily="2" charset="0"/>
                  <a:ea typeface="Roboto" pitchFamily="2" charset="0"/>
                </a:endParaRPr>
              </a:p>
            </p:txBody>
          </p:sp>
          <p:sp>
            <p:nvSpPr>
              <p:cNvPr id="121" name="TextBox 59"/>
              <p:cNvSpPr txBox="1">
                <a:spLocks noChangeArrowheads="1"/>
              </p:cNvSpPr>
              <p:nvPr/>
            </p:nvSpPr>
            <p:spPr bwMode="auto">
              <a:xfrm>
                <a:off x="10664087" y="8009529"/>
                <a:ext cx="786400" cy="451814"/>
              </a:xfrm>
              <a:prstGeom prst="rect">
                <a:avLst/>
              </a:prstGeom>
              <a:noFill/>
              <a:ln w="9525">
                <a:noFill/>
                <a:miter lim="800000"/>
              </a:ln>
            </p:spPr>
            <p:txBody>
              <a:bodyPr wrap="square">
                <a:spAutoFit/>
              </a:bodyPr>
              <a:lstStyle/>
              <a:p>
                <a:pPr algn="ctr"/>
                <a:r>
                  <a:rPr lang="id-ID" sz="1100" dirty="0">
                    <a:solidFill>
                      <a:schemeClr val="bg1"/>
                    </a:solidFill>
                    <a:latin typeface="+mj-lt"/>
                    <a:ea typeface="Roboto Lt" pitchFamily="2" charset="0"/>
                  </a:rPr>
                  <a:t>95%</a:t>
                </a:r>
              </a:p>
            </p:txBody>
          </p:sp>
        </p:grpSp>
        <p:grpSp>
          <p:nvGrpSpPr>
            <p:cNvPr id="122" name="组合 121"/>
            <p:cNvGrpSpPr/>
            <p:nvPr/>
          </p:nvGrpSpPr>
          <p:grpSpPr>
            <a:xfrm>
              <a:off x="11320490" y="9998974"/>
              <a:ext cx="965698" cy="451814"/>
              <a:chOff x="10521786" y="8009529"/>
              <a:chExt cx="965698" cy="451814"/>
            </a:xfrm>
          </p:grpSpPr>
          <p:sp>
            <p:nvSpPr>
              <p:cNvPr id="123" name="Isosceles Triangle 45"/>
              <p:cNvSpPr/>
              <p:nvPr/>
            </p:nvSpPr>
            <p:spPr bwMode="auto">
              <a:xfrm rot="16200000">
                <a:off x="10506276" y="8091400"/>
                <a:ext cx="248738" cy="217718"/>
              </a:xfrm>
              <a:prstGeom prst="triangle">
                <a:avLst/>
              </a:prstGeom>
              <a:solidFill>
                <a:srgbClr val="CB0B0B"/>
              </a:solidFill>
              <a:ln w="762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d-ID" sz="400">
                  <a:latin typeface="Roboto" pitchFamily="2" charset="0"/>
                  <a:ea typeface="Roboto" pitchFamily="2" charset="0"/>
                </a:endParaRPr>
              </a:p>
            </p:txBody>
          </p:sp>
          <p:sp>
            <p:nvSpPr>
              <p:cNvPr id="124" name="Rounded Rectangle 47"/>
              <p:cNvSpPr/>
              <p:nvPr/>
            </p:nvSpPr>
            <p:spPr bwMode="auto">
              <a:xfrm>
                <a:off x="10627092" y="8029674"/>
                <a:ext cx="860392" cy="342641"/>
              </a:xfrm>
              <a:prstGeom prst="roundRect">
                <a:avLst/>
              </a:prstGeom>
              <a:solidFill>
                <a:srgbClr val="CB0B0B"/>
              </a:solidFill>
              <a:ln w="762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d-ID" sz="400">
                  <a:latin typeface="Roboto" pitchFamily="2" charset="0"/>
                  <a:ea typeface="Roboto" pitchFamily="2" charset="0"/>
                </a:endParaRPr>
              </a:p>
            </p:txBody>
          </p:sp>
          <p:sp>
            <p:nvSpPr>
              <p:cNvPr id="125" name="TextBox 59"/>
              <p:cNvSpPr txBox="1">
                <a:spLocks noChangeArrowheads="1"/>
              </p:cNvSpPr>
              <p:nvPr/>
            </p:nvSpPr>
            <p:spPr bwMode="auto">
              <a:xfrm>
                <a:off x="10664087" y="8009529"/>
                <a:ext cx="786400" cy="451814"/>
              </a:xfrm>
              <a:prstGeom prst="rect">
                <a:avLst/>
              </a:prstGeom>
              <a:noFill/>
              <a:ln w="9525">
                <a:noFill/>
                <a:miter lim="800000"/>
              </a:ln>
            </p:spPr>
            <p:txBody>
              <a:bodyPr wrap="square">
                <a:spAutoFit/>
              </a:bodyPr>
              <a:lstStyle/>
              <a:p>
                <a:pPr algn="ctr"/>
                <a:r>
                  <a:rPr lang="id-ID" sz="1100" dirty="0">
                    <a:solidFill>
                      <a:schemeClr val="bg1"/>
                    </a:solidFill>
                    <a:latin typeface="+mj-lt"/>
                    <a:ea typeface="Roboto Lt" pitchFamily="2" charset="0"/>
                  </a:rPr>
                  <a:t>95%</a:t>
                </a:r>
              </a:p>
            </p:txBody>
          </p:sp>
        </p:grpSp>
        <p:grpSp>
          <p:nvGrpSpPr>
            <p:cNvPr id="126" name="组合 125"/>
            <p:cNvGrpSpPr/>
            <p:nvPr/>
          </p:nvGrpSpPr>
          <p:grpSpPr>
            <a:xfrm>
              <a:off x="11320490" y="10939353"/>
              <a:ext cx="965698" cy="451814"/>
              <a:chOff x="10521786" y="8009529"/>
              <a:chExt cx="965698" cy="451814"/>
            </a:xfrm>
          </p:grpSpPr>
          <p:sp>
            <p:nvSpPr>
              <p:cNvPr id="127" name="Isosceles Triangle 45"/>
              <p:cNvSpPr/>
              <p:nvPr/>
            </p:nvSpPr>
            <p:spPr bwMode="auto">
              <a:xfrm rot="16200000">
                <a:off x="10506276" y="8091400"/>
                <a:ext cx="248738" cy="217718"/>
              </a:xfrm>
              <a:prstGeom prst="triangle">
                <a:avLst/>
              </a:prstGeom>
              <a:solidFill>
                <a:srgbClr val="CB0B0B"/>
              </a:solidFill>
              <a:ln w="762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d-ID" sz="400">
                  <a:latin typeface="Roboto" pitchFamily="2" charset="0"/>
                  <a:ea typeface="Roboto" pitchFamily="2" charset="0"/>
                </a:endParaRPr>
              </a:p>
            </p:txBody>
          </p:sp>
          <p:sp>
            <p:nvSpPr>
              <p:cNvPr id="128" name="Rounded Rectangle 47"/>
              <p:cNvSpPr/>
              <p:nvPr/>
            </p:nvSpPr>
            <p:spPr bwMode="auto">
              <a:xfrm>
                <a:off x="10627092" y="8029674"/>
                <a:ext cx="860392" cy="342641"/>
              </a:xfrm>
              <a:prstGeom prst="roundRect">
                <a:avLst/>
              </a:prstGeom>
              <a:solidFill>
                <a:srgbClr val="CB0B0B"/>
              </a:solidFill>
              <a:ln w="762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d-ID" sz="400">
                  <a:latin typeface="Roboto" pitchFamily="2" charset="0"/>
                  <a:ea typeface="Roboto" pitchFamily="2" charset="0"/>
                </a:endParaRPr>
              </a:p>
            </p:txBody>
          </p:sp>
          <p:sp>
            <p:nvSpPr>
              <p:cNvPr id="129" name="TextBox 59"/>
              <p:cNvSpPr txBox="1">
                <a:spLocks noChangeArrowheads="1"/>
              </p:cNvSpPr>
              <p:nvPr/>
            </p:nvSpPr>
            <p:spPr bwMode="auto">
              <a:xfrm>
                <a:off x="10664087" y="8009529"/>
                <a:ext cx="786400" cy="451814"/>
              </a:xfrm>
              <a:prstGeom prst="rect">
                <a:avLst/>
              </a:prstGeom>
              <a:noFill/>
              <a:ln w="9525">
                <a:noFill/>
                <a:miter lim="800000"/>
              </a:ln>
            </p:spPr>
            <p:txBody>
              <a:bodyPr wrap="square">
                <a:spAutoFit/>
              </a:bodyPr>
              <a:lstStyle/>
              <a:p>
                <a:pPr algn="ctr"/>
                <a:r>
                  <a:rPr lang="id-ID" sz="1100" dirty="0">
                    <a:solidFill>
                      <a:schemeClr val="bg1"/>
                    </a:solidFill>
                    <a:latin typeface="+mj-lt"/>
                    <a:ea typeface="Roboto Lt" pitchFamily="2" charset="0"/>
                  </a:rPr>
                  <a:t>95%</a:t>
                </a:r>
              </a:p>
            </p:txBody>
          </p:sp>
        </p:grpSp>
        <p:sp>
          <p:nvSpPr>
            <p:cNvPr id="130" name="TextBox 129"/>
            <p:cNvSpPr txBox="1"/>
            <p:nvPr/>
          </p:nvSpPr>
          <p:spPr>
            <a:xfrm>
              <a:off x="3431297" y="9994402"/>
              <a:ext cx="1501465" cy="504970"/>
            </a:xfrm>
            <a:prstGeom prst="rect">
              <a:avLst/>
            </a:prstGeom>
            <a:noFill/>
          </p:spPr>
          <p:txBody>
            <a:bodyPr wrap="none" rtlCol="0">
              <a:spAutoFit/>
            </a:bodyPr>
            <a:lstStyle/>
            <a:p>
              <a:r>
                <a:rPr lang="zh-CN" altLang="en-US" sz="1300" dirty="0">
                  <a:solidFill>
                    <a:schemeClr val="tx1">
                      <a:lumMod val="50000"/>
                      <a:lumOff val="50000"/>
                    </a:schemeClr>
                  </a:solidFill>
                  <a:latin typeface="思源黑体 CN Medium" pitchFamily="34" charset="-122"/>
                  <a:ea typeface="思源黑体 CN Medium" pitchFamily="34" charset="-122"/>
                </a:rPr>
                <a:t>添加标题</a:t>
              </a:r>
              <a:endParaRPr lang="id-ID" altLang="zh-CN" sz="1300" dirty="0">
                <a:solidFill>
                  <a:schemeClr val="tx1">
                    <a:lumMod val="50000"/>
                    <a:lumOff val="50000"/>
                  </a:schemeClr>
                </a:solidFill>
                <a:latin typeface="思源黑体 CN Medium" pitchFamily="34" charset="-122"/>
                <a:ea typeface="思源黑体 CN Medium" pitchFamily="34" charset="-122"/>
              </a:endParaRPr>
            </a:p>
          </p:txBody>
        </p:sp>
        <p:sp>
          <p:nvSpPr>
            <p:cNvPr id="131" name="TextBox 130"/>
            <p:cNvSpPr txBox="1"/>
            <p:nvPr/>
          </p:nvSpPr>
          <p:spPr>
            <a:xfrm>
              <a:off x="3431297" y="9158595"/>
              <a:ext cx="1501465" cy="504970"/>
            </a:xfrm>
            <a:prstGeom prst="rect">
              <a:avLst/>
            </a:prstGeom>
            <a:noFill/>
          </p:spPr>
          <p:txBody>
            <a:bodyPr wrap="none" rtlCol="0">
              <a:spAutoFit/>
            </a:bodyPr>
            <a:lstStyle/>
            <a:p>
              <a:r>
                <a:rPr lang="zh-CN" altLang="en-US" sz="1300" dirty="0">
                  <a:solidFill>
                    <a:schemeClr val="tx1">
                      <a:lumMod val="50000"/>
                      <a:lumOff val="50000"/>
                    </a:schemeClr>
                  </a:solidFill>
                  <a:latin typeface="思源黑体 CN Medium" pitchFamily="34" charset="-122"/>
                  <a:ea typeface="思源黑体 CN Medium" pitchFamily="34" charset="-122"/>
                </a:rPr>
                <a:t>添加标题</a:t>
              </a:r>
              <a:endParaRPr lang="id-ID" altLang="zh-CN" sz="1300" dirty="0">
                <a:solidFill>
                  <a:schemeClr val="tx1">
                    <a:lumMod val="50000"/>
                    <a:lumOff val="50000"/>
                  </a:schemeClr>
                </a:solidFill>
                <a:latin typeface="思源黑体 CN Medium" pitchFamily="34" charset="-122"/>
                <a:ea typeface="思源黑体 CN Medium" pitchFamily="34" charset="-122"/>
              </a:endParaRPr>
            </a:p>
          </p:txBody>
        </p:sp>
        <p:sp>
          <p:nvSpPr>
            <p:cNvPr id="132" name="TextBox 131"/>
            <p:cNvSpPr txBox="1"/>
            <p:nvPr/>
          </p:nvSpPr>
          <p:spPr>
            <a:xfrm>
              <a:off x="3431297" y="8048830"/>
              <a:ext cx="1501465" cy="504970"/>
            </a:xfrm>
            <a:prstGeom prst="rect">
              <a:avLst/>
            </a:prstGeom>
            <a:noFill/>
          </p:spPr>
          <p:txBody>
            <a:bodyPr wrap="none" rtlCol="0">
              <a:spAutoFit/>
            </a:bodyPr>
            <a:lstStyle/>
            <a:p>
              <a:r>
                <a:rPr lang="zh-CN" altLang="en-US" sz="1300" dirty="0">
                  <a:solidFill>
                    <a:schemeClr val="tx1">
                      <a:lumMod val="50000"/>
                      <a:lumOff val="50000"/>
                    </a:schemeClr>
                  </a:solidFill>
                  <a:latin typeface="思源黑体 CN Medium" pitchFamily="34" charset="-122"/>
                  <a:ea typeface="思源黑体 CN Medium" pitchFamily="34" charset="-122"/>
                </a:rPr>
                <a:t>添加标题</a:t>
              </a:r>
              <a:endParaRPr lang="id-ID" altLang="zh-CN" sz="1300" dirty="0">
                <a:solidFill>
                  <a:schemeClr val="tx1">
                    <a:lumMod val="50000"/>
                    <a:lumOff val="50000"/>
                  </a:schemeClr>
                </a:solidFill>
                <a:latin typeface="思源黑体 CN Medium" pitchFamily="34" charset="-122"/>
                <a:ea typeface="思源黑体 CN Medium" pitchFamily="34" charset="-122"/>
              </a:endParaRPr>
            </a:p>
          </p:txBody>
        </p:sp>
      </p:grpSp>
      <p:sp>
        <p:nvSpPr>
          <p:cNvPr id="133" name="TextBox 132"/>
          <p:cNvSpPr txBox="1"/>
          <p:nvPr/>
        </p:nvSpPr>
        <p:spPr>
          <a:xfrm>
            <a:off x="9223492" y="3041998"/>
            <a:ext cx="579536" cy="311729"/>
          </a:xfrm>
          <a:prstGeom prst="rect">
            <a:avLst/>
          </a:prstGeom>
          <a:noFill/>
        </p:spPr>
        <p:txBody>
          <a:bodyPr wrap="none" lIns="49634" tIns="24817" rIns="49634" bIns="24817" rtlCol="0">
            <a:spAutoFit/>
          </a:bodyPr>
          <a:lstStyle/>
          <a:p>
            <a:r>
              <a:rPr lang="en-US" sz="1700" dirty="0">
                <a:latin typeface="方正兰亭纤黑_GBK" panose="02000000000000000000" pitchFamily="2" charset="-122"/>
                <a:ea typeface="方正兰亭纤黑_GBK" panose="02000000000000000000" pitchFamily="2" charset="-122"/>
              </a:rPr>
              <a:t>8</a:t>
            </a:r>
            <a:r>
              <a:rPr lang="id-ID" sz="1700" dirty="0">
                <a:latin typeface="方正兰亭纤黑_GBK" panose="02000000000000000000" pitchFamily="2" charset="-122"/>
                <a:ea typeface="方正兰亭纤黑_GBK" panose="02000000000000000000" pitchFamily="2" charset="-122"/>
              </a:rPr>
              <a:t>5%</a:t>
            </a:r>
          </a:p>
        </p:txBody>
      </p:sp>
      <p:sp>
        <p:nvSpPr>
          <p:cNvPr id="134" name="Rectangle 1"/>
          <p:cNvSpPr/>
          <p:nvPr/>
        </p:nvSpPr>
        <p:spPr>
          <a:xfrm>
            <a:off x="9175197" y="3519214"/>
            <a:ext cx="648327" cy="2531783"/>
          </a:xfrm>
          <a:prstGeom prst="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id-ID" sz="900">
              <a:solidFill>
                <a:schemeClr val="accent2"/>
              </a:solidFill>
            </a:endParaRPr>
          </a:p>
        </p:txBody>
      </p:sp>
      <p:grpSp>
        <p:nvGrpSpPr>
          <p:cNvPr id="12" name="组合 11"/>
          <p:cNvGrpSpPr/>
          <p:nvPr/>
        </p:nvGrpSpPr>
        <p:grpSpPr>
          <a:xfrm>
            <a:off x="9040928" y="5720036"/>
            <a:ext cx="851515" cy="1059123"/>
            <a:chOff x="15941740" y="9878803"/>
            <a:chExt cx="1501464" cy="1829160"/>
          </a:xfrm>
        </p:grpSpPr>
        <p:sp>
          <p:nvSpPr>
            <p:cNvPr id="135" name="TextBox 134"/>
            <p:cNvSpPr txBox="1"/>
            <p:nvPr/>
          </p:nvSpPr>
          <p:spPr>
            <a:xfrm>
              <a:off x="15941740" y="11202994"/>
              <a:ext cx="1501464" cy="504969"/>
            </a:xfrm>
            <a:prstGeom prst="rect">
              <a:avLst/>
            </a:prstGeom>
            <a:noFill/>
          </p:spPr>
          <p:txBody>
            <a:bodyPr wrap="none" rtlCol="0">
              <a:spAutoFit/>
            </a:bodyPr>
            <a:lstStyle/>
            <a:p>
              <a:pPr algn="ctr"/>
              <a:r>
                <a:rPr lang="zh-CN" altLang="en-US" sz="1300" dirty="0">
                  <a:solidFill>
                    <a:schemeClr val="accent2"/>
                  </a:solidFill>
                  <a:latin typeface="方正兰亭纤黑_GBK" panose="02000000000000000000" pitchFamily="2" charset="-122"/>
                  <a:ea typeface="方正兰亭纤黑_GBK" panose="02000000000000000000" pitchFamily="2" charset="-122"/>
                </a:rPr>
                <a:t>添加标题</a:t>
              </a:r>
              <a:endParaRPr lang="id-ID" sz="1300" dirty="0">
                <a:solidFill>
                  <a:schemeClr val="accent2"/>
                </a:solidFill>
                <a:latin typeface="方正兰亭纤黑_GBK" panose="02000000000000000000" pitchFamily="2" charset="-122"/>
                <a:ea typeface="方正兰亭纤黑_GBK" panose="02000000000000000000" pitchFamily="2" charset="-122"/>
              </a:endParaRPr>
            </a:p>
          </p:txBody>
        </p:sp>
        <p:grpSp>
          <p:nvGrpSpPr>
            <p:cNvPr id="8" name="组合 7"/>
            <p:cNvGrpSpPr/>
            <p:nvPr/>
          </p:nvGrpSpPr>
          <p:grpSpPr>
            <a:xfrm>
              <a:off x="16176566" y="9878803"/>
              <a:ext cx="1143186" cy="1143185"/>
              <a:chOff x="16176566" y="9878803"/>
              <a:chExt cx="1143186" cy="1143185"/>
            </a:xfrm>
          </p:grpSpPr>
          <p:sp>
            <p:nvSpPr>
              <p:cNvPr id="136" name="Oval 2"/>
              <p:cNvSpPr/>
              <p:nvPr/>
            </p:nvSpPr>
            <p:spPr>
              <a:xfrm>
                <a:off x="16176566" y="9878803"/>
                <a:ext cx="1143186" cy="1143185"/>
              </a:xfrm>
              <a:prstGeom prst="ellipse">
                <a:avLst/>
              </a:prstGeom>
              <a:solidFill>
                <a:srgbClr val="CB0B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solidFill>
                    <a:schemeClr val="accent2"/>
                  </a:solidFill>
                </a:endParaRPr>
              </a:p>
            </p:txBody>
          </p:sp>
          <p:sp>
            <p:nvSpPr>
              <p:cNvPr id="137" name="TextBox 136"/>
              <p:cNvSpPr txBox="1"/>
              <p:nvPr/>
            </p:nvSpPr>
            <p:spPr>
              <a:xfrm>
                <a:off x="16411510" y="10165661"/>
                <a:ext cx="701552" cy="797320"/>
              </a:xfrm>
              <a:prstGeom prst="rect">
                <a:avLst/>
              </a:prstGeom>
              <a:noFill/>
            </p:spPr>
            <p:txBody>
              <a:bodyPr wrap="none" rtlCol="0">
                <a:spAutoFit/>
              </a:bodyPr>
              <a:lstStyle/>
              <a:p>
                <a:r>
                  <a:rPr lang="en-US" sz="2400" b="1" dirty="0">
                    <a:solidFill>
                      <a:schemeClr val="bg1"/>
                    </a:solidFill>
                    <a:latin typeface="思源黑体 CN Medium" pitchFamily="34" charset="-122"/>
                    <a:ea typeface="思源黑体 CN Medium" pitchFamily="34" charset="-122"/>
                  </a:rPr>
                  <a:t>B</a:t>
                </a:r>
                <a:endParaRPr lang="id-ID" sz="2400" b="1" dirty="0">
                  <a:solidFill>
                    <a:schemeClr val="bg1"/>
                  </a:solidFill>
                  <a:latin typeface="思源黑体 CN Medium" pitchFamily="34" charset="-122"/>
                  <a:ea typeface="思源黑体 CN Medium" pitchFamily="34" charset="-122"/>
                </a:endParaRPr>
              </a:p>
            </p:txBody>
          </p:sp>
        </p:grpSp>
      </p:grpSp>
      <p:sp>
        <p:nvSpPr>
          <p:cNvPr id="138" name="TextBox 137"/>
          <p:cNvSpPr txBox="1"/>
          <p:nvPr/>
        </p:nvSpPr>
        <p:spPr>
          <a:xfrm>
            <a:off x="10244427" y="3500632"/>
            <a:ext cx="577932" cy="311729"/>
          </a:xfrm>
          <a:prstGeom prst="rect">
            <a:avLst/>
          </a:prstGeom>
          <a:noFill/>
        </p:spPr>
        <p:txBody>
          <a:bodyPr wrap="none" lIns="49634" tIns="24817" rIns="49634" bIns="24817" rtlCol="0">
            <a:spAutoFit/>
          </a:bodyPr>
          <a:lstStyle/>
          <a:p>
            <a:r>
              <a:rPr lang="en-US" sz="1700" dirty="0">
                <a:latin typeface="方正兰亭纤黑_GBK" panose="02000000000000000000" pitchFamily="2" charset="-122"/>
                <a:ea typeface="方正兰亭纤黑_GBK" panose="02000000000000000000" pitchFamily="2" charset="-122"/>
              </a:rPr>
              <a:t>6</a:t>
            </a:r>
            <a:r>
              <a:rPr lang="id-ID" sz="1700" dirty="0">
                <a:latin typeface="方正兰亭纤黑_GBK" panose="02000000000000000000" pitchFamily="2" charset="-122"/>
                <a:ea typeface="方正兰亭纤黑_GBK" panose="02000000000000000000" pitchFamily="2" charset="-122"/>
              </a:rPr>
              <a:t>5%</a:t>
            </a:r>
          </a:p>
        </p:txBody>
      </p:sp>
      <p:sp>
        <p:nvSpPr>
          <p:cNvPr id="139" name="Rectangle 1"/>
          <p:cNvSpPr/>
          <p:nvPr/>
        </p:nvSpPr>
        <p:spPr>
          <a:xfrm>
            <a:off x="10196132" y="3922618"/>
            <a:ext cx="648327" cy="2128379"/>
          </a:xfrm>
          <a:prstGeom prst="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id-ID" sz="900">
              <a:solidFill>
                <a:schemeClr val="accent2"/>
              </a:solidFill>
            </a:endParaRPr>
          </a:p>
        </p:txBody>
      </p:sp>
      <p:grpSp>
        <p:nvGrpSpPr>
          <p:cNvPr id="13" name="组合 12"/>
          <p:cNvGrpSpPr/>
          <p:nvPr/>
        </p:nvGrpSpPr>
        <p:grpSpPr>
          <a:xfrm>
            <a:off x="10061863" y="5720036"/>
            <a:ext cx="851515" cy="1059123"/>
            <a:chOff x="17741940" y="9878803"/>
            <a:chExt cx="1501464" cy="1829160"/>
          </a:xfrm>
        </p:grpSpPr>
        <p:sp>
          <p:nvSpPr>
            <p:cNvPr id="140" name="TextBox 139"/>
            <p:cNvSpPr txBox="1"/>
            <p:nvPr/>
          </p:nvSpPr>
          <p:spPr>
            <a:xfrm>
              <a:off x="17741940" y="11202994"/>
              <a:ext cx="1501464" cy="504969"/>
            </a:xfrm>
            <a:prstGeom prst="rect">
              <a:avLst/>
            </a:prstGeom>
            <a:noFill/>
          </p:spPr>
          <p:txBody>
            <a:bodyPr wrap="none" rtlCol="0">
              <a:spAutoFit/>
            </a:bodyPr>
            <a:lstStyle/>
            <a:p>
              <a:pPr algn="ctr"/>
              <a:r>
                <a:rPr lang="zh-CN" altLang="en-US" sz="1300" dirty="0">
                  <a:solidFill>
                    <a:schemeClr val="accent2"/>
                  </a:solidFill>
                  <a:latin typeface="方正兰亭纤黑_GBK" panose="02000000000000000000" pitchFamily="2" charset="-122"/>
                  <a:ea typeface="方正兰亭纤黑_GBK" panose="02000000000000000000" pitchFamily="2" charset="-122"/>
                </a:rPr>
                <a:t>添加标题</a:t>
              </a:r>
              <a:endParaRPr lang="id-ID" sz="1300" dirty="0">
                <a:solidFill>
                  <a:schemeClr val="accent2"/>
                </a:solidFill>
                <a:latin typeface="方正兰亭纤黑_GBK" panose="02000000000000000000" pitchFamily="2" charset="-122"/>
                <a:ea typeface="方正兰亭纤黑_GBK" panose="02000000000000000000" pitchFamily="2" charset="-122"/>
              </a:endParaRPr>
            </a:p>
          </p:txBody>
        </p:sp>
        <p:grpSp>
          <p:nvGrpSpPr>
            <p:cNvPr id="9" name="组合 8"/>
            <p:cNvGrpSpPr/>
            <p:nvPr/>
          </p:nvGrpSpPr>
          <p:grpSpPr>
            <a:xfrm>
              <a:off x="17976766" y="9878803"/>
              <a:ext cx="1143186" cy="1143185"/>
              <a:chOff x="17976766" y="9878803"/>
              <a:chExt cx="1143186" cy="1143185"/>
            </a:xfrm>
          </p:grpSpPr>
          <p:sp>
            <p:nvSpPr>
              <p:cNvPr id="141" name="Oval 2"/>
              <p:cNvSpPr/>
              <p:nvPr/>
            </p:nvSpPr>
            <p:spPr>
              <a:xfrm>
                <a:off x="17976766" y="9878803"/>
                <a:ext cx="1143186" cy="1143185"/>
              </a:xfrm>
              <a:prstGeom prst="ellipse">
                <a:avLst/>
              </a:prstGeom>
              <a:solidFill>
                <a:srgbClr val="CB0B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solidFill>
                    <a:schemeClr val="accent2"/>
                  </a:solidFill>
                </a:endParaRPr>
              </a:p>
            </p:txBody>
          </p:sp>
          <p:sp>
            <p:nvSpPr>
              <p:cNvPr id="142" name="TextBox 141"/>
              <p:cNvSpPr txBox="1"/>
              <p:nvPr/>
            </p:nvSpPr>
            <p:spPr>
              <a:xfrm>
                <a:off x="18211710" y="10165661"/>
                <a:ext cx="690245" cy="797320"/>
              </a:xfrm>
              <a:prstGeom prst="rect">
                <a:avLst/>
              </a:prstGeom>
              <a:noFill/>
            </p:spPr>
            <p:txBody>
              <a:bodyPr wrap="none" rtlCol="0">
                <a:spAutoFit/>
              </a:bodyPr>
              <a:lstStyle/>
              <a:p>
                <a:r>
                  <a:rPr lang="en-US" sz="2400" b="1" dirty="0">
                    <a:solidFill>
                      <a:schemeClr val="bg1"/>
                    </a:solidFill>
                    <a:latin typeface="思源黑体 CN Medium" pitchFamily="34" charset="-122"/>
                    <a:ea typeface="思源黑体 CN Medium" pitchFamily="34" charset="-122"/>
                  </a:rPr>
                  <a:t>C</a:t>
                </a:r>
                <a:endParaRPr lang="id-ID" sz="2400" b="1" dirty="0">
                  <a:solidFill>
                    <a:schemeClr val="bg1"/>
                  </a:solidFill>
                  <a:latin typeface="思源黑体 CN Medium" pitchFamily="34" charset="-122"/>
                  <a:ea typeface="思源黑体 CN Medium" pitchFamily="34" charset="-122"/>
                </a:endParaRPr>
              </a:p>
            </p:txBody>
          </p:sp>
        </p:grpSp>
      </p:grpSp>
      <p:sp>
        <p:nvSpPr>
          <p:cNvPr id="143" name="TextBox 142"/>
          <p:cNvSpPr txBox="1"/>
          <p:nvPr/>
        </p:nvSpPr>
        <p:spPr>
          <a:xfrm>
            <a:off x="11283127" y="2833526"/>
            <a:ext cx="577932" cy="311729"/>
          </a:xfrm>
          <a:prstGeom prst="rect">
            <a:avLst/>
          </a:prstGeom>
          <a:noFill/>
        </p:spPr>
        <p:txBody>
          <a:bodyPr wrap="none" lIns="49634" tIns="24817" rIns="49634" bIns="24817" rtlCol="0">
            <a:spAutoFit/>
          </a:bodyPr>
          <a:lstStyle/>
          <a:p>
            <a:r>
              <a:rPr lang="en-US" sz="1700" dirty="0">
                <a:latin typeface="方正兰亭纤黑_GBK" panose="02000000000000000000" pitchFamily="2" charset="-122"/>
                <a:ea typeface="方正兰亭纤黑_GBK" panose="02000000000000000000" pitchFamily="2" charset="-122"/>
              </a:rPr>
              <a:t>9</a:t>
            </a:r>
            <a:r>
              <a:rPr lang="id-ID" sz="1700" dirty="0">
                <a:latin typeface="方正兰亭纤黑_GBK" panose="02000000000000000000" pitchFamily="2" charset="-122"/>
                <a:ea typeface="方正兰亭纤黑_GBK" panose="02000000000000000000" pitchFamily="2" charset="-122"/>
              </a:rPr>
              <a:t>5%</a:t>
            </a:r>
          </a:p>
        </p:txBody>
      </p:sp>
      <p:sp>
        <p:nvSpPr>
          <p:cNvPr id="144" name="Rectangle 1"/>
          <p:cNvSpPr/>
          <p:nvPr/>
        </p:nvSpPr>
        <p:spPr>
          <a:xfrm>
            <a:off x="11217067" y="3146124"/>
            <a:ext cx="648327" cy="2904872"/>
          </a:xfrm>
          <a:prstGeom prst="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id-ID" sz="900">
              <a:solidFill>
                <a:schemeClr val="accent2"/>
              </a:solidFill>
            </a:endParaRPr>
          </a:p>
        </p:txBody>
      </p:sp>
      <p:grpSp>
        <p:nvGrpSpPr>
          <p:cNvPr id="14" name="组合 13"/>
          <p:cNvGrpSpPr/>
          <p:nvPr/>
        </p:nvGrpSpPr>
        <p:grpSpPr>
          <a:xfrm>
            <a:off x="11082797" y="5720036"/>
            <a:ext cx="851515" cy="1059123"/>
            <a:chOff x="19542140" y="9878803"/>
            <a:chExt cx="1501464" cy="1829160"/>
          </a:xfrm>
        </p:grpSpPr>
        <p:sp>
          <p:nvSpPr>
            <p:cNvPr id="145" name="TextBox 144"/>
            <p:cNvSpPr txBox="1"/>
            <p:nvPr/>
          </p:nvSpPr>
          <p:spPr>
            <a:xfrm>
              <a:off x="19542140" y="11202994"/>
              <a:ext cx="1501464" cy="504969"/>
            </a:xfrm>
            <a:prstGeom prst="rect">
              <a:avLst/>
            </a:prstGeom>
            <a:noFill/>
          </p:spPr>
          <p:txBody>
            <a:bodyPr wrap="none" rtlCol="0">
              <a:spAutoFit/>
            </a:bodyPr>
            <a:lstStyle/>
            <a:p>
              <a:pPr algn="ctr"/>
              <a:r>
                <a:rPr lang="zh-CN" altLang="en-US" sz="1300" dirty="0">
                  <a:solidFill>
                    <a:schemeClr val="accent2"/>
                  </a:solidFill>
                  <a:latin typeface="方正兰亭纤黑_GBK" panose="02000000000000000000" pitchFamily="2" charset="-122"/>
                  <a:ea typeface="方正兰亭纤黑_GBK" panose="02000000000000000000" pitchFamily="2" charset="-122"/>
                </a:rPr>
                <a:t>添加标题</a:t>
              </a:r>
              <a:endParaRPr lang="id-ID" sz="1300" dirty="0">
                <a:solidFill>
                  <a:schemeClr val="accent2"/>
                </a:solidFill>
                <a:latin typeface="方正兰亭纤黑_GBK" panose="02000000000000000000" pitchFamily="2" charset="-122"/>
                <a:ea typeface="方正兰亭纤黑_GBK" panose="02000000000000000000" pitchFamily="2" charset="-122"/>
              </a:endParaRPr>
            </a:p>
          </p:txBody>
        </p:sp>
        <p:grpSp>
          <p:nvGrpSpPr>
            <p:cNvPr id="10" name="组合 9"/>
            <p:cNvGrpSpPr/>
            <p:nvPr/>
          </p:nvGrpSpPr>
          <p:grpSpPr>
            <a:xfrm>
              <a:off x="19776966" y="9878803"/>
              <a:ext cx="1143186" cy="1143185"/>
              <a:chOff x="19776966" y="9878803"/>
              <a:chExt cx="1143186" cy="1143185"/>
            </a:xfrm>
          </p:grpSpPr>
          <p:sp>
            <p:nvSpPr>
              <p:cNvPr id="146" name="Oval 2"/>
              <p:cNvSpPr/>
              <p:nvPr/>
            </p:nvSpPr>
            <p:spPr>
              <a:xfrm>
                <a:off x="19776966" y="9878803"/>
                <a:ext cx="1143186" cy="1143185"/>
              </a:xfrm>
              <a:prstGeom prst="ellipse">
                <a:avLst/>
              </a:prstGeom>
              <a:solidFill>
                <a:srgbClr val="CB0B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solidFill>
                    <a:schemeClr val="accent2"/>
                  </a:solidFill>
                </a:endParaRPr>
              </a:p>
            </p:txBody>
          </p:sp>
          <p:sp>
            <p:nvSpPr>
              <p:cNvPr id="147" name="TextBox 146"/>
              <p:cNvSpPr txBox="1"/>
              <p:nvPr/>
            </p:nvSpPr>
            <p:spPr>
              <a:xfrm>
                <a:off x="20011910" y="10165661"/>
                <a:ext cx="718511" cy="797320"/>
              </a:xfrm>
              <a:prstGeom prst="rect">
                <a:avLst/>
              </a:prstGeom>
              <a:noFill/>
            </p:spPr>
            <p:txBody>
              <a:bodyPr wrap="none" rtlCol="0">
                <a:spAutoFit/>
              </a:bodyPr>
              <a:lstStyle/>
              <a:p>
                <a:r>
                  <a:rPr lang="en-US" sz="2400" b="1" dirty="0">
                    <a:solidFill>
                      <a:schemeClr val="bg1"/>
                    </a:solidFill>
                    <a:latin typeface="思源黑体 CN Medium" pitchFamily="34" charset="-122"/>
                    <a:ea typeface="思源黑体 CN Medium" pitchFamily="34" charset="-122"/>
                  </a:rPr>
                  <a:t>D</a:t>
                </a:r>
                <a:endParaRPr lang="id-ID" sz="2400" b="1" dirty="0">
                  <a:solidFill>
                    <a:schemeClr val="bg1"/>
                  </a:solidFill>
                  <a:latin typeface="思源黑体 CN Medium" pitchFamily="34" charset="-122"/>
                  <a:ea typeface="思源黑体 CN Medium" pitchFamily="34" charset="-122"/>
                </a:endParaRPr>
              </a:p>
            </p:txBody>
          </p:sp>
        </p:grpSp>
      </p:grpSp>
      <p:sp>
        <p:nvSpPr>
          <p:cNvPr id="149" name="平行四边形 148"/>
          <p:cNvSpPr/>
          <p:nvPr/>
        </p:nvSpPr>
        <p:spPr>
          <a:xfrm>
            <a:off x="755768" y="1042225"/>
            <a:ext cx="1822355" cy="275090"/>
          </a:xfrm>
          <a:prstGeom prst="parallelogram">
            <a:avLst>
              <a:gd name="adj" fmla="val 35443"/>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r>
              <a:rPr lang="en-US" altLang="zh-CN" sz="1700" dirty="0">
                <a:solidFill>
                  <a:schemeClr val="bg1"/>
                </a:solidFill>
                <a:latin typeface="DIN Mittelschrift Std" pitchFamily="50" charset="0"/>
                <a:cs typeface="Raavi" panose="020B0502040204020203" pitchFamily="34" charset="0"/>
              </a:rPr>
              <a:t>COMPANY</a:t>
            </a:r>
          </a:p>
        </p:txBody>
      </p:sp>
      <p:grpSp>
        <p:nvGrpSpPr>
          <p:cNvPr id="2" name="组合 1"/>
          <p:cNvGrpSpPr/>
          <p:nvPr/>
        </p:nvGrpSpPr>
        <p:grpSpPr>
          <a:xfrm>
            <a:off x="-346843" y="296954"/>
            <a:ext cx="3430341" cy="578494"/>
            <a:chOff x="-611583" y="577868"/>
            <a:chExt cx="6048672" cy="999091"/>
          </a:xfrm>
        </p:grpSpPr>
        <p:sp>
          <p:nvSpPr>
            <p:cNvPr id="150" name="对角圆角矩形 149"/>
            <p:cNvSpPr/>
            <p:nvPr/>
          </p:nvSpPr>
          <p:spPr>
            <a:xfrm>
              <a:off x="-611583" y="577868"/>
              <a:ext cx="6048672" cy="999091"/>
            </a:xfrm>
            <a:prstGeom prst="round2DiagRect">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TextBox 150"/>
            <p:cNvSpPr txBox="1"/>
            <p:nvPr/>
          </p:nvSpPr>
          <p:spPr>
            <a:xfrm>
              <a:off x="1164295" y="773281"/>
              <a:ext cx="3948253" cy="770743"/>
            </a:xfrm>
            <a:prstGeom prst="rect">
              <a:avLst/>
            </a:prstGeom>
            <a:noFill/>
          </p:spPr>
          <p:txBody>
            <a:bodyPr wrap="square" rtlCol="0">
              <a:spAutoFit/>
            </a:bodyPr>
            <a:lstStyle/>
            <a:p>
              <a:pPr lvl="0" algn="ctr"/>
              <a:r>
                <a:rPr lang="zh-CN" altLang="en-US" sz="2300" dirty="0">
                  <a:solidFill>
                    <a:prstClr val="white"/>
                  </a:solidFill>
                  <a:latin typeface="思源黑体 CN Medium" pitchFamily="34" charset="-122"/>
                  <a:ea typeface="思源黑体 CN Medium" pitchFamily="34" charset="-122"/>
                </a:rPr>
                <a:t>利润分析</a:t>
              </a:r>
            </a:p>
          </p:txBody>
        </p:sp>
      </p:grpSp>
      <p:grpSp>
        <p:nvGrpSpPr>
          <p:cNvPr id="5" name="组合 4"/>
          <p:cNvGrpSpPr/>
          <p:nvPr/>
        </p:nvGrpSpPr>
        <p:grpSpPr>
          <a:xfrm>
            <a:off x="1886648" y="2696697"/>
            <a:ext cx="5117241" cy="1428373"/>
            <a:chOff x="3326696" y="4657342"/>
            <a:chExt cx="9023161" cy="2466876"/>
          </a:xfrm>
        </p:grpSpPr>
        <p:grpSp>
          <p:nvGrpSpPr>
            <p:cNvPr id="4" name="组合 3"/>
            <p:cNvGrpSpPr/>
            <p:nvPr/>
          </p:nvGrpSpPr>
          <p:grpSpPr>
            <a:xfrm>
              <a:off x="3342296" y="4657342"/>
              <a:ext cx="2230265" cy="558608"/>
              <a:chOff x="3342296" y="4657342"/>
              <a:chExt cx="2230265" cy="558608"/>
            </a:xfrm>
          </p:grpSpPr>
          <p:sp>
            <p:nvSpPr>
              <p:cNvPr id="153" name="Rounded Rectangle 43"/>
              <p:cNvSpPr/>
              <p:nvPr/>
            </p:nvSpPr>
            <p:spPr>
              <a:xfrm>
                <a:off x="3342296" y="4658384"/>
                <a:ext cx="2230265" cy="557566"/>
              </a:xfrm>
              <a:prstGeom prst="roundRect">
                <a:avLst>
                  <a:gd name="adj" fmla="val 46832"/>
                </a:avLst>
              </a:prstGeom>
              <a:gradFill>
                <a:gsLst>
                  <a:gs pos="5000">
                    <a:srgbClr val="E00E0E"/>
                  </a:gs>
                  <a:gs pos="100000">
                    <a:srgbClr val="B7080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4" name="TextBox 153"/>
              <p:cNvSpPr txBox="1"/>
              <p:nvPr/>
            </p:nvSpPr>
            <p:spPr>
              <a:xfrm>
                <a:off x="3567126" y="4657342"/>
                <a:ext cx="2005435" cy="558123"/>
              </a:xfrm>
              <a:prstGeom prst="rect">
                <a:avLst/>
              </a:prstGeom>
              <a:noFill/>
            </p:spPr>
            <p:txBody>
              <a:bodyPr wrap="square" rtlCol="0">
                <a:spAutoFit/>
              </a:bodyPr>
              <a:lstStyle/>
              <a:p>
                <a:r>
                  <a:rPr lang="zh-CN" altLang="en-US" sz="1500" dirty="0">
                    <a:solidFill>
                      <a:schemeClr val="bg1"/>
                    </a:solidFill>
                    <a:latin typeface="思源黑体 CN Medium" pitchFamily="34" charset="-122"/>
                    <a:ea typeface="思源黑体 CN Medium" pitchFamily="34" charset="-122"/>
                  </a:rPr>
                  <a:t>对手列表</a:t>
                </a:r>
                <a:endParaRPr lang="id-ID" sz="1500" dirty="0">
                  <a:solidFill>
                    <a:schemeClr val="bg1"/>
                  </a:solidFill>
                  <a:latin typeface="思源黑体 CN Medium" pitchFamily="34" charset="-122"/>
                  <a:ea typeface="思源黑体 CN Medium" pitchFamily="34" charset="-122"/>
                </a:endParaRPr>
              </a:p>
            </p:txBody>
          </p:sp>
        </p:grpSp>
        <p:sp>
          <p:nvSpPr>
            <p:cNvPr id="155" name="TextBox 154"/>
            <p:cNvSpPr txBox="1"/>
            <p:nvPr/>
          </p:nvSpPr>
          <p:spPr>
            <a:xfrm>
              <a:off x="3326696" y="5327452"/>
              <a:ext cx="2811555" cy="611278"/>
            </a:xfrm>
            <a:prstGeom prst="rect">
              <a:avLst/>
            </a:prstGeom>
            <a:noFill/>
          </p:spPr>
          <p:txBody>
            <a:bodyPr wrap="square" rtlCol="0">
              <a:spAutoFit/>
            </a:bodyPr>
            <a:lstStyle/>
            <a:p>
              <a:r>
                <a:rPr lang="en-US" altLang="zh-CN" sz="1700" dirty="0">
                  <a:solidFill>
                    <a:schemeClr val="tx1">
                      <a:lumMod val="75000"/>
                      <a:lumOff val="25000"/>
                    </a:schemeClr>
                  </a:solidFill>
                  <a:latin typeface="方正兰亭纤黑_GBK" panose="02000000000000000000" pitchFamily="2" charset="-122"/>
                  <a:ea typeface="方正兰亭纤黑_GBK" panose="02000000000000000000" pitchFamily="2" charset="-122"/>
                </a:rPr>
                <a:t>Add Content</a:t>
              </a:r>
              <a:endParaRPr lang="zh-CN" altLang="en-US" sz="1700" dirty="0">
                <a:solidFill>
                  <a:schemeClr val="tx1">
                    <a:lumMod val="75000"/>
                    <a:lumOff val="25000"/>
                  </a:schemeClr>
                </a:solidFill>
                <a:latin typeface="方正兰亭纤黑_GBK" panose="02000000000000000000" pitchFamily="2" charset="-122"/>
                <a:ea typeface="方正兰亭纤黑_GBK" panose="02000000000000000000" pitchFamily="2" charset="-122"/>
              </a:endParaRPr>
            </a:p>
          </p:txBody>
        </p:sp>
        <p:sp>
          <p:nvSpPr>
            <p:cNvPr id="156" name="TextBox 155"/>
            <p:cNvSpPr txBox="1"/>
            <p:nvPr/>
          </p:nvSpPr>
          <p:spPr>
            <a:xfrm>
              <a:off x="3359112" y="5928239"/>
              <a:ext cx="8990745" cy="1195979"/>
            </a:xfrm>
            <a:prstGeom prst="rect">
              <a:avLst/>
            </a:prstGeom>
            <a:noFill/>
          </p:spPr>
          <p:txBody>
            <a:bodyPr wrap="square" rtlCol="0">
              <a:spAutoFit/>
            </a:bodyPr>
            <a:lstStyle/>
            <a:p>
              <a:pPr>
                <a:lnSpc>
                  <a:spcPct val="15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149"/>
                                        </p:tgtEl>
                                        <p:attrNameLst>
                                          <p:attrName>style.visibility</p:attrName>
                                        </p:attrNameLst>
                                      </p:cBhvr>
                                      <p:to>
                                        <p:strVal val="visible"/>
                                      </p:to>
                                    </p:set>
                                    <p:anim calcmode="lin" valueType="num">
                                      <p:cBhvr additive="base">
                                        <p:cTn id="12" dur="500" fill="hold"/>
                                        <p:tgtEl>
                                          <p:spTgt spid="149"/>
                                        </p:tgtEl>
                                        <p:attrNameLst>
                                          <p:attrName>ppt_x</p:attrName>
                                        </p:attrNameLst>
                                      </p:cBhvr>
                                      <p:tavLst>
                                        <p:tav tm="0">
                                          <p:val>
                                            <p:strVal val="0-#ppt_w/2"/>
                                          </p:val>
                                        </p:tav>
                                        <p:tav tm="100000">
                                          <p:val>
                                            <p:strVal val="#ppt_x"/>
                                          </p:val>
                                        </p:tav>
                                      </p:tavLst>
                                    </p:anim>
                                    <p:anim calcmode="lin" valueType="num">
                                      <p:cBhvr additive="base">
                                        <p:cTn id="13" dur="500" fill="hold"/>
                                        <p:tgtEl>
                                          <p:spTgt spid="14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2500"/>
                            </p:stCondLst>
                            <p:childTnLst>
                              <p:par>
                                <p:cTn id="29" presetID="12" presetClass="entr" presetSubtype="4" fill="hold" grpId="0" nodeType="afterEffect">
                                  <p:stCondLst>
                                    <p:cond delay="0"/>
                                  </p:stCondLst>
                                  <p:childTnLst>
                                    <p:set>
                                      <p:cBhvr>
                                        <p:cTn id="30" dur="1" fill="hold">
                                          <p:stCondLst>
                                            <p:cond delay="0"/>
                                          </p:stCondLst>
                                        </p:cTn>
                                        <p:tgtEl>
                                          <p:spTgt spid="71"/>
                                        </p:tgtEl>
                                        <p:attrNameLst>
                                          <p:attrName>style.visibility</p:attrName>
                                        </p:attrNameLst>
                                      </p:cBhvr>
                                      <p:to>
                                        <p:strVal val="visible"/>
                                      </p:to>
                                    </p:set>
                                    <p:anim calcmode="lin" valueType="num">
                                      <p:cBhvr additive="base">
                                        <p:cTn id="31" dur="300"/>
                                        <p:tgtEl>
                                          <p:spTgt spid="71"/>
                                        </p:tgtEl>
                                        <p:attrNameLst>
                                          <p:attrName>ppt_y</p:attrName>
                                        </p:attrNameLst>
                                      </p:cBhvr>
                                      <p:tavLst>
                                        <p:tav tm="0">
                                          <p:val>
                                            <p:strVal val="#ppt_y+#ppt_h*1.125000"/>
                                          </p:val>
                                        </p:tav>
                                        <p:tav tm="100000">
                                          <p:val>
                                            <p:strVal val="#ppt_y"/>
                                          </p:val>
                                        </p:tav>
                                      </p:tavLst>
                                    </p:anim>
                                    <p:animEffect transition="in" filter="wipe(up)">
                                      <p:cBhvr>
                                        <p:cTn id="32" dur="300"/>
                                        <p:tgtEl>
                                          <p:spTgt spid="71"/>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500"/>
                                        <p:tgtEl>
                                          <p:spTgt spid="64"/>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par>
                          <p:cTn id="41" fill="hold">
                            <p:stCondLst>
                              <p:cond delay="4000"/>
                            </p:stCondLst>
                            <p:childTnLst>
                              <p:par>
                                <p:cTn id="42" presetID="12" presetClass="entr" presetSubtype="4" fill="hold" grpId="0" nodeType="afterEffect">
                                  <p:stCondLst>
                                    <p:cond delay="0"/>
                                  </p:stCondLst>
                                  <p:childTnLst>
                                    <p:set>
                                      <p:cBhvr>
                                        <p:cTn id="43" dur="1" fill="hold">
                                          <p:stCondLst>
                                            <p:cond delay="0"/>
                                          </p:stCondLst>
                                        </p:cTn>
                                        <p:tgtEl>
                                          <p:spTgt spid="134"/>
                                        </p:tgtEl>
                                        <p:attrNameLst>
                                          <p:attrName>style.visibility</p:attrName>
                                        </p:attrNameLst>
                                      </p:cBhvr>
                                      <p:to>
                                        <p:strVal val="visible"/>
                                      </p:to>
                                    </p:set>
                                    <p:anim calcmode="lin" valueType="num">
                                      <p:cBhvr additive="base">
                                        <p:cTn id="44" dur="300"/>
                                        <p:tgtEl>
                                          <p:spTgt spid="134"/>
                                        </p:tgtEl>
                                        <p:attrNameLst>
                                          <p:attrName>ppt_y</p:attrName>
                                        </p:attrNameLst>
                                      </p:cBhvr>
                                      <p:tavLst>
                                        <p:tav tm="0">
                                          <p:val>
                                            <p:strVal val="#ppt_y+#ppt_h*1.125000"/>
                                          </p:val>
                                        </p:tav>
                                        <p:tav tm="100000">
                                          <p:val>
                                            <p:strVal val="#ppt_y"/>
                                          </p:val>
                                        </p:tav>
                                      </p:tavLst>
                                    </p:anim>
                                    <p:animEffect transition="in" filter="wipe(up)">
                                      <p:cBhvr>
                                        <p:cTn id="45" dur="300"/>
                                        <p:tgtEl>
                                          <p:spTgt spid="134"/>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133"/>
                                        </p:tgtEl>
                                        <p:attrNameLst>
                                          <p:attrName>style.visibility</p:attrName>
                                        </p:attrNameLst>
                                      </p:cBhvr>
                                      <p:to>
                                        <p:strVal val="visible"/>
                                      </p:to>
                                    </p:set>
                                    <p:animEffect transition="in" filter="fade">
                                      <p:cBhvr>
                                        <p:cTn id="49" dur="500"/>
                                        <p:tgtEl>
                                          <p:spTgt spid="133"/>
                                        </p:tgtEl>
                                      </p:cBhvr>
                                    </p:animEffect>
                                  </p:childTnLst>
                                </p:cTn>
                              </p:par>
                            </p:childTnLst>
                          </p:cTn>
                        </p:par>
                        <p:par>
                          <p:cTn id="50" fill="hold">
                            <p:stCondLst>
                              <p:cond delay="5000"/>
                            </p:stCondLst>
                            <p:childTnLst>
                              <p:par>
                                <p:cTn id="51" presetID="10"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childTnLst>
                          </p:cTn>
                        </p:par>
                        <p:par>
                          <p:cTn id="54" fill="hold">
                            <p:stCondLst>
                              <p:cond delay="5500"/>
                            </p:stCondLst>
                            <p:childTnLst>
                              <p:par>
                                <p:cTn id="55" presetID="12" presetClass="entr" presetSubtype="4" fill="hold" grpId="0" nodeType="afterEffect">
                                  <p:stCondLst>
                                    <p:cond delay="0"/>
                                  </p:stCondLst>
                                  <p:childTnLst>
                                    <p:set>
                                      <p:cBhvr>
                                        <p:cTn id="56" dur="1" fill="hold">
                                          <p:stCondLst>
                                            <p:cond delay="0"/>
                                          </p:stCondLst>
                                        </p:cTn>
                                        <p:tgtEl>
                                          <p:spTgt spid="139"/>
                                        </p:tgtEl>
                                        <p:attrNameLst>
                                          <p:attrName>style.visibility</p:attrName>
                                        </p:attrNameLst>
                                      </p:cBhvr>
                                      <p:to>
                                        <p:strVal val="visible"/>
                                      </p:to>
                                    </p:set>
                                    <p:anim calcmode="lin" valueType="num">
                                      <p:cBhvr additive="base">
                                        <p:cTn id="57" dur="300"/>
                                        <p:tgtEl>
                                          <p:spTgt spid="139"/>
                                        </p:tgtEl>
                                        <p:attrNameLst>
                                          <p:attrName>ppt_y</p:attrName>
                                        </p:attrNameLst>
                                      </p:cBhvr>
                                      <p:tavLst>
                                        <p:tav tm="0">
                                          <p:val>
                                            <p:strVal val="#ppt_y+#ppt_h*1.125000"/>
                                          </p:val>
                                        </p:tav>
                                        <p:tav tm="100000">
                                          <p:val>
                                            <p:strVal val="#ppt_y"/>
                                          </p:val>
                                        </p:tav>
                                      </p:tavLst>
                                    </p:anim>
                                    <p:animEffect transition="in" filter="wipe(up)">
                                      <p:cBhvr>
                                        <p:cTn id="58" dur="300"/>
                                        <p:tgtEl>
                                          <p:spTgt spid="139"/>
                                        </p:tgtEl>
                                      </p:cBhvr>
                                    </p:animEffect>
                                  </p:childTnLst>
                                </p:cTn>
                              </p:par>
                            </p:childTnLst>
                          </p:cTn>
                        </p:par>
                        <p:par>
                          <p:cTn id="59" fill="hold">
                            <p:stCondLst>
                              <p:cond delay="6000"/>
                            </p:stCondLst>
                            <p:childTnLst>
                              <p:par>
                                <p:cTn id="60" presetID="10" presetClass="entr" presetSubtype="0" fill="hold" grpId="0" nodeType="afterEffect">
                                  <p:stCondLst>
                                    <p:cond delay="0"/>
                                  </p:stCondLst>
                                  <p:childTnLst>
                                    <p:set>
                                      <p:cBhvr>
                                        <p:cTn id="61" dur="1" fill="hold">
                                          <p:stCondLst>
                                            <p:cond delay="0"/>
                                          </p:stCondLst>
                                        </p:cTn>
                                        <p:tgtEl>
                                          <p:spTgt spid="138"/>
                                        </p:tgtEl>
                                        <p:attrNameLst>
                                          <p:attrName>style.visibility</p:attrName>
                                        </p:attrNameLst>
                                      </p:cBhvr>
                                      <p:to>
                                        <p:strVal val="visible"/>
                                      </p:to>
                                    </p:set>
                                    <p:animEffect transition="in" filter="fade">
                                      <p:cBhvr>
                                        <p:cTn id="62" dur="500"/>
                                        <p:tgtEl>
                                          <p:spTgt spid="138"/>
                                        </p:tgtEl>
                                      </p:cBhvr>
                                    </p:animEffect>
                                  </p:childTnLst>
                                </p:cTn>
                              </p:par>
                            </p:childTnLst>
                          </p:cTn>
                        </p:par>
                        <p:par>
                          <p:cTn id="63" fill="hold">
                            <p:stCondLst>
                              <p:cond delay="6500"/>
                            </p:stCondLst>
                            <p:childTnLst>
                              <p:par>
                                <p:cTn id="64" presetID="10" presetClass="entr" presetSubtype="0" fill="hold"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childTnLst>
                                </p:cTn>
                              </p:par>
                            </p:childTnLst>
                          </p:cTn>
                        </p:par>
                        <p:par>
                          <p:cTn id="67" fill="hold">
                            <p:stCondLst>
                              <p:cond delay="7000"/>
                            </p:stCondLst>
                            <p:childTnLst>
                              <p:par>
                                <p:cTn id="68" presetID="12" presetClass="entr" presetSubtype="4" fill="hold" grpId="0" nodeType="afterEffect">
                                  <p:stCondLst>
                                    <p:cond delay="0"/>
                                  </p:stCondLst>
                                  <p:childTnLst>
                                    <p:set>
                                      <p:cBhvr>
                                        <p:cTn id="69" dur="1" fill="hold">
                                          <p:stCondLst>
                                            <p:cond delay="0"/>
                                          </p:stCondLst>
                                        </p:cTn>
                                        <p:tgtEl>
                                          <p:spTgt spid="144"/>
                                        </p:tgtEl>
                                        <p:attrNameLst>
                                          <p:attrName>style.visibility</p:attrName>
                                        </p:attrNameLst>
                                      </p:cBhvr>
                                      <p:to>
                                        <p:strVal val="visible"/>
                                      </p:to>
                                    </p:set>
                                    <p:anim calcmode="lin" valueType="num">
                                      <p:cBhvr additive="base">
                                        <p:cTn id="70" dur="300"/>
                                        <p:tgtEl>
                                          <p:spTgt spid="144"/>
                                        </p:tgtEl>
                                        <p:attrNameLst>
                                          <p:attrName>ppt_y</p:attrName>
                                        </p:attrNameLst>
                                      </p:cBhvr>
                                      <p:tavLst>
                                        <p:tav tm="0">
                                          <p:val>
                                            <p:strVal val="#ppt_y+#ppt_h*1.125000"/>
                                          </p:val>
                                        </p:tav>
                                        <p:tav tm="100000">
                                          <p:val>
                                            <p:strVal val="#ppt_y"/>
                                          </p:val>
                                        </p:tav>
                                      </p:tavLst>
                                    </p:anim>
                                    <p:animEffect transition="in" filter="wipe(up)">
                                      <p:cBhvr>
                                        <p:cTn id="71" dur="300"/>
                                        <p:tgtEl>
                                          <p:spTgt spid="144"/>
                                        </p:tgtEl>
                                      </p:cBhvr>
                                    </p:animEffect>
                                  </p:childTnLst>
                                </p:cTn>
                              </p:par>
                            </p:childTnLst>
                          </p:cTn>
                        </p:par>
                        <p:par>
                          <p:cTn id="72" fill="hold">
                            <p:stCondLst>
                              <p:cond delay="7500"/>
                            </p:stCondLst>
                            <p:childTnLst>
                              <p:par>
                                <p:cTn id="73" presetID="10" presetClass="entr" presetSubtype="0" fill="hold" grpId="0" nodeType="afterEffect">
                                  <p:stCondLst>
                                    <p:cond delay="0"/>
                                  </p:stCondLst>
                                  <p:childTnLst>
                                    <p:set>
                                      <p:cBhvr>
                                        <p:cTn id="74" dur="1" fill="hold">
                                          <p:stCondLst>
                                            <p:cond delay="0"/>
                                          </p:stCondLst>
                                        </p:cTn>
                                        <p:tgtEl>
                                          <p:spTgt spid="143"/>
                                        </p:tgtEl>
                                        <p:attrNameLst>
                                          <p:attrName>style.visibility</p:attrName>
                                        </p:attrNameLst>
                                      </p:cBhvr>
                                      <p:to>
                                        <p:strVal val="visible"/>
                                      </p:to>
                                    </p:set>
                                    <p:animEffect transition="in" filter="fade">
                                      <p:cBhvr>
                                        <p:cTn id="75"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1" grpId="0" animBg="1"/>
      <p:bldP spid="133" grpId="0"/>
      <p:bldP spid="134" grpId="0" animBg="1"/>
      <p:bldP spid="138" grpId="0"/>
      <p:bldP spid="139" grpId="0" animBg="1"/>
      <p:bldP spid="143" grpId="0"/>
      <p:bldP spid="144" grpId="0" animBg="1"/>
      <p:bldP spid="1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3710" y="5199120"/>
            <a:ext cx="4388522" cy="1721975"/>
          </a:xfrm>
          <a:prstGeom prst="rect">
            <a:avLst/>
          </a:prstGeom>
          <a:effectLst>
            <a:outerShdw blurRad="127000" dist="38100" dir="2700000" algn="tl" rotWithShape="0">
              <a:prstClr val="black">
                <a:alpha val="22000"/>
              </a:prstClr>
            </a:outerShdw>
          </a:effectLst>
        </p:spPr>
      </p:pic>
      <p:sp>
        <p:nvSpPr>
          <p:cNvPr id="64" name="任意多边形 63"/>
          <p:cNvSpPr/>
          <p:nvPr/>
        </p:nvSpPr>
        <p:spPr>
          <a:xfrm>
            <a:off x="4551658" y="3839831"/>
            <a:ext cx="1444326" cy="2949252"/>
          </a:xfrm>
          <a:custGeom>
            <a:avLst/>
            <a:gdLst>
              <a:gd name="connsiteX0" fmla="*/ 0 w 1323975"/>
              <a:gd name="connsiteY0" fmla="*/ 2647950 h 2647950"/>
              <a:gd name="connsiteX1" fmla="*/ 190500 w 1323975"/>
              <a:gd name="connsiteY1" fmla="*/ 2314575 h 2647950"/>
              <a:gd name="connsiteX2" fmla="*/ 219075 w 1323975"/>
              <a:gd name="connsiteY2" fmla="*/ 2238375 h 2647950"/>
              <a:gd name="connsiteX3" fmla="*/ 247650 w 1323975"/>
              <a:gd name="connsiteY3" fmla="*/ 2076450 h 2647950"/>
              <a:gd name="connsiteX4" fmla="*/ 276225 w 1323975"/>
              <a:gd name="connsiteY4" fmla="*/ 1905000 h 2647950"/>
              <a:gd name="connsiteX5" fmla="*/ 304800 w 1323975"/>
              <a:gd name="connsiteY5" fmla="*/ 1914525 h 2647950"/>
              <a:gd name="connsiteX6" fmla="*/ 371475 w 1323975"/>
              <a:gd name="connsiteY6" fmla="*/ 1990725 h 2647950"/>
              <a:gd name="connsiteX7" fmla="*/ 390525 w 1323975"/>
              <a:gd name="connsiteY7" fmla="*/ 2019300 h 2647950"/>
              <a:gd name="connsiteX8" fmla="*/ 447675 w 1323975"/>
              <a:gd name="connsiteY8" fmla="*/ 2066925 h 2647950"/>
              <a:gd name="connsiteX9" fmla="*/ 504825 w 1323975"/>
              <a:gd name="connsiteY9" fmla="*/ 2085975 h 2647950"/>
              <a:gd name="connsiteX10" fmla="*/ 542925 w 1323975"/>
              <a:gd name="connsiteY10" fmla="*/ 2076450 h 2647950"/>
              <a:gd name="connsiteX11" fmla="*/ 552450 w 1323975"/>
              <a:gd name="connsiteY11" fmla="*/ 2047875 h 2647950"/>
              <a:gd name="connsiteX12" fmla="*/ 571500 w 1323975"/>
              <a:gd name="connsiteY12" fmla="*/ 1981200 h 2647950"/>
              <a:gd name="connsiteX13" fmla="*/ 600075 w 1323975"/>
              <a:gd name="connsiteY13" fmla="*/ 1857375 h 2647950"/>
              <a:gd name="connsiteX14" fmla="*/ 619125 w 1323975"/>
              <a:gd name="connsiteY14" fmla="*/ 1762125 h 2647950"/>
              <a:gd name="connsiteX15" fmla="*/ 638175 w 1323975"/>
              <a:gd name="connsiteY15" fmla="*/ 1704975 h 2647950"/>
              <a:gd name="connsiteX16" fmla="*/ 657225 w 1323975"/>
              <a:gd name="connsiteY16" fmla="*/ 1638300 h 2647950"/>
              <a:gd name="connsiteX17" fmla="*/ 676275 w 1323975"/>
              <a:gd name="connsiteY17" fmla="*/ 1428750 h 2647950"/>
              <a:gd name="connsiteX18" fmla="*/ 685800 w 1323975"/>
              <a:gd name="connsiteY18" fmla="*/ 1362075 h 2647950"/>
              <a:gd name="connsiteX19" fmla="*/ 704850 w 1323975"/>
              <a:gd name="connsiteY19" fmla="*/ 1323975 h 2647950"/>
              <a:gd name="connsiteX20" fmla="*/ 790575 w 1323975"/>
              <a:gd name="connsiteY20" fmla="*/ 1323975 h 2647950"/>
              <a:gd name="connsiteX21" fmla="*/ 809625 w 1323975"/>
              <a:gd name="connsiteY21" fmla="*/ 1352550 h 2647950"/>
              <a:gd name="connsiteX22" fmla="*/ 885825 w 1323975"/>
              <a:gd name="connsiteY22" fmla="*/ 1428750 h 2647950"/>
              <a:gd name="connsiteX23" fmla="*/ 904875 w 1323975"/>
              <a:gd name="connsiteY23" fmla="*/ 1466850 h 2647950"/>
              <a:gd name="connsiteX24" fmla="*/ 962025 w 1323975"/>
              <a:gd name="connsiteY24" fmla="*/ 1504950 h 2647950"/>
              <a:gd name="connsiteX25" fmla="*/ 1009650 w 1323975"/>
              <a:gd name="connsiteY25" fmla="*/ 1276350 h 2647950"/>
              <a:gd name="connsiteX26" fmla="*/ 1038225 w 1323975"/>
              <a:gd name="connsiteY26" fmla="*/ 1143000 h 2647950"/>
              <a:gd name="connsiteX27" fmla="*/ 1057275 w 1323975"/>
              <a:gd name="connsiteY27" fmla="*/ 990600 h 2647950"/>
              <a:gd name="connsiteX28" fmla="*/ 1066800 w 1323975"/>
              <a:gd name="connsiteY28" fmla="*/ 895350 h 2647950"/>
              <a:gd name="connsiteX29" fmla="*/ 1104900 w 1323975"/>
              <a:gd name="connsiteY29" fmla="*/ 790575 h 2647950"/>
              <a:gd name="connsiteX30" fmla="*/ 1143000 w 1323975"/>
              <a:gd name="connsiteY30" fmla="*/ 638175 h 2647950"/>
              <a:gd name="connsiteX31" fmla="*/ 1238250 w 1323975"/>
              <a:gd name="connsiteY31" fmla="*/ 314325 h 2647950"/>
              <a:gd name="connsiteX32" fmla="*/ 1266825 w 1323975"/>
              <a:gd name="connsiteY32" fmla="*/ 200025 h 2647950"/>
              <a:gd name="connsiteX33" fmla="*/ 1304925 w 1323975"/>
              <a:gd name="connsiteY33" fmla="*/ 76200 h 2647950"/>
              <a:gd name="connsiteX34" fmla="*/ 1323975 w 1323975"/>
              <a:gd name="connsiteY34" fmla="*/ 0 h 264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23975" h="2647950">
                <a:moveTo>
                  <a:pt x="0" y="2647950"/>
                </a:moveTo>
                <a:cubicBezTo>
                  <a:pt x="28342" y="2600123"/>
                  <a:pt x="147318" y="2413277"/>
                  <a:pt x="190500" y="2314575"/>
                </a:cubicBezTo>
                <a:cubicBezTo>
                  <a:pt x="201373" y="2289722"/>
                  <a:pt x="209550" y="2263775"/>
                  <a:pt x="219075" y="2238375"/>
                </a:cubicBezTo>
                <a:cubicBezTo>
                  <a:pt x="242936" y="2071348"/>
                  <a:pt x="210125" y="2292217"/>
                  <a:pt x="247650" y="2076450"/>
                </a:cubicBezTo>
                <a:cubicBezTo>
                  <a:pt x="290673" y="1829065"/>
                  <a:pt x="250171" y="2035272"/>
                  <a:pt x="276225" y="1905000"/>
                </a:cubicBezTo>
                <a:cubicBezTo>
                  <a:pt x="285750" y="1908175"/>
                  <a:pt x="296630" y="1908689"/>
                  <a:pt x="304800" y="1914525"/>
                </a:cubicBezTo>
                <a:cubicBezTo>
                  <a:pt x="329245" y="1931985"/>
                  <a:pt x="354115" y="1966421"/>
                  <a:pt x="371475" y="1990725"/>
                </a:cubicBezTo>
                <a:cubicBezTo>
                  <a:pt x="378129" y="2000040"/>
                  <a:pt x="383196" y="2010506"/>
                  <a:pt x="390525" y="2019300"/>
                </a:cubicBezTo>
                <a:cubicBezTo>
                  <a:pt x="403720" y="2035134"/>
                  <a:pt x="427842" y="2058110"/>
                  <a:pt x="447675" y="2066925"/>
                </a:cubicBezTo>
                <a:cubicBezTo>
                  <a:pt x="466025" y="2075080"/>
                  <a:pt x="485775" y="2079625"/>
                  <a:pt x="504825" y="2085975"/>
                </a:cubicBezTo>
                <a:cubicBezTo>
                  <a:pt x="517525" y="2082800"/>
                  <a:pt x="532703" y="2084628"/>
                  <a:pt x="542925" y="2076450"/>
                </a:cubicBezTo>
                <a:cubicBezTo>
                  <a:pt x="550765" y="2070178"/>
                  <a:pt x="549565" y="2057492"/>
                  <a:pt x="552450" y="2047875"/>
                </a:cubicBezTo>
                <a:cubicBezTo>
                  <a:pt x="559092" y="2025735"/>
                  <a:pt x="565894" y="2003624"/>
                  <a:pt x="571500" y="1981200"/>
                </a:cubicBezTo>
                <a:cubicBezTo>
                  <a:pt x="581774" y="1940105"/>
                  <a:pt x="591077" y="1898768"/>
                  <a:pt x="600075" y="1857375"/>
                </a:cubicBezTo>
                <a:cubicBezTo>
                  <a:pt x="606953" y="1825735"/>
                  <a:pt x="611272" y="1793537"/>
                  <a:pt x="619125" y="1762125"/>
                </a:cubicBezTo>
                <a:cubicBezTo>
                  <a:pt x="623995" y="1742644"/>
                  <a:pt x="632270" y="1724167"/>
                  <a:pt x="638175" y="1704975"/>
                </a:cubicBezTo>
                <a:cubicBezTo>
                  <a:pt x="644973" y="1682883"/>
                  <a:pt x="650875" y="1660525"/>
                  <a:pt x="657225" y="1638300"/>
                </a:cubicBezTo>
                <a:cubicBezTo>
                  <a:pt x="663575" y="1568450"/>
                  <a:pt x="669058" y="1498516"/>
                  <a:pt x="676275" y="1428750"/>
                </a:cubicBezTo>
                <a:cubicBezTo>
                  <a:pt x="678585" y="1406419"/>
                  <a:pt x="679893" y="1383735"/>
                  <a:pt x="685800" y="1362075"/>
                </a:cubicBezTo>
                <a:cubicBezTo>
                  <a:pt x="689536" y="1348376"/>
                  <a:pt x="698500" y="1336675"/>
                  <a:pt x="704850" y="1323975"/>
                </a:cubicBezTo>
                <a:cubicBezTo>
                  <a:pt x="718783" y="1254312"/>
                  <a:pt x="703360" y="1254203"/>
                  <a:pt x="790575" y="1323975"/>
                </a:cubicBezTo>
                <a:cubicBezTo>
                  <a:pt x="799514" y="1331126"/>
                  <a:pt x="801924" y="1344079"/>
                  <a:pt x="809625" y="1352550"/>
                </a:cubicBezTo>
                <a:cubicBezTo>
                  <a:pt x="833788" y="1379129"/>
                  <a:pt x="860425" y="1403350"/>
                  <a:pt x="885825" y="1428750"/>
                </a:cubicBezTo>
                <a:cubicBezTo>
                  <a:pt x="895865" y="1438790"/>
                  <a:pt x="896622" y="1455296"/>
                  <a:pt x="904875" y="1466850"/>
                </a:cubicBezTo>
                <a:cubicBezTo>
                  <a:pt x="927172" y="1498065"/>
                  <a:pt x="930642" y="1494489"/>
                  <a:pt x="962025" y="1504950"/>
                </a:cubicBezTo>
                <a:cubicBezTo>
                  <a:pt x="1015096" y="1310357"/>
                  <a:pt x="969513" y="1493091"/>
                  <a:pt x="1009650" y="1276350"/>
                </a:cubicBezTo>
                <a:cubicBezTo>
                  <a:pt x="1017928" y="1231651"/>
                  <a:pt x="1030752" y="1187841"/>
                  <a:pt x="1038225" y="1143000"/>
                </a:cubicBezTo>
                <a:cubicBezTo>
                  <a:pt x="1046641" y="1092501"/>
                  <a:pt x="1051407" y="1041458"/>
                  <a:pt x="1057275" y="990600"/>
                </a:cubicBezTo>
                <a:cubicBezTo>
                  <a:pt x="1060932" y="958902"/>
                  <a:pt x="1059409" y="926391"/>
                  <a:pt x="1066800" y="895350"/>
                </a:cubicBezTo>
                <a:cubicBezTo>
                  <a:pt x="1075408" y="859198"/>
                  <a:pt x="1094343" y="826206"/>
                  <a:pt x="1104900" y="790575"/>
                </a:cubicBezTo>
                <a:cubicBezTo>
                  <a:pt x="1119776" y="740369"/>
                  <a:pt x="1128881" y="688599"/>
                  <a:pt x="1143000" y="638175"/>
                </a:cubicBezTo>
                <a:cubicBezTo>
                  <a:pt x="1173339" y="529820"/>
                  <a:pt x="1210959" y="423488"/>
                  <a:pt x="1238250" y="314325"/>
                </a:cubicBezTo>
                <a:cubicBezTo>
                  <a:pt x="1247775" y="276225"/>
                  <a:pt x="1255540" y="237641"/>
                  <a:pt x="1266825" y="200025"/>
                </a:cubicBezTo>
                <a:cubicBezTo>
                  <a:pt x="1340507" y="-45582"/>
                  <a:pt x="1266553" y="242480"/>
                  <a:pt x="1304925" y="76200"/>
                </a:cubicBezTo>
                <a:cubicBezTo>
                  <a:pt x="1310812" y="50689"/>
                  <a:pt x="1323975" y="0"/>
                  <a:pt x="1323975" y="0"/>
                </a:cubicBezTo>
              </a:path>
            </a:pathLst>
          </a:cu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lIns="49629" tIns="24814" rIns="49629" bIns="24814" spcCol="0" rtlCol="0" anchor="ctr"/>
          <a:lstStyle/>
          <a:p>
            <a:pPr algn="ctr"/>
            <a:endParaRPr lang="zh-CN" altLang="en-US"/>
          </a:p>
        </p:txBody>
      </p:sp>
      <p:grpSp>
        <p:nvGrpSpPr>
          <p:cNvPr id="65" name="组合 64"/>
          <p:cNvGrpSpPr/>
          <p:nvPr/>
        </p:nvGrpSpPr>
        <p:grpSpPr>
          <a:xfrm>
            <a:off x="3140939" y="3687474"/>
            <a:ext cx="2617116" cy="2731845"/>
            <a:chOff x="3531792" y="2576071"/>
            <a:chExt cx="2399042" cy="2452755"/>
          </a:xfrm>
        </p:grpSpPr>
        <p:sp>
          <p:nvSpPr>
            <p:cNvPr id="66" name="TextBox 65"/>
            <p:cNvSpPr txBox="1"/>
            <p:nvPr/>
          </p:nvSpPr>
          <p:spPr>
            <a:xfrm>
              <a:off x="5261256" y="2576071"/>
              <a:ext cx="669578" cy="690824"/>
            </a:xfrm>
            <a:prstGeom prst="rect">
              <a:avLst/>
            </a:prstGeom>
            <a:noFill/>
          </p:spPr>
          <p:txBody>
            <a:bodyPr wrap="square" lIns="91431" tIns="45715" rIns="91431" bIns="45715" rtlCol="0">
              <a:spAutoFit/>
            </a:bodyPr>
            <a:lstStyle/>
            <a:p>
              <a:r>
                <a:rPr lang="en-US" altLang="zh-CN" sz="2200" spc="-82" dirty="0">
                  <a:solidFill>
                    <a:srgbClr val="9E0000"/>
                  </a:solidFill>
                  <a:latin typeface="思源黑体 CN Medium" pitchFamily="34" charset="-122"/>
                  <a:ea typeface="思源黑体 CN Medium" pitchFamily="34" charset="-122"/>
                </a:rPr>
                <a:t>82%</a:t>
              </a:r>
              <a:endParaRPr lang="zh-CN" altLang="en-US" sz="2200" spc="-82" dirty="0">
                <a:solidFill>
                  <a:srgbClr val="9E0000"/>
                </a:solidFill>
                <a:latin typeface="思源黑体 CN Medium" pitchFamily="34" charset="-122"/>
                <a:ea typeface="思源黑体 CN Medium" pitchFamily="34" charset="-122"/>
              </a:endParaRPr>
            </a:p>
          </p:txBody>
        </p:sp>
        <p:sp>
          <p:nvSpPr>
            <p:cNvPr id="67" name="TextBox 66"/>
            <p:cNvSpPr txBox="1"/>
            <p:nvPr/>
          </p:nvSpPr>
          <p:spPr>
            <a:xfrm>
              <a:off x="4958143" y="3254460"/>
              <a:ext cx="669578" cy="414491"/>
            </a:xfrm>
            <a:prstGeom prst="rect">
              <a:avLst/>
            </a:prstGeom>
            <a:noFill/>
          </p:spPr>
          <p:txBody>
            <a:bodyPr wrap="square" lIns="91431" tIns="45715" rIns="91431" bIns="45715" rtlCol="0">
              <a:spAutoFit/>
            </a:bodyPr>
            <a:lstStyle/>
            <a:p>
              <a:r>
                <a:rPr lang="en-US" altLang="zh-CN" sz="2400" spc="-82" dirty="0">
                  <a:solidFill>
                    <a:srgbClr val="9E0000"/>
                  </a:solidFill>
                </a:rPr>
                <a:t>73%</a:t>
              </a:r>
              <a:endParaRPr lang="zh-CN" altLang="en-US" sz="2400" spc="-82" dirty="0">
                <a:solidFill>
                  <a:srgbClr val="9E0000"/>
                </a:solidFill>
              </a:endParaRPr>
            </a:p>
          </p:txBody>
        </p:sp>
        <p:sp>
          <p:nvSpPr>
            <p:cNvPr id="68" name="TextBox 67"/>
            <p:cNvSpPr txBox="1"/>
            <p:nvPr/>
          </p:nvSpPr>
          <p:spPr>
            <a:xfrm>
              <a:off x="4259137" y="3941214"/>
              <a:ext cx="669578" cy="414491"/>
            </a:xfrm>
            <a:prstGeom prst="rect">
              <a:avLst/>
            </a:prstGeom>
            <a:noFill/>
          </p:spPr>
          <p:txBody>
            <a:bodyPr wrap="square" lIns="91431" tIns="45715" rIns="91431" bIns="45715" rtlCol="0">
              <a:spAutoFit/>
            </a:bodyPr>
            <a:lstStyle/>
            <a:p>
              <a:r>
                <a:rPr lang="en-US" altLang="zh-CN" sz="2400" spc="-82" dirty="0">
                  <a:solidFill>
                    <a:srgbClr val="9E0000"/>
                  </a:solidFill>
                </a:rPr>
                <a:t>56%</a:t>
              </a:r>
              <a:endParaRPr lang="zh-CN" altLang="en-US" sz="2400" spc="-82" dirty="0">
                <a:solidFill>
                  <a:srgbClr val="9E0000"/>
                </a:solidFill>
              </a:endParaRPr>
            </a:p>
          </p:txBody>
        </p:sp>
        <p:sp>
          <p:nvSpPr>
            <p:cNvPr id="69" name="TextBox 68"/>
            <p:cNvSpPr txBox="1"/>
            <p:nvPr/>
          </p:nvSpPr>
          <p:spPr>
            <a:xfrm>
              <a:off x="3531792" y="4614335"/>
              <a:ext cx="669578" cy="414491"/>
            </a:xfrm>
            <a:prstGeom prst="rect">
              <a:avLst/>
            </a:prstGeom>
            <a:noFill/>
          </p:spPr>
          <p:txBody>
            <a:bodyPr wrap="square" lIns="91431" tIns="45715" rIns="91431" bIns="45715" rtlCol="0">
              <a:spAutoFit/>
            </a:bodyPr>
            <a:lstStyle/>
            <a:p>
              <a:r>
                <a:rPr lang="en-US" altLang="zh-CN" sz="2400" spc="-82" dirty="0">
                  <a:solidFill>
                    <a:srgbClr val="9E0000"/>
                  </a:solidFill>
                </a:rPr>
                <a:t>32%</a:t>
              </a:r>
              <a:endParaRPr lang="zh-CN" altLang="en-US" sz="2400" spc="-82" dirty="0">
                <a:solidFill>
                  <a:srgbClr val="9E0000"/>
                </a:solidFill>
              </a:endParaRPr>
            </a:p>
          </p:txBody>
        </p:sp>
      </p:grpSp>
      <p:grpSp>
        <p:nvGrpSpPr>
          <p:cNvPr id="4" name="组合 3"/>
          <p:cNvGrpSpPr/>
          <p:nvPr/>
        </p:nvGrpSpPr>
        <p:grpSpPr>
          <a:xfrm>
            <a:off x="1266613" y="3313729"/>
            <a:ext cx="4160776" cy="3492553"/>
            <a:chOff x="2233400" y="5722987"/>
            <a:chExt cx="7336639" cy="6031829"/>
          </a:xfrm>
        </p:grpSpPr>
        <p:grpSp>
          <p:nvGrpSpPr>
            <p:cNvPr id="58" name="组合 57"/>
            <p:cNvGrpSpPr/>
            <p:nvPr/>
          </p:nvGrpSpPr>
          <p:grpSpPr>
            <a:xfrm>
              <a:off x="3492444" y="5722987"/>
              <a:ext cx="6077595" cy="6031829"/>
              <a:chOff x="2085451" y="2240508"/>
              <a:chExt cx="3159540" cy="3135748"/>
            </a:xfrm>
          </p:grpSpPr>
          <p:cxnSp>
            <p:nvCxnSpPr>
              <p:cNvPr id="59" name="直接箭头连接符 58"/>
              <p:cNvCxnSpPr/>
              <p:nvPr/>
            </p:nvCxnSpPr>
            <p:spPr>
              <a:xfrm>
                <a:off x="2086024" y="5376256"/>
                <a:ext cx="3158967" cy="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p:nvPr/>
            </p:nvCxnSpPr>
            <p:spPr>
              <a:xfrm flipV="1">
                <a:off x="2085451" y="2240508"/>
                <a:ext cx="0" cy="3114991"/>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70" name="组合 69"/>
            <p:cNvGrpSpPr/>
            <p:nvPr/>
          </p:nvGrpSpPr>
          <p:grpSpPr>
            <a:xfrm>
              <a:off x="2233400" y="6368465"/>
              <a:ext cx="1385124" cy="4635259"/>
              <a:chOff x="1430916" y="2576071"/>
              <a:chExt cx="720080" cy="2409718"/>
            </a:xfrm>
          </p:grpSpPr>
          <p:sp>
            <p:nvSpPr>
              <p:cNvPr id="71" name="TextBox 70"/>
              <p:cNvSpPr txBox="1"/>
              <p:nvPr/>
            </p:nvSpPr>
            <p:spPr>
              <a:xfrm>
                <a:off x="1430916" y="4598931"/>
                <a:ext cx="720080" cy="386858"/>
              </a:xfrm>
              <a:prstGeom prst="rect">
                <a:avLst/>
              </a:prstGeom>
              <a:noFill/>
            </p:spPr>
            <p:txBody>
              <a:bodyPr wrap="square" lIns="91431" tIns="45715" rIns="91431" bIns="45715" rtlCol="0">
                <a:spAutoFit/>
              </a:bodyPr>
              <a:lstStyle/>
              <a:p>
                <a:r>
                  <a:rPr lang="zh-CN" altLang="en-US" sz="2200" spc="-82" dirty="0">
                    <a:solidFill>
                      <a:srgbClr val="9E0000"/>
                    </a:solidFill>
                    <a:latin typeface="思源黑体 CN Medium" pitchFamily="34" charset="-122"/>
                    <a:ea typeface="思源黑体 CN Medium" pitchFamily="34" charset="-122"/>
                  </a:rPr>
                  <a:t>项目</a:t>
                </a:r>
              </a:p>
            </p:txBody>
          </p:sp>
          <p:sp>
            <p:nvSpPr>
              <p:cNvPr id="72" name="TextBox 71"/>
              <p:cNvSpPr txBox="1"/>
              <p:nvPr/>
            </p:nvSpPr>
            <p:spPr>
              <a:xfrm>
                <a:off x="1430916" y="3951251"/>
                <a:ext cx="720080" cy="386858"/>
              </a:xfrm>
              <a:prstGeom prst="rect">
                <a:avLst/>
              </a:prstGeom>
              <a:noFill/>
            </p:spPr>
            <p:txBody>
              <a:bodyPr wrap="square" lIns="91431" tIns="45715" rIns="91431" bIns="45715" rtlCol="0">
                <a:spAutoFit/>
              </a:bodyPr>
              <a:lstStyle/>
              <a:p>
                <a:r>
                  <a:rPr lang="zh-CN" altLang="en-US" sz="2200" spc="-82" dirty="0">
                    <a:solidFill>
                      <a:srgbClr val="9E0000"/>
                    </a:solidFill>
                    <a:latin typeface="思源黑体 CN Medium" pitchFamily="34" charset="-122"/>
                    <a:ea typeface="思源黑体 CN Medium" pitchFamily="34" charset="-122"/>
                  </a:rPr>
                  <a:t>项目</a:t>
                </a:r>
              </a:p>
            </p:txBody>
          </p:sp>
          <p:sp>
            <p:nvSpPr>
              <p:cNvPr id="73" name="TextBox 72"/>
              <p:cNvSpPr txBox="1"/>
              <p:nvPr/>
            </p:nvSpPr>
            <p:spPr>
              <a:xfrm>
                <a:off x="1430916" y="3292707"/>
                <a:ext cx="720080" cy="386858"/>
              </a:xfrm>
              <a:prstGeom prst="rect">
                <a:avLst/>
              </a:prstGeom>
              <a:noFill/>
            </p:spPr>
            <p:txBody>
              <a:bodyPr wrap="square" lIns="91431" tIns="45715" rIns="91431" bIns="45715" rtlCol="0">
                <a:spAutoFit/>
              </a:bodyPr>
              <a:lstStyle/>
              <a:p>
                <a:r>
                  <a:rPr lang="zh-CN" altLang="en-US" sz="2200" spc="-82" dirty="0">
                    <a:solidFill>
                      <a:srgbClr val="9E0000"/>
                    </a:solidFill>
                    <a:latin typeface="思源黑体 CN Medium" pitchFamily="34" charset="-122"/>
                    <a:ea typeface="思源黑体 CN Medium" pitchFamily="34" charset="-122"/>
                  </a:rPr>
                  <a:t>项目</a:t>
                </a:r>
              </a:p>
            </p:txBody>
          </p:sp>
          <p:sp>
            <p:nvSpPr>
              <p:cNvPr id="74" name="TextBox 73"/>
              <p:cNvSpPr txBox="1"/>
              <p:nvPr/>
            </p:nvSpPr>
            <p:spPr>
              <a:xfrm>
                <a:off x="1430916" y="2576071"/>
                <a:ext cx="720080" cy="386858"/>
              </a:xfrm>
              <a:prstGeom prst="rect">
                <a:avLst/>
              </a:prstGeom>
              <a:noFill/>
            </p:spPr>
            <p:txBody>
              <a:bodyPr wrap="square" lIns="91431" tIns="45715" rIns="91431" bIns="45715" rtlCol="0">
                <a:spAutoFit/>
              </a:bodyPr>
              <a:lstStyle/>
              <a:p>
                <a:r>
                  <a:rPr lang="zh-CN" altLang="en-US" sz="2200" spc="-82" dirty="0">
                    <a:solidFill>
                      <a:srgbClr val="9E0000"/>
                    </a:solidFill>
                    <a:latin typeface="思源黑体 CN Medium" pitchFamily="34" charset="-122"/>
                    <a:ea typeface="思源黑体 CN Medium" pitchFamily="34" charset="-122"/>
                  </a:rPr>
                  <a:t>项目</a:t>
                </a:r>
              </a:p>
            </p:txBody>
          </p:sp>
        </p:grpSp>
      </p:grpSp>
      <p:grpSp>
        <p:nvGrpSpPr>
          <p:cNvPr id="6" name="组合 5"/>
          <p:cNvGrpSpPr/>
          <p:nvPr/>
        </p:nvGrpSpPr>
        <p:grpSpPr>
          <a:xfrm>
            <a:off x="7368956" y="1751024"/>
            <a:ext cx="1594497" cy="765840"/>
            <a:chOff x="12993574" y="3024113"/>
            <a:chExt cx="2811555" cy="1322648"/>
          </a:xfrm>
        </p:grpSpPr>
        <p:sp>
          <p:nvSpPr>
            <p:cNvPr id="79" name="Rounded Rectangle 43"/>
            <p:cNvSpPr/>
            <p:nvPr/>
          </p:nvSpPr>
          <p:spPr>
            <a:xfrm>
              <a:off x="13009174" y="3025155"/>
              <a:ext cx="2230265" cy="557566"/>
            </a:xfrm>
            <a:prstGeom prst="roundRect">
              <a:avLst>
                <a:gd name="adj" fmla="val 46832"/>
              </a:avLst>
            </a:prstGeom>
            <a:gradFill>
              <a:gsLst>
                <a:gs pos="5000">
                  <a:srgbClr val="E00E0E"/>
                </a:gs>
                <a:gs pos="100000">
                  <a:srgbClr val="B7080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0" name="TextBox 79"/>
            <p:cNvSpPr txBox="1"/>
            <p:nvPr/>
          </p:nvSpPr>
          <p:spPr>
            <a:xfrm>
              <a:off x="13234003" y="3024113"/>
              <a:ext cx="2005435" cy="558124"/>
            </a:xfrm>
            <a:prstGeom prst="rect">
              <a:avLst/>
            </a:prstGeom>
            <a:noFill/>
          </p:spPr>
          <p:txBody>
            <a:bodyPr wrap="square" rtlCol="0">
              <a:spAutoFit/>
            </a:bodyPr>
            <a:lstStyle/>
            <a:p>
              <a:r>
                <a:rPr lang="zh-CN" altLang="en-US" sz="1500" dirty="0">
                  <a:solidFill>
                    <a:schemeClr val="bg1"/>
                  </a:solidFill>
                  <a:latin typeface="思源黑体 CN Medium" pitchFamily="34" charset="-122"/>
                  <a:ea typeface="思源黑体 CN Medium" pitchFamily="34" charset="-122"/>
                </a:rPr>
                <a:t>分析概述</a:t>
              </a:r>
              <a:endParaRPr lang="id-ID" sz="1500" dirty="0">
                <a:solidFill>
                  <a:schemeClr val="bg1"/>
                </a:solidFill>
                <a:latin typeface="思源黑体 CN Medium" pitchFamily="34" charset="-122"/>
                <a:ea typeface="思源黑体 CN Medium" pitchFamily="34" charset="-122"/>
              </a:endParaRPr>
            </a:p>
          </p:txBody>
        </p:sp>
        <p:sp>
          <p:nvSpPr>
            <p:cNvPr id="81" name="TextBox 80"/>
            <p:cNvSpPr txBox="1"/>
            <p:nvPr/>
          </p:nvSpPr>
          <p:spPr>
            <a:xfrm>
              <a:off x="12993574" y="3735482"/>
              <a:ext cx="2811555" cy="611279"/>
            </a:xfrm>
            <a:prstGeom prst="rect">
              <a:avLst/>
            </a:prstGeom>
            <a:noFill/>
          </p:spPr>
          <p:txBody>
            <a:bodyPr wrap="square" rtlCol="0">
              <a:spAutoFit/>
            </a:bodyPr>
            <a:lstStyle/>
            <a:p>
              <a:r>
                <a:rPr lang="en-US" altLang="zh-CN" sz="1700" dirty="0">
                  <a:solidFill>
                    <a:schemeClr val="tx1">
                      <a:lumMod val="75000"/>
                      <a:lumOff val="25000"/>
                    </a:schemeClr>
                  </a:solidFill>
                  <a:latin typeface="方正兰亭纤黑_GBK" panose="02000000000000000000" pitchFamily="2" charset="-122"/>
                  <a:ea typeface="方正兰亭纤黑_GBK" panose="02000000000000000000" pitchFamily="2" charset="-122"/>
                </a:rPr>
                <a:t>Add Content</a:t>
              </a:r>
              <a:endParaRPr lang="zh-CN" altLang="en-US" sz="1700" dirty="0">
                <a:solidFill>
                  <a:schemeClr val="tx1">
                    <a:lumMod val="75000"/>
                    <a:lumOff val="25000"/>
                  </a:schemeClr>
                </a:solidFill>
                <a:latin typeface="方正兰亭纤黑_GBK" panose="02000000000000000000" pitchFamily="2" charset="-122"/>
                <a:ea typeface="方正兰亭纤黑_GBK" panose="02000000000000000000" pitchFamily="2" charset="-122"/>
              </a:endParaRPr>
            </a:p>
          </p:txBody>
        </p:sp>
      </p:grpSp>
      <p:sp>
        <p:nvSpPr>
          <p:cNvPr id="82" name="TextBox 81"/>
          <p:cNvSpPr txBox="1"/>
          <p:nvPr/>
        </p:nvSpPr>
        <p:spPr>
          <a:xfrm>
            <a:off x="7387339" y="2569922"/>
            <a:ext cx="4463506" cy="650283"/>
          </a:xfrm>
          <a:prstGeom prst="rect">
            <a:avLst/>
          </a:prstGeom>
          <a:noFill/>
        </p:spPr>
        <p:txBody>
          <a:bodyPr wrap="square" lIns="49634" tIns="24817" rIns="49634" bIns="24817" rtlCol="0">
            <a:spAutoFit/>
          </a:bodyPr>
          <a:lstStyle/>
          <a:p>
            <a:pPr>
              <a:lnSpc>
                <a:spcPct val="15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1" name="矩形 90"/>
          <p:cNvSpPr/>
          <p:nvPr/>
        </p:nvSpPr>
        <p:spPr>
          <a:xfrm>
            <a:off x="1974151" y="3785586"/>
            <a:ext cx="2942341" cy="331607"/>
          </a:xfrm>
          <a:prstGeom prst="rect">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zh-CN" altLang="en-US"/>
          </a:p>
        </p:txBody>
      </p:sp>
      <p:sp>
        <p:nvSpPr>
          <p:cNvPr id="35" name="矩形 34"/>
          <p:cNvSpPr/>
          <p:nvPr/>
        </p:nvSpPr>
        <p:spPr>
          <a:xfrm>
            <a:off x="1974151" y="4546969"/>
            <a:ext cx="2574805" cy="33160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zh-CN" altLang="en-US"/>
          </a:p>
        </p:txBody>
      </p:sp>
      <p:sp>
        <p:nvSpPr>
          <p:cNvPr id="36" name="矩形 35"/>
          <p:cNvSpPr/>
          <p:nvPr/>
        </p:nvSpPr>
        <p:spPr>
          <a:xfrm>
            <a:off x="1976853" y="5264905"/>
            <a:ext cx="1717220" cy="331607"/>
          </a:xfrm>
          <a:prstGeom prst="rect">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zh-CN" altLang="en-US"/>
          </a:p>
        </p:txBody>
      </p:sp>
      <p:sp>
        <p:nvSpPr>
          <p:cNvPr id="37" name="矩形 36"/>
          <p:cNvSpPr/>
          <p:nvPr/>
        </p:nvSpPr>
        <p:spPr>
          <a:xfrm>
            <a:off x="1976855" y="5970349"/>
            <a:ext cx="982147" cy="33160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zh-CN" altLang="en-US"/>
          </a:p>
        </p:txBody>
      </p:sp>
      <p:sp>
        <p:nvSpPr>
          <p:cNvPr id="38" name="平行四边形 37"/>
          <p:cNvSpPr/>
          <p:nvPr/>
        </p:nvSpPr>
        <p:spPr>
          <a:xfrm>
            <a:off x="755768" y="1042225"/>
            <a:ext cx="1822355" cy="275090"/>
          </a:xfrm>
          <a:prstGeom prst="parallelogram">
            <a:avLst>
              <a:gd name="adj" fmla="val 35443"/>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r>
              <a:rPr lang="en-US" altLang="zh-CN" sz="1700" dirty="0">
                <a:solidFill>
                  <a:schemeClr val="bg1"/>
                </a:solidFill>
                <a:latin typeface="DIN Mittelschrift Std" pitchFamily="50" charset="0"/>
                <a:cs typeface="Raavi" panose="020B0502040204020203" pitchFamily="34" charset="0"/>
              </a:rPr>
              <a:t>COMPANY</a:t>
            </a:r>
          </a:p>
        </p:txBody>
      </p:sp>
      <p:grpSp>
        <p:nvGrpSpPr>
          <p:cNvPr id="8" name="组合 7"/>
          <p:cNvGrpSpPr/>
          <p:nvPr/>
        </p:nvGrpSpPr>
        <p:grpSpPr>
          <a:xfrm>
            <a:off x="-346843" y="334599"/>
            <a:ext cx="3430341" cy="578494"/>
            <a:chOff x="-611583" y="577868"/>
            <a:chExt cx="6048672" cy="999091"/>
          </a:xfrm>
        </p:grpSpPr>
        <p:sp>
          <p:nvSpPr>
            <p:cNvPr id="39" name="对角圆角矩形 38"/>
            <p:cNvSpPr/>
            <p:nvPr/>
          </p:nvSpPr>
          <p:spPr>
            <a:xfrm>
              <a:off x="-611583" y="577868"/>
              <a:ext cx="6048672" cy="999091"/>
            </a:xfrm>
            <a:prstGeom prst="round2DiagRect">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Box 39"/>
            <p:cNvSpPr txBox="1"/>
            <p:nvPr/>
          </p:nvSpPr>
          <p:spPr>
            <a:xfrm>
              <a:off x="1164295" y="773281"/>
              <a:ext cx="3948253" cy="770743"/>
            </a:xfrm>
            <a:prstGeom prst="rect">
              <a:avLst/>
            </a:prstGeom>
            <a:noFill/>
          </p:spPr>
          <p:txBody>
            <a:bodyPr wrap="square" rtlCol="0">
              <a:spAutoFit/>
            </a:bodyPr>
            <a:lstStyle/>
            <a:p>
              <a:pPr lvl="0" algn="ctr"/>
              <a:r>
                <a:rPr lang="zh-CN" altLang="en-US" sz="2300" dirty="0">
                  <a:solidFill>
                    <a:prstClr val="white"/>
                  </a:solidFill>
                  <a:latin typeface="思源黑体 CN Medium" pitchFamily="34" charset="-122"/>
                  <a:ea typeface="思源黑体 CN Medium" pitchFamily="34" charset="-122"/>
                </a:rPr>
                <a:t>利润分析</a:t>
              </a:r>
            </a:p>
          </p:txBody>
        </p:sp>
      </p:grpSp>
      <p:cxnSp>
        <p:nvCxnSpPr>
          <p:cNvPr id="43" name="直接连接符 42"/>
          <p:cNvCxnSpPr/>
          <p:nvPr/>
        </p:nvCxnSpPr>
        <p:spPr>
          <a:xfrm>
            <a:off x="7387338" y="2543212"/>
            <a:ext cx="4258816" cy="0"/>
          </a:xfrm>
          <a:prstGeom prst="line">
            <a:avLst/>
          </a:prstGeom>
          <a:ln>
            <a:solidFill>
              <a:srgbClr val="D60C0C"/>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7368956" y="3535995"/>
            <a:ext cx="1594497" cy="765840"/>
            <a:chOff x="12993574" y="6106856"/>
            <a:chExt cx="2811555" cy="1322648"/>
          </a:xfrm>
        </p:grpSpPr>
        <p:sp>
          <p:nvSpPr>
            <p:cNvPr id="44" name="Rounded Rectangle 43"/>
            <p:cNvSpPr/>
            <p:nvPr/>
          </p:nvSpPr>
          <p:spPr>
            <a:xfrm>
              <a:off x="13009174" y="6107898"/>
              <a:ext cx="2230265" cy="557566"/>
            </a:xfrm>
            <a:prstGeom prst="roundRect">
              <a:avLst>
                <a:gd name="adj" fmla="val 46832"/>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TextBox 44"/>
            <p:cNvSpPr txBox="1"/>
            <p:nvPr/>
          </p:nvSpPr>
          <p:spPr>
            <a:xfrm>
              <a:off x="13234003" y="6106856"/>
              <a:ext cx="2256026" cy="558124"/>
            </a:xfrm>
            <a:prstGeom prst="rect">
              <a:avLst/>
            </a:prstGeom>
            <a:noFill/>
          </p:spPr>
          <p:txBody>
            <a:bodyPr wrap="square" rtlCol="0">
              <a:spAutoFit/>
            </a:bodyPr>
            <a:lstStyle/>
            <a:p>
              <a:r>
                <a:rPr lang="zh-CN" altLang="en-US" sz="1500" dirty="0">
                  <a:solidFill>
                    <a:schemeClr val="bg1"/>
                  </a:solidFill>
                  <a:latin typeface="思源黑体 CN Medium" pitchFamily="34" charset="-122"/>
                  <a:ea typeface="思源黑体 CN Medium" pitchFamily="34" charset="-122"/>
                </a:rPr>
                <a:t>分析概述</a:t>
              </a:r>
              <a:endParaRPr lang="id-ID" sz="1500" dirty="0">
                <a:solidFill>
                  <a:schemeClr val="bg1"/>
                </a:solidFill>
                <a:latin typeface="思源黑体 CN Medium" pitchFamily="34" charset="-122"/>
                <a:ea typeface="思源黑体 CN Medium" pitchFamily="34" charset="-122"/>
              </a:endParaRPr>
            </a:p>
          </p:txBody>
        </p:sp>
        <p:sp>
          <p:nvSpPr>
            <p:cNvPr id="46" name="TextBox 45"/>
            <p:cNvSpPr txBox="1"/>
            <p:nvPr/>
          </p:nvSpPr>
          <p:spPr>
            <a:xfrm>
              <a:off x="12993574" y="6818225"/>
              <a:ext cx="2811555" cy="611279"/>
            </a:xfrm>
            <a:prstGeom prst="rect">
              <a:avLst/>
            </a:prstGeom>
            <a:noFill/>
          </p:spPr>
          <p:txBody>
            <a:bodyPr wrap="square" rtlCol="0">
              <a:spAutoFit/>
            </a:bodyPr>
            <a:lstStyle/>
            <a:p>
              <a:r>
                <a:rPr lang="en-US" altLang="zh-CN" sz="1700" dirty="0">
                  <a:solidFill>
                    <a:schemeClr val="tx1">
                      <a:lumMod val="75000"/>
                      <a:lumOff val="25000"/>
                    </a:schemeClr>
                  </a:solidFill>
                  <a:latin typeface="方正兰亭纤黑_GBK" panose="02000000000000000000" pitchFamily="2" charset="-122"/>
                  <a:ea typeface="方正兰亭纤黑_GBK" panose="02000000000000000000" pitchFamily="2" charset="-122"/>
                </a:rPr>
                <a:t>Add Content</a:t>
              </a:r>
              <a:endParaRPr lang="zh-CN" altLang="en-US" sz="1700" dirty="0">
                <a:solidFill>
                  <a:schemeClr val="tx1">
                    <a:lumMod val="75000"/>
                    <a:lumOff val="25000"/>
                  </a:schemeClr>
                </a:solidFill>
                <a:latin typeface="方正兰亭纤黑_GBK" panose="02000000000000000000" pitchFamily="2" charset="-122"/>
                <a:ea typeface="方正兰亭纤黑_GBK" panose="02000000000000000000" pitchFamily="2" charset="-122"/>
              </a:endParaRPr>
            </a:p>
          </p:txBody>
        </p:sp>
      </p:grpSp>
      <p:sp>
        <p:nvSpPr>
          <p:cNvPr id="47" name="TextBox 46"/>
          <p:cNvSpPr txBox="1"/>
          <p:nvPr/>
        </p:nvSpPr>
        <p:spPr>
          <a:xfrm>
            <a:off x="7373711" y="4384163"/>
            <a:ext cx="4463506" cy="650283"/>
          </a:xfrm>
          <a:prstGeom prst="rect">
            <a:avLst/>
          </a:prstGeom>
          <a:noFill/>
        </p:spPr>
        <p:txBody>
          <a:bodyPr wrap="square" lIns="49634" tIns="24817" rIns="49634" bIns="24817" rtlCol="0">
            <a:spAutoFit/>
          </a:bodyPr>
          <a:lstStyle/>
          <a:p>
            <a:pPr>
              <a:lnSpc>
                <a:spcPct val="15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48" name="直接连接符 47"/>
          <p:cNvCxnSpPr/>
          <p:nvPr/>
        </p:nvCxnSpPr>
        <p:spPr>
          <a:xfrm>
            <a:off x="7387338" y="4328184"/>
            <a:ext cx="425881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0-#ppt_w/2"/>
                                          </p:val>
                                        </p:tav>
                                        <p:tav tm="100000">
                                          <p:val>
                                            <p:strVal val="#ppt_x"/>
                                          </p:val>
                                        </p:tav>
                                      </p:tavLst>
                                    </p:anim>
                                    <p:anim calcmode="lin" valueType="num">
                                      <p:cBhvr additive="base">
                                        <p:cTn id="13" dur="500" fill="hold"/>
                                        <p:tgtEl>
                                          <p:spTgt spid="3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p:tgtEl>
                                          <p:spTgt spid="37"/>
                                        </p:tgtEl>
                                        <p:attrNameLst>
                                          <p:attrName>ppt_x</p:attrName>
                                        </p:attrNameLst>
                                      </p:cBhvr>
                                      <p:tavLst>
                                        <p:tav tm="0">
                                          <p:val>
                                            <p:strVal val="#ppt_x-#ppt_w*1.125000"/>
                                          </p:val>
                                        </p:tav>
                                        <p:tav tm="100000">
                                          <p:val>
                                            <p:strVal val="#ppt_x"/>
                                          </p:val>
                                        </p:tav>
                                      </p:tavLst>
                                    </p:anim>
                                    <p:animEffect transition="in" filter="wipe(right)">
                                      <p:cBhvr>
                                        <p:cTn id="22" dur="500"/>
                                        <p:tgtEl>
                                          <p:spTgt spid="37"/>
                                        </p:tgtEl>
                                      </p:cBhvr>
                                    </p:animEffect>
                                  </p:childTnLst>
                                </p:cTn>
                              </p:par>
                            </p:childTnLst>
                          </p:cTn>
                        </p:par>
                        <p:par>
                          <p:cTn id="23" fill="hold">
                            <p:stCondLst>
                              <p:cond delay="2000"/>
                            </p:stCondLst>
                            <p:childTnLst>
                              <p:par>
                                <p:cTn id="24" presetID="12" presetClass="entr" presetSubtype="8"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500"/>
                                        <p:tgtEl>
                                          <p:spTgt spid="36"/>
                                        </p:tgtEl>
                                        <p:attrNameLst>
                                          <p:attrName>ppt_x</p:attrName>
                                        </p:attrNameLst>
                                      </p:cBhvr>
                                      <p:tavLst>
                                        <p:tav tm="0">
                                          <p:val>
                                            <p:strVal val="#ppt_x-#ppt_w*1.125000"/>
                                          </p:val>
                                        </p:tav>
                                        <p:tav tm="100000">
                                          <p:val>
                                            <p:strVal val="#ppt_x"/>
                                          </p:val>
                                        </p:tav>
                                      </p:tavLst>
                                    </p:anim>
                                    <p:animEffect transition="in" filter="wipe(right)">
                                      <p:cBhvr>
                                        <p:cTn id="27" dur="500"/>
                                        <p:tgtEl>
                                          <p:spTgt spid="36"/>
                                        </p:tgtEl>
                                      </p:cBhvr>
                                    </p:animEffect>
                                  </p:childTnLst>
                                </p:cTn>
                              </p:par>
                            </p:childTnLst>
                          </p:cTn>
                        </p:par>
                        <p:par>
                          <p:cTn id="28" fill="hold">
                            <p:stCondLst>
                              <p:cond delay="2500"/>
                            </p:stCondLst>
                            <p:childTnLst>
                              <p:par>
                                <p:cTn id="29" presetID="1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p:tgtEl>
                                          <p:spTgt spid="35"/>
                                        </p:tgtEl>
                                        <p:attrNameLst>
                                          <p:attrName>ppt_x</p:attrName>
                                        </p:attrNameLst>
                                      </p:cBhvr>
                                      <p:tavLst>
                                        <p:tav tm="0">
                                          <p:val>
                                            <p:strVal val="#ppt_x-#ppt_w*1.125000"/>
                                          </p:val>
                                        </p:tav>
                                        <p:tav tm="100000">
                                          <p:val>
                                            <p:strVal val="#ppt_x"/>
                                          </p:val>
                                        </p:tav>
                                      </p:tavLst>
                                    </p:anim>
                                    <p:animEffect transition="in" filter="wipe(right)">
                                      <p:cBhvr>
                                        <p:cTn id="32" dur="500"/>
                                        <p:tgtEl>
                                          <p:spTgt spid="35"/>
                                        </p:tgtEl>
                                      </p:cBhvr>
                                    </p:animEffect>
                                  </p:childTnLst>
                                </p:cTn>
                              </p:par>
                            </p:childTnLst>
                          </p:cTn>
                        </p:par>
                        <p:par>
                          <p:cTn id="33" fill="hold">
                            <p:stCondLst>
                              <p:cond delay="3000"/>
                            </p:stCondLst>
                            <p:childTnLst>
                              <p:par>
                                <p:cTn id="34" presetID="12" presetClass="entr" presetSubtype="8" fill="hold" grpId="0" nodeType="afterEffect">
                                  <p:stCondLst>
                                    <p:cond delay="0"/>
                                  </p:stCondLst>
                                  <p:childTnLst>
                                    <p:set>
                                      <p:cBhvr>
                                        <p:cTn id="35" dur="1" fill="hold">
                                          <p:stCondLst>
                                            <p:cond delay="0"/>
                                          </p:stCondLst>
                                        </p:cTn>
                                        <p:tgtEl>
                                          <p:spTgt spid="91"/>
                                        </p:tgtEl>
                                        <p:attrNameLst>
                                          <p:attrName>style.visibility</p:attrName>
                                        </p:attrNameLst>
                                      </p:cBhvr>
                                      <p:to>
                                        <p:strVal val="visible"/>
                                      </p:to>
                                    </p:set>
                                    <p:anim calcmode="lin" valueType="num">
                                      <p:cBhvr additive="base">
                                        <p:cTn id="36" dur="500"/>
                                        <p:tgtEl>
                                          <p:spTgt spid="91"/>
                                        </p:tgtEl>
                                        <p:attrNameLst>
                                          <p:attrName>ppt_x</p:attrName>
                                        </p:attrNameLst>
                                      </p:cBhvr>
                                      <p:tavLst>
                                        <p:tav tm="0">
                                          <p:val>
                                            <p:strVal val="#ppt_x-#ppt_w*1.125000"/>
                                          </p:val>
                                        </p:tav>
                                        <p:tav tm="100000">
                                          <p:val>
                                            <p:strVal val="#ppt_x"/>
                                          </p:val>
                                        </p:tav>
                                      </p:tavLst>
                                    </p:anim>
                                    <p:animEffect transition="in" filter="wipe(right)">
                                      <p:cBhvr>
                                        <p:cTn id="37" dur="500"/>
                                        <p:tgtEl>
                                          <p:spTgt spid="91"/>
                                        </p:tgtEl>
                                      </p:cBhvr>
                                    </p:animEffect>
                                  </p:childTnLst>
                                </p:cTn>
                              </p:par>
                            </p:childTnLst>
                          </p:cTn>
                        </p:par>
                        <p:par>
                          <p:cTn id="38" fill="hold">
                            <p:stCondLst>
                              <p:cond delay="3500"/>
                            </p:stCondLst>
                            <p:childTnLst>
                              <p:par>
                                <p:cTn id="39" presetID="10" presetClass="entr" presetSubtype="0" fill="hold" nodeType="after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500"/>
                                        <p:tgtEl>
                                          <p:spTgt spid="65"/>
                                        </p:tgtEl>
                                      </p:cBhvr>
                                    </p:animEffect>
                                  </p:childTnLst>
                                </p:cTn>
                              </p:par>
                            </p:childTnLst>
                          </p:cTn>
                        </p:par>
                        <p:par>
                          <p:cTn id="42" fill="hold">
                            <p:stCondLst>
                              <p:cond delay="4000"/>
                            </p:stCondLst>
                            <p:childTnLst>
                              <p:par>
                                <p:cTn id="43" presetID="22" presetClass="entr" presetSubtype="4"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wipe(down)">
                                      <p:cBhvr>
                                        <p:cTn id="45" dur="500"/>
                                        <p:tgtEl>
                                          <p:spTgt spid="64"/>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childTnLst>
                          </p:cTn>
                        </p:par>
                        <p:par>
                          <p:cTn id="52" fill="hold">
                            <p:stCondLst>
                              <p:cond delay="5000"/>
                            </p:stCondLst>
                            <p:childTnLst>
                              <p:par>
                                <p:cTn id="53" presetID="12" presetClass="entr" presetSubtype="8"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p:tgtEl>
                                          <p:spTgt spid="43"/>
                                        </p:tgtEl>
                                        <p:attrNameLst>
                                          <p:attrName>ppt_x</p:attrName>
                                        </p:attrNameLst>
                                      </p:cBhvr>
                                      <p:tavLst>
                                        <p:tav tm="0">
                                          <p:val>
                                            <p:strVal val="#ppt_x-#ppt_w*1.125000"/>
                                          </p:val>
                                        </p:tav>
                                        <p:tav tm="100000">
                                          <p:val>
                                            <p:strVal val="#ppt_x"/>
                                          </p:val>
                                        </p:tav>
                                      </p:tavLst>
                                    </p:anim>
                                    <p:animEffect transition="in" filter="wipe(right)">
                                      <p:cBhvr>
                                        <p:cTn id="56" dur="500"/>
                                        <p:tgtEl>
                                          <p:spTgt spid="43"/>
                                        </p:tgtEl>
                                      </p:cBhvr>
                                    </p:animEffect>
                                  </p:childTnLst>
                                </p:cTn>
                              </p:par>
                            </p:childTnLst>
                          </p:cTn>
                        </p:par>
                        <p:par>
                          <p:cTn id="57" fill="hold">
                            <p:stCondLst>
                              <p:cond delay="5500"/>
                            </p:stCondLst>
                            <p:childTnLst>
                              <p:par>
                                <p:cTn id="58" presetID="42" presetClass="entr" presetSubtype="0" fill="hold" grpId="0" nodeType="afterEffect">
                                  <p:stCondLst>
                                    <p:cond delay="0"/>
                                  </p:stCondLst>
                                  <p:childTnLst>
                                    <p:set>
                                      <p:cBhvr>
                                        <p:cTn id="59" dur="1" fill="hold">
                                          <p:stCondLst>
                                            <p:cond delay="0"/>
                                          </p:stCondLst>
                                        </p:cTn>
                                        <p:tgtEl>
                                          <p:spTgt spid="82"/>
                                        </p:tgtEl>
                                        <p:attrNameLst>
                                          <p:attrName>style.visibility</p:attrName>
                                        </p:attrNameLst>
                                      </p:cBhvr>
                                      <p:to>
                                        <p:strVal val="visible"/>
                                      </p:to>
                                    </p:set>
                                    <p:animEffect transition="in" filter="fade">
                                      <p:cBhvr>
                                        <p:cTn id="60" dur="500"/>
                                        <p:tgtEl>
                                          <p:spTgt spid="82"/>
                                        </p:tgtEl>
                                      </p:cBhvr>
                                    </p:animEffect>
                                    <p:anim calcmode="lin" valueType="num">
                                      <p:cBhvr>
                                        <p:cTn id="61" dur="500" fill="hold"/>
                                        <p:tgtEl>
                                          <p:spTgt spid="82"/>
                                        </p:tgtEl>
                                        <p:attrNameLst>
                                          <p:attrName>ppt_x</p:attrName>
                                        </p:attrNameLst>
                                      </p:cBhvr>
                                      <p:tavLst>
                                        <p:tav tm="0">
                                          <p:val>
                                            <p:strVal val="#ppt_x"/>
                                          </p:val>
                                        </p:tav>
                                        <p:tav tm="100000">
                                          <p:val>
                                            <p:strVal val="#ppt_x"/>
                                          </p:val>
                                        </p:tav>
                                      </p:tavLst>
                                    </p:anim>
                                    <p:anim calcmode="lin" valueType="num">
                                      <p:cBhvr>
                                        <p:cTn id="62" dur="500" fill="hold"/>
                                        <p:tgtEl>
                                          <p:spTgt spid="82"/>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53" presetClass="entr" presetSubtype="16"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500" fill="hold"/>
                                        <p:tgtEl>
                                          <p:spTgt spid="7"/>
                                        </p:tgtEl>
                                        <p:attrNameLst>
                                          <p:attrName>ppt_w</p:attrName>
                                        </p:attrNameLst>
                                      </p:cBhvr>
                                      <p:tavLst>
                                        <p:tav tm="0">
                                          <p:val>
                                            <p:fltVal val="0"/>
                                          </p:val>
                                        </p:tav>
                                        <p:tav tm="100000">
                                          <p:val>
                                            <p:strVal val="#ppt_w"/>
                                          </p:val>
                                        </p:tav>
                                      </p:tavLst>
                                    </p:anim>
                                    <p:anim calcmode="lin" valueType="num">
                                      <p:cBhvr>
                                        <p:cTn id="67" dur="500" fill="hold"/>
                                        <p:tgtEl>
                                          <p:spTgt spid="7"/>
                                        </p:tgtEl>
                                        <p:attrNameLst>
                                          <p:attrName>ppt_h</p:attrName>
                                        </p:attrNameLst>
                                      </p:cBhvr>
                                      <p:tavLst>
                                        <p:tav tm="0">
                                          <p:val>
                                            <p:fltVal val="0"/>
                                          </p:val>
                                        </p:tav>
                                        <p:tav tm="100000">
                                          <p:val>
                                            <p:strVal val="#ppt_h"/>
                                          </p:val>
                                        </p:tav>
                                      </p:tavLst>
                                    </p:anim>
                                    <p:animEffect transition="in" filter="fade">
                                      <p:cBhvr>
                                        <p:cTn id="68" dur="500"/>
                                        <p:tgtEl>
                                          <p:spTgt spid="7"/>
                                        </p:tgtEl>
                                      </p:cBhvr>
                                    </p:animEffect>
                                  </p:childTnLst>
                                </p:cTn>
                              </p:par>
                            </p:childTnLst>
                          </p:cTn>
                        </p:par>
                        <p:par>
                          <p:cTn id="69" fill="hold">
                            <p:stCondLst>
                              <p:cond delay="6500"/>
                            </p:stCondLst>
                            <p:childTnLst>
                              <p:par>
                                <p:cTn id="70" presetID="12" presetClass="entr" presetSubtype="8" fill="hold" nodeType="after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additive="base">
                                        <p:cTn id="72" dur="500"/>
                                        <p:tgtEl>
                                          <p:spTgt spid="48"/>
                                        </p:tgtEl>
                                        <p:attrNameLst>
                                          <p:attrName>ppt_x</p:attrName>
                                        </p:attrNameLst>
                                      </p:cBhvr>
                                      <p:tavLst>
                                        <p:tav tm="0">
                                          <p:val>
                                            <p:strVal val="#ppt_x-#ppt_w*1.125000"/>
                                          </p:val>
                                        </p:tav>
                                        <p:tav tm="100000">
                                          <p:val>
                                            <p:strVal val="#ppt_x"/>
                                          </p:val>
                                        </p:tav>
                                      </p:tavLst>
                                    </p:anim>
                                    <p:animEffect transition="in" filter="wipe(right)">
                                      <p:cBhvr>
                                        <p:cTn id="73" dur="500"/>
                                        <p:tgtEl>
                                          <p:spTgt spid="48"/>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fade">
                                      <p:cBhvr>
                                        <p:cTn id="77" dur="500"/>
                                        <p:tgtEl>
                                          <p:spTgt spid="47"/>
                                        </p:tgtEl>
                                      </p:cBhvr>
                                    </p:animEffect>
                                    <p:anim calcmode="lin" valueType="num">
                                      <p:cBhvr>
                                        <p:cTn id="78" dur="500" fill="hold"/>
                                        <p:tgtEl>
                                          <p:spTgt spid="47"/>
                                        </p:tgtEl>
                                        <p:attrNameLst>
                                          <p:attrName>ppt_x</p:attrName>
                                        </p:attrNameLst>
                                      </p:cBhvr>
                                      <p:tavLst>
                                        <p:tav tm="0">
                                          <p:val>
                                            <p:strVal val="#ppt_x"/>
                                          </p:val>
                                        </p:tav>
                                        <p:tav tm="100000">
                                          <p:val>
                                            <p:strVal val="#ppt_x"/>
                                          </p:val>
                                        </p:tav>
                                      </p:tavLst>
                                    </p:anim>
                                    <p:anim calcmode="lin" valueType="num">
                                      <p:cBhvr>
                                        <p:cTn id="79" dur="500" fill="hold"/>
                                        <p:tgtEl>
                                          <p:spTgt spid="47"/>
                                        </p:tgtEl>
                                        <p:attrNameLst>
                                          <p:attrName>ppt_y</p:attrName>
                                        </p:attrNameLst>
                                      </p:cBhvr>
                                      <p:tavLst>
                                        <p:tav tm="0">
                                          <p:val>
                                            <p:strVal val="#ppt_y+.1"/>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p:cTn id="83" dur="500" fill="hold"/>
                                        <p:tgtEl>
                                          <p:spTgt spid="62"/>
                                        </p:tgtEl>
                                        <p:attrNameLst>
                                          <p:attrName>ppt_w</p:attrName>
                                        </p:attrNameLst>
                                      </p:cBhvr>
                                      <p:tavLst>
                                        <p:tav tm="0">
                                          <p:val>
                                            <p:fltVal val="0"/>
                                          </p:val>
                                        </p:tav>
                                        <p:tav tm="100000">
                                          <p:val>
                                            <p:strVal val="#ppt_w"/>
                                          </p:val>
                                        </p:tav>
                                      </p:tavLst>
                                    </p:anim>
                                    <p:anim calcmode="lin" valueType="num">
                                      <p:cBhvr>
                                        <p:cTn id="84" dur="500" fill="hold"/>
                                        <p:tgtEl>
                                          <p:spTgt spid="62"/>
                                        </p:tgtEl>
                                        <p:attrNameLst>
                                          <p:attrName>ppt_h</p:attrName>
                                        </p:attrNameLst>
                                      </p:cBhvr>
                                      <p:tavLst>
                                        <p:tav tm="0">
                                          <p:val>
                                            <p:fltVal val="0"/>
                                          </p:val>
                                        </p:tav>
                                        <p:tav tm="100000">
                                          <p:val>
                                            <p:strVal val="#ppt_h"/>
                                          </p:val>
                                        </p:tav>
                                      </p:tavLst>
                                    </p:anim>
                                    <p:animEffect transition="in" filter="fade">
                                      <p:cBhvr>
                                        <p:cTn id="85"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82" grpId="0"/>
      <p:bldP spid="91" grpId="0" animBg="1"/>
      <p:bldP spid="35" grpId="0" animBg="1"/>
      <p:bldP spid="36" grpId="0" animBg="1"/>
      <p:bldP spid="37" grpId="0" animBg="1"/>
      <p:bldP spid="38" grpId="0" animBg="1"/>
      <p:bldP spid="4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11"/>
          <p:cNvSpPr/>
          <p:nvPr/>
        </p:nvSpPr>
        <p:spPr bwMode="auto">
          <a:xfrm>
            <a:off x="224883" y="0"/>
            <a:ext cx="6442899" cy="7922401"/>
          </a:xfrm>
          <a:custGeom>
            <a:avLst/>
            <a:gdLst>
              <a:gd name="T0" fmla="*/ 1998 w 4661"/>
              <a:gd name="T1" fmla="*/ 0 h 5613"/>
              <a:gd name="T2" fmla="*/ 4661 w 4661"/>
              <a:gd name="T3" fmla="*/ 0 h 5613"/>
              <a:gd name="T4" fmla="*/ 2660 w 4661"/>
              <a:gd name="T5" fmla="*/ 5613 h 5613"/>
              <a:gd name="T6" fmla="*/ 0 w 4661"/>
              <a:gd name="T7" fmla="*/ 5613 h 5613"/>
              <a:gd name="T8" fmla="*/ 1998 w 4661"/>
              <a:gd name="T9" fmla="*/ 0 h 5613"/>
            </a:gdLst>
            <a:ahLst/>
            <a:cxnLst>
              <a:cxn ang="0">
                <a:pos x="T0" y="T1"/>
              </a:cxn>
              <a:cxn ang="0">
                <a:pos x="T2" y="T3"/>
              </a:cxn>
              <a:cxn ang="0">
                <a:pos x="T4" y="T5"/>
              </a:cxn>
              <a:cxn ang="0">
                <a:pos x="T6" y="T7"/>
              </a:cxn>
              <a:cxn ang="0">
                <a:pos x="T8" y="T9"/>
              </a:cxn>
            </a:cxnLst>
            <a:rect l="0" t="0" r="r" b="b"/>
            <a:pathLst>
              <a:path w="4661" h="5613">
                <a:moveTo>
                  <a:pt x="1998" y="0"/>
                </a:moveTo>
                <a:lnTo>
                  <a:pt x="4661" y="0"/>
                </a:lnTo>
                <a:lnTo>
                  <a:pt x="2660" y="5613"/>
                </a:lnTo>
                <a:lnTo>
                  <a:pt x="0" y="5613"/>
                </a:lnTo>
                <a:lnTo>
                  <a:pt x="1998" y="0"/>
                </a:lnTo>
                <a:close/>
              </a:path>
            </a:pathLst>
          </a:custGeom>
          <a:gradFill flip="none" rotWithShape="1">
            <a:gsLst>
              <a:gs pos="100000">
                <a:srgbClr val="B70808"/>
              </a:gs>
              <a:gs pos="0">
                <a:srgbClr val="E00E0E"/>
              </a:gs>
            </a:gsLst>
            <a:path path="shape">
              <a:fillToRect l="50000" t="50000" r="50000" b="50000"/>
            </a:path>
            <a:tileRect/>
          </a:gradFill>
          <a:ln>
            <a:noFill/>
          </a:ln>
          <a:effectLst/>
          <a:extLst>
            <a:ext uri="{91240B29-F687-4F45-9708-019B960494DF}">
              <a14:hiddenLine xmlns:a14="http://schemas.microsoft.com/office/drawing/2010/main" w="9525">
                <a:solidFill>
                  <a:srgbClr val="000000"/>
                </a:solidFill>
                <a:round/>
              </a14:hiddenLine>
            </a:ext>
          </a:extLst>
        </p:spPr>
        <p:txBody>
          <a:bodyPr vert="horz" wrap="square" lIns="49634" tIns="24817" rIns="49634" bIns="24817" numCol="1" anchor="t" anchorCtr="0" compatLnSpc="1"/>
          <a:lstStyle/>
          <a:p>
            <a:endParaRPr lang="zh-CN" altLang="en-US"/>
          </a:p>
        </p:txBody>
      </p:sp>
      <p:sp>
        <p:nvSpPr>
          <p:cNvPr id="30" name="Freeform 11"/>
          <p:cNvSpPr/>
          <p:nvPr/>
        </p:nvSpPr>
        <p:spPr bwMode="auto">
          <a:xfrm rot="549104">
            <a:off x="4287976" y="5212217"/>
            <a:ext cx="703265" cy="1430759"/>
          </a:xfrm>
          <a:custGeom>
            <a:avLst/>
            <a:gdLst>
              <a:gd name="T0" fmla="*/ 1998 w 4661"/>
              <a:gd name="T1" fmla="*/ 0 h 5613"/>
              <a:gd name="T2" fmla="*/ 4661 w 4661"/>
              <a:gd name="T3" fmla="*/ 0 h 5613"/>
              <a:gd name="T4" fmla="*/ 2660 w 4661"/>
              <a:gd name="T5" fmla="*/ 5613 h 5613"/>
              <a:gd name="T6" fmla="*/ 0 w 4661"/>
              <a:gd name="T7" fmla="*/ 5613 h 5613"/>
              <a:gd name="T8" fmla="*/ 1998 w 4661"/>
              <a:gd name="T9" fmla="*/ 0 h 5613"/>
            </a:gdLst>
            <a:ahLst/>
            <a:cxnLst>
              <a:cxn ang="0">
                <a:pos x="T0" y="T1"/>
              </a:cxn>
              <a:cxn ang="0">
                <a:pos x="T2" y="T3"/>
              </a:cxn>
              <a:cxn ang="0">
                <a:pos x="T4" y="T5"/>
              </a:cxn>
              <a:cxn ang="0">
                <a:pos x="T6" y="T7"/>
              </a:cxn>
              <a:cxn ang="0">
                <a:pos x="T8" y="T9"/>
              </a:cxn>
            </a:cxnLst>
            <a:rect l="0" t="0" r="r" b="b"/>
            <a:pathLst>
              <a:path w="4661" h="5613">
                <a:moveTo>
                  <a:pt x="1998" y="0"/>
                </a:moveTo>
                <a:lnTo>
                  <a:pt x="4661" y="0"/>
                </a:lnTo>
                <a:lnTo>
                  <a:pt x="2660" y="5613"/>
                </a:lnTo>
                <a:lnTo>
                  <a:pt x="0" y="5613"/>
                </a:lnTo>
                <a:lnTo>
                  <a:pt x="1998" y="0"/>
                </a:lnTo>
                <a:close/>
              </a:path>
            </a:pathLst>
          </a:custGeom>
          <a:solidFill>
            <a:srgbClr val="FFC000"/>
          </a:solidFill>
          <a:ln>
            <a:noFill/>
          </a:ln>
        </p:spPr>
        <p:txBody>
          <a:bodyPr vert="horz" wrap="square" lIns="49634" tIns="24817" rIns="49634" bIns="24817" numCol="1" anchor="t" anchorCtr="0" compatLnSpc="1"/>
          <a:lstStyle/>
          <a:p>
            <a:endParaRPr lang="zh-CN" altLang="en-US"/>
          </a:p>
        </p:txBody>
      </p:sp>
      <p:sp>
        <p:nvSpPr>
          <p:cNvPr id="45" name="TextBox 44"/>
          <p:cNvSpPr txBox="1"/>
          <p:nvPr/>
        </p:nvSpPr>
        <p:spPr>
          <a:xfrm>
            <a:off x="2638523" y="2387815"/>
            <a:ext cx="2745728" cy="650283"/>
          </a:xfrm>
          <a:prstGeom prst="rect">
            <a:avLst/>
          </a:prstGeom>
          <a:noFill/>
        </p:spPr>
        <p:txBody>
          <a:bodyPr wrap="square" lIns="49634" tIns="24817" rIns="49634" bIns="24817" rtlCol="0">
            <a:spAutoFit/>
          </a:bodyPr>
          <a:lstStyle/>
          <a:p>
            <a:r>
              <a:rPr lang="zh-CN" altLang="en-US" sz="3900" dirty="0">
                <a:solidFill>
                  <a:schemeClr val="bg1"/>
                </a:solidFill>
                <a:latin typeface="思源黑体 CN Bold" pitchFamily="34" charset="-122"/>
                <a:ea typeface="思源黑体 CN Bold" pitchFamily="34" charset="-122"/>
              </a:rPr>
              <a:t>发展与计划</a:t>
            </a:r>
          </a:p>
        </p:txBody>
      </p:sp>
      <p:sp>
        <p:nvSpPr>
          <p:cNvPr id="46" name="TextBox 45"/>
          <p:cNvSpPr txBox="1"/>
          <p:nvPr/>
        </p:nvSpPr>
        <p:spPr>
          <a:xfrm>
            <a:off x="2713503" y="1918577"/>
            <a:ext cx="2900452" cy="450228"/>
          </a:xfrm>
          <a:prstGeom prst="rect">
            <a:avLst/>
          </a:prstGeom>
          <a:noFill/>
        </p:spPr>
        <p:txBody>
          <a:bodyPr wrap="square" lIns="49634" tIns="24817" rIns="49634" bIns="24817" rtlCol="0">
            <a:spAutoFit/>
          </a:bodyPr>
          <a:lstStyle/>
          <a:p>
            <a:r>
              <a:rPr lang="en-US" altLang="zh-CN" dirty="0">
                <a:solidFill>
                  <a:schemeClr val="bg1"/>
                </a:solidFill>
                <a:latin typeface="思源黑体 CN Regular" pitchFamily="34" charset="-122"/>
                <a:ea typeface="思源黑体 CN Regular" pitchFamily="34" charset="-122"/>
                <a:cs typeface="Microsoft Himalaya" panose="01010100010101010101" pitchFamily="2" charset="0"/>
              </a:rPr>
              <a:t>COMPANY TEAM</a:t>
            </a:r>
            <a:endParaRPr lang="zh-CN" altLang="en-US" dirty="0">
              <a:solidFill>
                <a:schemeClr val="bg1"/>
              </a:solidFill>
              <a:latin typeface="思源黑体 CN Regular" pitchFamily="34" charset="-122"/>
              <a:ea typeface="思源黑体 CN Regular" pitchFamily="34" charset="-122"/>
              <a:cs typeface="Microsoft Himalaya" panose="01010100010101010101" pitchFamily="2" charset="0"/>
            </a:endParaRPr>
          </a:p>
        </p:txBody>
      </p:sp>
      <p:grpSp>
        <p:nvGrpSpPr>
          <p:cNvPr id="2" name="组合 1"/>
          <p:cNvGrpSpPr/>
          <p:nvPr/>
        </p:nvGrpSpPr>
        <p:grpSpPr>
          <a:xfrm>
            <a:off x="8285537" y="4158343"/>
            <a:ext cx="3037574" cy="496236"/>
            <a:chOff x="14609773" y="7181693"/>
            <a:chExt cx="5356112" cy="857027"/>
          </a:xfrm>
        </p:grpSpPr>
        <p:sp>
          <p:nvSpPr>
            <p:cNvPr id="6" name="圆角矩形 5"/>
            <p:cNvSpPr/>
            <p:nvPr/>
          </p:nvSpPr>
          <p:spPr>
            <a:xfrm>
              <a:off x="14609773" y="7181693"/>
              <a:ext cx="5356112" cy="857027"/>
            </a:xfrm>
            <a:prstGeom prst="roundRect">
              <a:avLst/>
            </a:prstGeom>
            <a:gradFill>
              <a:gsLst>
                <a:gs pos="0">
                  <a:srgbClr val="FF0000"/>
                </a:gs>
                <a:gs pos="100000">
                  <a:srgbClr val="C00000"/>
                </a:gs>
              </a:gsLst>
              <a:lin ang="5400000" scaled="0"/>
            </a:gradFill>
            <a:ln w="60325">
              <a:solidFill>
                <a:schemeClr val="bg1"/>
              </a:solidFill>
            </a:ln>
            <a:effectLst>
              <a:outerShdw blurRad="266700" dist="114300" dir="5340000" sx="101000" sy="101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TextBox 47"/>
            <p:cNvSpPr txBox="1"/>
            <p:nvPr/>
          </p:nvSpPr>
          <p:spPr>
            <a:xfrm>
              <a:off x="15357373" y="7212131"/>
              <a:ext cx="4265292" cy="797320"/>
            </a:xfrm>
            <a:prstGeom prst="rect">
              <a:avLst/>
            </a:prstGeom>
            <a:noFill/>
          </p:spPr>
          <p:txBody>
            <a:bodyPr wrap="square" rtlCol="0">
              <a:spAutoFit/>
            </a:bodyPr>
            <a:lstStyle/>
            <a:p>
              <a:r>
                <a:rPr lang="zh-CN" altLang="en-US" sz="2400" dirty="0">
                  <a:solidFill>
                    <a:schemeClr val="bg1"/>
                  </a:solidFill>
                  <a:latin typeface="思源黑体 CN Bold" pitchFamily="34" charset="-122"/>
                  <a:ea typeface="思源黑体 CN Bold" pitchFamily="34" charset="-122"/>
                </a:rPr>
                <a:t>发展计划及战略</a:t>
              </a:r>
            </a:p>
          </p:txBody>
        </p:sp>
      </p:grpSp>
      <p:pic>
        <p:nvPicPr>
          <p:cNvPr id="52" name="图片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4479" y="924804"/>
            <a:ext cx="4293541" cy="2926024"/>
          </a:xfrm>
          <a:prstGeom prst="rect">
            <a:avLst/>
          </a:prstGeom>
        </p:spPr>
      </p:pic>
      <p:grpSp>
        <p:nvGrpSpPr>
          <p:cNvPr id="3" name="组合 2"/>
          <p:cNvGrpSpPr/>
          <p:nvPr/>
        </p:nvGrpSpPr>
        <p:grpSpPr>
          <a:xfrm>
            <a:off x="8243935" y="5123795"/>
            <a:ext cx="1457344" cy="400110"/>
            <a:chOff x="14536417" y="8849072"/>
            <a:chExt cx="2569714" cy="691011"/>
          </a:xfrm>
        </p:grpSpPr>
        <p:sp>
          <p:nvSpPr>
            <p:cNvPr id="20" name="TextBox 19"/>
            <p:cNvSpPr txBox="1"/>
            <p:nvPr/>
          </p:nvSpPr>
          <p:spPr>
            <a:xfrm>
              <a:off x="14971518" y="8849072"/>
              <a:ext cx="2134613" cy="691011"/>
            </a:xfrm>
            <a:prstGeom prst="rect">
              <a:avLst/>
            </a:prstGeom>
            <a:noFill/>
          </p:spPr>
          <p:txBody>
            <a:bodyPr wrap="none" rtlCol="0">
              <a:spAutoFit/>
            </a:bodyPr>
            <a:lstStyle/>
            <a:p>
              <a:r>
                <a:rPr lang="zh-CN" altLang="en-US" sz="2000" dirty="0">
                  <a:solidFill>
                    <a:schemeClr val="tx1">
                      <a:lumMod val="65000"/>
                      <a:lumOff val="35000"/>
                    </a:schemeClr>
                  </a:solidFill>
                  <a:latin typeface="思源黑体 CN Medium" pitchFamily="34" charset="-122"/>
                  <a:ea typeface="思源黑体 CN Medium" pitchFamily="34" charset="-122"/>
                </a:rPr>
                <a:t>发展计划</a:t>
              </a:r>
            </a:p>
          </p:txBody>
        </p:sp>
        <p:sp>
          <p:nvSpPr>
            <p:cNvPr id="61" name="直角三角形 60"/>
            <p:cNvSpPr/>
            <p:nvPr/>
          </p:nvSpPr>
          <p:spPr>
            <a:xfrm rot="13500000">
              <a:off x="14536417" y="8995155"/>
              <a:ext cx="332948" cy="332948"/>
            </a:xfrm>
            <a:prstGeom prst="rtTriangle">
              <a:avLst/>
            </a:prstGeom>
            <a:gradFill>
              <a:gsLst>
                <a:gs pos="100000">
                  <a:srgbClr val="B70808"/>
                </a:gs>
                <a:gs pos="0">
                  <a:srgbClr val="E00E0E"/>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8243935" y="5771851"/>
            <a:ext cx="1457344" cy="400110"/>
            <a:chOff x="14536417" y="9968300"/>
            <a:chExt cx="2569714" cy="691011"/>
          </a:xfrm>
        </p:grpSpPr>
        <p:sp>
          <p:nvSpPr>
            <p:cNvPr id="39" name="TextBox 38"/>
            <p:cNvSpPr txBox="1"/>
            <p:nvPr/>
          </p:nvSpPr>
          <p:spPr>
            <a:xfrm>
              <a:off x="14971518" y="9968300"/>
              <a:ext cx="2134613" cy="691011"/>
            </a:xfrm>
            <a:prstGeom prst="rect">
              <a:avLst/>
            </a:prstGeom>
            <a:noFill/>
          </p:spPr>
          <p:txBody>
            <a:bodyPr wrap="none" rtlCol="0">
              <a:spAutoFit/>
            </a:bodyPr>
            <a:lstStyle/>
            <a:p>
              <a:r>
                <a:rPr lang="zh-CN" altLang="en-US" sz="2000" dirty="0">
                  <a:solidFill>
                    <a:schemeClr val="tx1">
                      <a:lumMod val="65000"/>
                      <a:lumOff val="35000"/>
                    </a:schemeClr>
                  </a:solidFill>
                  <a:latin typeface="思源黑体 CN Medium" pitchFamily="34" charset="-122"/>
                  <a:ea typeface="思源黑体 CN Medium" pitchFamily="34" charset="-122"/>
                </a:rPr>
                <a:t>短期利润</a:t>
              </a:r>
            </a:p>
          </p:txBody>
        </p:sp>
        <p:sp>
          <p:nvSpPr>
            <p:cNvPr id="62" name="直角三角形 61"/>
            <p:cNvSpPr/>
            <p:nvPr/>
          </p:nvSpPr>
          <p:spPr>
            <a:xfrm rot="13500000">
              <a:off x="14536417" y="10175513"/>
              <a:ext cx="332948" cy="332948"/>
            </a:xfrm>
            <a:prstGeom prst="rtTriangle">
              <a:avLst/>
            </a:prstGeom>
            <a:gradFill>
              <a:gsLst>
                <a:gs pos="100000">
                  <a:srgbClr val="B70808"/>
                </a:gs>
                <a:gs pos="0">
                  <a:srgbClr val="E00E0E"/>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8243936" y="6468032"/>
            <a:ext cx="1970305" cy="400110"/>
            <a:chOff x="14536417" y="11170642"/>
            <a:chExt cx="3474213" cy="691011"/>
          </a:xfrm>
        </p:grpSpPr>
        <p:sp>
          <p:nvSpPr>
            <p:cNvPr id="41" name="TextBox 40"/>
            <p:cNvSpPr txBox="1"/>
            <p:nvPr/>
          </p:nvSpPr>
          <p:spPr>
            <a:xfrm>
              <a:off x="14971519" y="11170642"/>
              <a:ext cx="3039111" cy="691011"/>
            </a:xfrm>
            <a:prstGeom prst="rect">
              <a:avLst/>
            </a:prstGeom>
            <a:noFill/>
          </p:spPr>
          <p:txBody>
            <a:bodyPr wrap="none" rtlCol="0">
              <a:spAutoFit/>
            </a:bodyPr>
            <a:lstStyle/>
            <a:p>
              <a:r>
                <a:rPr lang="zh-CN" altLang="en-US" sz="2000" dirty="0">
                  <a:solidFill>
                    <a:schemeClr val="tx1">
                      <a:lumMod val="65000"/>
                      <a:lumOff val="35000"/>
                    </a:schemeClr>
                  </a:solidFill>
                  <a:latin typeface="思源黑体 CN Medium" pitchFamily="34" charset="-122"/>
                  <a:ea typeface="思源黑体 CN Medium" pitchFamily="34" charset="-122"/>
                </a:rPr>
                <a:t>市场分布推广</a:t>
              </a:r>
            </a:p>
          </p:txBody>
        </p:sp>
        <p:sp>
          <p:nvSpPr>
            <p:cNvPr id="63" name="直角三角形 62"/>
            <p:cNvSpPr/>
            <p:nvPr/>
          </p:nvSpPr>
          <p:spPr>
            <a:xfrm rot="13500000">
              <a:off x="14536417" y="11358109"/>
              <a:ext cx="332948" cy="332948"/>
            </a:xfrm>
            <a:prstGeom prst="rtTriangle">
              <a:avLst/>
            </a:prstGeom>
            <a:gradFill>
              <a:gsLst>
                <a:gs pos="100000">
                  <a:srgbClr val="B70808"/>
                </a:gs>
                <a:gs pos="0">
                  <a:srgbClr val="E00E0E"/>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9970357" y="5123795"/>
            <a:ext cx="1476719" cy="400110"/>
            <a:chOff x="17580588" y="8849071"/>
            <a:chExt cx="2603879" cy="691011"/>
          </a:xfrm>
        </p:grpSpPr>
        <p:sp>
          <p:nvSpPr>
            <p:cNvPr id="38" name="TextBox 37"/>
            <p:cNvSpPr txBox="1"/>
            <p:nvPr/>
          </p:nvSpPr>
          <p:spPr>
            <a:xfrm>
              <a:off x="18049853" y="8849071"/>
              <a:ext cx="2134614" cy="691011"/>
            </a:xfrm>
            <a:prstGeom prst="rect">
              <a:avLst/>
            </a:prstGeom>
            <a:noFill/>
          </p:spPr>
          <p:txBody>
            <a:bodyPr wrap="none" rtlCol="0">
              <a:spAutoFit/>
            </a:bodyPr>
            <a:lstStyle/>
            <a:p>
              <a:r>
                <a:rPr lang="zh-CN" altLang="en-US" sz="2000" dirty="0">
                  <a:solidFill>
                    <a:schemeClr val="tx1">
                      <a:lumMod val="65000"/>
                      <a:lumOff val="35000"/>
                    </a:schemeClr>
                  </a:solidFill>
                  <a:latin typeface="思源黑体 CN Medium" pitchFamily="34" charset="-122"/>
                  <a:ea typeface="思源黑体 CN Medium" pitchFamily="34" charset="-122"/>
                </a:rPr>
                <a:t>战略目标</a:t>
              </a:r>
            </a:p>
          </p:txBody>
        </p:sp>
        <p:sp>
          <p:nvSpPr>
            <p:cNvPr id="64" name="直角三角形 63"/>
            <p:cNvSpPr/>
            <p:nvPr/>
          </p:nvSpPr>
          <p:spPr>
            <a:xfrm rot="13500000">
              <a:off x="17580588" y="8995155"/>
              <a:ext cx="332948" cy="332948"/>
            </a:xfrm>
            <a:prstGeom prst="rtTriangle">
              <a:avLst/>
            </a:prstGeom>
            <a:gradFill>
              <a:gsLst>
                <a:gs pos="100000">
                  <a:srgbClr val="B70808"/>
                </a:gs>
                <a:gs pos="0">
                  <a:srgbClr val="E00E0E"/>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9970355" y="5771851"/>
            <a:ext cx="1733200" cy="400110"/>
            <a:chOff x="17580587" y="9968299"/>
            <a:chExt cx="3056127" cy="691011"/>
          </a:xfrm>
        </p:grpSpPr>
        <p:sp>
          <p:nvSpPr>
            <p:cNvPr id="40" name="TextBox 39"/>
            <p:cNvSpPr txBox="1"/>
            <p:nvPr/>
          </p:nvSpPr>
          <p:spPr>
            <a:xfrm>
              <a:off x="18049854" y="9968299"/>
              <a:ext cx="2586860" cy="691011"/>
            </a:xfrm>
            <a:prstGeom prst="rect">
              <a:avLst/>
            </a:prstGeom>
            <a:noFill/>
          </p:spPr>
          <p:txBody>
            <a:bodyPr wrap="none" rtlCol="0">
              <a:spAutoFit/>
            </a:bodyPr>
            <a:lstStyle/>
            <a:p>
              <a:r>
                <a:rPr lang="zh-CN" altLang="en-US" sz="2000" dirty="0">
                  <a:solidFill>
                    <a:schemeClr val="tx1">
                      <a:lumMod val="65000"/>
                      <a:lumOff val="35000"/>
                    </a:schemeClr>
                  </a:solidFill>
                  <a:latin typeface="思源黑体 CN Medium" pitchFamily="34" charset="-122"/>
                  <a:ea typeface="思源黑体 CN Medium" pitchFamily="34" charset="-122"/>
                </a:rPr>
                <a:t>产品研发期</a:t>
              </a:r>
            </a:p>
          </p:txBody>
        </p:sp>
        <p:sp>
          <p:nvSpPr>
            <p:cNvPr id="65" name="直角三角形 64"/>
            <p:cNvSpPr/>
            <p:nvPr/>
          </p:nvSpPr>
          <p:spPr>
            <a:xfrm rot="13500000">
              <a:off x="17580587" y="10175513"/>
              <a:ext cx="332948" cy="332948"/>
            </a:xfrm>
            <a:prstGeom prst="rtTriangle">
              <a:avLst/>
            </a:prstGeom>
            <a:gradFill>
              <a:gsLst>
                <a:gs pos="100000">
                  <a:srgbClr val="B70808"/>
                </a:gs>
                <a:gs pos="0">
                  <a:srgbClr val="E00E0E"/>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0" name="TextBox 69"/>
          <p:cNvSpPr txBox="1"/>
          <p:nvPr/>
        </p:nvSpPr>
        <p:spPr>
          <a:xfrm>
            <a:off x="1327490" y="3668954"/>
            <a:ext cx="2815596" cy="3497216"/>
          </a:xfrm>
          <a:prstGeom prst="rect">
            <a:avLst/>
          </a:prstGeom>
          <a:noFill/>
        </p:spPr>
        <p:txBody>
          <a:bodyPr wrap="none" lIns="49634" tIns="24817" rIns="49634" bIns="24817" rtlCol="0">
            <a:spAutoFit/>
          </a:bodyPr>
          <a:lstStyle/>
          <a:p>
            <a:r>
              <a:rPr lang="en-US" altLang="zh-CN" sz="22400" spc="-163" dirty="0">
                <a:solidFill>
                  <a:schemeClr val="bg1"/>
                </a:solidFill>
                <a:latin typeface="DIN Mittelschrift Std" pitchFamily="50" charset="0"/>
                <a:cs typeface="Raavi" panose="020B0502040204020203" pitchFamily="34" charset="0"/>
              </a:rPr>
              <a:t>04</a:t>
            </a:r>
            <a:endParaRPr lang="zh-CN" altLang="en-US" sz="22400" spc="-163" dirty="0">
              <a:solidFill>
                <a:schemeClr val="bg1"/>
              </a:solidFill>
              <a:latin typeface="DIN Mittelschrift Std" pitchFamily="50" charset="0"/>
              <a:cs typeface="Raavi"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1+#ppt_w/2"/>
                                          </p:val>
                                        </p:tav>
                                        <p:tav tm="100000">
                                          <p:val>
                                            <p:strVal val="#ppt_x"/>
                                          </p:val>
                                        </p:tav>
                                      </p:tavLst>
                                    </p:anim>
                                    <p:anim calcmode="lin" valueType="num">
                                      <p:cBhvr additive="base">
                                        <p:cTn id="12" dur="1000" fill="hold"/>
                                        <p:tgtEl>
                                          <p:spTgt spid="3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randombar(horizontal)">
                                      <p:cBhvr>
                                        <p:cTn id="16" dur="500"/>
                                        <p:tgtEl>
                                          <p:spTgt spid="4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randombar(horizontal)">
                                      <p:cBhvr>
                                        <p:cTn id="19" dur="500"/>
                                        <p:tgtEl>
                                          <p:spTgt spid="46"/>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fade">
                                      <p:cBhvr>
                                        <p:cTn id="23" dur="500"/>
                                        <p:tgtEl>
                                          <p:spTgt spid="70"/>
                                        </p:tgtEl>
                                      </p:cBhvr>
                                    </p:animEffect>
                                  </p:childTnLst>
                                </p:cTn>
                              </p:par>
                              <p:par>
                                <p:cTn id="24" presetID="49" presetClass="entr" presetSubtype="0" decel="100000" fill="hold" nodeType="withEffect">
                                  <p:stCondLst>
                                    <p:cond delay="0"/>
                                  </p:stCondLst>
                                  <p:childTnLst>
                                    <p:set>
                                      <p:cBhvr>
                                        <p:cTn id="25" dur="1" fill="hold">
                                          <p:stCondLst>
                                            <p:cond delay="0"/>
                                          </p:stCondLst>
                                        </p:cTn>
                                        <p:tgtEl>
                                          <p:spTgt spid="52"/>
                                        </p:tgtEl>
                                        <p:attrNameLst>
                                          <p:attrName>style.visibility</p:attrName>
                                        </p:attrNameLst>
                                      </p:cBhvr>
                                      <p:to>
                                        <p:strVal val="visible"/>
                                      </p:to>
                                    </p:set>
                                    <p:anim calcmode="lin" valueType="num">
                                      <p:cBhvr>
                                        <p:cTn id="26" dur="500" fill="hold"/>
                                        <p:tgtEl>
                                          <p:spTgt spid="52"/>
                                        </p:tgtEl>
                                        <p:attrNameLst>
                                          <p:attrName>ppt_w</p:attrName>
                                        </p:attrNameLst>
                                      </p:cBhvr>
                                      <p:tavLst>
                                        <p:tav tm="0">
                                          <p:val>
                                            <p:fltVal val="0"/>
                                          </p:val>
                                        </p:tav>
                                        <p:tav tm="100000">
                                          <p:val>
                                            <p:strVal val="#ppt_w"/>
                                          </p:val>
                                        </p:tav>
                                      </p:tavLst>
                                    </p:anim>
                                    <p:anim calcmode="lin" valueType="num">
                                      <p:cBhvr>
                                        <p:cTn id="27" dur="500" fill="hold"/>
                                        <p:tgtEl>
                                          <p:spTgt spid="52"/>
                                        </p:tgtEl>
                                        <p:attrNameLst>
                                          <p:attrName>ppt_h</p:attrName>
                                        </p:attrNameLst>
                                      </p:cBhvr>
                                      <p:tavLst>
                                        <p:tav tm="0">
                                          <p:val>
                                            <p:fltVal val="0"/>
                                          </p:val>
                                        </p:tav>
                                        <p:tav tm="100000">
                                          <p:val>
                                            <p:strVal val="#ppt_h"/>
                                          </p:val>
                                        </p:tav>
                                      </p:tavLst>
                                    </p:anim>
                                    <p:anim calcmode="lin" valueType="num">
                                      <p:cBhvr>
                                        <p:cTn id="28" dur="500" fill="hold"/>
                                        <p:tgtEl>
                                          <p:spTgt spid="52"/>
                                        </p:tgtEl>
                                        <p:attrNameLst>
                                          <p:attrName>style.rotation</p:attrName>
                                        </p:attrNameLst>
                                      </p:cBhvr>
                                      <p:tavLst>
                                        <p:tav tm="0">
                                          <p:val>
                                            <p:fltVal val="360"/>
                                          </p:val>
                                        </p:tav>
                                        <p:tav tm="100000">
                                          <p:val>
                                            <p:fltVal val="0"/>
                                          </p:val>
                                        </p:tav>
                                      </p:tavLst>
                                    </p:anim>
                                    <p:animEffect transition="in" filter="fade">
                                      <p:cBhvr>
                                        <p:cTn id="29" dur="500"/>
                                        <p:tgtEl>
                                          <p:spTgt spid="52"/>
                                        </p:tgtEl>
                                      </p:cBhvr>
                                    </p:animEffect>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2500"/>
                            </p:stCondLst>
                            <p:childTnLst>
                              <p:par>
                                <p:cTn id="37" presetID="42" presetClass="entr" presetSubtype="0"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anim calcmode="lin" valueType="num">
                                      <p:cBhvr>
                                        <p:cTn id="40" dur="500" fill="hold"/>
                                        <p:tgtEl>
                                          <p:spTgt spid="3"/>
                                        </p:tgtEl>
                                        <p:attrNameLst>
                                          <p:attrName>ppt_x</p:attrName>
                                        </p:attrNameLst>
                                      </p:cBhvr>
                                      <p:tavLst>
                                        <p:tav tm="0">
                                          <p:val>
                                            <p:strVal val="#ppt_x"/>
                                          </p:val>
                                        </p:tav>
                                        <p:tav tm="100000">
                                          <p:val>
                                            <p:strVal val="#ppt_x"/>
                                          </p:val>
                                        </p:tav>
                                      </p:tavLst>
                                    </p:anim>
                                    <p:anim calcmode="lin" valueType="num">
                                      <p:cBhvr>
                                        <p:cTn id="41" dur="500" fill="hold"/>
                                        <p:tgtEl>
                                          <p:spTgt spid="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20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anim calcmode="lin" valueType="num">
                                      <p:cBhvr>
                                        <p:cTn id="45" dur="500" fill="hold"/>
                                        <p:tgtEl>
                                          <p:spTgt spid="4"/>
                                        </p:tgtEl>
                                        <p:attrNameLst>
                                          <p:attrName>ppt_x</p:attrName>
                                        </p:attrNameLst>
                                      </p:cBhvr>
                                      <p:tavLst>
                                        <p:tav tm="0">
                                          <p:val>
                                            <p:strVal val="#ppt_x"/>
                                          </p:val>
                                        </p:tav>
                                        <p:tav tm="100000">
                                          <p:val>
                                            <p:strVal val="#ppt_x"/>
                                          </p:val>
                                        </p:tav>
                                      </p:tavLst>
                                    </p:anim>
                                    <p:anim calcmode="lin" valueType="num">
                                      <p:cBhvr>
                                        <p:cTn id="46" dur="500" fill="hold"/>
                                        <p:tgtEl>
                                          <p:spTgt spid="4"/>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40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anim calcmode="lin" valueType="num">
                                      <p:cBhvr>
                                        <p:cTn id="50" dur="500" fill="hold"/>
                                        <p:tgtEl>
                                          <p:spTgt spid="5"/>
                                        </p:tgtEl>
                                        <p:attrNameLst>
                                          <p:attrName>ppt_x</p:attrName>
                                        </p:attrNameLst>
                                      </p:cBhvr>
                                      <p:tavLst>
                                        <p:tav tm="0">
                                          <p:val>
                                            <p:strVal val="#ppt_x"/>
                                          </p:val>
                                        </p:tav>
                                        <p:tav tm="100000">
                                          <p:val>
                                            <p:strVal val="#ppt_x"/>
                                          </p:val>
                                        </p:tav>
                                      </p:tavLst>
                                    </p:anim>
                                    <p:anim calcmode="lin" valueType="num">
                                      <p:cBhvr>
                                        <p:cTn id="51" dur="500" fill="hold"/>
                                        <p:tgtEl>
                                          <p:spTgt spid="5"/>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60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anim calcmode="lin" valueType="num">
                                      <p:cBhvr>
                                        <p:cTn id="55" dur="500" fill="hold"/>
                                        <p:tgtEl>
                                          <p:spTgt spid="8"/>
                                        </p:tgtEl>
                                        <p:attrNameLst>
                                          <p:attrName>ppt_x</p:attrName>
                                        </p:attrNameLst>
                                      </p:cBhvr>
                                      <p:tavLst>
                                        <p:tav tm="0">
                                          <p:val>
                                            <p:strVal val="#ppt_x"/>
                                          </p:val>
                                        </p:tav>
                                        <p:tav tm="100000">
                                          <p:val>
                                            <p:strVal val="#ppt_x"/>
                                          </p:val>
                                        </p:tav>
                                      </p:tavLst>
                                    </p:anim>
                                    <p:anim calcmode="lin" valueType="num">
                                      <p:cBhvr>
                                        <p:cTn id="56" dur="500" fill="hold"/>
                                        <p:tgtEl>
                                          <p:spTgt spid="8"/>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80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anim calcmode="lin" valueType="num">
                                      <p:cBhvr>
                                        <p:cTn id="60" dur="500" fill="hold"/>
                                        <p:tgtEl>
                                          <p:spTgt spid="9"/>
                                        </p:tgtEl>
                                        <p:attrNameLst>
                                          <p:attrName>ppt_x</p:attrName>
                                        </p:attrNameLst>
                                      </p:cBhvr>
                                      <p:tavLst>
                                        <p:tav tm="0">
                                          <p:val>
                                            <p:strVal val="#ppt_x"/>
                                          </p:val>
                                        </p:tav>
                                        <p:tav tm="100000">
                                          <p:val>
                                            <p:strVal val="#ppt_x"/>
                                          </p:val>
                                        </p:tav>
                                      </p:tavLst>
                                    </p:anim>
                                    <p:anim calcmode="lin" valueType="num">
                                      <p:cBhvr>
                                        <p:cTn id="61"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0" grpId="0" animBg="1"/>
      <p:bldP spid="45" grpId="0"/>
      <p:bldP spid="46"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平行四边形 65"/>
          <p:cNvSpPr/>
          <p:nvPr/>
        </p:nvSpPr>
        <p:spPr>
          <a:xfrm>
            <a:off x="755768" y="1042225"/>
            <a:ext cx="1822355" cy="275090"/>
          </a:xfrm>
          <a:prstGeom prst="parallelogram">
            <a:avLst>
              <a:gd name="adj" fmla="val 35443"/>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r>
              <a:rPr lang="en-US" altLang="zh-CN" sz="1700" dirty="0">
                <a:solidFill>
                  <a:schemeClr val="bg1"/>
                </a:solidFill>
                <a:latin typeface="DIN Mittelschrift Std" pitchFamily="50" charset="0"/>
                <a:cs typeface="Raavi" panose="020B0502040204020203" pitchFamily="34" charset="0"/>
              </a:rPr>
              <a:t>COMPANY</a:t>
            </a:r>
          </a:p>
        </p:txBody>
      </p:sp>
      <p:grpSp>
        <p:nvGrpSpPr>
          <p:cNvPr id="5" name="组合 4"/>
          <p:cNvGrpSpPr/>
          <p:nvPr/>
        </p:nvGrpSpPr>
        <p:grpSpPr>
          <a:xfrm>
            <a:off x="-346843" y="334599"/>
            <a:ext cx="3430341" cy="578494"/>
            <a:chOff x="-611583" y="577868"/>
            <a:chExt cx="6048672" cy="999091"/>
          </a:xfrm>
        </p:grpSpPr>
        <p:sp>
          <p:nvSpPr>
            <p:cNvPr id="67" name="对角圆角矩形 66"/>
            <p:cNvSpPr/>
            <p:nvPr/>
          </p:nvSpPr>
          <p:spPr>
            <a:xfrm>
              <a:off x="-611583" y="577868"/>
              <a:ext cx="6048672" cy="999091"/>
            </a:xfrm>
            <a:prstGeom prst="round2DiagRect">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1164295" y="773281"/>
              <a:ext cx="3948253" cy="770743"/>
            </a:xfrm>
            <a:prstGeom prst="rect">
              <a:avLst/>
            </a:prstGeom>
            <a:noFill/>
          </p:spPr>
          <p:txBody>
            <a:bodyPr wrap="square" rtlCol="0">
              <a:spAutoFit/>
            </a:bodyPr>
            <a:lstStyle/>
            <a:p>
              <a:pPr lvl="0" algn="ctr"/>
              <a:r>
                <a:rPr lang="zh-CN" altLang="en-US" sz="2300" dirty="0">
                  <a:solidFill>
                    <a:prstClr val="white"/>
                  </a:solidFill>
                  <a:latin typeface="思源黑体 CN Medium" pitchFamily="34" charset="-122"/>
                  <a:ea typeface="思源黑体 CN Medium" pitchFamily="34" charset="-122"/>
                </a:rPr>
                <a:t>发展计划</a:t>
              </a:r>
            </a:p>
          </p:txBody>
        </p:sp>
      </p:grpSp>
      <p:pic>
        <p:nvPicPr>
          <p:cNvPr id="37" name="02_Meet Our Offices.jpg"/>
          <p:cNvPicPr/>
          <p:nvPr/>
        </p:nvPicPr>
        <p:blipFill>
          <a:blip r:embed="rId3">
            <a:extLst>
              <a:ext uri="{28A0092B-C50C-407E-A947-70E740481C1C}">
                <a14:useLocalDpi xmlns:a14="http://schemas.microsoft.com/office/drawing/2010/main" val="0"/>
              </a:ext>
            </a:extLst>
          </a:blip>
          <a:stretch>
            <a:fillRect/>
          </a:stretch>
        </p:blipFill>
        <p:spPr>
          <a:xfrm>
            <a:off x="1" y="1682109"/>
            <a:ext cx="13681075" cy="3487834"/>
          </a:xfrm>
          <a:prstGeom prst="rect">
            <a:avLst/>
          </a:prstGeom>
          <a:ln w="12700">
            <a:miter lim="400000"/>
            <a:headEnd/>
            <a:tailEnd/>
          </a:ln>
        </p:spPr>
      </p:pic>
      <p:sp>
        <p:nvSpPr>
          <p:cNvPr id="2" name="矩形 1"/>
          <p:cNvSpPr/>
          <p:nvPr/>
        </p:nvSpPr>
        <p:spPr>
          <a:xfrm>
            <a:off x="1" y="5101561"/>
            <a:ext cx="13681075" cy="306820"/>
          </a:xfrm>
          <a:prstGeom prst="rect">
            <a:avLst/>
          </a:prstGeom>
          <a:gradFill>
            <a:gsLst>
              <a:gs pos="5000">
                <a:srgbClr val="E00E0E"/>
              </a:gs>
              <a:gs pos="100000">
                <a:srgbClr val="B7080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spcCol="0" rtlCol="0" anchor="ctr"/>
          <a:lstStyle/>
          <a:p>
            <a:pPr algn="ctr"/>
            <a:endParaRPr lang="zh-CN" altLang="en-US"/>
          </a:p>
        </p:txBody>
      </p:sp>
      <p:grpSp>
        <p:nvGrpSpPr>
          <p:cNvPr id="4" name="组合 3"/>
          <p:cNvGrpSpPr/>
          <p:nvPr/>
        </p:nvGrpSpPr>
        <p:grpSpPr>
          <a:xfrm>
            <a:off x="4492388" y="1682109"/>
            <a:ext cx="4696300" cy="3419451"/>
            <a:chOff x="7165281" y="2905091"/>
            <a:chExt cx="8280920" cy="5905578"/>
          </a:xfrm>
        </p:grpSpPr>
        <p:sp>
          <p:nvSpPr>
            <p:cNvPr id="3" name="矩形 2"/>
            <p:cNvSpPr/>
            <p:nvPr/>
          </p:nvSpPr>
          <p:spPr>
            <a:xfrm>
              <a:off x="7165281" y="2905091"/>
              <a:ext cx="144016" cy="5905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5302185" y="2905091"/>
              <a:ext cx="144016" cy="5905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Shape 1258"/>
          <p:cNvSpPr/>
          <p:nvPr/>
        </p:nvSpPr>
        <p:spPr>
          <a:xfrm>
            <a:off x="1396582" y="5706012"/>
            <a:ext cx="2792460" cy="1243417"/>
          </a:xfrm>
          <a:prstGeom prst="rect">
            <a:avLst/>
          </a:prstGeom>
          <a:ln w="12700">
            <a:miter lim="400000"/>
          </a:ln>
        </p:spPr>
        <p:txBody>
          <a:bodyPr wrap="square" lIns="0" tIns="0" rIns="0" bIns="0">
            <a:spAutoFit/>
          </a:bodyPr>
          <a:lstStyle/>
          <a:p>
            <a:pPr lvl="0" algn="l">
              <a:lnSpc>
                <a:spcPct val="130000"/>
              </a:lnSpc>
              <a:defRPr sz="1800"/>
            </a:pP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cs typeface="Roboto Bold"/>
                <a:sym typeface="Arial" panose="020B0604020202020204" pitchFamily="34" charset="0"/>
              </a:rPr>
              <a:t>单击添加文字内容</a:t>
            </a:r>
            <a:endParaRPr lang="en-US" altLang="zh-CN" sz="1600" b="1" dirty="0">
              <a:solidFill>
                <a:schemeClr val="tx1">
                  <a:lumMod val="65000"/>
                  <a:lumOff val="35000"/>
                </a:schemeClr>
              </a:solidFill>
              <a:latin typeface="Arial" panose="020B0604020202020204" pitchFamily="34" charset="0"/>
              <a:ea typeface="微软雅黑" panose="020B0503020204020204" pitchFamily="34" charset="-122"/>
              <a:cs typeface="Roboto Bold"/>
              <a:sym typeface="Arial" panose="020B0604020202020204" pitchFamily="34" charset="0"/>
            </a:endParaRPr>
          </a:p>
          <a:p>
            <a:pPr lvl="0" algn="l">
              <a:lnSpc>
                <a:spcPct val="150000"/>
              </a:lnSpc>
              <a:defRPr sz="1800"/>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添加文字描述内容添加文字描述内容添加文字描述内容添加文字描述内容添加文字描述内容添加文字描述内容添加文字描述内容添加文字描述内容添加</a:t>
            </a:r>
          </a:p>
        </p:txBody>
      </p:sp>
      <p:grpSp>
        <p:nvGrpSpPr>
          <p:cNvPr id="44" name="组合 43"/>
          <p:cNvGrpSpPr/>
          <p:nvPr/>
        </p:nvGrpSpPr>
        <p:grpSpPr>
          <a:xfrm>
            <a:off x="1400907" y="4811582"/>
            <a:ext cx="873958" cy="821811"/>
            <a:chOff x="1783635" y="4451703"/>
            <a:chExt cx="1541038" cy="1419312"/>
          </a:xfrm>
        </p:grpSpPr>
        <p:sp>
          <p:nvSpPr>
            <p:cNvPr id="45" name="Shape 1259"/>
            <p:cNvSpPr/>
            <p:nvPr/>
          </p:nvSpPr>
          <p:spPr>
            <a:xfrm>
              <a:off x="1783635" y="4451703"/>
              <a:ext cx="1419311" cy="14193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31750" cap="flat">
              <a:solidFill>
                <a:srgbClr val="E9344D"/>
              </a:solidFill>
              <a:miter lim="400000"/>
            </a:ln>
            <a:effectLst/>
          </p:spPr>
          <p:txBody>
            <a:bodyPr wrap="square" lIns="0" tIns="0" rIns="0" bIns="0" numCol="1" anchor="ctr">
              <a:noAutofit/>
            </a:bodyP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6" name="Shape 1259"/>
            <p:cNvSpPr/>
            <p:nvPr/>
          </p:nvSpPr>
          <p:spPr>
            <a:xfrm>
              <a:off x="1857788" y="4525857"/>
              <a:ext cx="1271005" cy="12710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60C0C"/>
            </a:solidFill>
            <a:ln w="69850" cap="flat">
              <a:noFill/>
              <a:miter lim="400000"/>
            </a:ln>
            <a:effectLst/>
          </p:spPr>
          <p:txBody>
            <a:bodyPr wrap="square" lIns="0" tIns="0" rIns="0" bIns="0" numCol="1" anchor="ctr">
              <a:noAutofit/>
            </a:bodyP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7" name="Shape 1260"/>
            <p:cNvSpPr/>
            <p:nvPr/>
          </p:nvSpPr>
          <p:spPr>
            <a:xfrm>
              <a:off x="2054670" y="4674712"/>
              <a:ext cx="1270003" cy="898205"/>
            </a:xfrm>
            <a:prstGeom prst="rect">
              <a:avLst/>
            </a:prstGeom>
            <a:noFill/>
            <a:ln w="12700" cap="flat">
              <a:noFill/>
              <a:miter lim="400000"/>
            </a:ln>
            <a:effectLst/>
          </p:spPr>
          <p:txBody>
            <a:bodyPr wrap="square" lIns="0" tIns="0" rIns="0" bIns="0" numCol="1" anchor="t">
              <a:spAutoFit/>
            </a:bodyPr>
            <a:lstStyle>
              <a:lvl1pPr>
                <a:lnSpc>
                  <a:spcPct val="110000"/>
                </a:lnSpc>
                <a:defRPr sz="6500" b="1">
                  <a:solidFill>
                    <a:srgbClr val="FFFFFF"/>
                  </a:solidFill>
                  <a:latin typeface="BebasNeueBold"/>
                  <a:ea typeface="BebasNeueBold"/>
                  <a:cs typeface="BebasNeueBold"/>
                  <a:sym typeface="BebasNeueBold"/>
                </a:defRPr>
              </a:lvl1pPr>
            </a:lstStyle>
            <a:p>
              <a:pPr lvl="0">
                <a:defRPr sz="1800" b="0">
                  <a:solidFill>
                    <a:srgbClr val="000000"/>
                  </a:solidFill>
                </a:defRPr>
              </a:pPr>
              <a:r>
                <a:rPr sz="3500" dirty="0">
                  <a:solidFill>
                    <a:schemeClr val="bg1"/>
                  </a:solidFill>
                  <a:latin typeface="DFGothic-EB" panose="02010609010101010101" pitchFamily="1" charset="-128"/>
                  <a:ea typeface="DFGothic-EB" panose="02010609010101010101" pitchFamily="1" charset="-128"/>
                  <a:sym typeface="Arial" panose="020B0604020202020204" pitchFamily="34" charset="0"/>
                </a:rPr>
                <a:t>01</a:t>
              </a:r>
            </a:p>
          </p:txBody>
        </p:sp>
      </p:grpSp>
      <p:sp>
        <p:nvSpPr>
          <p:cNvPr id="53" name="Shape 1258"/>
          <p:cNvSpPr/>
          <p:nvPr/>
        </p:nvSpPr>
        <p:spPr>
          <a:xfrm>
            <a:off x="5963365" y="5706012"/>
            <a:ext cx="2792460" cy="1243417"/>
          </a:xfrm>
          <a:prstGeom prst="rect">
            <a:avLst/>
          </a:prstGeom>
          <a:ln w="12700">
            <a:miter lim="400000"/>
          </a:ln>
        </p:spPr>
        <p:txBody>
          <a:bodyPr wrap="square" lIns="0" tIns="0" rIns="0" bIns="0">
            <a:spAutoFit/>
          </a:bodyPr>
          <a:lstStyle/>
          <a:p>
            <a:pPr lvl="0" algn="l">
              <a:lnSpc>
                <a:spcPct val="130000"/>
              </a:lnSpc>
              <a:defRPr sz="1800"/>
            </a:pP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cs typeface="Roboto Bold"/>
                <a:sym typeface="Arial" panose="020B0604020202020204" pitchFamily="34" charset="0"/>
              </a:rPr>
              <a:t>单击添加文字内容</a:t>
            </a:r>
            <a:endParaRPr lang="en-US" altLang="zh-CN" sz="1600" b="1" dirty="0">
              <a:solidFill>
                <a:schemeClr val="tx1">
                  <a:lumMod val="65000"/>
                  <a:lumOff val="35000"/>
                </a:schemeClr>
              </a:solidFill>
              <a:latin typeface="Arial" panose="020B0604020202020204" pitchFamily="34" charset="0"/>
              <a:ea typeface="微软雅黑" panose="020B0503020204020204" pitchFamily="34" charset="-122"/>
              <a:cs typeface="Roboto Bold"/>
              <a:sym typeface="Arial" panose="020B0604020202020204" pitchFamily="34" charset="0"/>
            </a:endParaRPr>
          </a:p>
          <a:p>
            <a:pPr lvl="0" algn="l">
              <a:lnSpc>
                <a:spcPct val="150000"/>
              </a:lnSpc>
              <a:defRPr sz="1800"/>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添加文字描述内容添加文字描述内容添加文字描述内容添加文字描述内容添加文字描述内容添加文字描述内容添加文字描述内容添加文字描述内容添加</a:t>
            </a:r>
          </a:p>
        </p:txBody>
      </p:sp>
      <p:grpSp>
        <p:nvGrpSpPr>
          <p:cNvPr id="54" name="组合 53"/>
          <p:cNvGrpSpPr/>
          <p:nvPr/>
        </p:nvGrpSpPr>
        <p:grpSpPr>
          <a:xfrm>
            <a:off x="5967690" y="4811582"/>
            <a:ext cx="891136" cy="821811"/>
            <a:chOff x="1783635" y="4451703"/>
            <a:chExt cx="1571327" cy="1419312"/>
          </a:xfrm>
        </p:grpSpPr>
        <p:sp>
          <p:nvSpPr>
            <p:cNvPr id="55" name="Shape 1259"/>
            <p:cNvSpPr/>
            <p:nvPr/>
          </p:nvSpPr>
          <p:spPr>
            <a:xfrm>
              <a:off x="1783635" y="4451703"/>
              <a:ext cx="1419311" cy="14193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31750" cap="flat">
              <a:solidFill>
                <a:srgbClr val="E9344D"/>
              </a:solidFill>
              <a:miter lim="400000"/>
            </a:ln>
            <a:effectLst/>
          </p:spPr>
          <p:txBody>
            <a:bodyPr wrap="square" lIns="0" tIns="0" rIns="0" bIns="0" numCol="1" anchor="ctr">
              <a:noAutofit/>
            </a:bodyP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56" name="Shape 1259"/>
            <p:cNvSpPr/>
            <p:nvPr/>
          </p:nvSpPr>
          <p:spPr>
            <a:xfrm>
              <a:off x="1857788" y="4525857"/>
              <a:ext cx="1271005" cy="12710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60C0C"/>
            </a:solidFill>
            <a:ln w="69850" cap="flat">
              <a:noFill/>
              <a:miter lim="400000"/>
            </a:ln>
            <a:effectLst/>
          </p:spPr>
          <p:txBody>
            <a:bodyPr wrap="square" lIns="0" tIns="0" rIns="0" bIns="0" numCol="1" anchor="ctr">
              <a:noAutofit/>
            </a:bodyP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57" name="Shape 1260"/>
            <p:cNvSpPr/>
            <p:nvPr/>
          </p:nvSpPr>
          <p:spPr>
            <a:xfrm>
              <a:off x="2084959" y="4629346"/>
              <a:ext cx="1270003" cy="898205"/>
            </a:xfrm>
            <a:prstGeom prst="rect">
              <a:avLst/>
            </a:prstGeom>
            <a:noFill/>
            <a:ln w="12700" cap="flat">
              <a:noFill/>
              <a:miter lim="400000"/>
            </a:ln>
            <a:effectLst/>
          </p:spPr>
          <p:txBody>
            <a:bodyPr wrap="square" lIns="0" tIns="0" rIns="0" bIns="0" numCol="1" anchor="t">
              <a:spAutoFit/>
            </a:bodyPr>
            <a:lstStyle>
              <a:lvl1pPr>
                <a:lnSpc>
                  <a:spcPct val="110000"/>
                </a:lnSpc>
                <a:defRPr sz="6500" b="1">
                  <a:solidFill>
                    <a:srgbClr val="FFFFFF"/>
                  </a:solidFill>
                  <a:latin typeface="BebasNeueBold"/>
                  <a:ea typeface="BebasNeueBold"/>
                  <a:cs typeface="BebasNeueBold"/>
                  <a:sym typeface="BebasNeueBold"/>
                </a:defRPr>
              </a:lvl1pPr>
            </a:lstStyle>
            <a:p>
              <a:pPr lvl="0">
                <a:defRPr sz="1800" b="0">
                  <a:solidFill>
                    <a:srgbClr val="000000"/>
                  </a:solidFill>
                </a:defRPr>
              </a:pPr>
              <a:r>
                <a:rPr sz="3500" dirty="0">
                  <a:solidFill>
                    <a:schemeClr val="bg1"/>
                  </a:solidFill>
                  <a:latin typeface="DFGothic-EB" panose="02010609010101010101" pitchFamily="1" charset="-128"/>
                  <a:ea typeface="DFGothic-EB" panose="02010609010101010101" pitchFamily="1" charset="-128"/>
                  <a:sym typeface="Arial" panose="020B0604020202020204" pitchFamily="34" charset="0"/>
                </a:rPr>
                <a:t>0</a:t>
              </a:r>
              <a:r>
                <a:rPr lang="en-US" sz="3500" dirty="0">
                  <a:solidFill>
                    <a:schemeClr val="bg1"/>
                  </a:solidFill>
                  <a:latin typeface="DFGothic-EB" panose="02010609010101010101" pitchFamily="1" charset="-128"/>
                  <a:ea typeface="DFGothic-EB" panose="02010609010101010101" pitchFamily="1" charset="-128"/>
                  <a:sym typeface="Arial" panose="020B0604020202020204" pitchFamily="34" charset="0"/>
                </a:rPr>
                <a:t>2</a:t>
              </a:r>
              <a:endParaRPr sz="3500" dirty="0">
                <a:solidFill>
                  <a:schemeClr val="bg1"/>
                </a:solidFill>
                <a:latin typeface="DFGothic-EB" panose="02010609010101010101" pitchFamily="1" charset="-128"/>
                <a:ea typeface="DFGothic-EB" panose="02010609010101010101" pitchFamily="1" charset="-128"/>
                <a:sym typeface="Arial" panose="020B0604020202020204" pitchFamily="34" charset="0"/>
              </a:endParaRPr>
            </a:p>
          </p:txBody>
        </p:sp>
      </p:grpSp>
      <p:sp>
        <p:nvSpPr>
          <p:cNvPr id="58" name="Shape 1258"/>
          <p:cNvSpPr/>
          <p:nvPr/>
        </p:nvSpPr>
        <p:spPr>
          <a:xfrm>
            <a:off x="10062366" y="5706012"/>
            <a:ext cx="2792460" cy="1243417"/>
          </a:xfrm>
          <a:prstGeom prst="rect">
            <a:avLst/>
          </a:prstGeom>
          <a:ln w="12700">
            <a:miter lim="400000"/>
          </a:ln>
        </p:spPr>
        <p:txBody>
          <a:bodyPr wrap="square" lIns="0" tIns="0" rIns="0" bIns="0">
            <a:spAutoFit/>
          </a:bodyPr>
          <a:lstStyle/>
          <a:p>
            <a:pPr lvl="0" algn="l">
              <a:lnSpc>
                <a:spcPct val="130000"/>
              </a:lnSpc>
              <a:defRPr sz="1800"/>
            </a:pP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cs typeface="Roboto Bold"/>
                <a:sym typeface="Arial" panose="020B0604020202020204" pitchFamily="34" charset="0"/>
              </a:rPr>
              <a:t>单击添加文字内容</a:t>
            </a:r>
            <a:endParaRPr lang="en-US" altLang="zh-CN" sz="1600" b="1" dirty="0">
              <a:solidFill>
                <a:schemeClr val="tx1">
                  <a:lumMod val="65000"/>
                  <a:lumOff val="35000"/>
                </a:schemeClr>
              </a:solidFill>
              <a:latin typeface="Arial" panose="020B0604020202020204" pitchFamily="34" charset="0"/>
              <a:ea typeface="微软雅黑" panose="020B0503020204020204" pitchFamily="34" charset="-122"/>
              <a:cs typeface="Roboto Bold"/>
              <a:sym typeface="Arial" panose="020B0604020202020204" pitchFamily="34" charset="0"/>
            </a:endParaRPr>
          </a:p>
          <a:p>
            <a:pPr lvl="0" algn="l">
              <a:lnSpc>
                <a:spcPct val="150000"/>
              </a:lnSpc>
              <a:defRPr sz="1800"/>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添加文字描述内容添加文字描述内容添加文字描述内容添加文字描述内容添加文字描述内容添加文字描述内容添加文字描述内容添加文字描述内容添加</a:t>
            </a:r>
          </a:p>
        </p:txBody>
      </p:sp>
      <p:grpSp>
        <p:nvGrpSpPr>
          <p:cNvPr id="59" name="组合 58"/>
          <p:cNvGrpSpPr/>
          <p:nvPr/>
        </p:nvGrpSpPr>
        <p:grpSpPr>
          <a:xfrm>
            <a:off x="10066691" y="4811582"/>
            <a:ext cx="872848" cy="821811"/>
            <a:chOff x="1783635" y="4451703"/>
            <a:chExt cx="1539080" cy="1419312"/>
          </a:xfrm>
        </p:grpSpPr>
        <p:sp>
          <p:nvSpPr>
            <p:cNvPr id="60" name="Shape 1259"/>
            <p:cNvSpPr/>
            <p:nvPr/>
          </p:nvSpPr>
          <p:spPr>
            <a:xfrm>
              <a:off x="1783635" y="4451703"/>
              <a:ext cx="1419311" cy="14193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31750" cap="flat">
              <a:solidFill>
                <a:srgbClr val="E9344D"/>
              </a:solidFill>
              <a:miter lim="400000"/>
            </a:ln>
            <a:effectLst/>
          </p:spPr>
          <p:txBody>
            <a:bodyPr wrap="square" lIns="0" tIns="0" rIns="0" bIns="0" numCol="1" anchor="ctr">
              <a:noAutofit/>
            </a:bodyP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61" name="Shape 1259"/>
            <p:cNvSpPr/>
            <p:nvPr/>
          </p:nvSpPr>
          <p:spPr>
            <a:xfrm>
              <a:off x="1857788" y="4525857"/>
              <a:ext cx="1271005" cy="12710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60C0C"/>
            </a:solidFill>
            <a:ln w="69850" cap="flat">
              <a:noFill/>
              <a:miter lim="400000"/>
            </a:ln>
            <a:effectLst/>
          </p:spPr>
          <p:txBody>
            <a:bodyPr wrap="square" lIns="0" tIns="0" rIns="0" bIns="0" numCol="1" anchor="ctr">
              <a:noAutofit/>
            </a:bodyP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62" name="Shape 1260"/>
            <p:cNvSpPr/>
            <p:nvPr/>
          </p:nvSpPr>
          <p:spPr>
            <a:xfrm>
              <a:off x="2052712" y="4608290"/>
              <a:ext cx="1270003" cy="898205"/>
            </a:xfrm>
            <a:prstGeom prst="rect">
              <a:avLst/>
            </a:prstGeom>
            <a:noFill/>
            <a:ln w="12700" cap="flat">
              <a:noFill/>
              <a:miter lim="400000"/>
            </a:ln>
            <a:effectLst/>
          </p:spPr>
          <p:txBody>
            <a:bodyPr wrap="square" lIns="0" tIns="0" rIns="0" bIns="0" numCol="1" anchor="t">
              <a:spAutoFit/>
            </a:bodyPr>
            <a:lstStyle>
              <a:lvl1pPr>
                <a:lnSpc>
                  <a:spcPct val="110000"/>
                </a:lnSpc>
                <a:defRPr sz="6500" b="1">
                  <a:solidFill>
                    <a:srgbClr val="FFFFFF"/>
                  </a:solidFill>
                  <a:latin typeface="BebasNeueBold"/>
                  <a:ea typeface="BebasNeueBold"/>
                  <a:cs typeface="BebasNeueBold"/>
                  <a:sym typeface="BebasNeueBold"/>
                </a:defRPr>
              </a:lvl1pPr>
            </a:lstStyle>
            <a:p>
              <a:pPr>
                <a:defRPr sz="1800" b="0">
                  <a:solidFill>
                    <a:srgbClr val="000000"/>
                  </a:solidFill>
                </a:defRPr>
              </a:pPr>
              <a:r>
                <a:rPr sz="3500" b="0" dirty="0">
                  <a:solidFill>
                    <a:schemeClr val="bg1"/>
                  </a:solidFill>
                  <a:latin typeface="DFGothic-EB" panose="02010609010101010101" pitchFamily="1" charset="-128"/>
                  <a:ea typeface="DFGothic-EB" panose="02010609010101010101" pitchFamily="1" charset="-128"/>
                  <a:sym typeface="Arial" panose="020B0604020202020204" pitchFamily="34" charset="0"/>
                </a:rPr>
                <a:t>0</a:t>
              </a:r>
              <a:r>
                <a:rPr lang="en-US" sz="3500" b="0" dirty="0">
                  <a:solidFill>
                    <a:schemeClr val="bg1"/>
                  </a:solidFill>
                  <a:latin typeface="DFGothic-EB" panose="02010609010101010101" pitchFamily="1" charset="-128"/>
                  <a:ea typeface="DFGothic-EB" panose="02010609010101010101" pitchFamily="1" charset="-128"/>
                  <a:sym typeface="Arial" panose="020B0604020202020204" pitchFamily="34" charset="0"/>
                </a:rPr>
                <a:t>3</a:t>
              </a:r>
              <a:endParaRPr sz="3500" b="0" dirty="0">
                <a:solidFill>
                  <a:schemeClr val="bg1"/>
                </a:solidFill>
                <a:latin typeface="DFGothic-EB" panose="02010609010101010101" pitchFamily="1" charset="-128"/>
                <a:ea typeface="DFGothic-EB" panose="02010609010101010101" pitchFamily="1" charset="-128"/>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additive="base">
                                        <p:cTn id="12" dur="500" fill="hold"/>
                                        <p:tgtEl>
                                          <p:spTgt spid="66"/>
                                        </p:tgtEl>
                                        <p:attrNameLst>
                                          <p:attrName>ppt_x</p:attrName>
                                        </p:attrNameLst>
                                      </p:cBhvr>
                                      <p:tavLst>
                                        <p:tav tm="0">
                                          <p:val>
                                            <p:strVal val="0-#ppt_w/2"/>
                                          </p:val>
                                        </p:tav>
                                        <p:tav tm="100000">
                                          <p:val>
                                            <p:strVal val="#ppt_x"/>
                                          </p:val>
                                        </p:tav>
                                      </p:tavLst>
                                    </p:anim>
                                    <p:anim calcmode="lin" valueType="num">
                                      <p:cBhvr additive="base">
                                        <p:cTn id="13" dur="500" fill="hold"/>
                                        <p:tgtEl>
                                          <p:spTgt spid="6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9" presetClass="entr" presetSubtype="0"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1500"/>
                            </p:stCondLst>
                            <p:childTnLst>
                              <p:par>
                                <p:cTn id="22" presetID="2" presetClass="entr" presetSubtype="2"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1+#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12" presetClass="entr" presetSubtype="8" fill="hold" nodeType="after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additive="base">
                                        <p:cTn id="29" dur="500"/>
                                        <p:tgtEl>
                                          <p:spTgt spid="44"/>
                                        </p:tgtEl>
                                        <p:attrNameLst>
                                          <p:attrName>ppt_x</p:attrName>
                                        </p:attrNameLst>
                                      </p:cBhvr>
                                      <p:tavLst>
                                        <p:tav tm="0">
                                          <p:val>
                                            <p:strVal val="#ppt_x-#ppt_w*1.125000"/>
                                          </p:val>
                                        </p:tav>
                                        <p:tav tm="100000">
                                          <p:val>
                                            <p:strVal val="#ppt_x"/>
                                          </p:val>
                                        </p:tav>
                                      </p:tavLst>
                                    </p:anim>
                                    <p:animEffect transition="in" filter="wipe(right)">
                                      <p:cBhvr>
                                        <p:cTn id="30" dur="500"/>
                                        <p:tgtEl>
                                          <p:spTgt spid="44"/>
                                        </p:tgtEl>
                                      </p:cBhvr>
                                    </p:animEffect>
                                  </p:childTnLst>
                                </p:cTn>
                              </p:par>
                            </p:childTnLst>
                          </p:cTn>
                        </p:par>
                        <p:par>
                          <p:cTn id="31" fill="hold">
                            <p:stCondLst>
                              <p:cond delay="2500"/>
                            </p:stCondLst>
                            <p:childTnLst>
                              <p:par>
                                <p:cTn id="32" presetID="14" presetClass="entr" presetSubtype="1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randombar(horizontal)">
                                      <p:cBhvr>
                                        <p:cTn id="34" dur="500"/>
                                        <p:tgtEl>
                                          <p:spTgt spid="42"/>
                                        </p:tgtEl>
                                      </p:cBhvr>
                                    </p:animEffect>
                                  </p:childTnLst>
                                </p:cTn>
                              </p:par>
                            </p:childTnLst>
                          </p:cTn>
                        </p:par>
                        <p:par>
                          <p:cTn id="35" fill="hold">
                            <p:stCondLst>
                              <p:cond delay="3000"/>
                            </p:stCondLst>
                            <p:childTnLst>
                              <p:par>
                                <p:cTn id="36" presetID="12" presetClass="entr" presetSubtype="8" fill="hold" nodeType="afterEffect">
                                  <p:stCondLst>
                                    <p:cond delay="0"/>
                                  </p:stCondLst>
                                  <p:childTnLst>
                                    <p:set>
                                      <p:cBhvr>
                                        <p:cTn id="37" dur="1" fill="hold">
                                          <p:stCondLst>
                                            <p:cond delay="0"/>
                                          </p:stCondLst>
                                        </p:cTn>
                                        <p:tgtEl>
                                          <p:spTgt spid="54"/>
                                        </p:tgtEl>
                                        <p:attrNameLst>
                                          <p:attrName>style.visibility</p:attrName>
                                        </p:attrNameLst>
                                      </p:cBhvr>
                                      <p:to>
                                        <p:strVal val="visible"/>
                                      </p:to>
                                    </p:set>
                                    <p:anim calcmode="lin" valueType="num">
                                      <p:cBhvr additive="base">
                                        <p:cTn id="38" dur="500"/>
                                        <p:tgtEl>
                                          <p:spTgt spid="54"/>
                                        </p:tgtEl>
                                        <p:attrNameLst>
                                          <p:attrName>ppt_x</p:attrName>
                                        </p:attrNameLst>
                                      </p:cBhvr>
                                      <p:tavLst>
                                        <p:tav tm="0">
                                          <p:val>
                                            <p:strVal val="#ppt_x-#ppt_w*1.125000"/>
                                          </p:val>
                                        </p:tav>
                                        <p:tav tm="100000">
                                          <p:val>
                                            <p:strVal val="#ppt_x"/>
                                          </p:val>
                                        </p:tav>
                                      </p:tavLst>
                                    </p:anim>
                                    <p:animEffect transition="in" filter="wipe(right)">
                                      <p:cBhvr>
                                        <p:cTn id="39" dur="500"/>
                                        <p:tgtEl>
                                          <p:spTgt spid="54"/>
                                        </p:tgtEl>
                                      </p:cBhvr>
                                    </p:animEffect>
                                  </p:childTnLst>
                                </p:cTn>
                              </p:par>
                            </p:childTnLst>
                          </p:cTn>
                        </p:par>
                        <p:par>
                          <p:cTn id="40" fill="hold">
                            <p:stCondLst>
                              <p:cond delay="3500"/>
                            </p:stCondLst>
                            <p:childTnLst>
                              <p:par>
                                <p:cTn id="41" presetID="14" presetClass="entr" presetSubtype="1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randombar(horizontal)">
                                      <p:cBhvr>
                                        <p:cTn id="43" dur="500"/>
                                        <p:tgtEl>
                                          <p:spTgt spid="53"/>
                                        </p:tgtEl>
                                      </p:cBhvr>
                                    </p:animEffect>
                                  </p:childTnLst>
                                </p:cTn>
                              </p:par>
                            </p:childTnLst>
                          </p:cTn>
                        </p:par>
                        <p:par>
                          <p:cTn id="44" fill="hold">
                            <p:stCondLst>
                              <p:cond delay="4000"/>
                            </p:stCondLst>
                            <p:childTnLst>
                              <p:par>
                                <p:cTn id="45" presetID="12" presetClass="entr" presetSubtype="8"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 calcmode="lin" valueType="num">
                                      <p:cBhvr additive="base">
                                        <p:cTn id="47" dur="500"/>
                                        <p:tgtEl>
                                          <p:spTgt spid="59"/>
                                        </p:tgtEl>
                                        <p:attrNameLst>
                                          <p:attrName>ppt_x</p:attrName>
                                        </p:attrNameLst>
                                      </p:cBhvr>
                                      <p:tavLst>
                                        <p:tav tm="0">
                                          <p:val>
                                            <p:strVal val="#ppt_x-#ppt_w*1.125000"/>
                                          </p:val>
                                        </p:tav>
                                        <p:tav tm="100000">
                                          <p:val>
                                            <p:strVal val="#ppt_x"/>
                                          </p:val>
                                        </p:tav>
                                      </p:tavLst>
                                    </p:anim>
                                    <p:animEffect transition="in" filter="wipe(right)">
                                      <p:cBhvr>
                                        <p:cTn id="48" dur="500"/>
                                        <p:tgtEl>
                                          <p:spTgt spid="59"/>
                                        </p:tgtEl>
                                      </p:cBhvr>
                                    </p:animEffect>
                                  </p:childTnLst>
                                </p:cTn>
                              </p:par>
                            </p:childTnLst>
                          </p:cTn>
                        </p:par>
                        <p:par>
                          <p:cTn id="49" fill="hold">
                            <p:stCondLst>
                              <p:cond delay="4500"/>
                            </p:stCondLst>
                            <p:childTnLst>
                              <p:par>
                                <p:cTn id="50" presetID="14" presetClass="entr" presetSubtype="10"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randombar(horizontal)">
                                      <p:cBhvr>
                                        <p:cTn id="5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2" grpId="0" animBg="1"/>
      <p:bldP spid="42" grpId="0" animBg="1"/>
      <p:bldP spid="53"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平行四边形 81"/>
          <p:cNvSpPr/>
          <p:nvPr/>
        </p:nvSpPr>
        <p:spPr>
          <a:xfrm>
            <a:off x="755768" y="1042225"/>
            <a:ext cx="1822355" cy="275090"/>
          </a:xfrm>
          <a:prstGeom prst="parallelogram">
            <a:avLst>
              <a:gd name="adj" fmla="val 35443"/>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r>
              <a:rPr lang="en-US" altLang="zh-CN" sz="1700" dirty="0">
                <a:solidFill>
                  <a:schemeClr val="bg1"/>
                </a:solidFill>
                <a:latin typeface="DIN Mittelschrift Std" pitchFamily="50" charset="0"/>
                <a:cs typeface="Raavi" panose="020B0502040204020203" pitchFamily="34" charset="0"/>
              </a:rPr>
              <a:t>COMPANY</a:t>
            </a:r>
          </a:p>
        </p:txBody>
      </p:sp>
      <p:grpSp>
        <p:nvGrpSpPr>
          <p:cNvPr id="115" name="组合 114"/>
          <p:cNvGrpSpPr/>
          <p:nvPr/>
        </p:nvGrpSpPr>
        <p:grpSpPr>
          <a:xfrm>
            <a:off x="-346843" y="334599"/>
            <a:ext cx="3430341" cy="578494"/>
            <a:chOff x="-611583" y="577868"/>
            <a:chExt cx="6048672" cy="999091"/>
          </a:xfrm>
        </p:grpSpPr>
        <p:sp>
          <p:nvSpPr>
            <p:cNvPr id="83" name="对角圆角矩形 82"/>
            <p:cNvSpPr/>
            <p:nvPr/>
          </p:nvSpPr>
          <p:spPr>
            <a:xfrm>
              <a:off x="-611583" y="577868"/>
              <a:ext cx="6048672" cy="999091"/>
            </a:xfrm>
            <a:prstGeom prst="round2DiagRect">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TextBox 83"/>
            <p:cNvSpPr txBox="1"/>
            <p:nvPr/>
          </p:nvSpPr>
          <p:spPr>
            <a:xfrm>
              <a:off x="1164295" y="773281"/>
              <a:ext cx="3948253" cy="770743"/>
            </a:xfrm>
            <a:prstGeom prst="rect">
              <a:avLst/>
            </a:prstGeom>
            <a:noFill/>
          </p:spPr>
          <p:txBody>
            <a:bodyPr wrap="square" rtlCol="0">
              <a:spAutoFit/>
            </a:bodyPr>
            <a:lstStyle/>
            <a:p>
              <a:pPr lvl="0" algn="ctr"/>
              <a:r>
                <a:rPr lang="zh-CN" altLang="en-US" sz="2300" dirty="0">
                  <a:solidFill>
                    <a:prstClr val="white"/>
                  </a:solidFill>
                  <a:latin typeface="思源黑体 CN Medium" pitchFamily="34" charset="-122"/>
                  <a:ea typeface="思源黑体 CN Medium" pitchFamily="34" charset="-122"/>
                </a:rPr>
                <a:t>战略目标</a:t>
              </a:r>
            </a:p>
          </p:txBody>
        </p:sp>
      </p:grpSp>
      <p:grpSp>
        <p:nvGrpSpPr>
          <p:cNvPr id="88" name="组合 87"/>
          <p:cNvGrpSpPr/>
          <p:nvPr/>
        </p:nvGrpSpPr>
        <p:grpSpPr>
          <a:xfrm>
            <a:off x="4349844" y="2960154"/>
            <a:ext cx="1227355" cy="2459953"/>
            <a:chOff x="12217719" y="5112507"/>
            <a:chExt cx="2370443" cy="4653386"/>
          </a:xfrm>
        </p:grpSpPr>
        <p:cxnSp>
          <p:nvCxnSpPr>
            <p:cNvPr id="89" name="直接箭头连接符 88"/>
            <p:cNvCxnSpPr/>
            <p:nvPr/>
          </p:nvCxnSpPr>
          <p:spPr>
            <a:xfrm>
              <a:off x="12217719" y="7671581"/>
              <a:ext cx="2370443" cy="0"/>
            </a:xfrm>
            <a:prstGeom prst="straightConnector1">
              <a:avLst/>
            </a:prstGeom>
            <a:ln w="41275">
              <a:solidFill>
                <a:srgbClr val="D60C0C"/>
              </a:solidFill>
              <a:headEnd w="lg" len="lg"/>
              <a:tailEnd type="arrow"/>
            </a:ln>
          </p:spPr>
          <p:style>
            <a:lnRef idx="1">
              <a:schemeClr val="accent1"/>
            </a:lnRef>
            <a:fillRef idx="0">
              <a:schemeClr val="accent1"/>
            </a:fillRef>
            <a:effectRef idx="0">
              <a:schemeClr val="accent1"/>
            </a:effectRef>
            <a:fontRef idx="minor">
              <a:schemeClr val="tx1"/>
            </a:fontRef>
          </p:style>
        </p:cxnSp>
        <p:cxnSp>
          <p:nvCxnSpPr>
            <p:cNvPr id="90" name="直接箭头连接符 89"/>
            <p:cNvCxnSpPr/>
            <p:nvPr/>
          </p:nvCxnSpPr>
          <p:spPr>
            <a:xfrm flipV="1">
              <a:off x="12217719" y="5112507"/>
              <a:ext cx="1722371" cy="2579920"/>
            </a:xfrm>
            <a:prstGeom prst="straightConnector1">
              <a:avLst/>
            </a:prstGeom>
            <a:ln w="41275">
              <a:solidFill>
                <a:srgbClr val="D60C0C"/>
              </a:solidFill>
              <a:headEnd w="lg" len="lg"/>
              <a:tailEnd type="arrow"/>
            </a:ln>
          </p:spPr>
          <p:style>
            <a:lnRef idx="1">
              <a:schemeClr val="accent1"/>
            </a:lnRef>
            <a:fillRef idx="0">
              <a:schemeClr val="accent1"/>
            </a:fillRef>
            <a:effectRef idx="0">
              <a:schemeClr val="accent1"/>
            </a:effectRef>
            <a:fontRef idx="minor">
              <a:schemeClr val="tx1"/>
            </a:fontRef>
          </p:style>
        </p:cxnSp>
        <p:cxnSp>
          <p:nvCxnSpPr>
            <p:cNvPr id="91" name="直接箭头连接符 90"/>
            <p:cNvCxnSpPr/>
            <p:nvPr/>
          </p:nvCxnSpPr>
          <p:spPr>
            <a:xfrm>
              <a:off x="12217719" y="7692427"/>
              <a:ext cx="1722371" cy="2073466"/>
            </a:xfrm>
            <a:prstGeom prst="straightConnector1">
              <a:avLst/>
            </a:prstGeom>
            <a:ln w="41275">
              <a:solidFill>
                <a:srgbClr val="D60C0C"/>
              </a:solidFill>
              <a:headEnd w="lg" len="lg"/>
              <a:tailEnd type="arrow"/>
            </a:ln>
          </p:spPr>
          <p:style>
            <a:lnRef idx="1">
              <a:schemeClr val="accent1"/>
            </a:lnRef>
            <a:fillRef idx="0">
              <a:schemeClr val="accent1"/>
            </a:fillRef>
            <a:effectRef idx="0">
              <a:schemeClr val="accent1"/>
            </a:effectRef>
            <a:fontRef idx="minor">
              <a:schemeClr val="tx1"/>
            </a:fontRef>
          </p:style>
        </p:cxnSp>
      </p:grpSp>
      <p:grpSp>
        <p:nvGrpSpPr>
          <p:cNvPr id="116" name="组合 115"/>
          <p:cNvGrpSpPr/>
          <p:nvPr/>
        </p:nvGrpSpPr>
        <p:grpSpPr>
          <a:xfrm>
            <a:off x="1969997" y="2960154"/>
            <a:ext cx="2572755" cy="2626729"/>
            <a:chOff x="3473664" y="5112345"/>
            <a:chExt cx="4536504" cy="4536504"/>
          </a:xfrm>
        </p:grpSpPr>
        <p:sp>
          <p:nvSpPr>
            <p:cNvPr id="3" name="椭圆 2"/>
            <p:cNvSpPr/>
            <p:nvPr/>
          </p:nvSpPr>
          <p:spPr>
            <a:xfrm>
              <a:off x="3473664" y="5112345"/>
              <a:ext cx="4536504" cy="4536504"/>
            </a:xfrm>
            <a:prstGeom prst="ellipse">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TextBox 95"/>
            <p:cNvSpPr txBox="1"/>
            <p:nvPr/>
          </p:nvSpPr>
          <p:spPr>
            <a:xfrm>
              <a:off x="3757070" y="6381468"/>
              <a:ext cx="3948252" cy="2073034"/>
            </a:xfrm>
            <a:prstGeom prst="rect">
              <a:avLst/>
            </a:prstGeom>
            <a:noFill/>
          </p:spPr>
          <p:txBody>
            <a:bodyPr wrap="square" rtlCol="0">
              <a:spAutoFit/>
            </a:bodyPr>
            <a:lstStyle/>
            <a:p>
              <a:pPr lvl="0" algn="ctr"/>
              <a:r>
                <a:rPr lang="zh-CN" altLang="en-US" sz="3600" dirty="0">
                  <a:solidFill>
                    <a:schemeClr val="bg1"/>
                  </a:solidFill>
                  <a:latin typeface="思源黑体 CN Medium" pitchFamily="34" charset="-122"/>
                  <a:ea typeface="思源黑体 CN Medium" pitchFamily="34" charset="-122"/>
                </a:rPr>
                <a:t>三年发展</a:t>
              </a:r>
              <a:endParaRPr lang="en-US" altLang="zh-CN" sz="3600" dirty="0">
                <a:solidFill>
                  <a:schemeClr val="bg1"/>
                </a:solidFill>
                <a:latin typeface="思源黑体 CN Medium" pitchFamily="34" charset="-122"/>
                <a:ea typeface="思源黑体 CN Medium" pitchFamily="34" charset="-122"/>
              </a:endParaRPr>
            </a:p>
            <a:p>
              <a:pPr lvl="0" algn="ctr"/>
              <a:r>
                <a:rPr lang="zh-CN" altLang="en-US" sz="3600" dirty="0">
                  <a:solidFill>
                    <a:schemeClr val="bg1"/>
                  </a:solidFill>
                  <a:latin typeface="思源黑体 CN Medium" pitchFamily="34" charset="-122"/>
                  <a:ea typeface="思源黑体 CN Medium" pitchFamily="34" charset="-122"/>
                </a:rPr>
                <a:t>规划</a:t>
              </a:r>
            </a:p>
          </p:txBody>
        </p:sp>
      </p:grpSp>
      <p:grpSp>
        <p:nvGrpSpPr>
          <p:cNvPr id="118" name="组合 117"/>
          <p:cNvGrpSpPr/>
          <p:nvPr/>
        </p:nvGrpSpPr>
        <p:grpSpPr>
          <a:xfrm>
            <a:off x="5615416" y="3627260"/>
            <a:ext cx="1198200" cy="1223338"/>
            <a:chOff x="9901585" y="6264473"/>
            <a:chExt cx="2112769" cy="2112769"/>
          </a:xfrm>
        </p:grpSpPr>
        <p:sp>
          <p:nvSpPr>
            <p:cNvPr id="86" name="椭圆 85"/>
            <p:cNvSpPr/>
            <p:nvPr/>
          </p:nvSpPr>
          <p:spPr>
            <a:xfrm>
              <a:off x="9901585" y="6264473"/>
              <a:ext cx="2112769" cy="2112769"/>
            </a:xfrm>
            <a:prstGeom prst="ellipse">
              <a:avLst/>
            </a:prstGeom>
            <a:solidFill>
              <a:srgbClr val="D6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TextBox 93"/>
            <p:cNvSpPr txBox="1"/>
            <p:nvPr/>
          </p:nvSpPr>
          <p:spPr>
            <a:xfrm>
              <a:off x="10111592" y="6444648"/>
              <a:ext cx="1792694" cy="1195979"/>
            </a:xfrm>
            <a:prstGeom prst="rect">
              <a:avLst/>
            </a:prstGeom>
            <a:noFill/>
          </p:spPr>
          <p:txBody>
            <a:bodyPr wrap="square" rtlCol="0">
              <a:spAutoFit/>
            </a:bodyPr>
            <a:lstStyle/>
            <a:p>
              <a:r>
                <a:rPr lang="en-US" altLang="zh-CN" sz="3900" dirty="0">
                  <a:solidFill>
                    <a:schemeClr val="bg1"/>
                  </a:solidFill>
                  <a:latin typeface="DFGothic-EB" panose="02010609010101010101" pitchFamily="1" charset="-128"/>
                  <a:ea typeface="DFGothic-EB" panose="02010609010101010101" pitchFamily="1" charset="-128"/>
                </a:rPr>
                <a:t>100</a:t>
              </a:r>
              <a:endParaRPr lang="zh-CN" altLang="en-US" sz="3900" dirty="0">
                <a:solidFill>
                  <a:schemeClr val="bg1"/>
                </a:solidFill>
              </a:endParaRPr>
            </a:p>
          </p:txBody>
        </p:sp>
        <p:sp>
          <p:nvSpPr>
            <p:cNvPr id="97" name="TextBox 96"/>
            <p:cNvSpPr txBox="1"/>
            <p:nvPr/>
          </p:nvSpPr>
          <p:spPr>
            <a:xfrm>
              <a:off x="10191108" y="7434473"/>
              <a:ext cx="1792694" cy="691011"/>
            </a:xfrm>
            <a:prstGeom prst="rect">
              <a:avLst/>
            </a:prstGeom>
            <a:noFill/>
          </p:spPr>
          <p:txBody>
            <a:bodyPr wrap="square" rtlCol="0">
              <a:spAutoFit/>
            </a:bodyPr>
            <a:lstStyle/>
            <a:p>
              <a:r>
                <a:rPr lang="zh-CN" altLang="en-US" sz="2000" dirty="0">
                  <a:solidFill>
                    <a:schemeClr val="bg1"/>
                  </a:solidFill>
                  <a:latin typeface="思源黑体 CN Medium" pitchFamily="34" charset="-122"/>
                  <a:ea typeface="思源黑体 CN Medium" pitchFamily="34" charset="-122"/>
                </a:rPr>
                <a:t>家分店</a:t>
              </a:r>
            </a:p>
          </p:txBody>
        </p:sp>
      </p:grpSp>
      <p:grpSp>
        <p:nvGrpSpPr>
          <p:cNvPr id="117" name="组合 116"/>
          <p:cNvGrpSpPr/>
          <p:nvPr/>
        </p:nvGrpSpPr>
        <p:grpSpPr>
          <a:xfrm>
            <a:off x="5127234" y="1861899"/>
            <a:ext cx="1351680" cy="1223338"/>
            <a:chOff x="9040780" y="3215600"/>
            <a:chExt cx="2383399" cy="2112769"/>
          </a:xfrm>
        </p:grpSpPr>
        <p:sp>
          <p:nvSpPr>
            <p:cNvPr id="85" name="椭圆 84"/>
            <p:cNvSpPr/>
            <p:nvPr/>
          </p:nvSpPr>
          <p:spPr>
            <a:xfrm>
              <a:off x="9040780" y="3215600"/>
              <a:ext cx="2112769" cy="2112769"/>
            </a:xfrm>
            <a:prstGeom prst="ellipse">
              <a:avLst/>
            </a:prstGeom>
            <a:solidFill>
              <a:srgbClr val="D6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TextBox 91"/>
            <p:cNvSpPr txBox="1"/>
            <p:nvPr/>
          </p:nvSpPr>
          <p:spPr>
            <a:xfrm>
              <a:off x="9325521" y="3411318"/>
              <a:ext cx="2098658" cy="1195979"/>
            </a:xfrm>
            <a:prstGeom prst="rect">
              <a:avLst/>
            </a:prstGeom>
            <a:noFill/>
          </p:spPr>
          <p:txBody>
            <a:bodyPr wrap="square" rtlCol="0">
              <a:spAutoFit/>
            </a:bodyPr>
            <a:lstStyle/>
            <a:p>
              <a:r>
                <a:rPr lang="en-US" altLang="zh-CN" sz="3900" dirty="0">
                  <a:solidFill>
                    <a:schemeClr val="bg1"/>
                  </a:solidFill>
                  <a:latin typeface="DFGothic-EB" panose="02010609010101010101" pitchFamily="1" charset="-128"/>
                  <a:ea typeface="DFGothic-EB" panose="02010609010101010101" pitchFamily="1" charset="-128"/>
                </a:rPr>
                <a:t>2</a:t>
              </a:r>
              <a:r>
                <a:rPr lang="zh-CN" altLang="en-US" sz="3900" dirty="0">
                  <a:solidFill>
                    <a:schemeClr val="bg1"/>
                  </a:solidFill>
                  <a:latin typeface="思源黑体 CN Medium" pitchFamily="34" charset="-122"/>
                  <a:ea typeface="思源黑体 CN Medium" pitchFamily="34" charset="-122"/>
                </a:rPr>
                <a:t>亿</a:t>
              </a:r>
            </a:p>
          </p:txBody>
        </p:sp>
        <p:sp>
          <p:nvSpPr>
            <p:cNvPr id="99" name="TextBox 98"/>
            <p:cNvSpPr txBox="1"/>
            <p:nvPr/>
          </p:nvSpPr>
          <p:spPr>
            <a:xfrm>
              <a:off x="9333029" y="4421171"/>
              <a:ext cx="1792693" cy="691011"/>
            </a:xfrm>
            <a:prstGeom prst="rect">
              <a:avLst/>
            </a:prstGeom>
            <a:noFill/>
          </p:spPr>
          <p:txBody>
            <a:bodyPr wrap="square" rtlCol="0">
              <a:spAutoFit/>
            </a:bodyPr>
            <a:lstStyle/>
            <a:p>
              <a:r>
                <a:rPr lang="zh-CN" altLang="en-US" sz="2000" dirty="0">
                  <a:solidFill>
                    <a:schemeClr val="bg1"/>
                  </a:solidFill>
                  <a:latin typeface="思源黑体 CN Medium" pitchFamily="34" charset="-122"/>
                  <a:ea typeface="思源黑体 CN Medium" pitchFamily="34" charset="-122"/>
                </a:rPr>
                <a:t>营业额</a:t>
              </a:r>
            </a:p>
          </p:txBody>
        </p:sp>
      </p:grpSp>
      <p:grpSp>
        <p:nvGrpSpPr>
          <p:cNvPr id="119" name="组合 118"/>
          <p:cNvGrpSpPr/>
          <p:nvPr/>
        </p:nvGrpSpPr>
        <p:grpSpPr>
          <a:xfrm>
            <a:off x="5233964" y="5336719"/>
            <a:ext cx="1198200" cy="1223338"/>
            <a:chOff x="9228976" y="9216801"/>
            <a:chExt cx="2112769" cy="2112769"/>
          </a:xfrm>
        </p:grpSpPr>
        <p:sp>
          <p:nvSpPr>
            <p:cNvPr id="87" name="椭圆 86"/>
            <p:cNvSpPr/>
            <p:nvPr/>
          </p:nvSpPr>
          <p:spPr>
            <a:xfrm>
              <a:off x="9228976" y="9216801"/>
              <a:ext cx="2112769" cy="2112769"/>
            </a:xfrm>
            <a:prstGeom prst="ellipse">
              <a:avLst/>
            </a:prstGeom>
            <a:solidFill>
              <a:srgbClr val="D6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TextBox 92"/>
            <p:cNvSpPr txBox="1"/>
            <p:nvPr/>
          </p:nvSpPr>
          <p:spPr>
            <a:xfrm>
              <a:off x="9585726" y="9611034"/>
              <a:ext cx="1702966" cy="930206"/>
            </a:xfrm>
            <a:prstGeom prst="rect">
              <a:avLst/>
            </a:prstGeom>
            <a:noFill/>
          </p:spPr>
          <p:txBody>
            <a:bodyPr wrap="square" rtlCol="0">
              <a:spAutoFit/>
            </a:bodyPr>
            <a:lstStyle/>
            <a:p>
              <a:r>
                <a:rPr lang="en-US" altLang="zh-CN" sz="2900" dirty="0">
                  <a:solidFill>
                    <a:schemeClr val="bg1"/>
                  </a:solidFill>
                  <a:latin typeface="DFGothic-EB" panose="02010609010101010101" pitchFamily="1" charset="-128"/>
                  <a:ea typeface="DFGothic-EB" panose="02010609010101010101" pitchFamily="1" charset="-128"/>
                </a:rPr>
                <a:t>10</a:t>
              </a:r>
              <a:r>
                <a:rPr lang="zh-CN" altLang="en-US" sz="2900" dirty="0">
                  <a:solidFill>
                    <a:schemeClr val="bg1"/>
                  </a:solidFill>
                  <a:latin typeface="DFGothic-EB" panose="02010609010101010101" pitchFamily="1" charset="-128"/>
                  <a:ea typeface="DFGothic-EB" panose="02010609010101010101" pitchFamily="1" charset="-128"/>
                </a:rPr>
                <a:t>个</a:t>
              </a:r>
              <a:endParaRPr lang="zh-CN" altLang="en-US" sz="2900" dirty="0">
                <a:solidFill>
                  <a:schemeClr val="bg1"/>
                </a:solidFill>
              </a:endParaRPr>
            </a:p>
          </p:txBody>
        </p:sp>
        <p:sp>
          <p:nvSpPr>
            <p:cNvPr id="100" name="TextBox 99"/>
            <p:cNvSpPr txBox="1"/>
            <p:nvPr/>
          </p:nvSpPr>
          <p:spPr>
            <a:xfrm>
              <a:off x="9731200" y="10367624"/>
              <a:ext cx="1282757" cy="691011"/>
            </a:xfrm>
            <a:prstGeom prst="rect">
              <a:avLst/>
            </a:prstGeom>
            <a:noFill/>
          </p:spPr>
          <p:txBody>
            <a:bodyPr wrap="square" rtlCol="0">
              <a:spAutoFit/>
            </a:bodyPr>
            <a:lstStyle/>
            <a:p>
              <a:r>
                <a:rPr lang="zh-CN" altLang="en-US" sz="2000" dirty="0">
                  <a:solidFill>
                    <a:schemeClr val="bg1"/>
                  </a:solidFill>
                  <a:latin typeface="思源黑体 CN Medium" pitchFamily="34" charset="-122"/>
                  <a:ea typeface="思源黑体 CN Medium" pitchFamily="34" charset="-122"/>
                </a:rPr>
                <a:t>工厂</a:t>
              </a:r>
            </a:p>
          </p:txBody>
        </p:sp>
      </p:grpSp>
      <p:grpSp>
        <p:nvGrpSpPr>
          <p:cNvPr id="120" name="组合 119"/>
          <p:cNvGrpSpPr/>
          <p:nvPr/>
        </p:nvGrpSpPr>
        <p:grpSpPr>
          <a:xfrm>
            <a:off x="7073331" y="1701622"/>
            <a:ext cx="4463506" cy="1127033"/>
            <a:chOff x="12472306" y="2938792"/>
            <a:chExt cx="7870439" cy="1946446"/>
          </a:xfrm>
        </p:grpSpPr>
        <p:sp>
          <p:nvSpPr>
            <p:cNvPr id="101" name="Rounded Rectangle 43"/>
            <p:cNvSpPr/>
            <p:nvPr/>
          </p:nvSpPr>
          <p:spPr>
            <a:xfrm>
              <a:off x="12472306" y="2939834"/>
              <a:ext cx="2230265" cy="557566"/>
            </a:xfrm>
            <a:prstGeom prst="roundRect">
              <a:avLst>
                <a:gd name="adj" fmla="val 46832"/>
              </a:avLst>
            </a:prstGeom>
            <a:gradFill>
              <a:gsLst>
                <a:gs pos="5000">
                  <a:srgbClr val="E00E0E"/>
                </a:gs>
                <a:gs pos="100000">
                  <a:srgbClr val="B7080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2" name="TextBox 101"/>
            <p:cNvSpPr txBox="1"/>
            <p:nvPr/>
          </p:nvSpPr>
          <p:spPr>
            <a:xfrm>
              <a:off x="12609467" y="2938792"/>
              <a:ext cx="2245713" cy="558123"/>
            </a:xfrm>
            <a:prstGeom prst="rect">
              <a:avLst/>
            </a:prstGeom>
            <a:noFill/>
          </p:spPr>
          <p:txBody>
            <a:bodyPr wrap="square" rtlCol="0">
              <a:spAutoFit/>
            </a:bodyPr>
            <a:lstStyle/>
            <a:p>
              <a:r>
                <a:rPr lang="zh-CN" altLang="en-US" sz="1500" dirty="0">
                  <a:solidFill>
                    <a:schemeClr val="bg1"/>
                  </a:solidFill>
                  <a:latin typeface="思源黑体 CN Medium" pitchFamily="34" charset="-122"/>
                  <a:ea typeface="思源黑体 CN Medium" pitchFamily="34" charset="-122"/>
                </a:rPr>
                <a:t>添加内容</a:t>
              </a:r>
              <a:endParaRPr lang="id-ID" sz="1500" dirty="0">
                <a:solidFill>
                  <a:schemeClr val="bg1"/>
                </a:solidFill>
                <a:latin typeface="思源黑体 CN Medium" pitchFamily="34" charset="-122"/>
                <a:ea typeface="思源黑体 CN Medium" pitchFamily="34" charset="-122"/>
              </a:endParaRPr>
            </a:p>
          </p:txBody>
        </p:sp>
        <p:sp>
          <p:nvSpPr>
            <p:cNvPr id="104" name="TextBox 103"/>
            <p:cNvSpPr txBox="1"/>
            <p:nvPr/>
          </p:nvSpPr>
          <p:spPr>
            <a:xfrm>
              <a:off x="12472306" y="3689259"/>
              <a:ext cx="7870439" cy="1195979"/>
            </a:xfrm>
            <a:prstGeom prst="rect">
              <a:avLst/>
            </a:prstGeom>
            <a:noFill/>
          </p:spPr>
          <p:txBody>
            <a:bodyPr wrap="square" rtlCol="0">
              <a:spAutoFit/>
            </a:bodyPr>
            <a:lstStyle/>
            <a:p>
              <a:pPr>
                <a:lnSpc>
                  <a:spcPct val="15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21" name="组合 120"/>
          <p:cNvGrpSpPr/>
          <p:nvPr/>
        </p:nvGrpSpPr>
        <p:grpSpPr>
          <a:xfrm>
            <a:off x="7073331" y="3744635"/>
            <a:ext cx="4463506" cy="1127033"/>
            <a:chOff x="12472306" y="6467184"/>
            <a:chExt cx="7870439" cy="1946446"/>
          </a:xfrm>
        </p:grpSpPr>
        <p:sp>
          <p:nvSpPr>
            <p:cNvPr id="106" name="Rounded Rectangle 43"/>
            <p:cNvSpPr/>
            <p:nvPr/>
          </p:nvSpPr>
          <p:spPr>
            <a:xfrm>
              <a:off x="12472306" y="6468226"/>
              <a:ext cx="2230265" cy="557566"/>
            </a:xfrm>
            <a:prstGeom prst="roundRect">
              <a:avLst>
                <a:gd name="adj" fmla="val 46832"/>
              </a:avLst>
            </a:prstGeom>
            <a:gradFill>
              <a:gsLst>
                <a:gs pos="5000">
                  <a:srgbClr val="E00E0E"/>
                </a:gs>
                <a:gs pos="100000">
                  <a:srgbClr val="B7080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7" name="TextBox 106"/>
            <p:cNvSpPr txBox="1"/>
            <p:nvPr/>
          </p:nvSpPr>
          <p:spPr>
            <a:xfrm>
              <a:off x="12609467" y="6467184"/>
              <a:ext cx="1864800" cy="558123"/>
            </a:xfrm>
            <a:prstGeom prst="rect">
              <a:avLst/>
            </a:prstGeom>
            <a:noFill/>
          </p:spPr>
          <p:txBody>
            <a:bodyPr wrap="square" rtlCol="0">
              <a:spAutoFit/>
            </a:bodyPr>
            <a:lstStyle/>
            <a:p>
              <a:r>
                <a:rPr lang="zh-CN" altLang="en-US" sz="1500" dirty="0">
                  <a:solidFill>
                    <a:schemeClr val="bg1"/>
                  </a:solidFill>
                  <a:latin typeface="思源黑体 CN Medium" pitchFamily="34" charset="-122"/>
                  <a:ea typeface="思源黑体 CN Medium" pitchFamily="34" charset="-122"/>
                </a:rPr>
                <a:t>添加内容</a:t>
              </a:r>
              <a:endParaRPr lang="id-ID" altLang="zh-CN" sz="1500" dirty="0">
                <a:solidFill>
                  <a:schemeClr val="bg1"/>
                </a:solidFill>
                <a:latin typeface="思源黑体 CN Medium" pitchFamily="34" charset="-122"/>
                <a:ea typeface="思源黑体 CN Medium" pitchFamily="34" charset="-122"/>
              </a:endParaRPr>
            </a:p>
          </p:txBody>
        </p:sp>
        <p:sp>
          <p:nvSpPr>
            <p:cNvPr id="108" name="TextBox 107"/>
            <p:cNvSpPr txBox="1"/>
            <p:nvPr/>
          </p:nvSpPr>
          <p:spPr>
            <a:xfrm>
              <a:off x="12472306" y="7217651"/>
              <a:ext cx="7870439" cy="1195979"/>
            </a:xfrm>
            <a:prstGeom prst="rect">
              <a:avLst/>
            </a:prstGeom>
            <a:noFill/>
          </p:spPr>
          <p:txBody>
            <a:bodyPr wrap="square" rtlCol="0">
              <a:spAutoFit/>
            </a:bodyPr>
            <a:lstStyle/>
            <a:p>
              <a:pPr>
                <a:lnSpc>
                  <a:spcPct val="15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22" name="组合 121"/>
          <p:cNvGrpSpPr/>
          <p:nvPr/>
        </p:nvGrpSpPr>
        <p:grpSpPr>
          <a:xfrm>
            <a:off x="7073331" y="5586886"/>
            <a:ext cx="4463506" cy="1127033"/>
            <a:chOff x="12472306" y="9648849"/>
            <a:chExt cx="7870439" cy="1946446"/>
          </a:xfrm>
        </p:grpSpPr>
        <p:sp>
          <p:nvSpPr>
            <p:cNvPr id="109" name="Rounded Rectangle 43"/>
            <p:cNvSpPr/>
            <p:nvPr/>
          </p:nvSpPr>
          <p:spPr>
            <a:xfrm>
              <a:off x="12472306" y="9649891"/>
              <a:ext cx="2230265" cy="557566"/>
            </a:xfrm>
            <a:prstGeom prst="roundRect">
              <a:avLst>
                <a:gd name="adj" fmla="val 46832"/>
              </a:avLst>
            </a:prstGeom>
            <a:gradFill>
              <a:gsLst>
                <a:gs pos="5000">
                  <a:srgbClr val="E00E0E"/>
                </a:gs>
                <a:gs pos="100000">
                  <a:srgbClr val="B7080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0" name="TextBox 109"/>
            <p:cNvSpPr txBox="1"/>
            <p:nvPr/>
          </p:nvSpPr>
          <p:spPr>
            <a:xfrm>
              <a:off x="12609467" y="9648849"/>
              <a:ext cx="2093104" cy="558123"/>
            </a:xfrm>
            <a:prstGeom prst="rect">
              <a:avLst/>
            </a:prstGeom>
            <a:noFill/>
          </p:spPr>
          <p:txBody>
            <a:bodyPr wrap="square" rtlCol="0">
              <a:spAutoFit/>
            </a:bodyPr>
            <a:lstStyle/>
            <a:p>
              <a:r>
                <a:rPr lang="zh-CN" altLang="en-US" sz="1500" dirty="0">
                  <a:solidFill>
                    <a:schemeClr val="bg1"/>
                  </a:solidFill>
                  <a:latin typeface="思源黑体 CN Medium" pitchFamily="34" charset="-122"/>
                  <a:ea typeface="思源黑体 CN Medium" pitchFamily="34" charset="-122"/>
                </a:rPr>
                <a:t>添加内容</a:t>
              </a:r>
              <a:endParaRPr lang="id-ID" altLang="zh-CN" sz="1500" dirty="0">
                <a:solidFill>
                  <a:schemeClr val="bg1"/>
                </a:solidFill>
                <a:latin typeface="思源黑体 CN Medium" pitchFamily="34" charset="-122"/>
                <a:ea typeface="思源黑体 CN Medium" pitchFamily="34" charset="-122"/>
              </a:endParaRPr>
            </a:p>
          </p:txBody>
        </p:sp>
        <p:sp>
          <p:nvSpPr>
            <p:cNvPr id="111" name="TextBox 110"/>
            <p:cNvSpPr txBox="1"/>
            <p:nvPr/>
          </p:nvSpPr>
          <p:spPr>
            <a:xfrm>
              <a:off x="12472306" y="10399316"/>
              <a:ext cx="7870439" cy="1195979"/>
            </a:xfrm>
            <a:prstGeom prst="rect">
              <a:avLst/>
            </a:prstGeom>
            <a:noFill/>
          </p:spPr>
          <p:txBody>
            <a:bodyPr wrap="square" rtlCol="0">
              <a:spAutoFit/>
            </a:bodyPr>
            <a:lstStyle/>
            <a:p>
              <a:pPr>
                <a:lnSpc>
                  <a:spcPct val="15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additive="base">
                                        <p:cTn id="7" dur="500" fill="hold"/>
                                        <p:tgtEl>
                                          <p:spTgt spid="115"/>
                                        </p:tgtEl>
                                        <p:attrNameLst>
                                          <p:attrName>ppt_x</p:attrName>
                                        </p:attrNameLst>
                                      </p:cBhvr>
                                      <p:tavLst>
                                        <p:tav tm="0">
                                          <p:val>
                                            <p:strVal val="1+#ppt_w/2"/>
                                          </p:val>
                                        </p:tav>
                                        <p:tav tm="100000">
                                          <p:val>
                                            <p:strVal val="#ppt_x"/>
                                          </p:val>
                                        </p:tav>
                                      </p:tavLst>
                                    </p:anim>
                                    <p:anim calcmode="lin" valueType="num">
                                      <p:cBhvr additive="base">
                                        <p:cTn id="8" dur="500" fill="hold"/>
                                        <p:tgtEl>
                                          <p:spTgt spid="1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82"/>
                                        </p:tgtEl>
                                        <p:attrNameLst>
                                          <p:attrName>style.visibility</p:attrName>
                                        </p:attrNameLst>
                                      </p:cBhvr>
                                      <p:to>
                                        <p:strVal val="visible"/>
                                      </p:to>
                                    </p:set>
                                    <p:anim calcmode="lin" valueType="num">
                                      <p:cBhvr additive="base">
                                        <p:cTn id="12" dur="500" fill="hold"/>
                                        <p:tgtEl>
                                          <p:spTgt spid="82"/>
                                        </p:tgtEl>
                                        <p:attrNameLst>
                                          <p:attrName>ppt_x</p:attrName>
                                        </p:attrNameLst>
                                      </p:cBhvr>
                                      <p:tavLst>
                                        <p:tav tm="0">
                                          <p:val>
                                            <p:strVal val="0-#ppt_w/2"/>
                                          </p:val>
                                        </p:tav>
                                        <p:tav tm="100000">
                                          <p:val>
                                            <p:strVal val="#ppt_x"/>
                                          </p:val>
                                        </p:tav>
                                      </p:tavLst>
                                    </p:anim>
                                    <p:anim calcmode="lin" valueType="num">
                                      <p:cBhvr additive="base">
                                        <p:cTn id="13" dur="500" fill="hold"/>
                                        <p:tgtEl>
                                          <p:spTgt spid="8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1" presetClass="path" presetSubtype="0" accel="50000" decel="50000" fill="hold" nodeType="afterEffect">
                                  <p:stCondLst>
                                    <p:cond delay="0"/>
                                  </p:stCondLst>
                                  <p:childTnLst>
                                    <p:animMotion origin="layout" path="M 0 0 C 0.069 0 0.125 0.056 0.125 0.125 C 0.125 0.194 0.069 0.25 0 0.25 C -0.069 0.25 -0.125 0.194 -0.125 0.125 C -0.125 0.056 -0.069 0 0 0 Z" pathEditMode="relative" ptsTypes="">
                                      <p:cBhvr>
                                        <p:cTn id="20" dur="2000" fill="hold"/>
                                        <p:tgtEl>
                                          <p:spTgt spid="116"/>
                                        </p:tgtEl>
                                        <p:attrNameLst>
                                          <p:attrName>ppt_x</p:attrName>
                                          <p:attrName>ppt_y</p:attrName>
                                        </p:attrNameLst>
                                      </p:cBhvr>
                                    </p:animMotion>
                                  </p:childTnLst>
                                </p:cTn>
                              </p:par>
                            </p:childTnLst>
                          </p:cTn>
                        </p:par>
                        <p:par>
                          <p:cTn id="21" fill="hold">
                            <p:stCondLst>
                              <p:cond delay="3500"/>
                            </p:stCondLst>
                            <p:childTnLst>
                              <p:par>
                                <p:cTn id="22" presetID="22" presetClass="entr" presetSubtype="8" fill="hold" nodeType="afterEffect">
                                  <p:stCondLst>
                                    <p:cond delay="0"/>
                                  </p:stCondLst>
                                  <p:childTnLst>
                                    <p:set>
                                      <p:cBhvr>
                                        <p:cTn id="23" dur="1" fill="hold">
                                          <p:stCondLst>
                                            <p:cond delay="0"/>
                                          </p:stCondLst>
                                        </p:cTn>
                                        <p:tgtEl>
                                          <p:spTgt spid="88"/>
                                        </p:tgtEl>
                                        <p:attrNameLst>
                                          <p:attrName>style.visibility</p:attrName>
                                        </p:attrNameLst>
                                      </p:cBhvr>
                                      <p:to>
                                        <p:strVal val="visible"/>
                                      </p:to>
                                    </p:set>
                                    <p:animEffect transition="in" filter="wipe(left)">
                                      <p:cBhvr>
                                        <p:cTn id="24" dur="500"/>
                                        <p:tgtEl>
                                          <p:spTgt spid="88"/>
                                        </p:tgtEl>
                                      </p:cBhvr>
                                    </p:animEffect>
                                  </p:childTnLst>
                                </p:cTn>
                              </p:par>
                            </p:childTnLst>
                          </p:cTn>
                        </p:par>
                        <p:par>
                          <p:cTn id="25" fill="hold">
                            <p:stCondLst>
                              <p:cond delay="4000"/>
                            </p:stCondLst>
                            <p:childTnLst>
                              <p:par>
                                <p:cTn id="26" presetID="53" presetClass="entr" presetSubtype="16" fill="hold" nodeType="afterEffect">
                                  <p:stCondLst>
                                    <p:cond delay="0"/>
                                  </p:stCondLst>
                                  <p:childTnLst>
                                    <p:set>
                                      <p:cBhvr>
                                        <p:cTn id="27" dur="1" fill="hold">
                                          <p:stCondLst>
                                            <p:cond delay="0"/>
                                          </p:stCondLst>
                                        </p:cTn>
                                        <p:tgtEl>
                                          <p:spTgt spid="117"/>
                                        </p:tgtEl>
                                        <p:attrNameLst>
                                          <p:attrName>style.visibility</p:attrName>
                                        </p:attrNameLst>
                                      </p:cBhvr>
                                      <p:to>
                                        <p:strVal val="visible"/>
                                      </p:to>
                                    </p:set>
                                    <p:anim calcmode="lin" valueType="num">
                                      <p:cBhvr>
                                        <p:cTn id="28" dur="500" fill="hold"/>
                                        <p:tgtEl>
                                          <p:spTgt spid="117"/>
                                        </p:tgtEl>
                                        <p:attrNameLst>
                                          <p:attrName>ppt_w</p:attrName>
                                        </p:attrNameLst>
                                      </p:cBhvr>
                                      <p:tavLst>
                                        <p:tav tm="0">
                                          <p:val>
                                            <p:fltVal val="0"/>
                                          </p:val>
                                        </p:tav>
                                        <p:tav tm="100000">
                                          <p:val>
                                            <p:strVal val="#ppt_w"/>
                                          </p:val>
                                        </p:tav>
                                      </p:tavLst>
                                    </p:anim>
                                    <p:anim calcmode="lin" valueType="num">
                                      <p:cBhvr>
                                        <p:cTn id="29" dur="500" fill="hold"/>
                                        <p:tgtEl>
                                          <p:spTgt spid="117"/>
                                        </p:tgtEl>
                                        <p:attrNameLst>
                                          <p:attrName>ppt_h</p:attrName>
                                        </p:attrNameLst>
                                      </p:cBhvr>
                                      <p:tavLst>
                                        <p:tav tm="0">
                                          <p:val>
                                            <p:fltVal val="0"/>
                                          </p:val>
                                        </p:tav>
                                        <p:tav tm="100000">
                                          <p:val>
                                            <p:strVal val="#ppt_h"/>
                                          </p:val>
                                        </p:tav>
                                      </p:tavLst>
                                    </p:anim>
                                    <p:animEffect transition="in" filter="fade">
                                      <p:cBhvr>
                                        <p:cTn id="30" dur="500"/>
                                        <p:tgtEl>
                                          <p:spTgt spid="117"/>
                                        </p:tgtEl>
                                      </p:cBhvr>
                                    </p:animEffect>
                                  </p:childTnLst>
                                </p:cTn>
                              </p:par>
                              <p:par>
                                <p:cTn id="31" presetID="53" presetClass="entr" presetSubtype="16" fill="hold" nodeType="withEffect">
                                  <p:stCondLst>
                                    <p:cond delay="0"/>
                                  </p:stCondLst>
                                  <p:childTnLst>
                                    <p:set>
                                      <p:cBhvr>
                                        <p:cTn id="32" dur="1" fill="hold">
                                          <p:stCondLst>
                                            <p:cond delay="0"/>
                                          </p:stCondLst>
                                        </p:cTn>
                                        <p:tgtEl>
                                          <p:spTgt spid="118"/>
                                        </p:tgtEl>
                                        <p:attrNameLst>
                                          <p:attrName>style.visibility</p:attrName>
                                        </p:attrNameLst>
                                      </p:cBhvr>
                                      <p:to>
                                        <p:strVal val="visible"/>
                                      </p:to>
                                    </p:set>
                                    <p:anim calcmode="lin" valueType="num">
                                      <p:cBhvr>
                                        <p:cTn id="33" dur="500" fill="hold"/>
                                        <p:tgtEl>
                                          <p:spTgt spid="118"/>
                                        </p:tgtEl>
                                        <p:attrNameLst>
                                          <p:attrName>ppt_w</p:attrName>
                                        </p:attrNameLst>
                                      </p:cBhvr>
                                      <p:tavLst>
                                        <p:tav tm="0">
                                          <p:val>
                                            <p:fltVal val="0"/>
                                          </p:val>
                                        </p:tav>
                                        <p:tav tm="100000">
                                          <p:val>
                                            <p:strVal val="#ppt_w"/>
                                          </p:val>
                                        </p:tav>
                                      </p:tavLst>
                                    </p:anim>
                                    <p:anim calcmode="lin" valueType="num">
                                      <p:cBhvr>
                                        <p:cTn id="34" dur="500" fill="hold"/>
                                        <p:tgtEl>
                                          <p:spTgt spid="118"/>
                                        </p:tgtEl>
                                        <p:attrNameLst>
                                          <p:attrName>ppt_h</p:attrName>
                                        </p:attrNameLst>
                                      </p:cBhvr>
                                      <p:tavLst>
                                        <p:tav tm="0">
                                          <p:val>
                                            <p:fltVal val="0"/>
                                          </p:val>
                                        </p:tav>
                                        <p:tav tm="100000">
                                          <p:val>
                                            <p:strVal val="#ppt_h"/>
                                          </p:val>
                                        </p:tav>
                                      </p:tavLst>
                                    </p:anim>
                                    <p:animEffect transition="in" filter="fade">
                                      <p:cBhvr>
                                        <p:cTn id="35" dur="500"/>
                                        <p:tgtEl>
                                          <p:spTgt spid="118"/>
                                        </p:tgtEl>
                                      </p:cBhvr>
                                    </p:animEffect>
                                  </p:childTnLst>
                                </p:cTn>
                              </p:par>
                              <p:par>
                                <p:cTn id="36" presetID="53" presetClass="entr" presetSubtype="16" fill="hold" nodeType="withEffect">
                                  <p:stCondLst>
                                    <p:cond delay="0"/>
                                  </p:stCondLst>
                                  <p:childTnLst>
                                    <p:set>
                                      <p:cBhvr>
                                        <p:cTn id="37" dur="1" fill="hold">
                                          <p:stCondLst>
                                            <p:cond delay="0"/>
                                          </p:stCondLst>
                                        </p:cTn>
                                        <p:tgtEl>
                                          <p:spTgt spid="119"/>
                                        </p:tgtEl>
                                        <p:attrNameLst>
                                          <p:attrName>style.visibility</p:attrName>
                                        </p:attrNameLst>
                                      </p:cBhvr>
                                      <p:to>
                                        <p:strVal val="visible"/>
                                      </p:to>
                                    </p:set>
                                    <p:anim calcmode="lin" valueType="num">
                                      <p:cBhvr>
                                        <p:cTn id="38" dur="500" fill="hold"/>
                                        <p:tgtEl>
                                          <p:spTgt spid="119"/>
                                        </p:tgtEl>
                                        <p:attrNameLst>
                                          <p:attrName>ppt_w</p:attrName>
                                        </p:attrNameLst>
                                      </p:cBhvr>
                                      <p:tavLst>
                                        <p:tav tm="0">
                                          <p:val>
                                            <p:fltVal val="0"/>
                                          </p:val>
                                        </p:tav>
                                        <p:tav tm="100000">
                                          <p:val>
                                            <p:strVal val="#ppt_w"/>
                                          </p:val>
                                        </p:tav>
                                      </p:tavLst>
                                    </p:anim>
                                    <p:anim calcmode="lin" valueType="num">
                                      <p:cBhvr>
                                        <p:cTn id="39" dur="500" fill="hold"/>
                                        <p:tgtEl>
                                          <p:spTgt spid="119"/>
                                        </p:tgtEl>
                                        <p:attrNameLst>
                                          <p:attrName>ppt_h</p:attrName>
                                        </p:attrNameLst>
                                      </p:cBhvr>
                                      <p:tavLst>
                                        <p:tav tm="0">
                                          <p:val>
                                            <p:fltVal val="0"/>
                                          </p:val>
                                        </p:tav>
                                        <p:tav tm="100000">
                                          <p:val>
                                            <p:strVal val="#ppt_h"/>
                                          </p:val>
                                        </p:tav>
                                      </p:tavLst>
                                    </p:anim>
                                    <p:animEffect transition="in" filter="fade">
                                      <p:cBhvr>
                                        <p:cTn id="40" dur="500"/>
                                        <p:tgtEl>
                                          <p:spTgt spid="119"/>
                                        </p:tgtEl>
                                      </p:cBhvr>
                                    </p:animEffect>
                                  </p:childTnLst>
                                </p:cTn>
                              </p:par>
                            </p:childTnLst>
                          </p:cTn>
                        </p:par>
                        <p:par>
                          <p:cTn id="41" fill="hold">
                            <p:stCondLst>
                              <p:cond delay="4500"/>
                            </p:stCondLst>
                            <p:childTnLst>
                              <p:par>
                                <p:cTn id="42" presetID="2" presetClass="entr" presetSubtype="2" fill="hold" nodeType="afterEffect">
                                  <p:stCondLst>
                                    <p:cond delay="0"/>
                                  </p:stCondLst>
                                  <p:childTnLst>
                                    <p:set>
                                      <p:cBhvr>
                                        <p:cTn id="43" dur="1" fill="hold">
                                          <p:stCondLst>
                                            <p:cond delay="0"/>
                                          </p:stCondLst>
                                        </p:cTn>
                                        <p:tgtEl>
                                          <p:spTgt spid="120"/>
                                        </p:tgtEl>
                                        <p:attrNameLst>
                                          <p:attrName>style.visibility</p:attrName>
                                        </p:attrNameLst>
                                      </p:cBhvr>
                                      <p:to>
                                        <p:strVal val="visible"/>
                                      </p:to>
                                    </p:set>
                                    <p:anim calcmode="lin" valueType="num">
                                      <p:cBhvr additive="base">
                                        <p:cTn id="44" dur="500" fill="hold"/>
                                        <p:tgtEl>
                                          <p:spTgt spid="120"/>
                                        </p:tgtEl>
                                        <p:attrNameLst>
                                          <p:attrName>ppt_x</p:attrName>
                                        </p:attrNameLst>
                                      </p:cBhvr>
                                      <p:tavLst>
                                        <p:tav tm="0">
                                          <p:val>
                                            <p:strVal val="1+#ppt_w/2"/>
                                          </p:val>
                                        </p:tav>
                                        <p:tav tm="100000">
                                          <p:val>
                                            <p:strVal val="#ppt_x"/>
                                          </p:val>
                                        </p:tav>
                                      </p:tavLst>
                                    </p:anim>
                                    <p:anim calcmode="lin" valueType="num">
                                      <p:cBhvr additive="base">
                                        <p:cTn id="45" dur="500" fill="hold"/>
                                        <p:tgtEl>
                                          <p:spTgt spid="120"/>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 presetClass="entr" presetSubtype="2"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 calcmode="lin" valueType="num">
                                      <p:cBhvr additive="base">
                                        <p:cTn id="49" dur="500" fill="hold"/>
                                        <p:tgtEl>
                                          <p:spTgt spid="121"/>
                                        </p:tgtEl>
                                        <p:attrNameLst>
                                          <p:attrName>ppt_x</p:attrName>
                                        </p:attrNameLst>
                                      </p:cBhvr>
                                      <p:tavLst>
                                        <p:tav tm="0">
                                          <p:val>
                                            <p:strVal val="1+#ppt_w/2"/>
                                          </p:val>
                                        </p:tav>
                                        <p:tav tm="100000">
                                          <p:val>
                                            <p:strVal val="#ppt_x"/>
                                          </p:val>
                                        </p:tav>
                                      </p:tavLst>
                                    </p:anim>
                                    <p:anim calcmode="lin" valueType="num">
                                      <p:cBhvr additive="base">
                                        <p:cTn id="50" dur="500" fill="hold"/>
                                        <p:tgtEl>
                                          <p:spTgt spid="12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2" presetClass="entr" presetSubtype="2" fill="hold" nodeType="afterEffect">
                                  <p:stCondLst>
                                    <p:cond delay="0"/>
                                  </p:stCondLst>
                                  <p:childTnLst>
                                    <p:set>
                                      <p:cBhvr>
                                        <p:cTn id="53" dur="1" fill="hold">
                                          <p:stCondLst>
                                            <p:cond delay="0"/>
                                          </p:stCondLst>
                                        </p:cTn>
                                        <p:tgtEl>
                                          <p:spTgt spid="122"/>
                                        </p:tgtEl>
                                        <p:attrNameLst>
                                          <p:attrName>style.visibility</p:attrName>
                                        </p:attrNameLst>
                                      </p:cBhvr>
                                      <p:to>
                                        <p:strVal val="visible"/>
                                      </p:to>
                                    </p:set>
                                    <p:anim calcmode="lin" valueType="num">
                                      <p:cBhvr additive="base">
                                        <p:cTn id="54" dur="500" fill="hold"/>
                                        <p:tgtEl>
                                          <p:spTgt spid="122"/>
                                        </p:tgtEl>
                                        <p:attrNameLst>
                                          <p:attrName>ppt_x</p:attrName>
                                        </p:attrNameLst>
                                      </p:cBhvr>
                                      <p:tavLst>
                                        <p:tav tm="0">
                                          <p:val>
                                            <p:strVal val="1+#ppt_w/2"/>
                                          </p:val>
                                        </p:tav>
                                        <p:tav tm="100000">
                                          <p:val>
                                            <p:strVal val="#ppt_x"/>
                                          </p:val>
                                        </p:tav>
                                      </p:tavLst>
                                    </p:anim>
                                    <p:anim calcmode="lin" valueType="num">
                                      <p:cBhvr additive="base">
                                        <p:cTn id="55" dur="500" fill="hold"/>
                                        <p:tgtEl>
                                          <p:spTgt spid="1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420926" y="2495269"/>
            <a:ext cx="6329580" cy="4505379"/>
            <a:chOff x="2076485" y="4309464"/>
            <a:chExt cx="11160861" cy="7781034"/>
          </a:xfrm>
        </p:grpSpPr>
        <p:cxnSp>
          <p:nvCxnSpPr>
            <p:cNvPr id="134" name="直接连接符 133"/>
            <p:cNvCxnSpPr/>
            <p:nvPr/>
          </p:nvCxnSpPr>
          <p:spPr>
            <a:xfrm>
              <a:off x="2076485" y="9010146"/>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2076485" y="4309464"/>
              <a:ext cx="11160861" cy="7781034"/>
              <a:chOff x="2076485" y="4309464"/>
              <a:chExt cx="11160861" cy="7781034"/>
            </a:xfrm>
          </p:grpSpPr>
          <p:cxnSp>
            <p:nvCxnSpPr>
              <p:cNvPr id="9" name="直接连接符 8"/>
              <p:cNvCxnSpPr/>
              <p:nvPr/>
            </p:nvCxnSpPr>
            <p:spPr>
              <a:xfrm>
                <a:off x="2076485" y="4309464"/>
                <a:ext cx="0" cy="7781034"/>
              </a:xfrm>
              <a:prstGeom prst="line">
                <a:avLst/>
              </a:prstGeom>
              <a:ln w="44450">
                <a:solidFill>
                  <a:schemeClr val="bg1">
                    <a:lumMod val="50000"/>
                    <a:alpha val="51000"/>
                  </a:schemeClr>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076485" y="12090498"/>
                <a:ext cx="11160861" cy="0"/>
              </a:xfrm>
              <a:prstGeom prst="line">
                <a:avLst/>
              </a:prstGeom>
              <a:ln w="44450">
                <a:solidFill>
                  <a:schemeClr val="bg1">
                    <a:lumMod val="50000"/>
                    <a:alpha val="51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2076485" y="5534091"/>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2076485" y="6442533"/>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a:off x="2076485" y="7352468"/>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a:off x="2076485" y="8199981"/>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a:off x="2076485" y="9763045"/>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2076485" y="10513363"/>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a:off x="2076485" y="11292283"/>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grpSp>
      </p:grpSp>
      <p:sp>
        <p:nvSpPr>
          <p:cNvPr id="7" name="矩形 6"/>
          <p:cNvSpPr/>
          <p:nvPr/>
        </p:nvSpPr>
        <p:spPr>
          <a:xfrm>
            <a:off x="3181943" y="4256366"/>
            <a:ext cx="993597" cy="27442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spcCol="0" rtlCol="0" anchor="ctr"/>
          <a:lstStyle/>
          <a:p>
            <a:pPr algn="ctr"/>
            <a:endParaRPr lang="zh-CN" altLang="en-US"/>
          </a:p>
        </p:txBody>
      </p:sp>
      <p:sp>
        <p:nvSpPr>
          <p:cNvPr id="63" name="矩形 62"/>
          <p:cNvSpPr/>
          <p:nvPr/>
        </p:nvSpPr>
        <p:spPr>
          <a:xfrm>
            <a:off x="4643804" y="3730360"/>
            <a:ext cx="993597" cy="32702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spcCol="0" rtlCol="0" anchor="ctr"/>
          <a:lstStyle/>
          <a:p>
            <a:pPr algn="ctr"/>
            <a:endParaRPr lang="zh-CN" altLang="en-US"/>
          </a:p>
        </p:txBody>
      </p:sp>
      <p:sp>
        <p:nvSpPr>
          <p:cNvPr id="64" name="矩形 63"/>
          <p:cNvSpPr/>
          <p:nvPr/>
        </p:nvSpPr>
        <p:spPr>
          <a:xfrm>
            <a:off x="6105664" y="3204353"/>
            <a:ext cx="993597" cy="37962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spcCol="0" rtlCol="0" anchor="ctr"/>
          <a:lstStyle/>
          <a:p>
            <a:pPr algn="ctr"/>
            <a:endParaRPr lang="zh-CN" altLang="en-US"/>
          </a:p>
        </p:txBody>
      </p:sp>
      <p:sp>
        <p:nvSpPr>
          <p:cNvPr id="69" name="矩形 68"/>
          <p:cNvSpPr/>
          <p:nvPr/>
        </p:nvSpPr>
        <p:spPr>
          <a:xfrm>
            <a:off x="3181943" y="4970233"/>
            <a:ext cx="993597" cy="2030415"/>
          </a:xfrm>
          <a:prstGeom prst="rect">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spcCol="0" rtlCol="0" anchor="ctr"/>
          <a:lstStyle/>
          <a:p>
            <a:pPr algn="ctr"/>
            <a:endParaRPr lang="zh-CN" altLang="en-US"/>
          </a:p>
        </p:txBody>
      </p:sp>
      <p:sp>
        <p:nvSpPr>
          <p:cNvPr id="70" name="矩形 69"/>
          <p:cNvSpPr/>
          <p:nvPr/>
        </p:nvSpPr>
        <p:spPr>
          <a:xfrm>
            <a:off x="4643804" y="4556942"/>
            <a:ext cx="993597" cy="2443706"/>
          </a:xfrm>
          <a:prstGeom prst="rect">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spcCol="0" rtlCol="0" anchor="ctr"/>
          <a:lstStyle/>
          <a:p>
            <a:pPr algn="ctr"/>
            <a:endParaRPr lang="zh-CN" altLang="en-US"/>
          </a:p>
        </p:txBody>
      </p:sp>
      <p:sp>
        <p:nvSpPr>
          <p:cNvPr id="71" name="矩形 70"/>
          <p:cNvSpPr/>
          <p:nvPr/>
        </p:nvSpPr>
        <p:spPr>
          <a:xfrm>
            <a:off x="6105664" y="3918220"/>
            <a:ext cx="993597" cy="3082429"/>
          </a:xfrm>
          <a:prstGeom prst="rect">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spcCol="0" rtlCol="0" anchor="ctr"/>
          <a:lstStyle/>
          <a:p>
            <a:pPr algn="ctr"/>
            <a:endParaRPr lang="zh-CN" altLang="en-US"/>
          </a:p>
        </p:txBody>
      </p:sp>
      <p:sp>
        <p:nvSpPr>
          <p:cNvPr id="72" name="矩形 71"/>
          <p:cNvSpPr/>
          <p:nvPr/>
        </p:nvSpPr>
        <p:spPr>
          <a:xfrm>
            <a:off x="1933318" y="4970233"/>
            <a:ext cx="993597" cy="20304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spcCol="0" rtlCol="0" anchor="ctr"/>
          <a:lstStyle/>
          <a:p>
            <a:pPr algn="ctr"/>
            <a:endParaRPr lang="zh-CN" altLang="en-US"/>
          </a:p>
        </p:txBody>
      </p:sp>
      <p:sp>
        <p:nvSpPr>
          <p:cNvPr id="73" name="矩形 72"/>
          <p:cNvSpPr/>
          <p:nvPr/>
        </p:nvSpPr>
        <p:spPr>
          <a:xfrm>
            <a:off x="1933318" y="5628507"/>
            <a:ext cx="993597" cy="1372141"/>
          </a:xfrm>
          <a:prstGeom prst="rect">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spcCol="0" rtlCol="0" anchor="ctr"/>
          <a:lstStyle/>
          <a:p>
            <a:pPr algn="ctr"/>
            <a:endParaRPr lang="zh-CN" altLang="en-US"/>
          </a:p>
        </p:txBody>
      </p:sp>
      <p:sp>
        <p:nvSpPr>
          <p:cNvPr id="74" name="TextBox 73"/>
          <p:cNvSpPr txBox="1"/>
          <p:nvPr/>
        </p:nvSpPr>
        <p:spPr>
          <a:xfrm>
            <a:off x="2029051" y="6121870"/>
            <a:ext cx="929619" cy="404062"/>
          </a:xfrm>
          <a:prstGeom prst="rect">
            <a:avLst/>
          </a:prstGeom>
          <a:noFill/>
        </p:spPr>
        <p:txBody>
          <a:bodyPr wrap="square" lIns="49634" tIns="24817" rIns="49634" bIns="24817" rtlCol="0">
            <a:spAutoFit/>
          </a:bodyPr>
          <a:lstStyle/>
          <a:p>
            <a:pPr lvl="0"/>
            <a:r>
              <a:rPr lang="en-US" altLang="zh-CN" sz="2300" dirty="0">
                <a:solidFill>
                  <a:schemeClr val="bg1"/>
                </a:solidFill>
                <a:latin typeface="思源黑体 CN Medium" pitchFamily="34" charset="-122"/>
                <a:ea typeface="思源黑体 CN Medium" pitchFamily="34" charset="-122"/>
              </a:rPr>
              <a:t>30%</a:t>
            </a:r>
            <a:endParaRPr lang="zh-CN" altLang="en-US" sz="2300" dirty="0">
              <a:solidFill>
                <a:schemeClr val="bg1"/>
              </a:solidFill>
              <a:latin typeface="思源黑体 CN Medium" pitchFamily="34" charset="-122"/>
              <a:ea typeface="思源黑体 CN Medium" pitchFamily="34" charset="-122"/>
            </a:endParaRPr>
          </a:p>
        </p:txBody>
      </p:sp>
      <p:sp>
        <p:nvSpPr>
          <p:cNvPr id="75" name="TextBox 74"/>
          <p:cNvSpPr txBox="1"/>
          <p:nvPr/>
        </p:nvSpPr>
        <p:spPr>
          <a:xfrm>
            <a:off x="3251900" y="5632918"/>
            <a:ext cx="929619" cy="404062"/>
          </a:xfrm>
          <a:prstGeom prst="rect">
            <a:avLst/>
          </a:prstGeom>
          <a:noFill/>
        </p:spPr>
        <p:txBody>
          <a:bodyPr wrap="square" lIns="49634" tIns="24817" rIns="49634" bIns="24817" rtlCol="0">
            <a:spAutoFit/>
          </a:bodyPr>
          <a:lstStyle/>
          <a:p>
            <a:pPr lvl="0"/>
            <a:r>
              <a:rPr lang="en-US" altLang="zh-CN" sz="2300" dirty="0">
                <a:solidFill>
                  <a:schemeClr val="bg1"/>
                </a:solidFill>
                <a:latin typeface="思源黑体 CN Medium" pitchFamily="34" charset="-122"/>
                <a:ea typeface="思源黑体 CN Medium" pitchFamily="34" charset="-122"/>
              </a:rPr>
              <a:t>60%</a:t>
            </a:r>
            <a:endParaRPr lang="zh-CN" altLang="en-US" sz="2300" dirty="0">
              <a:solidFill>
                <a:schemeClr val="bg1"/>
              </a:solidFill>
              <a:latin typeface="思源黑体 CN Medium" pitchFamily="34" charset="-122"/>
              <a:ea typeface="思源黑体 CN Medium" pitchFamily="34" charset="-122"/>
            </a:endParaRPr>
          </a:p>
        </p:txBody>
      </p:sp>
      <p:sp>
        <p:nvSpPr>
          <p:cNvPr id="76" name="TextBox 75"/>
          <p:cNvSpPr txBox="1"/>
          <p:nvPr/>
        </p:nvSpPr>
        <p:spPr>
          <a:xfrm>
            <a:off x="4707782" y="4970231"/>
            <a:ext cx="929619" cy="404062"/>
          </a:xfrm>
          <a:prstGeom prst="rect">
            <a:avLst/>
          </a:prstGeom>
          <a:noFill/>
        </p:spPr>
        <p:txBody>
          <a:bodyPr wrap="square" lIns="49634" tIns="24817" rIns="49634" bIns="24817" rtlCol="0">
            <a:spAutoFit/>
          </a:bodyPr>
          <a:lstStyle/>
          <a:p>
            <a:pPr lvl="0"/>
            <a:r>
              <a:rPr lang="en-US" altLang="zh-CN" sz="2300" dirty="0">
                <a:solidFill>
                  <a:schemeClr val="bg1"/>
                </a:solidFill>
                <a:latin typeface="思源黑体 CN Medium" pitchFamily="34" charset="-122"/>
                <a:ea typeface="思源黑体 CN Medium" pitchFamily="34" charset="-122"/>
              </a:rPr>
              <a:t>80%</a:t>
            </a:r>
            <a:endParaRPr lang="zh-CN" altLang="en-US" sz="2300" dirty="0">
              <a:solidFill>
                <a:schemeClr val="bg1"/>
              </a:solidFill>
              <a:latin typeface="思源黑体 CN Medium" pitchFamily="34" charset="-122"/>
              <a:ea typeface="思源黑体 CN Medium" pitchFamily="34" charset="-122"/>
            </a:endParaRPr>
          </a:p>
        </p:txBody>
      </p:sp>
      <p:sp>
        <p:nvSpPr>
          <p:cNvPr id="77" name="TextBox 76"/>
          <p:cNvSpPr txBox="1"/>
          <p:nvPr/>
        </p:nvSpPr>
        <p:spPr>
          <a:xfrm>
            <a:off x="6193634" y="4286012"/>
            <a:ext cx="929619" cy="404062"/>
          </a:xfrm>
          <a:prstGeom prst="rect">
            <a:avLst/>
          </a:prstGeom>
          <a:noFill/>
        </p:spPr>
        <p:txBody>
          <a:bodyPr wrap="square" lIns="49634" tIns="24817" rIns="49634" bIns="24817" rtlCol="0">
            <a:spAutoFit/>
          </a:bodyPr>
          <a:lstStyle/>
          <a:p>
            <a:pPr lvl="0"/>
            <a:r>
              <a:rPr lang="en-US" altLang="zh-CN" sz="2300" dirty="0">
                <a:solidFill>
                  <a:schemeClr val="bg1"/>
                </a:solidFill>
                <a:latin typeface="思源黑体 CN Medium" pitchFamily="34" charset="-122"/>
                <a:ea typeface="思源黑体 CN Medium" pitchFamily="34" charset="-122"/>
              </a:rPr>
              <a:t>90%</a:t>
            </a:r>
            <a:endParaRPr lang="zh-CN" altLang="en-US" sz="2300" dirty="0">
              <a:solidFill>
                <a:schemeClr val="bg1"/>
              </a:solidFill>
              <a:latin typeface="思源黑体 CN Medium" pitchFamily="34" charset="-122"/>
              <a:ea typeface="思源黑体 CN Medium" pitchFamily="34" charset="-122"/>
            </a:endParaRPr>
          </a:p>
        </p:txBody>
      </p:sp>
      <p:sp>
        <p:nvSpPr>
          <p:cNvPr id="78" name="TextBox 77"/>
          <p:cNvSpPr txBox="1"/>
          <p:nvPr/>
        </p:nvSpPr>
        <p:spPr>
          <a:xfrm>
            <a:off x="1972926" y="4396958"/>
            <a:ext cx="929619" cy="404062"/>
          </a:xfrm>
          <a:prstGeom prst="rect">
            <a:avLst/>
          </a:prstGeom>
          <a:noFill/>
        </p:spPr>
        <p:txBody>
          <a:bodyPr wrap="square" lIns="49634" tIns="24817" rIns="49634" bIns="24817" rtlCol="0">
            <a:spAutoFit/>
          </a:bodyPr>
          <a:lstStyle/>
          <a:p>
            <a:pPr lvl="0"/>
            <a:r>
              <a:rPr lang="en-US" altLang="zh-CN" sz="2300" dirty="0">
                <a:latin typeface="思源黑体 CN Medium" pitchFamily="34" charset="-122"/>
                <a:ea typeface="思源黑体 CN Medium" pitchFamily="34" charset="-122"/>
              </a:rPr>
              <a:t>300</a:t>
            </a:r>
            <a:r>
              <a:rPr lang="zh-CN" altLang="en-US" sz="2300" dirty="0">
                <a:latin typeface="思源黑体 CN Medium" pitchFamily="34" charset="-122"/>
                <a:ea typeface="思源黑体 CN Medium" pitchFamily="34" charset="-122"/>
              </a:rPr>
              <a:t>万</a:t>
            </a:r>
          </a:p>
        </p:txBody>
      </p:sp>
      <p:sp>
        <p:nvSpPr>
          <p:cNvPr id="79" name="TextBox 78"/>
          <p:cNvSpPr txBox="1"/>
          <p:nvPr/>
        </p:nvSpPr>
        <p:spPr>
          <a:xfrm>
            <a:off x="3251300" y="3725511"/>
            <a:ext cx="929619" cy="404062"/>
          </a:xfrm>
          <a:prstGeom prst="rect">
            <a:avLst/>
          </a:prstGeom>
          <a:noFill/>
        </p:spPr>
        <p:txBody>
          <a:bodyPr wrap="square" lIns="49634" tIns="24817" rIns="49634" bIns="24817" rtlCol="0">
            <a:spAutoFit/>
          </a:bodyPr>
          <a:lstStyle/>
          <a:p>
            <a:pPr lvl="0"/>
            <a:r>
              <a:rPr lang="en-US" altLang="zh-CN" sz="2300" dirty="0">
                <a:latin typeface="思源黑体 CN Medium" pitchFamily="34" charset="-122"/>
                <a:ea typeface="思源黑体 CN Medium" pitchFamily="34" charset="-122"/>
              </a:rPr>
              <a:t>500</a:t>
            </a:r>
            <a:r>
              <a:rPr lang="zh-CN" altLang="en-US" sz="2300" dirty="0">
                <a:latin typeface="思源黑体 CN Medium" pitchFamily="34" charset="-122"/>
                <a:ea typeface="思源黑体 CN Medium" pitchFamily="34" charset="-122"/>
              </a:rPr>
              <a:t>万</a:t>
            </a:r>
          </a:p>
        </p:txBody>
      </p:sp>
      <p:sp>
        <p:nvSpPr>
          <p:cNvPr id="80" name="TextBox 79"/>
          <p:cNvSpPr txBox="1"/>
          <p:nvPr/>
        </p:nvSpPr>
        <p:spPr>
          <a:xfrm>
            <a:off x="4707782" y="3232227"/>
            <a:ext cx="929619" cy="404062"/>
          </a:xfrm>
          <a:prstGeom prst="rect">
            <a:avLst/>
          </a:prstGeom>
          <a:noFill/>
        </p:spPr>
        <p:txBody>
          <a:bodyPr wrap="square" lIns="49634" tIns="24817" rIns="49634" bIns="24817" rtlCol="0">
            <a:spAutoFit/>
          </a:bodyPr>
          <a:lstStyle/>
          <a:p>
            <a:pPr lvl="0"/>
            <a:r>
              <a:rPr lang="en-US" altLang="zh-CN" sz="2300" dirty="0">
                <a:latin typeface="思源黑体 CN Medium" pitchFamily="34" charset="-122"/>
                <a:ea typeface="思源黑体 CN Medium" pitchFamily="34" charset="-122"/>
              </a:rPr>
              <a:t>800</a:t>
            </a:r>
            <a:r>
              <a:rPr lang="zh-CN" altLang="en-US" sz="2300" dirty="0">
                <a:latin typeface="思源黑体 CN Medium" pitchFamily="34" charset="-122"/>
                <a:ea typeface="思源黑体 CN Medium" pitchFamily="34" charset="-122"/>
              </a:rPr>
              <a:t>万</a:t>
            </a:r>
          </a:p>
        </p:txBody>
      </p:sp>
      <p:sp>
        <p:nvSpPr>
          <p:cNvPr id="81" name="TextBox 80"/>
          <p:cNvSpPr txBox="1"/>
          <p:nvPr/>
        </p:nvSpPr>
        <p:spPr>
          <a:xfrm>
            <a:off x="6027252" y="2631076"/>
            <a:ext cx="1318456" cy="404062"/>
          </a:xfrm>
          <a:prstGeom prst="rect">
            <a:avLst/>
          </a:prstGeom>
          <a:noFill/>
        </p:spPr>
        <p:txBody>
          <a:bodyPr wrap="square" lIns="49634" tIns="24817" rIns="49634" bIns="24817" rtlCol="0">
            <a:spAutoFit/>
          </a:bodyPr>
          <a:lstStyle/>
          <a:p>
            <a:pPr lvl="0"/>
            <a:r>
              <a:rPr lang="en-US" altLang="zh-CN" sz="2300" dirty="0">
                <a:latin typeface="思源黑体 CN Medium" pitchFamily="34" charset="-122"/>
                <a:ea typeface="思源黑体 CN Medium" pitchFamily="34" charset="-122"/>
              </a:rPr>
              <a:t>1000</a:t>
            </a:r>
            <a:r>
              <a:rPr lang="zh-CN" altLang="en-US" sz="2300" dirty="0">
                <a:latin typeface="思源黑体 CN Medium" pitchFamily="34" charset="-122"/>
                <a:ea typeface="思源黑体 CN Medium" pitchFamily="34" charset="-122"/>
              </a:rPr>
              <a:t>万</a:t>
            </a:r>
          </a:p>
        </p:txBody>
      </p:sp>
      <p:sp>
        <p:nvSpPr>
          <p:cNvPr id="66" name="平行四边形 65"/>
          <p:cNvSpPr/>
          <p:nvPr/>
        </p:nvSpPr>
        <p:spPr>
          <a:xfrm>
            <a:off x="755768" y="1042225"/>
            <a:ext cx="1822355" cy="275090"/>
          </a:xfrm>
          <a:prstGeom prst="parallelogram">
            <a:avLst>
              <a:gd name="adj" fmla="val 35443"/>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r>
              <a:rPr lang="en-US" altLang="zh-CN" sz="1700" dirty="0">
                <a:solidFill>
                  <a:schemeClr val="bg1"/>
                </a:solidFill>
                <a:latin typeface="DIN Mittelschrift Std" pitchFamily="50" charset="0"/>
                <a:cs typeface="Raavi" panose="020B0502040204020203" pitchFamily="34" charset="0"/>
              </a:rPr>
              <a:t>COMPANY</a:t>
            </a:r>
          </a:p>
        </p:txBody>
      </p:sp>
      <p:grpSp>
        <p:nvGrpSpPr>
          <p:cNvPr id="24" name="组合 23"/>
          <p:cNvGrpSpPr/>
          <p:nvPr/>
        </p:nvGrpSpPr>
        <p:grpSpPr>
          <a:xfrm>
            <a:off x="-346843" y="334599"/>
            <a:ext cx="3430341" cy="578494"/>
            <a:chOff x="-611583" y="577868"/>
            <a:chExt cx="6048672" cy="999091"/>
          </a:xfrm>
        </p:grpSpPr>
        <p:sp>
          <p:nvSpPr>
            <p:cNvPr id="67" name="对角圆角矩形 66"/>
            <p:cNvSpPr/>
            <p:nvPr/>
          </p:nvSpPr>
          <p:spPr>
            <a:xfrm>
              <a:off x="-611583" y="577868"/>
              <a:ext cx="6048672" cy="999091"/>
            </a:xfrm>
            <a:prstGeom prst="round2DiagRect">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1164295" y="773281"/>
              <a:ext cx="3948253" cy="770743"/>
            </a:xfrm>
            <a:prstGeom prst="rect">
              <a:avLst/>
            </a:prstGeom>
            <a:noFill/>
          </p:spPr>
          <p:txBody>
            <a:bodyPr wrap="square" rtlCol="0">
              <a:spAutoFit/>
            </a:bodyPr>
            <a:lstStyle/>
            <a:p>
              <a:pPr lvl="0" algn="ctr"/>
              <a:r>
                <a:rPr lang="zh-CN" altLang="en-US" sz="2300" dirty="0">
                  <a:solidFill>
                    <a:prstClr val="white"/>
                  </a:solidFill>
                  <a:latin typeface="思源黑体 CN Medium" pitchFamily="34" charset="-122"/>
                  <a:ea typeface="思源黑体 CN Medium" pitchFamily="34" charset="-122"/>
                </a:rPr>
                <a:t>短期利润</a:t>
              </a:r>
            </a:p>
          </p:txBody>
        </p:sp>
      </p:grpSp>
      <p:grpSp>
        <p:nvGrpSpPr>
          <p:cNvPr id="25" name="组合 24"/>
          <p:cNvGrpSpPr/>
          <p:nvPr/>
        </p:nvGrpSpPr>
        <p:grpSpPr>
          <a:xfrm>
            <a:off x="8181128" y="1914074"/>
            <a:ext cx="1594497" cy="765840"/>
            <a:chOff x="14425666" y="3305709"/>
            <a:chExt cx="2811555" cy="1322648"/>
          </a:xfrm>
        </p:grpSpPr>
        <p:sp>
          <p:nvSpPr>
            <p:cNvPr id="82" name="Rounded Rectangle 43"/>
            <p:cNvSpPr/>
            <p:nvPr/>
          </p:nvSpPr>
          <p:spPr>
            <a:xfrm>
              <a:off x="14441266" y="3306751"/>
              <a:ext cx="2230265" cy="557566"/>
            </a:xfrm>
            <a:prstGeom prst="roundRect">
              <a:avLst>
                <a:gd name="adj" fmla="val 46832"/>
              </a:avLst>
            </a:prstGeom>
            <a:gradFill>
              <a:gsLst>
                <a:gs pos="5000">
                  <a:srgbClr val="E00E0E"/>
                </a:gs>
                <a:gs pos="100000">
                  <a:srgbClr val="B7080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3" name="TextBox 82"/>
            <p:cNvSpPr txBox="1"/>
            <p:nvPr/>
          </p:nvSpPr>
          <p:spPr>
            <a:xfrm>
              <a:off x="14666095" y="3305709"/>
              <a:ext cx="2571126" cy="558124"/>
            </a:xfrm>
            <a:prstGeom prst="rect">
              <a:avLst/>
            </a:prstGeom>
            <a:noFill/>
          </p:spPr>
          <p:txBody>
            <a:bodyPr wrap="square" rtlCol="0">
              <a:spAutoFit/>
            </a:bodyPr>
            <a:lstStyle/>
            <a:p>
              <a:r>
                <a:rPr lang="zh-CN" altLang="en-US" sz="1500" dirty="0">
                  <a:solidFill>
                    <a:schemeClr val="bg1"/>
                  </a:solidFill>
                  <a:latin typeface="思源黑体 CN Medium" pitchFamily="34" charset="-122"/>
                  <a:ea typeface="思源黑体 CN Medium" pitchFamily="34" charset="-122"/>
                </a:rPr>
                <a:t>分析概述</a:t>
              </a:r>
              <a:endParaRPr lang="id-ID" sz="1500" dirty="0">
                <a:solidFill>
                  <a:schemeClr val="bg1"/>
                </a:solidFill>
                <a:latin typeface="思源黑体 CN Medium" pitchFamily="34" charset="-122"/>
                <a:ea typeface="思源黑体 CN Medium" pitchFamily="34" charset="-122"/>
              </a:endParaRPr>
            </a:p>
          </p:txBody>
        </p:sp>
        <p:sp>
          <p:nvSpPr>
            <p:cNvPr id="84" name="TextBox 83"/>
            <p:cNvSpPr txBox="1"/>
            <p:nvPr/>
          </p:nvSpPr>
          <p:spPr>
            <a:xfrm>
              <a:off x="14425666" y="4017078"/>
              <a:ext cx="2811555" cy="611279"/>
            </a:xfrm>
            <a:prstGeom prst="rect">
              <a:avLst/>
            </a:prstGeom>
            <a:noFill/>
          </p:spPr>
          <p:txBody>
            <a:bodyPr wrap="square" rtlCol="0">
              <a:spAutoFit/>
            </a:bodyPr>
            <a:lstStyle/>
            <a:p>
              <a:r>
                <a:rPr lang="en-US" altLang="zh-CN" sz="1700" dirty="0">
                  <a:solidFill>
                    <a:schemeClr val="tx1">
                      <a:lumMod val="75000"/>
                      <a:lumOff val="25000"/>
                    </a:schemeClr>
                  </a:solidFill>
                  <a:latin typeface="方正兰亭纤黑_GBK" panose="02000000000000000000" pitchFamily="2" charset="-122"/>
                  <a:ea typeface="方正兰亭纤黑_GBK" panose="02000000000000000000" pitchFamily="2" charset="-122"/>
                </a:rPr>
                <a:t>Add Content</a:t>
              </a:r>
              <a:endParaRPr lang="zh-CN" altLang="en-US" sz="1700" dirty="0">
                <a:solidFill>
                  <a:schemeClr val="tx1">
                    <a:lumMod val="75000"/>
                    <a:lumOff val="25000"/>
                  </a:schemeClr>
                </a:solidFill>
                <a:latin typeface="方正兰亭纤黑_GBK" panose="02000000000000000000" pitchFamily="2" charset="-122"/>
                <a:ea typeface="方正兰亭纤黑_GBK" panose="02000000000000000000" pitchFamily="2" charset="-122"/>
              </a:endParaRPr>
            </a:p>
          </p:txBody>
        </p:sp>
      </p:grpSp>
      <p:sp>
        <p:nvSpPr>
          <p:cNvPr id="85" name="TextBox 84"/>
          <p:cNvSpPr txBox="1"/>
          <p:nvPr/>
        </p:nvSpPr>
        <p:spPr>
          <a:xfrm>
            <a:off x="8199511" y="2732972"/>
            <a:ext cx="4463506" cy="1250447"/>
          </a:xfrm>
          <a:prstGeom prst="rect">
            <a:avLst/>
          </a:prstGeom>
          <a:noFill/>
        </p:spPr>
        <p:txBody>
          <a:bodyPr wrap="square" lIns="49634" tIns="24817" rIns="49634" bIns="24817" rtlCol="0">
            <a:spAutoFit/>
          </a:bodyPr>
          <a:lstStyle/>
          <a:p>
            <a:pPr>
              <a:lnSpc>
                <a:spcPct val="15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您的内容打在这里，或者通过复制您的文本后，在此框中选择粘贴，并选择只保留文字。您的内容打在这里</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86" name="直接连接符 85"/>
          <p:cNvCxnSpPr/>
          <p:nvPr/>
        </p:nvCxnSpPr>
        <p:spPr>
          <a:xfrm>
            <a:off x="8199511" y="2706262"/>
            <a:ext cx="4258816" cy="0"/>
          </a:xfrm>
          <a:prstGeom prst="line">
            <a:avLst/>
          </a:prstGeom>
          <a:ln>
            <a:solidFill>
              <a:srgbClr val="D60C0C"/>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8147334" y="4169284"/>
            <a:ext cx="3774460" cy="1004226"/>
          </a:xfrm>
          <a:prstGeom prst="rect">
            <a:avLst/>
          </a:prstGeom>
          <a:noFill/>
        </p:spPr>
        <p:txBody>
          <a:bodyPr wrap="square" lIns="49634" tIns="24817" rIns="49634" bIns="24817" rtlCol="0">
            <a:spAutoFit/>
          </a:bodyPr>
          <a:lstStyle/>
          <a:p>
            <a:r>
              <a:rPr lang="en-US" altLang="zh-CN" sz="6200" dirty="0">
                <a:solidFill>
                  <a:schemeClr val="tx1">
                    <a:lumMod val="75000"/>
                    <a:lumOff val="25000"/>
                  </a:schemeClr>
                </a:solidFill>
                <a:latin typeface="DIN Mittelschrift Std" pitchFamily="50" charset="0"/>
                <a:ea typeface="微软雅黑" panose="020B0503020204020204" pitchFamily="34" charset="-122"/>
              </a:rPr>
              <a:t>123,456,78</a:t>
            </a:r>
            <a:endParaRPr lang="zh-CN" altLang="en-US" sz="6200" dirty="0">
              <a:solidFill>
                <a:schemeClr val="tx1">
                  <a:lumMod val="75000"/>
                  <a:lumOff val="25000"/>
                </a:schemeClr>
              </a:solidFill>
              <a:latin typeface="DIN Mittelschrift Std" pitchFamily="50" charset="0"/>
              <a:ea typeface="微软雅黑" panose="020B0503020204020204" pitchFamily="34" charset="-122"/>
            </a:endParaRPr>
          </a:p>
        </p:txBody>
      </p:sp>
      <p:grpSp>
        <p:nvGrpSpPr>
          <p:cNvPr id="26" name="组合 25"/>
          <p:cNvGrpSpPr/>
          <p:nvPr/>
        </p:nvGrpSpPr>
        <p:grpSpPr>
          <a:xfrm>
            <a:off x="8306251" y="5336718"/>
            <a:ext cx="2741887" cy="1755524"/>
            <a:chOff x="14646293" y="9216801"/>
            <a:chExt cx="4834732" cy="3031886"/>
          </a:xfrm>
        </p:grpSpPr>
        <p:sp>
          <p:nvSpPr>
            <p:cNvPr id="107" name="Freeform 41"/>
            <p:cNvSpPr>
              <a:spLocks noEditPoints="1"/>
            </p:cNvSpPr>
            <p:nvPr/>
          </p:nvSpPr>
          <p:spPr bwMode="auto">
            <a:xfrm>
              <a:off x="14646293" y="9298653"/>
              <a:ext cx="511506" cy="1114764"/>
            </a:xfrm>
            <a:custGeom>
              <a:avLst/>
              <a:gdLst>
                <a:gd name="T0" fmla="*/ 44 w 89"/>
                <a:gd name="T1" fmla="*/ 41 h 227"/>
                <a:gd name="T2" fmla="*/ 65 w 89"/>
                <a:gd name="T3" fmla="*/ 21 h 227"/>
                <a:gd name="T4" fmla="*/ 44 w 89"/>
                <a:gd name="T5" fmla="*/ 0 h 227"/>
                <a:gd name="T6" fmla="*/ 24 w 89"/>
                <a:gd name="T7" fmla="*/ 21 h 227"/>
                <a:gd name="T8" fmla="*/ 44 w 89"/>
                <a:gd name="T9" fmla="*/ 41 h 227"/>
                <a:gd name="T10" fmla="*/ 89 w 89"/>
                <a:gd name="T11" fmla="*/ 60 h 227"/>
                <a:gd name="T12" fmla="*/ 89 w 89"/>
                <a:gd name="T13" fmla="*/ 60 h 227"/>
                <a:gd name="T14" fmla="*/ 71 w 89"/>
                <a:gd name="T15" fmla="*/ 44 h 227"/>
                <a:gd name="T16" fmla="*/ 17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1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4" y="41"/>
                  </a:moveTo>
                  <a:cubicBezTo>
                    <a:pt x="56" y="41"/>
                    <a:pt x="65" y="32"/>
                    <a:pt x="65" y="21"/>
                  </a:cubicBezTo>
                  <a:cubicBezTo>
                    <a:pt x="65" y="9"/>
                    <a:pt x="56" y="0"/>
                    <a:pt x="44" y="0"/>
                  </a:cubicBezTo>
                  <a:cubicBezTo>
                    <a:pt x="33" y="0"/>
                    <a:pt x="24" y="9"/>
                    <a:pt x="24" y="21"/>
                  </a:cubicBezTo>
                  <a:cubicBezTo>
                    <a:pt x="24" y="32"/>
                    <a:pt x="33" y="41"/>
                    <a:pt x="44" y="41"/>
                  </a:cubicBezTo>
                  <a:close/>
                  <a:moveTo>
                    <a:pt x="89" y="60"/>
                  </a:moveTo>
                  <a:cubicBezTo>
                    <a:pt x="89" y="60"/>
                    <a:pt x="89" y="60"/>
                    <a:pt x="89" y="60"/>
                  </a:cubicBezTo>
                  <a:cubicBezTo>
                    <a:pt x="88" y="51"/>
                    <a:pt x="81" y="44"/>
                    <a:pt x="71" y="44"/>
                  </a:cubicBezTo>
                  <a:cubicBezTo>
                    <a:pt x="17" y="44"/>
                    <a:pt x="17" y="44"/>
                    <a:pt x="17" y="44"/>
                  </a:cubicBezTo>
                  <a:cubicBezTo>
                    <a:pt x="8"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1" y="76"/>
                    <a:pt x="21" y="76"/>
                    <a:pt x="21" y="76"/>
                  </a:cubicBezTo>
                  <a:cubicBezTo>
                    <a:pt x="21" y="77"/>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7"/>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1"/>
            <p:cNvSpPr>
              <a:spLocks noEditPoints="1"/>
            </p:cNvSpPr>
            <p:nvPr/>
          </p:nvSpPr>
          <p:spPr bwMode="auto">
            <a:xfrm>
              <a:off x="14646293" y="10976872"/>
              <a:ext cx="511506" cy="1114764"/>
            </a:xfrm>
            <a:custGeom>
              <a:avLst/>
              <a:gdLst>
                <a:gd name="T0" fmla="*/ 44 w 89"/>
                <a:gd name="T1" fmla="*/ 41 h 227"/>
                <a:gd name="T2" fmla="*/ 65 w 89"/>
                <a:gd name="T3" fmla="*/ 21 h 227"/>
                <a:gd name="T4" fmla="*/ 44 w 89"/>
                <a:gd name="T5" fmla="*/ 0 h 227"/>
                <a:gd name="T6" fmla="*/ 24 w 89"/>
                <a:gd name="T7" fmla="*/ 21 h 227"/>
                <a:gd name="T8" fmla="*/ 44 w 89"/>
                <a:gd name="T9" fmla="*/ 41 h 227"/>
                <a:gd name="T10" fmla="*/ 89 w 89"/>
                <a:gd name="T11" fmla="*/ 60 h 227"/>
                <a:gd name="T12" fmla="*/ 89 w 89"/>
                <a:gd name="T13" fmla="*/ 60 h 227"/>
                <a:gd name="T14" fmla="*/ 71 w 89"/>
                <a:gd name="T15" fmla="*/ 44 h 227"/>
                <a:gd name="T16" fmla="*/ 17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1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4" y="41"/>
                  </a:moveTo>
                  <a:cubicBezTo>
                    <a:pt x="56" y="41"/>
                    <a:pt x="65" y="32"/>
                    <a:pt x="65" y="21"/>
                  </a:cubicBezTo>
                  <a:cubicBezTo>
                    <a:pt x="65" y="9"/>
                    <a:pt x="56" y="0"/>
                    <a:pt x="44" y="0"/>
                  </a:cubicBezTo>
                  <a:cubicBezTo>
                    <a:pt x="33" y="0"/>
                    <a:pt x="24" y="9"/>
                    <a:pt x="24" y="21"/>
                  </a:cubicBezTo>
                  <a:cubicBezTo>
                    <a:pt x="24" y="32"/>
                    <a:pt x="33" y="41"/>
                    <a:pt x="44" y="41"/>
                  </a:cubicBezTo>
                  <a:close/>
                  <a:moveTo>
                    <a:pt x="89" y="60"/>
                  </a:moveTo>
                  <a:cubicBezTo>
                    <a:pt x="89" y="60"/>
                    <a:pt x="89" y="60"/>
                    <a:pt x="89" y="60"/>
                  </a:cubicBezTo>
                  <a:cubicBezTo>
                    <a:pt x="88" y="51"/>
                    <a:pt x="81" y="44"/>
                    <a:pt x="71" y="44"/>
                  </a:cubicBezTo>
                  <a:cubicBezTo>
                    <a:pt x="17" y="44"/>
                    <a:pt x="17" y="44"/>
                    <a:pt x="17" y="44"/>
                  </a:cubicBezTo>
                  <a:cubicBezTo>
                    <a:pt x="8"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1" y="76"/>
                    <a:pt x="21" y="76"/>
                    <a:pt x="21" y="76"/>
                  </a:cubicBezTo>
                  <a:cubicBezTo>
                    <a:pt x="21" y="77"/>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7"/>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BB0A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12" name="组合 111"/>
            <p:cNvGrpSpPr/>
            <p:nvPr/>
          </p:nvGrpSpPr>
          <p:grpSpPr>
            <a:xfrm>
              <a:off x="15486417" y="9216801"/>
              <a:ext cx="3994608" cy="1271815"/>
              <a:chOff x="969258" y="2005844"/>
              <a:chExt cx="2079175" cy="1767346"/>
            </a:xfrm>
          </p:grpSpPr>
          <p:sp>
            <p:nvSpPr>
              <p:cNvPr id="113" name="Rectangle 4"/>
              <p:cNvSpPr/>
              <p:nvPr/>
            </p:nvSpPr>
            <p:spPr bwMode="auto">
              <a:xfrm>
                <a:off x="974037" y="2443618"/>
                <a:ext cx="2074396" cy="1329572"/>
              </a:xfrm>
              <a:prstGeom prst="rect">
                <a:avLst/>
              </a:prstGeom>
            </p:spPr>
            <p:txBody>
              <a:bodyPr wrap="square">
                <a:spAutoFit/>
              </a:bodyPr>
              <a:lstStyle/>
              <a:p>
                <a:pPr>
                  <a:lnSpc>
                    <a:spcPct val="150000"/>
                  </a:lnSpc>
                </a:pPr>
                <a:r>
                  <a:rPr lang="zh-CN" altLang="en-US" sz="1000" dirty="0">
                    <a:latin typeface="方正兰亭纤黑_GBK" panose="02000000000000000000" pitchFamily="2" charset="-122"/>
                    <a:ea typeface="方正兰亭纤黑_GBK" panose="02000000000000000000" pitchFamily="2" charset="-122"/>
                  </a:rPr>
                  <a:t>添加你的饿内容文字，添加你的饿内容文字，添加你的饿</a:t>
                </a:r>
                <a:endParaRPr lang="id-ID" altLang="zh-CN" sz="1000" dirty="0">
                  <a:latin typeface="Lato" pitchFamily="34" charset="0"/>
                </a:endParaRPr>
              </a:p>
            </p:txBody>
          </p:sp>
          <p:sp>
            <p:nvSpPr>
              <p:cNvPr id="114" name="Rectangle 5"/>
              <p:cNvSpPr/>
              <p:nvPr/>
            </p:nvSpPr>
            <p:spPr bwMode="auto">
              <a:xfrm>
                <a:off x="969258" y="2005844"/>
                <a:ext cx="1136218" cy="701719"/>
              </a:xfrm>
              <a:prstGeom prst="rect">
                <a:avLst/>
              </a:prstGeom>
            </p:spPr>
            <p:txBody>
              <a:bodyPr wrap="square">
                <a:spAutoFit/>
              </a:bodyPr>
              <a:lstStyle/>
              <a:p>
                <a:pPr>
                  <a:defRPr/>
                </a:pPr>
                <a:r>
                  <a:rPr lang="zh-CN" altLang="en-US" sz="1300" b="1" dirty="0">
                    <a:ea typeface="Roboto" pitchFamily="2" charset="0"/>
                    <a:cs typeface="Open Sans" pitchFamily="34" charset="0"/>
                  </a:rPr>
                  <a:t>添加标题</a:t>
                </a:r>
                <a:endParaRPr lang="en-US" sz="1300" b="1" dirty="0">
                  <a:ea typeface="Roboto" pitchFamily="2" charset="0"/>
                  <a:cs typeface="Open Sans" pitchFamily="34" charset="0"/>
                </a:endParaRPr>
              </a:p>
            </p:txBody>
          </p:sp>
        </p:grpSp>
        <p:grpSp>
          <p:nvGrpSpPr>
            <p:cNvPr id="115" name="组合 114"/>
            <p:cNvGrpSpPr/>
            <p:nvPr/>
          </p:nvGrpSpPr>
          <p:grpSpPr>
            <a:xfrm>
              <a:off x="15486417" y="10976872"/>
              <a:ext cx="3994608" cy="1271815"/>
              <a:chOff x="969258" y="2005844"/>
              <a:chExt cx="2079175" cy="1767346"/>
            </a:xfrm>
          </p:grpSpPr>
          <p:sp>
            <p:nvSpPr>
              <p:cNvPr id="116" name="Rectangle 4"/>
              <p:cNvSpPr/>
              <p:nvPr/>
            </p:nvSpPr>
            <p:spPr bwMode="auto">
              <a:xfrm>
                <a:off x="974037" y="2443618"/>
                <a:ext cx="2074396" cy="1329572"/>
              </a:xfrm>
              <a:prstGeom prst="rect">
                <a:avLst/>
              </a:prstGeom>
            </p:spPr>
            <p:txBody>
              <a:bodyPr wrap="square">
                <a:spAutoFit/>
              </a:bodyPr>
              <a:lstStyle/>
              <a:p>
                <a:pPr>
                  <a:lnSpc>
                    <a:spcPct val="150000"/>
                  </a:lnSpc>
                </a:pPr>
                <a:r>
                  <a:rPr lang="zh-CN" altLang="en-US" sz="1000" dirty="0">
                    <a:latin typeface="方正兰亭纤黑_GBK" panose="02000000000000000000" pitchFamily="2" charset="-122"/>
                    <a:ea typeface="方正兰亭纤黑_GBK" panose="02000000000000000000" pitchFamily="2" charset="-122"/>
                  </a:rPr>
                  <a:t>添加你的饿内容文字，添加你的饿内容文字，添加你的饿</a:t>
                </a:r>
                <a:endParaRPr lang="id-ID" altLang="zh-CN" sz="1000" dirty="0">
                  <a:latin typeface="Lato" pitchFamily="34" charset="0"/>
                </a:endParaRPr>
              </a:p>
            </p:txBody>
          </p:sp>
          <p:sp>
            <p:nvSpPr>
              <p:cNvPr id="117" name="Rectangle 5"/>
              <p:cNvSpPr/>
              <p:nvPr/>
            </p:nvSpPr>
            <p:spPr bwMode="auto">
              <a:xfrm>
                <a:off x="969258" y="2005844"/>
                <a:ext cx="1136218" cy="701719"/>
              </a:xfrm>
              <a:prstGeom prst="rect">
                <a:avLst/>
              </a:prstGeom>
            </p:spPr>
            <p:txBody>
              <a:bodyPr wrap="square">
                <a:spAutoFit/>
              </a:bodyPr>
              <a:lstStyle/>
              <a:p>
                <a:pPr>
                  <a:defRPr/>
                </a:pPr>
                <a:r>
                  <a:rPr lang="zh-CN" altLang="en-US" sz="1300" b="1" dirty="0">
                    <a:ea typeface="Roboto" pitchFamily="2" charset="0"/>
                    <a:cs typeface="Open Sans" pitchFamily="34" charset="0"/>
                  </a:rPr>
                  <a:t>添加标题</a:t>
                </a:r>
                <a:endParaRPr lang="en-US" sz="1300" b="1" dirty="0">
                  <a:ea typeface="Roboto" pitchFamily="2" charset="0"/>
                  <a:cs typeface="Open Sans"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additive="base">
                                        <p:cTn id="12" dur="500" fill="hold"/>
                                        <p:tgtEl>
                                          <p:spTgt spid="66"/>
                                        </p:tgtEl>
                                        <p:attrNameLst>
                                          <p:attrName>ppt_x</p:attrName>
                                        </p:attrNameLst>
                                      </p:cBhvr>
                                      <p:tavLst>
                                        <p:tav tm="0">
                                          <p:val>
                                            <p:strVal val="0-#ppt_w/2"/>
                                          </p:val>
                                        </p:tav>
                                        <p:tav tm="100000">
                                          <p:val>
                                            <p:strVal val="#ppt_x"/>
                                          </p:val>
                                        </p:tav>
                                      </p:tavLst>
                                    </p:anim>
                                    <p:anim calcmode="lin" valueType="num">
                                      <p:cBhvr additive="base">
                                        <p:cTn id="13" dur="500" fill="hold"/>
                                        <p:tgtEl>
                                          <p:spTgt spid="6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Effect transition="in" filter="wipe(down)">
                                      <p:cBhvr>
                                        <p:cTn id="21" dur="500"/>
                                        <p:tgtEl>
                                          <p:spTgt spid="7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wipe(down)">
                                      <p:cBhvr>
                                        <p:cTn id="27" dur="500"/>
                                        <p:tgtEl>
                                          <p:spTgt spid="63"/>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wipe(down)">
                                      <p:cBhvr>
                                        <p:cTn id="30" dur="500"/>
                                        <p:tgtEl>
                                          <p:spTgt spid="64"/>
                                        </p:tgtEl>
                                      </p:cBhvr>
                                    </p:animEffect>
                                  </p:childTnLst>
                                </p:cTn>
                              </p:par>
                            </p:childTnLst>
                          </p:cTn>
                        </p:par>
                        <p:par>
                          <p:cTn id="31" fill="hold">
                            <p:stCondLst>
                              <p:cond delay="2000"/>
                            </p:stCondLst>
                            <p:childTnLst>
                              <p:par>
                                <p:cTn id="32" presetID="12" presetClass="entr" presetSubtype="4"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 calcmode="lin" valueType="num">
                                      <p:cBhvr additive="base">
                                        <p:cTn id="34" dur="500"/>
                                        <p:tgtEl>
                                          <p:spTgt spid="73"/>
                                        </p:tgtEl>
                                        <p:attrNameLst>
                                          <p:attrName>ppt_y</p:attrName>
                                        </p:attrNameLst>
                                      </p:cBhvr>
                                      <p:tavLst>
                                        <p:tav tm="0">
                                          <p:val>
                                            <p:strVal val="#ppt_y+#ppt_h*1.125000"/>
                                          </p:val>
                                        </p:tav>
                                        <p:tav tm="100000">
                                          <p:val>
                                            <p:strVal val="#ppt_y"/>
                                          </p:val>
                                        </p:tav>
                                      </p:tavLst>
                                    </p:anim>
                                    <p:animEffect transition="in" filter="wipe(up)">
                                      <p:cBhvr>
                                        <p:cTn id="35" dur="500"/>
                                        <p:tgtEl>
                                          <p:spTgt spid="73"/>
                                        </p:tgtEl>
                                      </p:cBhvr>
                                    </p:animEffect>
                                  </p:childTnLst>
                                </p:cTn>
                              </p:par>
                            </p:childTnLst>
                          </p:cTn>
                        </p:par>
                        <p:par>
                          <p:cTn id="36" fill="hold">
                            <p:stCondLst>
                              <p:cond delay="2500"/>
                            </p:stCondLst>
                            <p:childTnLst>
                              <p:par>
                                <p:cTn id="37" presetID="12" presetClass="entr" presetSubtype="4" fill="hold" grpId="0" nodeType="afterEffect">
                                  <p:stCondLst>
                                    <p:cond delay="0"/>
                                  </p:stCondLst>
                                  <p:childTnLst>
                                    <p:set>
                                      <p:cBhvr>
                                        <p:cTn id="38" dur="1" fill="hold">
                                          <p:stCondLst>
                                            <p:cond delay="0"/>
                                          </p:stCondLst>
                                        </p:cTn>
                                        <p:tgtEl>
                                          <p:spTgt spid="69"/>
                                        </p:tgtEl>
                                        <p:attrNameLst>
                                          <p:attrName>style.visibility</p:attrName>
                                        </p:attrNameLst>
                                      </p:cBhvr>
                                      <p:to>
                                        <p:strVal val="visible"/>
                                      </p:to>
                                    </p:set>
                                    <p:anim calcmode="lin" valueType="num">
                                      <p:cBhvr additive="base">
                                        <p:cTn id="39" dur="500"/>
                                        <p:tgtEl>
                                          <p:spTgt spid="69"/>
                                        </p:tgtEl>
                                        <p:attrNameLst>
                                          <p:attrName>ppt_y</p:attrName>
                                        </p:attrNameLst>
                                      </p:cBhvr>
                                      <p:tavLst>
                                        <p:tav tm="0">
                                          <p:val>
                                            <p:strVal val="#ppt_y+#ppt_h*1.125000"/>
                                          </p:val>
                                        </p:tav>
                                        <p:tav tm="100000">
                                          <p:val>
                                            <p:strVal val="#ppt_y"/>
                                          </p:val>
                                        </p:tav>
                                      </p:tavLst>
                                    </p:anim>
                                    <p:animEffect transition="in" filter="wipe(up)">
                                      <p:cBhvr>
                                        <p:cTn id="40" dur="500"/>
                                        <p:tgtEl>
                                          <p:spTgt spid="69"/>
                                        </p:tgtEl>
                                      </p:cBhvr>
                                    </p:animEffect>
                                  </p:childTnLst>
                                </p:cTn>
                              </p:par>
                            </p:childTnLst>
                          </p:cTn>
                        </p:par>
                        <p:par>
                          <p:cTn id="41" fill="hold">
                            <p:stCondLst>
                              <p:cond delay="3000"/>
                            </p:stCondLst>
                            <p:childTnLst>
                              <p:par>
                                <p:cTn id="42" presetID="1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p:tgtEl>
                                          <p:spTgt spid="70"/>
                                        </p:tgtEl>
                                        <p:attrNameLst>
                                          <p:attrName>ppt_y</p:attrName>
                                        </p:attrNameLst>
                                      </p:cBhvr>
                                      <p:tavLst>
                                        <p:tav tm="0">
                                          <p:val>
                                            <p:strVal val="#ppt_y+#ppt_h*1.125000"/>
                                          </p:val>
                                        </p:tav>
                                        <p:tav tm="100000">
                                          <p:val>
                                            <p:strVal val="#ppt_y"/>
                                          </p:val>
                                        </p:tav>
                                      </p:tavLst>
                                    </p:anim>
                                    <p:animEffect transition="in" filter="wipe(up)">
                                      <p:cBhvr>
                                        <p:cTn id="45" dur="500"/>
                                        <p:tgtEl>
                                          <p:spTgt spid="70"/>
                                        </p:tgtEl>
                                      </p:cBhvr>
                                    </p:animEffect>
                                  </p:childTnLst>
                                </p:cTn>
                              </p:par>
                            </p:childTnLst>
                          </p:cTn>
                        </p:par>
                        <p:par>
                          <p:cTn id="46" fill="hold">
                            <p:stCondLst>
                              <p:cond delay="3500"/>
                            </p:stCondLst>
                            <p:childTnLst>
                              <p:par>
                                <p:cTn id="47" presetID="12" presetClass="entr" presetSubtype="4"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additive="base">
                                        <p:cTn id="49" dur="500"/>
                                        <p:tgtEl>
                                          <p:spTgt spid="71"/>
                                        </p:tgtEl>
                                        <p:attrNameLst>
                                          <p:attrName>ppt_y</p:attrName>
                                        </p:attrNameLst>
                                      </p:cBhvr>
                                      <p:tavLst>
                                        <p:tav tm="0">
                                          <p:val>
                                            <p:strVal val="#ppt_y+#ppt_h*1.125000"/>
                                          </p:val>
                                        </p:tav>
                                        <p:tav tm="100000">
                                          <p:val>
                                            <p:strVal val="#ppt_y"/>
                                          </p:val>
                                        </p:tav>
                                      </p:tavLst>
                                    </p:anim>
                                    <p:animEffect transition="in" filter="wipe(up)">
                                      <p:cBhvr>
                                        <p:cTn id="50" dur="500"/>
                                        <p:tgtEl>
                                          <p:spTgt spid="7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4"/>
                                        </p:tgtEl>
                                        <p:attrNameLst>
                                          <p:attrName>style.visibility</p:attrName>
                                        </p:attrNameLst>
                                      </p:cBhvr>
                                      <p:to>
                                        <p:strVal val="visible"/>
                                      </p:to>
                                    </p:set>
                                    <p:animEffect transition="in" filter="fade">
                                      <p:cBhvr>
                                        <p:cTn id="53" dur="500"/>
                                        <p:tgtEl>
                                          <p:spTgt spid="7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5"/>
                                        </p:tgtEl>
                                        <p:attrNameLst>
                                          <p:attrName>style.visibility</p:attrName>
                                        </p:attrNameLst>
                                      </p:cBhvr>
                                      <p:to>
                                        <p:strVal val="visible"/>
                                      </p:to>
                                    </p:set>
                                    <p:animEffect transition="in" filter="fade">
                                      <p:cBhvr>
                                        <p:cTn id="56" dur="500"/>
                                        <p:tgtEl>
                                          <p:spTgt spid="7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animEffect transition="in" filter="fade">
                                      <p:cBhvr>
                                        <p:cTn id="59" dur="500"/>
                                        <p:tgtEl>
                                          <p:spTgt spid="7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fade">
                                      <p:cBhvr>
                                        <p:cTn id="62" dur="500"/>
                                        <p:tgtEl>
                                          <p:spTgt spid="77"/>
                                        </p:tgtEl>
                                      </p:cBhvr>
                                    </p:animEffect>
                                  </p:childTnLst>
                                </p:cTn>
                              </p:par>
                            </p:childTnLst>
                          </p:cTn>
                        </p:par>
                        <p:par>
                          <p:cTn id="63" fill="hold">
                            <p:stCondLst>
                              <p:cond delay="4000"/>
                            </p:stCondLst>
                            <p:childTnLst>
                              <p:par>
                                <p:cTn id="64" presetID="47" presetClass="entr" presetSubtype="0"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500"/>
                                        <p:tgtEl>
                                          <p:spTgt spid="78"/>
                                        </p:tgtEl>
                                      </p:cBhvr>
                                    </p:animEffect>
                                    <p:anim calcmode="lin" valueType="num">
                                      <p:cBhvr>
                                        <p:cTn id="67" dur="500" fill="hold"/>
                                        <p:tgtEl>
                                          <p:spTgt spid="78"/>
                                        </p:tgtEl>
                                        <p:attrNameLst>
                                          <p:attrName>ppt_x</p:attrName>
                                        </p:attrNameLst>
                                      </p:cBhvr>
                                      <p:tavLst>
                                        <p:tav tm="0">
                                          <p:val>
                                            <p:strVal val="#ppt_x"/>
                                          </p:val>
                                        </p:tav>
                                        <p:tav tm="100000">
                                          <p:val>
                                            <p:strVal val="#ppt_x"/>
                                          </p:val>
                                        </p:tav>
                                      </p:tavLst>
                                    </p:anim>
                                    <p:anim calcmode="lin" valueType="num">
                                      <p:cBhvr>
                                        <p:cTn id="68" dur="5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500"/>
                                        <p:tgtEl>
                                          <p:spTgt spid="79"/>
                                        </p:tgtEl>
                                      </p:cBhvr>
                                    </p:animEffect>
                                    <p:anim calcmode="lin" valueType="num">
                                      <p:cBhvr>
                                        <p:cTn id="72" dur="500" fill="hold"/>
                                        <p:tgtEl>
                                          <p:spTgt spid="79"/>
                                        </p:tgtEl>
                                        <p:attrNameLst>
                                          <p:attrName>ppt_x</p:attrName>
                                        </p:attrNameLst>
                                      </p:cBhvr>
                                      <p:tavLst>
                                        <p:tav tm="0">
                                          <p:val>
                                            <p:strVal val="#ppt_x"/>
                                          </p:val>
                                        </p:tav>
                                        <p:tav tm="100000">
                                          <p:val>
                                            <p:strVal val="#ppt_x"/>
                                          </p:val>
                                        </p:tav>
                                      </p:tavLst>
                                    </p:anim>
                                    <p:anim calcmode="lin" valueType="num">
                                      <p:cBhvr>
                                        <p:cTn id="73" dur="500" fill="hold"/>
                                        <p:tgtEl>
                                          <p:spTgt spid="79"/>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80"/>
                                        </p:tgtEl>
                                        <p:attrNameLst>
                                          <p:attrName>style.visibility</p:attrName>
                                        </p:attrNameLst>
                                      </p:cBhvr>
                                      <p:to>
                                        <p:strVal val="visible"/>
                                      </p:to>
                                    </p:set>
                                    <p:animEffect transition="in" filter="fade">
                                      <p:cBhvr>
                                        <p:cTn id="76" dur="500"/>
                                        <p:tgtEl>
                                          <p:spTgt spid="80"/>
                                        </p:tgtEl>
                                      </p:cBhvr>
                                    </p:animEffect>
                                    <p:anim calcmode="lin" valueType="num">
                                      <p:cBhvr>
                                        <p:cTn id="77" dur="500" fill="hold"/>
                                        <p:tgtEl>
                                          <p:spTgt spid="80"/>
                                        </p:tgtEl>
                                        <p:attrNameLst>
                                          <p:attrName>ppt_x</p:attrName>
                                        </p:attrNameLst>
                                      </p:cBhvr>
                                      <p:tavLst>
                                        <p:tav tm="0">
                                          <p:val>
                                            <p:strVal val="#ppt_x"/>
                                          </p:val>
                                        </p:tav>
                                        <p:tav tm="100000">
                                          <p:val>
                                            <p:strVal val="#ppt_x"/>
                                          </p:val>
                                        </p:tav>
                                      </p:tavLst>
                                    </p:anim>
                                    <p:anim calcmode="lin" valueType="num">
                                      <p:cBhvr>
                                        <p:cTn id="78" dur="500" fill="hold"/>
                                        <p:tgtEl>
                                          <p:spTgt spid="80"/>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81"/>
                                        </p:tgtEl>
                                        <p:attrNameLst>
                                          <p:attrName>style.visibility</p:attrName>
                                        </p:attrNameLst>
                                      </p:cBhvr>
                                      <p:to>
                                        <p:strVal val="visible"/>
                                      </p:to>
                                    </p:set>
                                    <p:animEffect transition="in" filter="fade">
                                      <p:cBhvr>
                                        <p:cTn id="81" dur="500"/>
                                        <p:tgtEl>
                                          <p:spTgt spid="81"/>
                                        </p:tgtEl>
                                      </p:cBhvr>
                                    </p:animEffect>
                                    <p:anim calcmode="lin" valueType="num">
                                      <p:cBhvr>
                                        <p:cTn id="82" dur="500" fill="hold"/>
                                        <p:tgtEl>
                                          <p:spTgt spid="81"/>
                                        </p:tgtEl>
                                        <p:attrNameLst>
                                          <p:attrName>ppt_x</p:attrName>
                                        </p:attrNameLst>
                                      </p:cBhvr>
                                      <p:tavLst>
                                        <p:tav tm="0">
                                          <p:val>
                                            <p:strVal val="#ppt_x"/>
                                          </p:val>
                                        </p:tav>
                                        <p:tav tm="100000">
                                          <p:val>
                                            <p:strVal val="#ppt_x"/>
                                          </p:val>
                                        </p:tav>
                                      </p:tavLst>
                                    </p:anim>
                                    <p:anim calcmode="lin" valueType="num">
                                      <p:cBhvr>
                                        <p:cTn id="83" dur="500" fill="hold"/>
                                        <p:tgtEl>
                                          <p:spTgt spid="81"/>
                                        </p:tgtEl>
                                        <p:attrNameLst>
                                          <p:attrName>ppt_y</p:attrName>
                                        </p:attrNameLst>
                                      </p:cBhvr>
                                      <p:tavLst>
                                        <p:tav tm="0">
                                          <p:val>
                                            <p:strVal val="#ppt_y-.1"/>
                                          </p:val>
                                        </p:tav>
                                        <p:tav tm="100000">
                                          <p:val>
                                            <p:strVal val="#ppt_y"/>
                                          </p:val>
                                        </p:tav>
                                      </p:tavLst>
                                    </p:anim>
                                  </p:childTnLst>
                                </p:cTn>
                              </p:par>
                            </p:childTnLst>
                          </p:cTn>
                        </p:par>
                        <p:par>
                          <p:cTn id="84" fill="hold">
                            <p:stCondLst>
                              <p:cond delay="4500"/>
                            </p:stCondLst>
                            <p:childTnLst>
                              <p:par>
                                <p:cTn id="85" presetID="53" presetClass="entr" presetSubtype="16" fill="hold" nodeType="after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p:cTn id="87" dur="500" fill="hold"/>
                                        <p:tgtEl>
                                          <p:spTgt spid="25"/>
                                        </p:tgtEl>
                                        <p:attrNameLst>
                                          <p:attrName>ppt_w</p:attrName>
                                        </p:attrNameLst>
                                      </p:cBhvr>
                                      <p:tavLst>
                                        <p:tav tm="0">
                                          <p:val>
                                            <p:fltVal val="0"/>
                                          </p:val>
                                        </p:tav>
                                        <p:tav tm="100000">
                                          <p:val>
                                            <p:strVal val="#ppt_w"/>
                                          </p:val>
                                        </p:tav>
                                      </p:tavLst>
                                    </p:anim>
                                    <p:anim calcmode="lin" valueType="num">
                                      <p:cBhvr>
                                        <p:cTn id="88" dur="500" fill="hold"/>
                                        <p:tgtEl>
                                          <p:spTgt spid="25"/>
                                        </p:tgtEl>
                                        <p:attrNameLst>
                                          <p:attrName>ppt_h</p:attrName>
                                        </p:attrNameLst>
                                      </p:cBhvr>
                                      <p:tavLst>
                                        <p:tav tm="0">
                                          <p:val>
                                            <p:fltVal val="0"/>
                                          </p:val>
                                        </p:tav>
                                        <p:tav tm="100000">
                                          <p:val>
                                            <p:strVal val="#ppt_h"/>
                                          </p:val>
                                        </p:tav>
                                      </p:tavLst>
                                    </p:anim>
                                    <p:animEffect transition="in" filter="fade">
                                      <p:cBhvr>
                                        <p:cTn id="89" dur="500"/>
                                        <p:tgtEl>
                                          <p:spTgt spid="25"/>
                                        </p:tgtEl>
                                      </p:cBhvr>
                                    </p:animEffect>
                                  </p:childTnLst>
                                </p:cTn>
                              </p:par>
                            </p:childTnLst>
                          </p:cTn>
                        </p:par>
                        <p:par>
                          <p:cTn id="90" fill="hold">
                            <p:stCondLst>
                              <p:cond delay="5000"/>
                            </p:stCondLst>
                            <p:childTnLst>
                              <p:par>
                                <p:cTn id="91" presetID="12" presetClass="entr" presetSubtype="8" fill="hold" nodeType="afterEffect">
                                  <p:stCondLst>
                                    <p:cond delay="0"/>
                                  </p:stCondLst>
                                  <p:childTnLst>
                                    <p:set>
                                      <p:cBhvr>
                                        <p:cTn id="92" dur="1" fill="hold">
                                          <p:stCondLst>
                                            <p:cond delay="0"/>
                                          </p:stCondLst>
                                        </p:cTn>
                                        <p:tgtEl>
                                          <p:spTgt spid="86"/>
                                        </p:tgtEl>
                                        <p:attrNameLst>
                                          <p:attrName>style.visibility</p:attrName>
                                        </p:attrNameLst>
                                      </p:cBhvr>
                                      <p:to>
                                        <p:strVal val="visible"/>
                                      </p:to>
                                    </p:set>
                                    <p:anim calcmode="lin" valueType="num">
                                      <p:cBhvr additive="base">
                                        <p:cTn id="93" dur="500"/>
                                        <p:tgtEl>
                                          <p:spTgt spid="86"/>
                                        </p:tgtEl>
                                        <p:attrNameLst>
                                          <p:attrName>ppt_x</p:attrName>
                                        </p:attrNameLst>
                                      </p:cBhvr>
                                      <p:tavLst>
                                        <p:tav tm="0">
                                          <p:val>
                                            <p:strVal val="#ppt_x-#ppt_w*1.125000"/>
                                          </p:val>
                                        </p:tav>
                                        <p:tav tm="100000">
                                          <p:val>
                                            <p:strVal val="#ppt_x"/>
                                          </p:val>
                                        </p:tav>
                                      </p:tavLst>
                                    </p:anim>
                                    <p:animEffect transition="in" filter="wipe(right)">
                                      <p:cBhvr>
                                        <p:cTn id="94" dur="500"/>
                                        <p:tgtEl>
                                          <p:spTgt spid="86"/>
                                        </p:tgtEl>
                                      </p:cBhvr>
                                    </p:animEffect>
                                  </p:childTnLst>
                                </p:cTn>
                              </p:par>
                            </p:childTnLst>
                          </p:cTn>
                        </p:par>
                        <p:par>
                          <p:cTn id="95" fill="hold">
                            <p:stCondLst>
                              <p:cond delay="5500"/>
                            </p:stCondLst>
                            <p:childTnLst>
                              <p:par>
                                <p:cTn id="96" presetID="14" presetClass="entr" presetSubtype="10" fill="hold" grpId="0" nodeType="after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randombar(horizontal)">
                                      <p:cBhvr>
                                        <p:cTn id="98" dur="500"/>
                                        <p:tgtEl>
                                          <p:spTgt spid="85"/>
                                        </p:tgtEl>
                                      </p:cBhvr>
                                    </p:animEffect>
                                  </p:childTnLst>
                                </p:cTn>
                              </p:par>
                            </p:childTnLst>
                          </p:cTn>
                        </p:par>
                        <p:par>
                          <p:cTn id="99" fill="hold">
                            <p:stCondLst>
                              <p:cond delay="6000"/>
                            </p:stCondLst>
                            <p:childTnLst>
                              <p:par>
                                <p:cTn id="100" presetID="12" presetClass="entr" presetSubtype="4" fill="hold" grpId="0" nodeType="afterEffect">
                                  <p:stCondLst>
                                    <p:cond delay="0"/>
                                  </p:stCondLst>
                                  <p:iterate type="lt">
                                    <p:tmPct val="50000"/>
                                  </p:iterate>
                                  <p:childTnLst>
                                    <p:set>
                                      <p:cBhvr>
                                        <p:cTn id="101" dur="1" fill="hold">
                                          <p:stCondLst>
                                            <p:cond delay="0"/>
                                          </p:stCondLst>
                                        </p:cTn>
                                        <p:tgtEl>
                                          <p:spTgt spid="87"/>
                                        </p:tgtEl>
                                        <p:attrNameLst>
                                          <p:attrName>style.visibility</p:attrName>
                                        </p:attrNameLst>
                                      </p:cBhvr>
                                      <p:to>
                                        <p:strVal val="visible"/>
                                      </p:to>
                                    </p:set>
                                    <p:anim calcmode="lin" valueType="num">
                                      <p:cBhvr additive="base">
                                        <p:cTn id="102" dur="200"/>
                                        <p:tgtEl>
                                          <p:spTgt spid="87"/>
                                        </p:tgtEl>
                                        <p:attrNameLst>
                                          <p:attrName>ppt_y</p:attrName>
                                        </p:attrNameLst>
                                      </p:cBhvr>
                                      <p:tavLst>
                                        <p:tav tm="0">
                                          <p:val>
                                            <p:strVal val="#ppt_y+#ppt_h*1.125000"/>
                                          </p:val>
                                        </p:tav>
                                        <p:tav tm="100000">
                                          <p:val>
                                            <p:strVal val="#ppt_y"/>
                                          </p:val>
                                        </p:tav>
                                      </p:tavLst>
                                    </p:anim>
                                    <p:animEffect transition="in" filter="wipe(up)">
                                      <p:cBhvr>
                                        <p:cTn id="103" dur="200"/>
                                        <p:tgtEl>
                                          <p:spTgt spid="87"/>
                                        </p:tgtEl>
                                      </p:cBhvr>
                                    </p:animEffect>
                                  </p:childTnLst>
                                </p:cTn>
                              </p:par>
                            </p:childTnLst>
                          </p:cTn>
                        </p:par>
                        <p:par>
                          <p:cTn id="104" fill="hold">
                            <p:stCondLst>
                              <p:cond delay="6599"/>
                            </p:stCondLst>
                            <p:childTnLst>
                              <p:par>
                                <p:cTn id="105" presetID="14" presetClass="entr" presetSubtype="10" fill="hold" nodeType="after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randombar(horizontal)">
                                      <p:cBhvr>
                                        <p:cTn id="10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3" grpId="0" animBg="1"/>
      <p:bldP spid="64" grpId="0" animBg="1"/>
      <p:bldP spid="69" grpId="0" animBg="1"/>
      <p:bldP spid="70" grpId="0" animBg="1"/>
      <p:bldP spid="71" grpId="0" animBg="1"/>
      <p:bldP spid="72" grpId="0" animBg="1"/>
      <p:bldP spid="73" grpId="0" animBg="1"/>
      <p:bldP spid="74" grpId="0"/>
      <p:bldP spid="75" grpId="0"/>
      <p:bldP spid="76" grpId="0"/>
      <p:bldP spid="77" grpId="0"/>
      <p:bldP spid="78" grpId="0"/>
      <p:bldP spid="79" grpId="0"/>
      <p:bldP spid="80" grpId="0"/>
      <p:bldP spid="81" grpId="0"/>
      <p:bldP spid="66" grpId="0" animBg="1"/>
      <p:bldP spid="85" grpId="0"/>
      <p:bldP spid="8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11"/>
          <p:cNvSpPr/>
          <p:nvPr/>
        </p:nvSpPr>
        <p:spPr bwMode="auto">
          <a:xfrm>
            <a:off x="224883" y="0"/>
            <a:ext cx="6442899" cy="7922401"/>
          </a:xfrm>
          <a:custGeom>
            <a:avLst/>
            <a:gdLst>
              <a:gd name="T0" fmla="*/ 1998 w 4661"/>
              <a:gd name="T1" fmla="*/ 0 h 5613"/>
              <a:gd name="T2" fmla="*/ 4661 w 4661"/>
              <a:gd name="T3" fmla="*/ 0 h 5613"/>
              <a:gd name="T4" fmla="*/ 2660 w 4661"/>
              <a:gd name="T5" fmla="*/ 5613 h 5613"/>
              <a:gd name="T6" fmla="*/ 0 w 4661"/>
              <a:gd name="T7" fmla="*/ 5613 h 5613"/>
              <a:gd name="T8" fmla="*/ 1998 w 4661"/>
              <a:gd name="T9" fmla="*/ 0 h 5613"/>
            </a:gdLst>
            <a:ahLst/>
            <a:cxnLst>
              <a:cxn ang="0">
                <a:pos x="T0" y="T1"/>
              </a:cxn>
              <a:cxn ang="0">
                <a:pos x="T2" y="T3"/>
              </a:cxn>
              <a:cxn ang="0">
                <a:pos x="T4" y="T5"/>
              </a:cxn>
              <a:cxn ang="0">
                <a:pos x="T6" y="T7"/>
              </a:cxn>
              <a:cxn ang="0">
                <a:pos x="T8" y="T9"/>
              </a:cxn>
            </a:cxnLst>
            <a:rect l="0" t="0" r="r" b="b"/>
            <a:pathLst>
              <a:path w="4661" h="5613">
                <a:moveTo>
                  <a:pt x="1998" y="0"/>
                </a:moveTo>
                <a:lnTo>
                  <a:pt x="4661" y="0"/>
                </a:lnTo>
                <a:lnTo>
                  <a:pt x="2660" y="5613"/>
                </a:lnTo>
                <a:lnTo>
                  <a:pt x="0" y="5613"/>
                </a:lnTo>
                <a:lnTo>
                  <a:pt x="1998" y="0"/>
                </a:lnTo>
                <a:close/>
              </a:path>
            </a:pathLst>
          </a:custGeom>
          <a:gradFill flip="none" rotWithShape="1">
            <a:gsLst>
              <a:gs pos="100000">
                <a:srgbClr val="B70808"/>
              </a:gs>
              <a:gs pos="0">
                <a:srgbClr val="E00E0E"/>
              </a:gs>
            </a:gsLst>
            <a:path path="shape">
              <a:fillToRect l="50000" t="50000" r="50000" b="50000"/>
            </a:path>
            <a:tileRect/>
          </a:gradFill>
          <a:ln>
            <a:noFill/>
          </a:ln>
          <a:effectLst/>
          <a:extLst>
            <a:ext uri="{91240B29-F687-4F45-9708-019B960494DF}">
              <a14:hiddenLine xmlns:a14="http://schemas.microsoft.com/office/drawing/2010/main" w="9525">
                <a:solidFill>
                  <a:srgbClr val="000000"/>
                </a:solidFill>
                <a:round/>
              </a14:hiddenLine>
            </a:ext>
          </a:extLst>
        </p:spPr>
        <p:txBody>
          <a:bodyPr vert="horz" wrap="square" lIns="49634" tIns="24817" rIns="49634" bIns="24817" numCol="1" anchor="t" anchorCtr="0" compatLnSpc="1"/>
          <a:lstStyle/>
          <a:p>
            <a:endParaRPr lang="zh-CN" altLang="en-US"/>
          </a:p>
        </p:txBody>
      </p:sp>
      <p:sp>
        <p:nvSpPr>
          <p:cNvPr id="30" name="Freeform 11"/>
          <p:cNvSpPr/>
          <p:nvPr/>
        </p:nvSpPr>
        <p:spPr bwMode="auto">
          <a:xfrm rot="549104">
            <a:off x="4287976" y="5212217"/>
            <a:ext cx="703265" cy="1430759"/>
          </a:xfrm>
          <a:custGeom>
            <a:avLst/>
            <a:gdLst>
              <a:gd name="T0" fmla="*/ 1998 w 4661"/>
              <a:gd name="T1" fmla="*/ 0 h 5613"/>
              <a:gd name="T2" fmla="*/ 4661 w 4661"/>
              <a:gd name="T3" fmla="*/ 0 h 5613"/>
              <a:gd name="T4" fmla="*/ 2660 w 4661"/>
              <a:gd name="T5" fmla="*/ 5613 h 5613"/>
              <a:gd name="T6" fmla="*/ 0 w 4661"/>
              <a:gd name="T7" fmla="*/ 5613 h 5613"/>
              <a:gd name="T8" fmla="*/ 1998 w 4661"/>
              <a:gd name="T9" fmla="*/ 0 h 5613"/>
            </a:gdLst>
            <a:ahLst/>
            <a:cxnLst>
              <a:cxn ang="0">
                <a:pos x="T0" y="T1"/>
              </a:cxn>
              <a:cxn ang="0">
                <a:pos x="T2" y="T3"/>
              </a:cxn>
              <a:cxn ang="0">
                <a:pos x="T4" y="T5"/>
              </a:cxn>
              <a:cxn ang="0">
                <a:pos x="T6" y="T7"/>
              </a:cxn>
              <a:cxn ang="0">
                <a:pos x="T8" y="T9"/>
              </a:cxn>
            </a:cxnLst>
            <a:rect l="0" t="0" r="r" b="b"/>
            <a:pathLst>
              <a:path w="4661" h="5613">
                <a:moveTo>
                  <a:pt x="1998" y="0"/>
                </a:moveTo>
                <a:lnTo>
                  <a:pt x="4661" y="0"/>
                </a:lnTo>
                <a:lnTo>
                  <a:pt x="2660" y="5613"/>
                </a:lnTo>
                <a:lnTo>
                  <a:pt x="0" y="5613"/>
                </a:lnTo>
                <a:lnTo>
                  <a:pt x="1998" y="0"/>
                </a:lnTo>
                <a:close/>
              </a:path>
            </a:pathLst>
          </a:custGeom>
          <a:solidFill>
            <a:srgbClr val="FFC000"/>
          </a:solidFill>
          <a:ln>
            <a:noFill/>
          </a:ln>
        </p:spPr>
        <p:txBody>
          <a:bodyPr vert="horz" wrap="square" lIns="49634" tIns="24817" rIns="49634" bIns="24817" numCol="1" anchor="t" anchorCtr="0" compatLnSpc="1"/>
          <a:lstStyle/>
          <a:p>
            <a:endParaRPr lang="zh-CN" altLang="en-US"/>
          </a:p>
        </p:txBody>
      </p:sp>
      <p:sp>
        <p:nvSpPr>
          <p:cNvPr id="45" name="TextBox 44"/>
          <p:cNvSpPr txBox="1"/>
          <p:nvPr/>
        </p:nvSpPr>
        <p:spPr>
          <a:xfrm>
            <a:off x="2638523" y="2387815"/>
            <a:ext cx="2745728" cy="650283"/>
          </a:xfrm>
          <a:prstGeom prst="rect">
            <a:avLst/>
          </a:prstGeom>
          <a:noFill/>
        </p:spPr>
        <p:txBody>
          <a:bodyPr wrap="square" lIns="49634" tIns="24817" rIns="49634" bIns="24817" rtlCol="0">
            <a:spAutoFit/>
          </a:bodyPr>
          <a:lstStyle/>
          <a:p>
            <a:r>
              <a:rPr lang="zh-CN" altLang="en-US" sz="3900" dirty="0">
                <a:solidFill>
                  <a:schemeClr val="bg1"/>
                </a:solidFill>
                <a:latin typeface="思源黑体 CN Bold" pitchFamily="34" charset="-122"/>
                <a:ea typeface="思源黑体 CN Bold" pitchFamily="34" charset="-122"/>
              </a:rPr>
              <a:t>公司介绍</a:t>
            </a:r>
          </a:p>
        </p:txBody>
      </p:sp>
      <p:sp>
        <p:nvSpPr>
          <p:cNvPr id="46" name="TextBox 45"/>
          <p:cNvSpPr txBox="1"/>
          <p:nvPr/>
        </p:nvSpPr>
        <p:spPr>
          <a:xfrm>
            <a:off x="2713503" y="1918577"/>
            <a:ext cx="2900452" cy="450228"/>
          </a:xfrm>
          <a:prstGeom prst="rect">
            <a:avLst/>
          </a:prstGeom>
          <a:noFill/>
        </p:spPr>
        <p:txBody>
          <a:bodyPr wrap="square" lIns="49634" tIns="24817" rIns="49634" bIns="24817" rtlCol="0">
            <a:spAutoFit/>
          </a:bodyPr>
          <a:lstStyle/>
          <a:p>
            <a:r>
              <a:rPr lang="en-US" altLang="zh-CN" dirty="0">
                <a:solidFill>
                  <a:schemeClr val="bg1"/>
                </a:solidFill>
                <a:latin typeface="思源黑体 CN Regular" pitchFamily="34" charset="-122"/>
                <a:ea typeface="思源黑体 CN Regular" pitchFamily="34" charset="-122"/>
                <a:cs typeface="Microsoft Himalaya" panose="01010100010101010101" pitchFamily="2" charset="0"/>
              </a:rPr>
              <a:t>COMPANY TEAM</a:t>
            </a:r>
            <a:endParaRPr lang="zh-CN" altLang="en-US" dirty="0">
              <a:solidFill>
                <a:schemeClr val="bg1"/>
              </a:solidFill>
              <a:latin typeface="思源黑体 CN Regular" pitchFamily="34" charset="-122"/>
              <a:ea typeface="思源黑体 CN Regular" pitchFamily="34" charset="-122"/>
              <a:cs typeface="Microsoft Himalaya" panose="01010100010101010101" pitchFamily="2" charset="0"/>
            </a:endParaRPr>
          </a:p>
        </p:txBody>
      </p:sp>
      <p:grpSp>
        <p:nvGrpSpPr>
          <p:cNvPr id="2" name="组合 1"/>
          <p:cNvGrpSpPr/>
          <p:nvPr/>
        </p:nvGrpSpPr>
        <p:grpSpPr>
          <a:xfrm>
            <a:off x="8285537" y="4158343"/>
            <a:ext cx="3037574" cy="496236"/>
            <a:chOff x="14609773" y="7181693"/>
            <a:chExt cx="5356112" cy="857027"/>
          </a:xfrm>
        </p:grpSpPr>
        <p:sp>
          <p:nvSpPr>
            <p:cNvPr id="6" name="圆角矩形 5"/>
            <p:cNvSpPr/>
            <p:nvPr/>
          </p:nvSpPr>
          <p:spPr>
            <a:xfrm>
              <a:off x="14609773" y="7181693"/>
              <a:ext cx="5356112" cy="857027"/>
            </a:xfrm>
            <a:prstGeom prst="roundRect">
              <a:avLst/>
            </a:prstGeom>
            <a:gradFill>
              <a:gsLst>
                <a:gs pos="0">
                  <a:srgbClr val="FF0000"/>
                </a:gs>
                <a:gs pos="100000">
                  <a:srgbClr val="C00000"/>
                </a:gs>
              </a:gsLst>
              <a:lin ang="5400000" scaled="0"/>
            </a:gradFill>
            <a:ln w="60325">
              <a:solidFill>
                <a:schemeClr val="bg1"/>
              </a:solidFill>
            </a:ln>
            <a:effectLst>
              <a:outerShdw blurRad="266700" dist="114300" dir="5340000" sx="101000" sy="101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TextBox 47"/>
            <p:cNvSpPr txBox="1"/>
            <p:nvPr/>
          </p:nvSpPr>
          <p:spPr>
            <a:xfrm>
              <a:off x="15357373" y="7212131"/>
              <a:ext cx="4265292" cy="797320"/>
            </a:xfrm>
            <a:prstGeom prst="rect">
              <a:avLst/>
            </a:prstGeom>
            <a:noFill/>
          </p:spPr>
          <p:txBody>
            <a:bodyPr wrap="square" rtlCol="0">
              <a:spAutoFit/>
            </a:bodyPr>
            <a:lstStyle/>
            <a:p>
              <a:r>
                <a:rPr lang="zh-CN" altLang="en-US" sz="2400" dirty="0">
                  <a:solidFill>
                    <a:schemeClr val="bg1"/>
                  </a:solidFill>
                  <a:latin typeface="思源黑体 CN Bold" pitchFamily="34" charset="-122"/>
                  <a:ea typeface="思源黑体 CN Bold" pitchFamily="34" charset="-122"/>
                </a:rPr>
                <a:t>公司</a:t>
              </a:r>
              <a:r>
                <a:rPr lang="en-US" altLang="zh-CN" sz="2400" dirty="0">
                  <a:solidFill>
                    <a:schemeClr val="bg1"/>
                  </a:solidFill>
                  <a:latin typeface="思源黑体 CN Bold" pitchFamily="34" charset="-122"/>
                  <a:ea typeface="思源黑体 CN Bold" pitchFamily="34" charset="-122"/>
                </a:rPr>
                <a:t>/</a:t>
              </a:r>
              <a:r>
                <a:rPr lang="zh-CN" altLang="en-US" sz="2400" dirty="0">
                  <a:solidFill>
                    <a:schemeClr val="bg1"/>
                  </a:solidFill>
                  <a:latin typeface="思源黑体 CN Bold" pitchFamily="34" charset="-122"/>
                  <a:ea typeface="思源黑体 CN Bold" pitchFamily="34" charset="-122"/>
                </a:rPr>
                <a:t>团队介绍</a:t>
              </a:r>
            </a:p>
          </p:txBody>
        </p:sp>
      </p:grpSp>
      <p:pic>
        <p:nvPicPr>
          <p:cNvPr id="52" name="图片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4479" y="924804"/>
            <a:ext cx="4293541" cy="2926024"/>
          </a:xfrm>
          <a:prstGeom prst="rect">
            <a:avLst/>
          </a:prstGeom>
        </p:spPr>
      </p:pic>
      <p:grpSp>
        <p:nvGrpSpPr>
          <p:cNvPr id="3" name="组合 2"/>
          <p:cNvGrpSpPr/>
          <p:nvPr/>
        </p:nvGrpSpPr>
        <p:grpSpPr>
          <a:xfrm>
            <a:off x="8243935" y="5123795"/>
            <a:ext cx="1457344" cy="400110"/>
            <a:chOff x="14536417" y="8849072"/>
            <a:chExt cx="2569714" cy="691011"/>
          </a:xfrm>
        </p:grpSpPr>
        <p:sp>
          <p:nvSpPr>
            <p:cNvPr id="20" name="TextBox 19"/>
            <p:cNvSpPr txBox="1"/>
            <p:nvPr/>
          </p:nvSpPr>
          <p:spPr>
            <a:xfrm>
              <a:off x="14971518" y="8849072"/>
              <a:ext cx="2134613" cy="691011"/>
            </a:xfrm>
            <a:prstGeom prst="rect">
              <a:avLst/>
            </a:prstGeom>
            <a:noFill/>
          </p:spPr>
          <p:txBody>
            <a:bodyPr wrap="none" rtlCol="0">
              <a:spAutoFit/>
            </a:bodyPr>
            <a:lstStyle/>
            <a:p>
              <a:r>
                <a:rPr lang="zh-CN" altLang="en-US" sz="2000" dirty="0">
                  <a:solidFill>
                    <a:schemeClr val="tx1">
                      <a:lumMod val="65000"/>
                      <a:lumOff val="35000"/>
                    </a:schemeClr>
                  </a:solidFill>
                  <a:latin typeface="思源黑体 CN Medium" pitchFamily="34" charset="-122"/>
                  <a:ea typeface="思源黑体 CN Medium" pitchFamily="34" charset="-122"/>
                </a:rPr>
                <a:t>公司简介</a:t>
              </a:r>
            </a:p>
          </p:txBody>
        </p:sp>
        <p:sp>
          <p:nvSpPr>
            <p:cNvPr id="61" name="直角三角形 60"/>
            <p:cNvSpPr/>
            <p:nvPr/>
          </p:nvSpPr>
          <p:spPr>
            <a:xfrm rot="13500000">
              <a:off x="14536417" y="8995155"/>
              <a:ext cx="332948" cy="332948"/>
            </a:xfrm>
            <a:prstGeom prst="rtTriangle">
              <a:avLst/>
            </a:prstGeom>
            <a:gradFill>
              <a:gsLst>
                <a:gs pos="100000">
                  <a:srgbClr val="B70808"/>
                </a:gs>
                <a:gs pos="0">
                  <a:srgbClr val="E00E0E"/>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8243935" y="5771851"/>
            <a:ext cx="1457344" cy="400110"/>
            <a:chOff x="14536417" y="9968300"/>
            <a:chExt cx="2569714" cy="691011"/>
          </a:xfrm>
        </p:grpSpPr>
        <p:sp>
          <p:nvSpPr>
            <p:cNvPr id="39" name="TextBox 38"/>
            <p:cNvSpPr txBox="1"/>
            <p:nvPr/>
          </p:nvSpPr>
          <p:spPr>
            <a:xfrm>
              <a:off x="14971518" y="9968300"/>
              <a:ext cx="2134613" cy="691011"/>
            </a:xfrm>
            <a:prstGeom prst="rect">
              <a:avLst/>
            </a:prstGeom>
            <a:noFill/>
          </p:spPr>
          <p:txBody>
            <a:bodyPr wrap="none" rtlCol="0">
              <a:spAutoFit/>
            </a:bodyPr>
            <a:lstStyle/>
            <a:p>
              <a:r>
                <a:rPr lang="zh-CN" altLang="en-US" sz="2000" dirty="0">
                  <a:solidFill>
                    <a:schemeClr val="tx1">
                      <a:lumMod val="65000"/>
                      <a:lumOff val="35000"/>
                    </a:schemeClr>
                  </a:solidFill>
                  <a:latin typeface="思源黑体 CN Medium" pitchFamily="34" charset="-122"/>
                  <a:ea typeface="思源黑体 CN Medium" pitchFamily="34" charset="-122"/>
                </a:rPr>
                <a:t>团队介绍</a:t>
              </a:r>
            </a:p>
          </p:txBody>
        </p:sp>
        <p:sp>
          <p:nvSpPr>
            <p:cNvPr id="62" name="直角三角形 61"/>
            <p:cNvSpPr/>
            <p:nvPr/>
          </p:nvSpPr>
          <p:spPr>
            <a:xfrm rot="13500000">
              <a:off x="14536417" y="10175513"/>
              <a:ext cx="332948" cy="332948"/>
            </a:xfrm>
            <a:prstGeom prst="rtTriangle">
              <a:avLst/>
            </a:prstGeom>
            <a:gradFill>
              <a:gsLst>
                <a:gs pos="100000">
                  <a:srgbClr val="B70808"/>
                </a:gs>
                <a:gs pos="0">
                  <a:srgbClr val="E00E0E"/>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8243935" y="6468032"/>
            <a:ext cx="1457344" cy="400110"/>
            <a:chOff x="14536417" y="11170642"/>
            <a:chExt cx="2569714" cy="691011"/>
          </a:xfrm>
        </p:grpSpPr>
        <p:sp>
          <p:nvSpPr>
            <p:cNvPr id="41" name="TextBox 40"/>
            <p:cNvSpPr txBox="1"/>
            <p:nvPr/>
          </p:nvSpPr>
          <p:spPr>
            <a:xfrm>
              <a:off x="14971518" y="11170642"/>
              <a:ext cx="2134613" cy="691011"/>
            </a:xfrm>
            <a:prstGeom prst="rect">
              <a:avLst/>
            </a:prstGeom>
            <a:noFill/>
          </p:spPr>
          <p:txBody>
            <a:bodyPr wrap="none" rtlCol="0">
              <a:spAutoFit/>
            </a:bodyPr>
            <a:lstStyle/>
            <a:p>
              <a:r>
                <a:rPr lang="zh-CN" altLang="en-US" sz="2000" dirty="0">
                  <a:solidFill>
                    <a:schemeClr val="tx1">
                      <a:lumMod val="65000"/>
                      <a:lumOff val="35000"/>
                    </a:schemeClr>
                  </a:solidFill>
                  <a:latin typeface="思源黑体 CN Medium" pitchFamily="34" charset="-122"/>
                  <a:ea typeface="思源黑体 CN Medium" pitchFamily="34" charset="-122"/>
                </a:rPr>
                <a:t>公司理念</a:t>
              </a:r>
            </a:p>
          </p:txBody>
        </p:sp>
        <p:sp>
          <p:nvSpPr>
            <p:cNvPr id="63" name="直角三角形 62"/>
            <p:cNvSpPr/>
            <p:nvPr/>
          </p:nvSpPr>
          <p:spPr>
            <a:xfrm rot="13500000">
              <a:off x="14536417" y="11358109"/>
              <a:ext cx="332948" cy="332948"/>
            </a:xfrm>
            <a:prstGeom prst="rtTriangle">
              <a:avLst/>
            </a:prstGeom>
            <a:gradFill>
              <a:gsLst>
                <a:gs pos="100000">
                  <a:srgbClr val="B70808"/>
                </a:gs>
                <a:gs pos="0">
                  <a:srgbClr val="E00E0E"/>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9970357" y="5123795"/>
            <a:ext cx="1476719" cy="400110"/>
            <a:chOff x="17580588" y="8849071"/>
            <a:chExt cx="2603879" cy="691011"/>
          </a:xfrm>
        </p:grpSpPr>
        <p:sp>
          <p:nvSpPr>
            <p:cNvPr id="38" name="TextBox 37"/>
            <p:cNvSpPr txBox="1"/>
            <p:nvPr/>
          </p:nvSpPr>
          <p:spPr>
            <a:xfrm>
              <a:off x="18049853" y="8849071"/>
              <a:ext cx="2134614" cy="691011"/>
            </a:xfrm>
            <a:prstGeom prst="rect">
              <a:avLst/>
            </a:prstGeom>
            <a:noFill/>
          </p:spPr>
          <p:txBody>
            <a:bodyPr wrap="none" rtlCol="0">
              <a:spAutoFit/>
            </a:bodyPr>
            <a:lstStyle/>
            <a:p>
              <a:r>
                <a:rPr lang="zh-CN" altLang="en-US" sz="2000" dirty="0">
                  <a:solidFill>
                    <a:schemeClr val="tx1">
                      <a:lumMod val="65000"/>
                      <a:lumOff val="35000"/>
                    </a:schemeClr>
                  </a:solidFill>
                  <a:latin typeface="思源黑体 CN Medium" pitchFamily="34" charset="-122"/>
                  <a:ea typeface="思源黑体 CN Medium" pitchFamily="34" charset="-122"/>
                </a:rPr>
                <a:t>公司历程</a:t>
              </a:r>
            </a:p>
          </p:txBody>
        </p:sp>
        <p:sp>
          <p:nvSpPr>
            <p:cNvPr id="64" name="直角三角形 63"/>
            <p:cNvSpPr/>
            <p:nvPr/>
          </p:nvSpPr>
          <p:spPr>
            <a:xfrm rot="13500000">
              <a:off x="17580588" y="8995155"/>
              <a:ext cx="332948" cy="332948"/>
            </a:xfrm>
            <a:prstGeom prst="rtTriangle">
              <a:avLst/>
            </a:prstGeom>
            <a:gradFill>
              <a:gsLst>
                <a:gs pos="100000">
                  <a:srgbClr val="B70808"/>
                </a:gs>
                <a:gs pos="0">
                  <a:srgbClr val="E00E0E"/>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9970354" y="5771851"/>
            <a:ext cx="1476720" cy="400110"/>
            <a:chOff x="17580587" y="9968299"/>
            <a:chExt cx="2603880" cy="691011"/>
          </a:xfrm>
        </p:grpSpPr>
        <p:sp>
          <p:nvSpPr>
            <p:cNvPr id="40" name="TextBox 39"/>
            <p:cNvSpPr txBox="1"/>
            <p:nvPr/>
          </p:nvSpPr>
          <p:spPr>
            <a:xfrm>
              <a:off x="18049854" y="9968299"/>
              <a:ext cx="2134613" cy="691011"/>
            </a:xfrm>
            <a:prstGeom prst="rect">
              <a:avLst/>
            </a:prstGeom>
            <a:noFill/>
          </p:spPr>
          <p:txBody>
            <a:bodyPr wrap="none" rtlCol="0">
              <a:spAutoFit/>
            </a:bodyPr>
            <a:lstStyle/>
            <a:p>
              <a:r>
                <a:rPr lang="zh-CN" altLang="en-US" sz="2000" dirty="0">
                  <a:solidFill>
                    <a:schemeClr val="tx1">
                      <a:lumMod val="65000"/>
                      <a:lumOff val="35000"/>
                    </a:schemeClr>
                  </a:solidFill>
                  <a:latin typeface="思源黑体 CN Medium" pitchFamily="34" charset="-122"/>
                  <a:ea typeface="思源黑体 CN Medium" pitchFamily="34" charset="-122"/>
                </a:rPr>
                <a:t>公司结构</a:t>
              </a:r>
            </a:p>
          </p:txBody>
        </p:sp>
        <p:sp>
          <p:nvSpPr>
            <p:cNvPr id="65" name="直角三角形 64"/>
            <p:cNvSpPr/>
            <p:nvPr/>
          </p:nvSpPr>
          <p:spPr>
            <a:xfrm rot="13500000">
              <a:off x="17580587" y="10175513"/>
              <a:ext cx="332948" cy="332948"/>
            </a:xfrm>
            <a:prstGeom prst="rtTriangle">
              <a:avLst/>
            </a:prstGeom>
            <a:gradFill>
              <a:gsLst>
                <a:gs pos="100000">
                  <a:srgbClr val="B70808"/>
                </a:gs>
                <a:gs pos="0">
                  <a:srgbClr val="E00E0E"/>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0" name="TextBox 69"/>
          <p:cNvSpPr txBox="1"/>
          <p:nvPr/>
        </p:nvSpPr>
        <p:spPr>
          <a:xfrm>
            <a:off x="1527213" y="3668954"/>
            <a:ext cx="2815596" cy="3497216"/>
          </a:xfrm>
          <a:prstGeom prst="rect">
            <a:avLst/>
          </a:prstGeom>
          <a:noFill/>
        </p:spPr>
        <p:txBody>
          <a:bodyPr wrap="none" lIns="49634" tIns="24817" rIns="49634" bIns="24817" rtlCol="0">
            <a:spAutoFit/>
          </a:bodyPr>
          <a:lstStyle/>
          <a:p>
            <a:r>
              <a:rPr lang="en-US" altLang="zh-CN" sz="22400" spc="-163" dirty="0">
                <a:solidFill>
                  <a:schemeClr val="bg1"/>
                </a:solidFill>
                <a:latin typeface="DIN Mittelschrift Std" pitchFamily="50" charset="0"/>
                <a:cs typeface="Raavi" panose="020B0502040204020203" pitchFamily="34" charset="0"/>
              </a:rPr>
              <a:t>01</a:t>
            </a:r>
            <a:endParaRPr lang="zh-CN" altLang="en-US" sz="22400" spc="-163" dirty="0">
              <a:solidFill>
                <a:schemeClr val="bg1"/>
              </a:solidFill>
              <a:latin typeface="DIN Mittelschrift Std" pitchFamily="50" charset="0"/>
              <a:cs typeface="Raavi"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1+#ppt_w/2"/>
                                          </p:val>
                                        </p:tav>
                                        <p:tav tm="100000">
                                          <p:val>
                                            <p:strVal val="#ppt_x"/>
                                          </p:val>
                                        </p:tav>
                                      </p:tavLst>
                                    </p:anim>
                                    <p:anim calcmode="lin" valueType="num">
                                      <p:cBhvr additive="base">
                                        <p:cTn id="12" dur="1000" fill="hold"/>
                                        <p:tgtEl>
                                          <p:spTgt spid="3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randombar(horizontal)">
                                      <p:cBhvr>
                                        <p:cTn id="16" dur="500"/>
                                        <p:tgtEl>
                                          <p:spTgt spid="4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randombar(horizontal)">
                                      <p:cBhvr>
                                        <p:cTn id="19" dur="500"/>
                                        <p:tgtEl>
                                          <p:spTgt spid="46"/>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fade">
                                      <p:cBhvr>
                                        <p:cTn id="23" dur="500"/>
                                        <p:tgtEl>
                                          <p:spTgt spid="70"/>
                                        </p:tgtEl>
                                      </p:cBhvr>
                                    </p:animEffect>
                                  </p:childTnLst>
                                </p:cTn>
                              </p:par>
                              <p:par>
                                <p:cTn id="24" presetID="49" presetClass="entr" presetSubtype="0" decel="100000" fill="hold" nodeType="withEffect">
                                  <p:stCondLst>
                                    <p:cond delay="0"/>
                                  </p:stCondLst>
                                  <p:childTnLst>
                                    <p:set>
                                      <p:cBhvr>
                                        <p:cTn id="25" dur="1" fill="hold">
                                          <p:stCondLst>
                                            <p:cond delay="0"/>
                                          </p:stCondLst>
                                        </p:cTn>
                                        <p:tgtEl>
                                          <p:spTgt spid="52"/>
                                        </p:tgtEl>
                                        <p:attrNameLst>
                                          <p:attrName>style.visibility</p:attrName>
                                        </p:attrNameLst>
                                      </p:cBhvr>
                                      <p:to>
                                        <p:strVal val="visible"/>
                                      </p:to>
                                    </p:set>
                                    <p:anim calcmode="lin" valueType="num">
                                      <p:cBhvr>
                                        <p:cTn id="26" dur="500" fill="hold"/>
                                        <p:tgtEl>
                                          <p:spTgt spid="52"/>
                                        </p:tgtEl>
                                        <p:attrNameLst>
                                          <p:attrName>ppt_w</p:attrName>
                                        </p:attrNameLst>
                                      </p:cBhvr>
                                      <p:tavLst>
                                        <p:tav tm="0">
                                          <p:val>
                                            <p:fltVal val="0"/>
                                          </p:val>
                                        </p:tav>
                                        <p:tav tm="100000">
                                          <p:val>
                                            <p:strVal val="#ppt_w"/>
                                          </p:val>
                                        </p:tav>
                                      </p:tavLst>
                                    </p:anim>
                                    <p:anim calcmode="lin" valueType="num">
                                      <p:cBhvr>
                                        <p:cTn id="27" dur="500" fill="hold"/>
                                        <p:tgtEl>
                                          <p:spTgt spid="52"/>
                                        </p:tgtEl>
                                        <p:attrNameLst>
                                          <p:attrName>ppt_h</p:attrName>
                                        </p:attrNameLst>
                                      </p:cBhvr>
                                      <p:tavLst>
                                        <p:tav tm="0">
                                          <p:val>
                                            <p:fltVal val="0"/>
                                          </p:val>
                                        </p:tav>
                                        <p:tav tm="100000">
                                          <p:val>
                                            <p:strVal val="#ppt_h"/>
                                          </p:val>
                                        </p:tav>
                                      </p:tavLst>
                                    </p:anim>
                                    <p:anim calcmode="lin" valueType="num">
                                      <p:cBhvr>
                                        <p:cTn id="28" dur="500" fill="hold"/>
                                        <p:tgtEl>
                                          <p:spTgt spid="52"/>
                                        </p:tgtEl>
                                        <p:attrNameLst>
                                          <p:attrName>style.rotation</p:attrName>
                                        </p:attrNameLst>
                                      </p:cBhvr>
                                      <p:tavLst>
                                        <p:tav tm="0">
                                          <p:val>
                                            <p:fltVal val="360"/>
                                          </p:val>
                                        </p:tav>
                                        <p:tav tm="100000">
                                          <p:val>
                                            <p:fltVal val="0"/>
                                          </p:val>
                                        </p:tav>
                                      </p:tavLst>
                                    </p:anim>
                                    <p:animEffect transition="in" filter="fade">
                                      <p:cBhvr>
                                        <p:cTn id="29" dur="500"/>
                                        <p:tgtEl>
                                          <p:spTgt spid="52"/>
                                        </p:tgtEl>
                                      </p:cBhvr>
                                    </p:animEffect>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2500"/>
                            </p:stCondLst>
                            <p:childTnLst>
                              <p:par>
                                <p:cTn id="37" presetID="42" presetClass="entr" presetSubtype="0"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anim calcmode="lin" valueType="num">
                                      <p:cBhvr>
                                        <p:cTn id="40" dur="500" fill="hold"/>
                                        <p:tgtEl>
                                          <p:spTgt spid="3"/>
                                        </p:tgtEl>
                                        <p:attrNameLst>
                                          <p:attrName>ppt_x</p:attrName>
                                        </p:attrNameLst>
                                      </p:cBhvr>
                                      <p:tavLst>
                                        <p:tav tm="0">
                                          <p:val>
                                            <p:strVal val="#ppt_x"/>
                                          </p:val>
                                        </p:tav>
                                        <p:tav tm="100000">
                                          <p:val>
                                            <p:strVal val="#ppt_x"/>
                                          </p:val>
                                        </p:tav>
                                      </p:tavLst>
                                    </p:anim>
                                    <p:anim calcmode="lin" valueType="num">
                                      <p:cBhvr>
                                        <p:cTn id="41" dur="500" fill="hold"/>
                                        <p:tgtEl>
                                          <p:spTgt spid="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20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anim calcmode="lin" valueType="num">
                                      <p:cBhvr>
                                        <p:cTn id="45" dur="500" fill="hold"/>
                                        <p:tgtEl>
                                          <p:spTgt spid="4"/>
                                        </p:tgtEl>
                                        <p:attrNameLst>
                                          <p:attrName>ppt_x</p:attrName>
                                        </p:attrNameLst>
                                      </p:cBhvr>
                                      <p:tavLst>
                                        <p:tav tm="0">
                                          <p:val>
                                            <p:strVal val="#ppt_x"/>
                                          </p:val>
                                        </p:tav>
                                        <p:tav tm="100000">
                                          <p:val>
                                            <p:strVal val="#ppt_x"/>
                                          </p:val>
                                        </p:tav>
                                      </p:tavLst>
                                    </p:anim>
                                    <p:anim calcmode="lin" valueType="num">
                                      <p:cBhvr>
                                        <p:cTn id="46" dur="500" fill="hold"/>
                                        <p:tgtEl>
                                          <p:spTgt spid="4"/>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40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anim calcmode="lin" valueType="num">
                                      <p:cBhvr>
                                        <p:cTn id="50" dur="500" fill="hold"/>
                                        <p:tgtEl>
                                          <p:spTgt spid="5"/>
                                        </p:tgtEl>
                                        <p:attrNameLst>
                                          <p:attrName>ppt_x</p:attrName>
                                        </p:attrNameLst>
                                      </p:cBhvr>
                                      <p:tavLst>
                                        <p:tav tm="0">
                                          <p:val>
                                            <p:strVal val="#ppt_x"/>
                                          </p:val>
                                        </p:tav>
                                        <p:tav tm="100000">
                                          <p:val>
                                            <p:strVal val="#ppt_x"/>
                                          </p:val>
                                        </p:tav>
                                      </p:tavLst>
                                    </p:anim>
                                    <p:anim calcmode="lin" valueType="num">
                                      <p:cBhvr>
                                        <p:cTn id="51" dur="500" fill="hold"/>
                                        <p:tgtEl>
                                          <p:spTgt spid="5"/>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60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anim calcmode="lin" valueType="num">
                                      <p:cBhvr>
                                        <p:cTn id="55" dur="500" fill="hold"/>
                                        <p:tgtEl>
                                          <p:spTgt spid="8"/>
                                        </p:tgtEl>
                                        <p:attrNameLst>
                                          <p:attrName>ppt_x</p:attrName>
                                        </p:attrNameLst>
                                      </p:cBhvr>
                                      <p:tavLst>
                                        <p:tav tm="0">
                                          <p:val>
                                            <p:strVal val="#ppt_x"/>
                                          </p:val>
                                        </p:tav>
                                        <p:tav tm="100000">
                                          <p:val>
                                            <p:strVal val="#ppt_x"/>
                                          </p:val>
                                        </p:tav>
                                      </p:tavLst>
                                    </p:anim>
                                    <p:anim calcmode="lin" valueType="num">
                                      <p:cBhvr>
                                        <p:cTn id="56" dur="500" fill="hold"/>
                                        <p:tgtEl>
                                          <p:spTgt spid="8"/>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80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anim calcmode="lin" valueType="num">
                                      <p:cBhvr>
                                        <p:cTn id="60" dur="500" fill="hold"/>
                                        <p:tgtEl>
                                          <p:spTgt spid="9"/>
                                        </p:tgtEl>
                                        <p:attrNameLst>
                                          <p:attrName>ppt_x</p:attrName>
                                        </p:attrNameLst>
                                      </p:cBhvr>
                                      <p:tavLst>
                                        <p:tav tm="0">
                                          <p:val>
                                            <p:strVal val="#ppt_x"/>
                                          </p:val>
                                        </p:tav>
                                        <p:tav tm="100000">
                                          <p:val>
                                            <p:strVal val="#ppt_x"/>
                                          </p:val>
                                        </p:tav>
                                      </p:tavLst>
                                    </p:anim>
                                    <p:anim calcmode="lin" valueType="num">
                                      <p:cBhvr>
                                        <p:cTn id="61"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0" grpId="0" animBg="1"/>
      <p:bldP spid="45" grpId="0"/>
      <p:bldP spid="46" grpId="0"/>
      <p:bldP spid="7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平行四边形 65"/>
          <p:cNvSpPr/>
          <p:nvPr/>
        </p:nvSpPr>
        <p:spPr>
          <a:xfrm>
            <a:off x="755768" y="1042225"/>
            <a:ext cx="1822355" cy="275090"/>
          </a:xfrm>
          <a:prstGeom prst="parallelogram">
            <a:avLst>
              <a:gd name="adj" fmla="val 35443"/>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r>
              <a:rPr lang="en-US" altLang="zh-CN" sz="1700" dirty="0">
                <a:solidFill>
                  <a:schemeClr val="bg1"/>
                </a:solidFill>
                <a:latin typeface="DIN Mittelschrift Std" pitchFamily="50" charset="0"/>
                <a:cs typeface="Raavi" panose="020B0502040204020203" pitchFamily="34" charset="0"/>
              </a:rPr>
              <a:t>COMPANY</a:t>
            </a:r>
          </a:p>
        </p:txBody>
      </p:sp>
      <p:grpSp>
        <p:nvGrpSpPr>
          <p:cNvPr id="25" name="组合 24"/>
          <p:cNvGrpSpPr/>
          <p:nvPr/>
        </p:nvGrpSpPr>
        <p:grpSpPr>
          <a:xfrm>
            <a:off x="-346843" y="334599"/>
            <a:ext cx="3430341" cy="578494"/>
            <a:chOff x="-611583" y="577868"/>
            <a:chExt cx="6048672" cy="999091"/>
          </a:xfrm>
        </p:grpSpPr>
        <p:sp>
          <p:nvSpPr>
            <p:cNvPr id="67" name="对角圆角矩形 66"/>
            <p:cNvSpPr/>
            <p:nvPr/>
          </p:nvSpPr>
          <p:spPr>
            <a:xfrm>
              <a:off x="-611583" y="577868"/>
              <a:ext cx="6048672" cy="999091"/>
            </a:xfrm>
            <a:prstGeom prst="round2DiagRect">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1164295" y="773281"/>
              <a:ext cx="3948253" cy="770743"/>
            </a:xfrm>
            <a:prstGeom prst="rect">
              <a:avLst/>
            </a:prstGeom>
            <a:noFill/>
          </p:spPr>
          <p:txBody>
            <a:bodyPr wrap="square" rtlCol="0">
              <a:spAutoFit/>
            </a:bodyPr>
            <a:lstStyle/>
            <a:p>
              <a:pPr lvl="0" algn="ctr"/>
              <a:r>
                <a:rPr lang="zh-CN" altLang="en-US" sz="2300" dirty="0">
                  <a:solidFill>
                    <a:prstClr val="white"/>
                  </a:solidFill>
                  <a:latin typeface="思源黑体 CN Medium" pitchFamily="34" charset="-122"/>
                  <a:ea typeface="思源黑体 CN Medium" pitchFamily="34" charset="-122"/>
                </a:rPr>
                <a:t>战略目标</a:t>
              </a:r>
            </a:p>
          </p:txBody>
        </p:sp>
      </p:grpSp>
      <p:grpSp>
        <p:nvGrpSpPr>
          <p:cNvPr id="104" name="组合 103"/>
          <p:cNvGrpSpPr/>
          <p:nvPr/>
        </p:nvGrpSpPr>
        <p:grpSpPr>
          <a:xfrm>
            <a:off x="3459111" y="2142082"/>
            <a:ext cx="1600030" cy="1633598"/>
            <a:chOff x="6099402" y="3699492"/>
            <a:chExt cx="2821311" cy="2821311"/>
          </a:xfrm>
        </p:grpSpPr>
        <p:sp>
          <p:nvSpPr>
            <p:cNvPr id="34" name="Shape 2620"/>
            <p:cNvSpPr/>
            <p:nvPr/>
          </p:nvSpPr>
          <p:spPr>
            <a:xfrm>
              <a:off x="6099402" y="3699492"/>
              <a:ext cx="2821311" cy="28213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50000"/>
                <a:lumOff val="50000"/>
              </a:schemeClr>
            </a:solidFill>
            <a:ln w="12700" cap="flat">
              <a:noFill/>
              <a:miter lim="400000"/>
            </a:ln>
            <a:effectLst/>
          </p:spPr>
          <p:txBody>
            <a:bodyPr wrap="square" lIns="0" tIns="0" rIns="0" bIns="0" numCol="1" anchor="ctr">
              <a:noAutofit/>
            </a:bodyP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5" name="Shape 2621"/>
            <p:cNvSpPr/>
            <p:nvPr/>
          </p:nvSpPr>
          <p:spPr>
            <a:xfrm>
              <a:off x="6827951" y="4405952"/>
              <a:ext cx="1442047" cy="1275712"/>
            </a:xfrm>
            <a:prstGeom prst="rect">
              <a:avLst/>
            </a:prstGeom>
            <a:noFill/>
            <a:ln w="12700" cap="flat">
              <a:noFill/>
              <a:miter lim="400000"/>
            </a:ln>
            <a:effectLst/>
          </p:spPr>
          <p:txBody>
            <a:bodyPr wrap="square" lIns="0" tIns="0" rIns="0" bIns="0" numCol="1" anchor="t">
              <a:spAutoFit/>
            </a:bodyPr>
            <a:lstStyle>
              <a:lvl1pPr>
                <a:defRPr sz="4500" b="1">
                  <a:solidFill>
                    <a:srgbClr val="212830"/>
                  </a:solidFill>
                  <a:latin typeface="BebasNeueBold"/>
                  <a:ea typeface="BebasNeueBold"/>
                  <a:cs typeface="BebasNeueBold"/>
                  <a:sym typeface="BebasNeueBold"/>
                </a:defRPr>
              </a:lvl1pPr>
            </a:lstStyle>
            <a:p>
              <a:pPr lvl="0">
                <a:defRPr sz="1800" b="0">
                  <a:solidFill>
                    <a:srgbClr val="000000"/>
                  </a:solidFill>
                </a:defRPr>
              </a:pPr>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盈利</a:t>
              </a:r>
              <a:endPar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defRPr sz="1800" b="0">
                  <a:solidFill>
                    <a:srgbClr val="000000"/>
                  </a:solidFill>
                </a:defRPr>
              </a:pPr>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扩大</a:t>
              </a:r>
              <a:endParaRPr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5" name="组合 104"/>
          <p:cNvGrpSpPr/>
          <p:nvPr/>
        </p:nvGrpSpPr>
        <p:grpSpPr>
          <a:xfrm>
            <a:off x="1572516" y="3366980"/>
            <a:ext cx="1229247" cy="1255036"/>
            <a:chOff x="2772793" y="5814957"/>
            <a:chExt cx="2167514" cy="2167513"/>
          </a:xfrm>
        </p:grpSpPr>
        <p:sp>
          <p:nvSpPr>
            <p:cNvPr id="49" name="Shape 2630"/>
            <p:cNvSpPr/>
            <p:nvPr/>
          </p:nvSpPr>
          <p:spPr>
            <a:xfrm>
              <a:off x="2772793" y="5814957"/>
              <a:ext cx="2167514" cy="21675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B0B0B"/>
            </a:solidFill>
            <a:ln w="12700" cap="flat">
              <a:noFill/>
              <a:miter lim="400000"/>
            </a:ln>
            <a:effectLst/>
          </p:spPr>
          <p:txBody>
            <a:bodyPr wrap="square" lIns="0" tIns="0" rIns="0" bIns="0" numCol="1" anchor="ctr">
              <a:noAutofit/>
            </a:bodyP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83" name="Shape 2621"/>
            <p:cNvSpPr/>
            <p:nvPr/>
          </p:nvSpPr>
          <p:spPr>
            <a:xfrm>
              <a:off x="3060625" y="6347817"/>
              <a:ext cx="1751223" cy="1063092"/>
            </a:xfrm>
            <a:prstGeom prst="rect">
              <a:avLst/>
            </a:prstGeom>
            <a:noFill/>
            <a:ln w="12700" cap="flat">
              <a:noFill/>
              <a:miter lim="400000"/>
            </a:ln>
            <a:effectLst/>
          </p:spPr>
          <p:txBody>
            <a:bodyPr wrap="square" lIns="0" tIns="0" rIns="0" bIns="0" numCol="1" anchor="t">
              <a:spAutoFit/>
            </a:bodyPr>
            <a:lstStyle>
              <a:lvl1pPr>
                <a:defRPr sz="4500" b="1">
                  <a:solidFill>
                    <a:srgbClr val="212830"/>
                  </a:solidFill>
                  <a:latin typeface="BebasNeueBold"/>
                  <a:ea typeface="BebasNeueBold"/>
                  <a:cs typeface="BebasNeueBold"/>
                  <a:sym typeface="BebasNeueBold"/>
                </a:defRPr>
              </a:lvl1pPr>
            </a:lstStyle>
            <a:p>
              <a:pPr lvl="0">
                <a:defRPr sz="1800" b="0">
                  <a:solidFill>
                    <a:srgbClr val="000000"/>
                  </a:solidFill>
                </a:defRPr>
              </a:pP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市场占有率快</a:t>
              </a:r>
              <a:endParaRPr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6" name="组合 105"/>
          <p:cNvGrpSpPr/>
          <p:nvPr/>
        </p:nvGrpSpPr>
        <p:grpSpPr>
          <a:xfrm>
            <a:off x="3979774" y="4407147"/>
            <a:ext cx="1314572" cy="1342150"/>
            <a:chOff x="7017480" y="7611380"/>
            <a:chExt cx="2317967" cy="2317966"/>
          </a:xfrm>
        </p:grpSpPr>
        <p:sp>
          <p:nvSpPr>
            <p:cNvPr id="39" name="Shape 2625"/>
            <p:cNvSpPr/>
            <p:nvPr/>
          </p:nvSpPr>
          <p:spPr>
            <a:xfrm>
              <a:off x="7017480" y="7611380"/>
              <a:ext cx="2317967" cy="23179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B0B0B"/>
            </a:solidFill>
            <a:ln w="12700" cap="flat">
              <a:noFill/>
              <a:miter lim="400000"/>
            </a:ln>
            <a:effectLst/>
          </p:spPr>
          <p:txBody>
            <a:bodyPr wrap="square" lIns="0" tIns="0" rIns="0" bIns="0" numCol="1" anchor="ctr">
              <a:noAutofit/>
            </a:bodyP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84" name="Shape 2621"/>
            <p:cNvSpPr/>
            <p:nvPr/>
          </p:nvSpPr>
          <p:spPr>
            <a:xfrm>
              <a:off x="7478666" y="8116777"/>
              <a:ext cx="1442047" cy="1275713"/>
            </a:xfrm>
            <a:prstGeom prst="rect">
              <a:avLst/>
            </a:prstGeom>
            <a:noFill/>
            <a:ln w="12700" cap="flat">
              <a:noFill/>
              <a:miter lim="400000"/>
            </a:ln>
            <a:effectLst/>
          </p:spPr>
          <p:txBody>
            <a:bodyPr wrap="square" lIns="0" tIns="0" rIns="0" bIns="0" numCol="1" anchor="t">
              <a:spAutoFit/>
            </a:bodyPr>
            <a:lstStyle>
              <a:lvl1pPr>
                <a:defRPr sz="4500" b="1">
                  <a:solidFill>
                    <a:srgbClr val="212830"/>
                  </a:solidFill>
                  <a:latin typeface="BebasNeueBold"/>
                  <a:ea typeface="BebasNeueBold"/>
                  <a:cs typeface="BebasNeueBold"/>
                  <a:sym typeface="BebasNeueBold"/>
                </a:defRPr>
              </a:lvl1pPr>
            </a:lstStyle>
            <a:p>
              <a:pPr lvl="0">
                <a:defRPr sz="1800" b="0">
                  <a:solidFill>
                    <a:srgbClr val="000000"/>
                  </a:solidFill>
                </a:defRPr>
              </a:pPr>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研发要快</a:t>
              </a:r>
              <a:endParaRPr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3" name="组合 102"/>
          <p:cNvGrpSpPr/>
          <p:nvPr/>
        </p:nvGrpSpPr>
        <p:grpSpPr>
          <a:xfrm>
            <a:off x="8027902" y="2030769"/>
            <a:ext cx="1314572" cy="1342152"/>
            <a:chOff x="14043632" y="3533937"/>
            <a:chExt cx="2317966" cy="2317967"/>
          </a:xfrm>
        </p:grpSpPr>
        <p:sp>
          <p:nvSpPr>
            <p:cNvPr id="71" name="Shape 2640"/>
            <p:cNvSpPr/>
            <p:nvPr/>
          </p:nvSpPr>
          <p:spPr>
            <a:xfrm>
              <a:off x="14043632" y="3533937"/>
              <a:ext cx="2317966" cy="231796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B0B0B"/>
            </a:solidFill>
            <a:ln w="12700" cap="flat">
              <a:noFill/>
              <a:miter lim="400000"/>
            </a:ln>
            <a:effectLst/>
          </p:spPr>
          <p:txBody>
            <a:bodyPr wrap="square" lIns="0" tIns="0" rIns="0" bIns="0" numCol="1" anchor="ctr">
              <a:noAutofit/>
            </a:bodyP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86" name="Shape 2621"/>
            <p:cNvSpPr/>
            <p:nvPr/>
          </p:nvSpPr>
          <p:spPr>
            <a:xfrm>
              <a:off x="14531041" y="3958940"/>
              <a:ext cx="1442049" cy="1275712"/>
            </a:xfrm>
            <a:prstGeom prst="rect">
              <a:avLst/>
            </a:prstGeom>
            <a:noFill/>
            <a:ln w="12700" cap="flat">
              <a:noFill/>
              <a:miter lim="400000"/>
            </a:ln>
            <a:effectLst/>
          </p:spPr>
          <p:txBody>
            <a:bodyPr wrap="square" lIns="0" tIns="0" rIns="0" bIns="0" numCol="1" anchor="t">
              <a:spAutoFit/>
            </a:bodyPr>
            <a:lstStyle>
              <a:lvl1pPr>
                <a:defRPr sz="4500" b="1">
                  <a:solidFill>
                    <a:srgbClr val="212830"/>
                  </a:solidFill>
                  <a:latin typeface="BebasNeueBold"/>
                  <a:ea typeface="BebasNeueBold"/>
                  <a:cs typeface="BebasNeueBold"/>
                  <a:sym typeface="BebasNeueBold"/>
                </a:defRPr>
              </a:lvl1pPr>
            </a:lstStyle>
            <a:p>
              <a:pPr lvl="0">
                <a:defRPr sz="1800" b="0">
                  <a:solidFill>
                    <a:srgbClr val="000000"/>
                  </a:solidFill>
                </a:defRPr>
              </a:pPr>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技术提高</a:t>
              </a:r>
              <a:endParaRPr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2" name="组合 101"/>
          <p:cNvGrpSpPr/>
          <p:nvPr/>
        </p:nvGrpSpPr>
        <p:grpSpPr>
          <a:xfrm>
            <a:off x="8897197" y="4239812"/>
            <a:ext cx="1488939" cy="1520174"/>
            <a:chOff x="15688300" y="7322383"/>
            <a:chExt cx="2625425" cy="2625424"/>
          </a:xfrm>
        </p:grpSpPr>
        <p:sp>
          <p:nvSpPr>
            <p:cNvPr id="75" name="Shape 2645"/>
            <p:cNvSpPr/>
            <p:nvPr/>
          </p:nvSpPr>
          <p:spPr>
            <a:xfrm>
              <a:off x="15688300" y="7322383"/>
              <a:ext cx="2625425" cy="26254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50000"/>
                <a:lumOff val="50000"/>
              </a:schemeClr>
            </a:solidFill>
            <a:ln w="12700" cap="flat">
              <a:noFill/>
              <a:miter lim="400000"/>
            </a:ln>
            <a:effectLst/>
          </p:spPr>
          <p:txBody>
            <a:bodyPr wrap="square" lIns="0" tIns="0" rIns="0" bIns="0" numCol="1" anchor="ctr">
              <a:noAutofit/>
            </a:bodyP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87" name="Shape 2621"/>
            <p:cNvSpPr/>
            <p:nvPr/>
          </p:nvSpPr>
          <p:spPr>
            <a:xfrm>
              <a:off x="16413686" y="7962778"/>
              <a:ext cx="1442049" cy="1275713"/>
            </a:xfrm>
            <a:prstGeom prst="rect">
              <a:avLst/>
            </a:prstGeom>
            <a:noFill/>
            <a:ln w="12700" cap="flat">
              <a:noFill/>
              <a:miter lim="400000"/>
            </a:ln>
            <a:effectLst/>
          </p:spPr>
          <p:txBody>
            <a:bodyPr wrap="square" lIns="0" tIns="0" rIns="0" bIns="0" numCol="1" anchor="t">
              <a:spAutoFit/>
            </a:bodyPr>
            <a:lstStyle>
              <a:lvl1pPr>
                <a:defRPr sz="4500" b="1">
                  <a:solidFill>
                    <a:srgbClr val="212830"/>
                  </a:solidFill>
                  <a:latin typeface="BebasNeueBold"/>
                  <a:ea typeface="BebasNeueBold"/>
                  <a:cs typeface="BebasNeueBold"/>
                  <a:sym typeface="BebasNeueBold"/>
                </a:defRPr>
              </a:lvl1pPr>
            </a:lstStyle>
            <a:p>
              <a:pPr lvl="0">
                <a:defRPr sz="1800" b="0">
                  <a:solidFill>
                    <a:srgbClr val="000000"/>
                  </a:solidFill>
                </a:defRPr>
              </a:pPr>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功能强大</a:t>
              </a:r>
              <a:endParaRPr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1" name="组合 100"/>
          <p:cNvGrpSpPr/>
          <p:nvPr/>
        </p:nvGrpSpPr>
        <p:grpSpPr>
          <a:xfrm>
            <a:off x="10607720" y="1959494"/>
            <a:ext cx="1752346" cy="1789109"/>
            <a:chOff x="18704446" y="3384153"/>
            <a:chExt cx="3089888" cy="3089888"/>
          </a:xfrm>
        </p:grpSpPr>
        <p:sp>
          <p:nvSpPr>
            <p:cNvPr id="63" name="Shape 2635"/>
            <p:cNvSpPr/>
            <p:nvPr/>
          </p:nvSpPr>
          <p:spPr>
            <a:xfrm>
              <a:off x="18704446" y="3384153"/>
              <a:ext cx="3089888" cy="30898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B0B0B"/>
            </a:solidFill>
            <a:ln w="12700" cap="flat">
              <a:noFill/>
              <a:miter lim="400000"/>
            </a:ln>
            <a:effectLst/>
          </p:spPr>
          <p:txBody>
            <a:bodyPr wrap="square" lIns="0" tIns="0" rIns="0" bIns="0" numCol="1" anchor="ctr">
              <a:noAutofit/>
            </a:bodyP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89" name="Shape 2621"/>
            <p:cNvSpPr/>
            <p:nvPr/>
          </p:nvSpPr>
          <p:spPr>
            <a:xfrm>
              <a:off x="19133267" y="4176812"/>
              <a:ext cx="2232248" cy="1275713"/>
            </a:xfrm>
            <a:prstGeom prst="rect">
              <a:avLst/>
            </a:prstGeom>
            <a:noFill/>
            <a:ln w="12700" cap="flat">
              <a:noFill/>
              <a:miter lim="400000"/>
            </a:ln>
            <a:effectLst/>
          </p:spPr>
          <p:txBody>
            <a:bodyPr wrap="square" lIns="0" tIns="0" rIns="0" bIns="0" numCol="1" anchor="t">
              <a:spAutoFit/>
            </a:bodyPr>
            <a:lstStyle>
              <a:lvl1pPr>
                <a:defRPr sz="4500" b="1">
                  <a:solidFill>
                    <a:srgbClr val="212830"/>
                  </a:solidFill>
                  <a:latin typeface="BebasNeueBold"/>
                  <a:ea typeface="BebasNeueBold"/>
                  <a:cs typeface="BebasNeueBold"/>
                  <a:sym typeface="BebasNeueBold"/>
                </a:defRPr>
              </a:lvl1pPr>
            </a:lstStyle>
            <a:p>
              <a:pPr lvl="0" algn="ctr">
                <a:defRPr sz="1800" b="0">
                  <a:solidFill>
                    <a:srgbClr val="000000"/>
                  </a:solidFill>
                </a:defRPr>
              </a:pPr>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利益</a:t>
              </a:r>
              <a:endPar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defRPr sz="1800" b="0">
                  <a:solidFill>
                    <a:srgbClr val="000000"/>
                  </a:solidFill>
                </a:defRPr>
              </a:pPr>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最大化</a:t>
              </a:r>
              <a:endParaRPr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91" name="Arc 3"/>
          <p:cNvSpPr/>
          <p:nvPr/>
        </p:nvSpPr>
        <p:spPr>
          <a:xfrm rot="20794530">
            <a:off x="4317376" y="3296054"/>
            <a:ext cx="1953945" cy="1994938"/>
          </a:xfrm>
          <a:prstGeom prst="arc">
            <a:avLst/>
          </a:prstGeom>
          <a:ln w="44450">
            <a:solidFill>
              <a:schemeClr val="tx1">
                <a:lumMod val="50000"/>
                <a:lumOff val="50000"/>
              </a:schemeClr>
            </a:solidFill>
            <a:prstDash val="dash"/>
            <a:headEnd type="triangle" w="lg" len="lg"/>
            <a:tailEnd type="none" w="med" len="med"/>
          </a:ln>
          <a:effectLst/>
        </p:spPr>
        <p:style>
          <a:lnRef idx="1">
            <a:schemeClr val="accent1"/>
          </a:lnRef>
          <a:fillRef idx="0">
            <a:schemeClr val="accent1"/>
          </a:fillRef>
          <a:effectRef idx="0">
            <a:schemeClr val="accent1"/>
          </a:effectRef>
          <a:fontRef idx="minor">
            <a:schemeClr val="tx1"/>
          </a:fontRef>
        </p:style>
        <p:txBody>
          <a:bodyPr lIns="49634" tIns="24817" rIns="49634" bIns="24817" rtlCol="0" anchor="ctr"/>
          <a:lstStyle/>
          <a:p>
            <a:pPr algn="ctr"/>
            <a:endParaRPr lang="en-US" sz="900">
              <a:solidFill>
                <a:schemeClr val="accent2"/>
              </a:solidFill>
            </a:endParaRPr>
          </a:p>
        </p:txBody>
      </p:sp>
      <p:sp>
        <p:nvSpPr>
          <p:cNvPr id="92" name="Arc 3"/>
          <p:cNvSpPr/>
          <p:nvPr/>
        </p:nvSpPr>
        <p:spPr>
          <a:xfrm rot="17548443">
            <a:off x="5301309" y="4511954"/>
            <a:ext cx="1447404" cy="1417662"/>
          </a:xfrm>
          <a:prstGeom prst="arc">
            <a:avLst/>
          </a:prstGeom>
          <a:ln w="44450">
            <a:solidFill>
              <a:schemeClr val="tx1">
                <a:lumMod val="50000"/>
                <a:lumOff val="50000"/>
              </a:schemeClr>
            </a:solidFill>
            <a:prstDash val="dash"/>
            <a:headEnd type="triangle" w="lg" len="lg"/>
            <a:tailEnd type="none" w="med" len="med"/>
          </a:ln>
          <a:effectLst/>
        </p:spPr>
        <p:style>
          <a:lnRef idx="1">
            <a:schemeClr val="accent1"/>
          </a:lnRef>
          <a:fillRef idx="0">
            <a:schemeClr val="accent1"/>
          </a:fillRef>
          <a:effectRef idx="0">
            <a:schemeClr val="accent1"/>
          </a:effectRef>
          <a:fontRef idx="minor">
            <a:schemeClr val="tx1"/>
          </a:fontRef>
        </p:style>
        <p:txBody>
          <a:bodyPr lIns="49634" tIns="24817" rIns="49634" bIns="24817" rtlCol="0" anchor="ctr"/>
          <a:lstStyle/>
          <a:p>
            <a:pPr algn="ctr"/>
            <a:endParaRPr lang="en-US" sz="900">
              <a:solidFill>
                <a:schemeClr val="accent2"/>
              </a:solidFill>
            </a:endParaRPr>
          </a:p>
        </p:txBody>
      </p:sp>
      <p:sp>
        <p:nvSpPr>
          <p:cNvPr id="94" name="Arc 3"/>
          <p:cNvSpPr/>
          <p:nvPr/>
        </p:nvSpPr>
        <p:spPr>
          <a:xfrm rot="805470" flipH="1">
            <a:off x="6946620" y="3164113"/>
            <a:ext cx="1953945" cy="1994938"/>
          </a:xfrm>
          <a:prstGeom prst="arc">
            <a:avLst/>
          </a:prstGeom>
          <a:ln w="44450">
            <a:solidFill>
              <a:schemeClr val="tx1">
                <a:lumMod val="50000"/>
                <a:lumOff val="50000"/>
              </a:schemeClr>
            </a:solidFill>
            <a:prstDash val="dash"/>
            <a:headEnd type="triangle" w="lg" len="lg"/>
            <a:tailEnd type="none" w="med" len="med"/>
          </a:ln>
          <a:effectLst/>
        </p:spPr>
        <p:style>
          <a:lnRef idx="1">
            <a:schemeClr val="accent1"/>
          </a:lnRef>
          <a:fillRef idx="0">
            <a:schemeClr val="accent1"/>
          </a:fillRef>
          <a:effectRef idx="0">
            <a:schemeClr val="accent1"/>
          </a:effectRef>
          <a:fontRef idx="minor">
            <a:schemeClr val="tx1"/>
          </a:fontRef>
        </p:style>
        <p:txBody>
          <a:bodyPr lIns="49634" tIns="24817" rIns="49634" bIns="24817" rtlCol="0" anchor="ctr"/>
          <a:lstStyle/>
          <a:p>
            <a:pPr algn="ctr"/>
            <a:endParaRPr lang="en-US" sz="900">
              <a:solidFill>
                <a:schemeClr val="accent2"/>
              </a:solidFill>
            </a:endParaRPr>
          </a:p>
        </p:txBody>
      </p:sp>
      <p:sp>
        <p:nvSpPr>
          <p:cNvPr id="95" name="Arc 3"/>
          <p:cNvSpPr/>
          <p:nvPr/>
        </p:nvSpPr>
        <p:spPr>
          <a:xfrm rot="3055585" flipH="1">
            <a:off x="7605131" y="4391920"/>
            <a:ext cx="1447404" cy="1417662"/>
          </a:xfrm>
          <a:prstGeom prst="arc">
            <a:avLst/>
          </a:prstGeom>
          <a:ln w="44450">
            <a:solidFill>
              <a:schemeClr val="tx1">
                <a:lumMod val="50000"/>
                <a:lumOff val="50000"/>
              </a:schemeClr>
            </a:solidFill>
            <a:prstDash val="dash"/>
            <a:headEnd type="triangle" w="lg" len="lg"/>
            <a:tailEnd type="none" w="med" len="med"/>
          </a:ln>
          <a:effectLst/>
        </p:spPr>
        <p:style>
          <a:lnRef idx="1">
            <a:schemeClr val="accent1"/>
          </a:lnRef>
          <a:fillRef idx="0">
            <a:schemeClr val="accent1"/>
          </a:fillRef>
          <a:effectRef idx="0">
            <a:schemeClr val="accent1"/>
          </a:effectRef>
          <a:fontRef idx="minor">
            <a:schemeClr val="tx1"/>
          </a:fontRef>
        </p:style>
        <p:txBody>
          <a:bodyPr lIns="49634" tIns="24817" rIns="49634" bIns="24817" rtlCol="0" anchor="ctr"/>
          <a:lstStyle/>
          <a:p>
            <a:pPr algn="ctr"/>
            <a:endParaRPr lang="en-US" sz="900">
              <a:solidFill>
                <a:schemeClr val="accent2"/>
              </a:solidFill>
            </a:endParaRPr>
          </a:p>
        </p:txBody>
      </p:sp>
      <p:cxnSp>
        <p:nvCxnSpPr>
          <p:cNvPr id="19" name="直接箭头连接符 18"/>
          <p:cNvCxnSpPr/>
          <p:nvPr/>
        </p:nvCxnSpPr>
        <p:spPr>
          <a:xfrm flipH="1" flipV="1">
            <a:off x="2801764" y="3994498"/>
            <a:ext cx="3124461" cy="167084"/>
          </a:xfrm>
          <a:prstGeom prst="straightConnector1">
            <a:avLst/>
          </a:prstGeom>
          <a:ln w="44450">
            <a:solidFill>
              <a:schemeClr val="tx1">
                <a:lumMod val="50000"/>
                <a:lumOff val="50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97" name="直接箭头连接符 96"/>
          <p:cNvCxnSpPr/>
          <p:nvPr/>
        </p:nvCxnSpPr>
        <p:spPr>
          <a:xfrm flipV="1">
            <a:off x="7817066" y="3248220"/>
            <a:ext cx="2793460" cy="829820"/>
          </a:xfrm>
          <a:prstGeom prst="straightConnector1">
            <a:avLst/>
          </a:prstGeom>
          <a:ln w="44450">
            <a:solidFill>
              <a:schemeClr val="tx1">
                <a:lumMod val="50000"/>
                <a:lumOff val="50000"/>
              </a:schemeClr>
            </a:solidFill>
            <a:prstDash val="dash"/>
            <a:headEnd w="lg" len="lg"/>
            <a:tailEnd type="triangle"/>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5926223" y="3248220"/>
            <a:ext cx="2012153" cy="2054366"/>
            <a:chOff x="10449626" y="5609849"/>
            <a:chExt cx="3548002" cy="3548001"/>
          </a:xfrm>
        </p:grpSpPr>
        <p:sp>
          <p:nvSpPr>
            <p:cNvPr id="79" name="Shape 2658"/>
            <p:cNvSpPr/>
            <p:nvPr/>
          </p:nvSpPr>
          <p:spPr>
            <a:xfrm>
              <a:off x="10449626" y="5609849"/>
              <a:ext cx="3548002" cy="3548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85000"/>
              </a:schemeClr>
            </a:solidFill>
            <a:ln w="12700" cap="flat">
              <a:noFill/>
              <a:miter lim="400000"/>
            </a:ln>
            <a:effectLst>
              <a:outerShdw blurRad="190500" dir="5400000" rotWithShape="0">
                <a:srgbClr val="000000">
                  <a:alpha val="29649"/>
                </a:srgbClr>
              </a:outerShdw>
            </a:effectLst>
          </p:spPr>
          <p:txBody>
            <a:bodyPr wrap="square" lIns="0" tIns="0" rIns="0" bIns="0" numCol="1" anchor="ctr">
              <a:noAutofit/>
            </a:bodyP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80" name="Shape 2659"/>
            <p:cNvSpPr/>
            <p:nvPr/>
          </p:nvSpPr>
          <p:spPr>
            <a:xfrm>
              <a:off x="10663032" y="5823504"/>
              <a:ext cx="3120691" cy="31206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B0B0B"/>
            </a:solidFill>
            <a:ln w="12700" cap="flat">
              <a:noFill/>
              <a:miter lim="400000"/>
            </a:ln>
            <a:effectLst/>
          </p:spPr>
          <p:txBody>
            <a:bodyPr wrap="square" lIns="0" tIns="0" rIns="0" bIns="0" numCol="1" anchor="ctr">
              <a:noAutofit/>
            </a:bodyP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90" name="Shape 2621"/>
            <p:cNvSpPr/>
            <p:nvPr/>
          </p:nvSpPr>
          <p:spPr>
            <a:xfrm>
              <a:off x="11074506" y="6529098"/>
              <a:ext cx="2232248" cy="1754105"/>
            </a:xfrm>
            <a:prstGeom prst="rect">
              <a:avLst/>
            </a:prstGeom>
            <a:noFill/>
            <a:ln w="12700" cap="flat">
              <a:noFill/>
              <a:miter lim="400000"/>
            </a:ln>
            <a:effectLst/>
          </p:spPr>
          <p:txBody>
            <a:bodyPr wrap="square" lIns="0" tIns="0" rIns="0" bIns="0" numCol="1" anchor="t">
              <a:spAutoFit/>
            </a:bodyPr>
            <a:lstStyle>
              <a:lvl1pPr>
                <a:defRPr sz="4500" b="1">
                  <a:solidFill>
                    <a:srgbClr val="212830"/>
                  </a:solidFill>
                  <a:latin typeface="BebasNeueBold"/>
                  <a:ea typeface="BebasNeueBold"/>
                  <a:cs typeface="BebasNeueBold"/>
                  <a:sym typeface="BebasNeueBold"/>
                </a:defRPr>
              </a:lvl1pPr>
            </a:lstStyle>
            <a:p>
              <a:pPr lvl="0" algn="ctr">
                <a:defRPr sz="1800" b="0">
                  <a:solidFill>
                    <a:srgbClr val="000000"/>
                  </a:solidFill>
                </a:defRPr>
              </a:pPr>
              <a:r>
                <a:rPr lang="zh-CN" altLang="en-US" sz="3300" dirty="0">
                  <a:solidFill>
                    <a:schemeClr val="bg1"/>
                  </a:solidFill>
                  <a:latin typeface="Arial" panose="020B0604020202020204" pitchFamily="34" charset="0"/>
                  <a:ea typeface="微软雅黑" panose="020B0503020204020204" pitchFamily="34" charset="-122"/>
                  <a:sym typeface="Arial" panose="020B0604020202020204" pitchFamily="34" charset="0"/>
                </a:rPr>
                <a:t>战略</a:t>
              </a:r>
              <a:endParaRPr lang="en-US" altLang="zh-CN" sz="33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defRPr sz="1800" b="0">
                  <a:solidFill>
                    <a:srgbClr val="000000"/>
                  </a:solidFill>
                </a:defRPr>
              </a:pPr>
              <a:r>
                <a:rPr lang="zh-CN" altLang="en-US" sz="3300" dirty="0">
                  <a:solidFill>
                    <a:schemeClr val="bg1"/>
                  </a:solidFill>
                  <a:latin typeface="Arial" panose="020B0604020202020204" pitchFamily="34" charset="0"/>
                  <a:ea typeface="微软雅黑" panose="020B0503020204020204" pitchFamily="34" charset="-122"/>
                  <a:sym typeface="Arial" panose="020B0604020202020204" pitchFamily="34" charset="0"/>
                </a:rPr>
                <a:t>目标</a:t>
              </a:r>
              <a:endParaRPr sz="33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8" name="组合 97"/>
          <p:cNvGrpSpPr/>
          <p:nvPr/>
        </p:nvGrpSpPr>
        <p:grpSpPr>
          <a:xfrm>
            <a:off x="1490840" y="6379074"/>
            <a:ext cx="10749328" cy="992578"/>
            <a:chOff x="1379715" y="3986755"/>
            <a:chExt cx="6588710" cy="595891"/>
          </a:xfrm>
          <a:solidFill>
            <a:schemeClr val="bg1">
              <a:lumMod val="50000"/>
            </a:schemeClr>
          </a:solidFill>
        </p:grpSpPr>
        <p:sp>
          <p:nvSpPr>
            <p:cNvPr id="99" name="矩形 98"/>
            <p:cNvSpPr/>
            <p:nvPr/>
          </p:nvSpPr>
          <p:spPr>
            <a:xfrm>
              <a:off x="1379715" y="3988433"/>
              <a:ext cx="6588710" cy="5040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TextBox 99"/>
            <p:cNvSpPr txBox="1"/>
            <p:nvPr/>
          </p:nvSpPr>
          <p:spPr>
            <a:xfrm>
              <a:off x="2711261" y="3986755"/>
              <a:ext cx="4042327" cy="595891"/>
            </a:xfrm>
            <a:prstGeom prst="rect">
              <a:avLst/>
            </a:prstGeom>
            <a:noFill/>
          </p:spPr>
          <p:txBody>
            <a:bodyPr wrap="square" rtlCol="0">
              <a:spAutoFit/>
            </a:bodyPr>
            <a:lstStyle/>
            <a:p>
              <a:pPr algn="ctr">
                <a:lnSpc>
                  <a:spcPct val="15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50000"/>
                </a:lnSpc>
              </a:pPr>
              <a:endParaRPr lang="en-US" altLang="zh-CN" sz="13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additive="base">
                                        <p:cTn id="12" dur="500" fill="hold"/>
                                        <p:tgtEl>
                                          <p:spTgt spid="66"/>
                                        </p:tgtEl>
                                        <p:attrNameLst>
                                          <p:attrName>ppt_x</p:attrName>
                                        </p:attrNameLst>
                                      </p:cBhvr>
                                      <p:tavLst>
                                        <p:tav tm="0">
                                          <p:val>
                                            <p:strVal val="0-#ppt_w/2"/>
                                          </p:val>
                                        </p:tav>
                                        <p:tav tm="100000">
                                          <p:val>
                                            <p:strVal val="#ppt_x"/>
                                          </p:val>
                                        </p:tav>
                                      </p:tavLst>
                                    </p:anim>
                                    <p:anim calcmode="lin" valueType="num">
                                      <p:cBhvr additive="base">
                                        <p:cTn id="13" dur="500" fill="hold"/>
                                        <p:tgtEl>
                                          <p:spTgt spid="6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91"/>
                                        </p:tgtEl>
                                        <p:attrNameLst>
                                          <p:attrName>style.visibility</p:attrName>
                                        </p:attrNameLst>
                                      </p:cBhvr>
                                      <p:to>
                                        <p:strVal val="visible"/>
                                      </p:to>
                                    </p:set>
                                    <p:animEffect transition="in" filter="wipe(down)">
                                      <p:cBhvr>
                                        <p:cTn id="23" dur="500"/>
                                        <p:tgtEl>
                                          <p:spTgt spid="91"/>
                                        </p:tgtEl>
                                      </p:cBhvr>
                                    </p:animEffect>
                                  </p:childTnLst>
                                </p:cTn>
                              </p:par>
                              <p:par>
                                <p:cTn id="24" presetID="22" presetClass="entr" presetSubtype="2"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right)">
                                      <p:cBhvr>
                                        <p:cTn id="26" dur="500"/>
                                        <p:tgtEl>
                                          <p:spTgt spid="19"/>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94"/>
                                        </p:tgtEl>
                                        <p:attrNameLst>
                                          <p:attrName>style.visibility</p:attrName>
                                        </p:attrNameLst>
                                      </p:cBhvr>
                                      <p:to>
                                        <p:strVal val="visible"/>
                                      </p:to>
                                    </p:set>
                                    <p:animEffect transition="in" filter="wipe(down)">
                                      <p:cBhvr>
                                        <p:cTn id="29" dur="500"/>
                                        <p:tgtEl>
                                          <p:spTgt spid="94"/>
                                        </p:tgtEl>
                                      </p:cBhvr>
                                    </p:animEffect>
                                  </p:childTnLst>
                                </p:cTn>
                              </p:par>
                              <p:par>
                                <p:cTn id="30" presetID="22" presetClass="entr" presetSubtype="8" fill="hold" nodeType="withEffect">
                                  <p:stCondLst>
                                    <p:cond delay="0"/>
                                  </p:stCondLst>
                                  <p:childTnLst>
                                    <p:set>
                                      <p:cBhvr>
                                        <p:cTn id="31" dur="1" fill="hold">
                                          <p:stCondLst>
                                            <p:cond delay="0"/>
                                          </p:stCondLst>
                                        </p:cTn>
                                        <p:tgtEl>
                                          <p:spTgt spid="97"/>
                                        </p:tgtEl>
                                        <p:attrNameLst>
                                          <p:attrName>style.visibility</p:attrName>
                                        </p:attrNameLst>
                                      </p:cBhvr>
                                      <p:to>
                                        <p:strVal val="visible"/>
                                      </p:to>
                                    </p:set>
                                    <p:animEffect transition="in" filter="wipe(left)">
                                      <p:cBhvr>
                                        <p:cTn id="32" dur="500"/>
                                        <p:tgtEl>
                                          <p:spTgt spid="97"/>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wipe(left)">
                                      <p:cBhvr>
                                        <p:cTn id="35" dur="500"/>
                                        <p:tgtEl>
                                          <p:spTgt spid="95"/>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right)">
                                      <p:cBhvr>
                                        <p:cTn id="38" dur="500"/>
                                        <p:tgtEl>
                                          <p:spTgt spid="92"/>
                                        </p:tgtEl>
                                      </p:cBhvr>
                                    </p:animEffect>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105"/>
                                        </p:tgtEl>
                                        <p:attrNameLst>
                                          <p:attrName>style.visibility</p:attrName>
                                        </p:attrNameLst>
                                      </p:cBhvr>
                                      <p:to>
                                        <p:strVal val="visible"/>
                                      </p:to>
                                    </p:set>
                                    <p:animEffect transition="in" filter="fade">
                                      <p:cBhvr>
                                        <p:cTn id="42" dur="500"/>
                                        <p:tgtEl>
                                          <p:spTgt spid="105"/>
                                        </p:tgtEl>
                                      </p:cBhvr>
                                    </p:animEffect>
                                  </p:childTnLst>
                                </p:cTn>
                              </p:par>
                              <p:par>
                                <p:cTn id="43" presetID="10" presetClass="entr" presetSubtype="0" fill="hold" nodeType="withEffect">
                                  <p:stCondLst>
                                    <p:cond delay="200"/>
                                  </p:stCondLst>
                                  <p:childTnLst>
                                    <p:set>
                                      <p:cBhvr>
                                        <p:cTn id="44" dur="1" fill="hold">
                                          <p:stCondLst>
                                            <p:cond delay="0"/>
                                          </p:stCondLst>
                                        </p:cTn>
                                        <p:tgtEl>
                                          <p:spTgt spid="104"/>
                                        </p:tgtEl>
                                        <p:attrNameLst>
                                          <p:attrName>style.visibility</p:attrName>
                                        </p:attrNameLst>
                                      </p:cBhvr>
                                      <p:to>
                                        <p:strVal val="visible"/>
                                      </p:to>
                                    </p:set>
                                    <p:animEffect transition="in" filter="fade">
                                      <p:cBhvr>
                                        <p:cTn id="45" dur="500"/>
                                        <p:tgtEl>
                                          <p:spTgt spid="104"/>
                                        </p:tgtEl>
                                      </p:cBhvr>
                                    </p:animEffect>
                                  </p:childTnLst>
                                </p:cTn>
                              </p:par>
                              <p:par>
                                <p:cTn id="46" presetID="10" presetClass="entr" presetSubtype="0" fill="hold" nodeType="withEffect">
                                  <p:stCondLst>
                                    <p:cond delay="400"/>
                                  </p:stCondLst>
                                  <p:childTnLst>
                                    <p:set>
                                      <p:cBhvr>
                                        <p:cTn id="47" dur="1" fill="hold">
                                          <p:stCondLst>
                                            <p:cond delay="0"/>
                                          </p:stCondLst>
                                        </p:cTn>
                                        <p:tgtEl>
                                          <p:spTgt spid="106"/>
                                        </p:tgtEl>
                                        <p:attrNameLst>
                                          <p:attrName>style.visibility</p:attrName>
                                        </p:attrNameLst>
                                      </p:cBhvr>
                                      <p:to>
                                        <p:strVal val="visible"/>
                                      </p:to>
                                    </p:set>
                                    <p:animEffect transition="in" filter="fade">
                                      <p:cBhvr>
                                        <p:cTn id="48" dur="500"/>
                                        <p:tgtEl>
                                          <p:spTgt spid="106"/>
                                        </p:tgtEl>
                                      </p:cBhvr>
                                    </p:animEffect>
                                  </p:childTnLst>
                                </p:cTn>
                              </p:par>
                              <p:par>
                                <p:cTn id="49" presetID="10" presetClass="entr" presetSubtype="0" fill="hold" nodeType="withEffect">
                                  <p:stCondLst>
                                    <p:cond delay="600"/>
                                  </p:stCondLst>
                                  <p:childTnLst>
                                    <p:set>
                                      <p:cBhvr>
                                        <p:cTn id="50" dur="1" fill="hold">
                                          <p:stCondLst>
                                            <p:cond delay="0"/>
                                          </p:stCondLst>
                                        </p:cTn>
                                        <p:tgtEl>
                                          <p:spTgt spid="103"/>
                                        </p:tgtEl>
                                        <p:attrNameLst>
                                          <p:attrName>style.visibility</p:attrName>
                                        </p:attrNameLst>
                                      </p:cBhvr>
                                      <p:to>
                                        <p:strVal val="visible"/>
                                      </p:to>
                                    </p:set>
                                    <p:animEffect transition="in" filter="fade">
                                      <p:cBhvr>
                                        <p:cTn id="51" dur="500"/>
                                        <p:tgtEl>
                                          <p:spTgt spid="103"/>
                                        </p:tgtEl>
                                      </p:cBhvr>
                                    </p:animEffect>
                                  </p:childTnLst>
                                </p:cTn>
                              </p:par>
                              <p:par>
                                <p:cTn id="52" presetID="10" presetClass="entr" presetSubtype="0" fill="hold" nodeType="withEffect">
                                  <p:stCondLst>
                                    <p:cond delay="800"/>
                                  </p:stCondLst>
                                  <p:childTnLst>
                                    <p:set>
                                      <p:cBhvr>
                                        <p:cTn id="53" dur="1" fill="hold">
                                          <p:stCondLst>
                                            <p:cond delay="0"/>
                                          </p:stCondLst>
                                        </p:cTn>
                                        <p:tgtEl>
                                          <p:spTgt spid="102"/>
                                        </p:tgtEl>
                                        <p:attrNameLst>
                                          <p:attrName>style.visibility</p:attrName>
                                        </p:attrNameLst>
                                      </p:cBhvr>
                                      <p:to>
                                        <p:strVal val="visible"/>
                                      </p:to>
                                    </p:set>
                                    <p:animEffect transition="in" filter="fade">
                                      <p:cBhvr>
                                        <p:cTn id="54" dur="500"/>
                                        <p:tgtEl>
                                          <p:spTgt spid="102"/>
                                        </p:tgtEl>
                                      </p:cBhvr>
                                    </p:animEffect>
                                  </p:childTnLst>
                                </p:cTn>
                              </p:par>
                              <p:par>
                                <p:cTn id="55" presetID="10" presetClass="entr" presetSubtype="0" fill="hold" nodeType="withEffect">
                                  <p:stCondLst>
                                    <p:cond delay="1000"/>
                                  </p:stCondLst>
                                  <p:childTnLst>
                                    <p:set>
                                      <p:cBhvr>
                                        <p:cTn id="56" dur="1" fill="hold">
                                          <p:stCondLst>
                                            <p:cond delay="0"/>
                                          </p:stCondLst>
                                        </p:cTn>
                                        <p:tgtEl>
                                          <p:spTgt spid="101"/>
                                        </p:tgtEl>
                                        <p:attrNameLst>
                                          <p:attrName>style.visibility</p:attrName>
                                        </p:attrNameLst>
                                      </p:cBhvr>
                                      <p:to>
                                        <p:strVal val="visible"/>
                                      </p:to>
                                    </p:set>
                                    <p:animEffect transition="in" filter="fade">
                                      <p:cBhvr>
                                        <p:cTn id="57" dur="500"/>
                                        <p:tgtEl>
                                          <p:spTgt spid="101"/>
                                        </p:tgtEl>
                                      </p:cBhvr>
                                    </p:animEffect>
                                  </p:childTnLst>
                                </p:cTn>
                              </p:par>
                            </p:childTnLst>
                          </p:cTn>
                        </p:par>
                        <p:par>
                          <p:cTn id="58" fill="hold">
                            <p:stCondLst>
                              <p:cond delay="2500"/>
                            </p:stCondLst>
                            <p:childTnLst>
                              <p:par>
                                <p:cTn id="59" presetID="42" presetClass="entr" presetSubtype="0" fill="hold" nodeType="afterEffect">
                                  <p:stCondLst>
                                    <p:cond delay="0"/>
                                  </p:stCondLst>
                                  <p:childTnLst>
                                    <p:set>
                                      <p:cBhvr>
                                        <p:cTn id="60" dur="1" fill="hold">
                                          <p:stCondLst>
                                            <p:cond delay="0"/>
                                          </p:stCondLst>
                                        </p:cTn>
                                        <p:tgtEl>
                                          <p:spTgt spid="98"/>
                                        </p:tgtEl>
                                        <p:attrNameLst>
                                          <p:attrName>style.visibility</p:attrName>
                                        </p:attrNameLst>
                                      </p:cBhvr>
                                      <p:to>
                                        <p:strVal val="visible"/>
                                      </p:to>
                                    </p:set>
                                    <p:animEffect transition="in" filter="fade">
                                      <p:cBhvr>
                                        <p:cTn id="61" dur="500"/>
                                        <p:tgtEl>
                                          <p:spTgt spid="98"/>
                                        </p:tgtEl>
                                      </p:cBhvr>
                                    </p:animEffect>
                                    <p:anim calcmode="lin" valueType="num">
                                      <p:cBhvr>
                                        <p:cTn id="62" dur="500" fill="hold"/>
                                        <p:tgtEl>
                                          <p:spTgt spid="98"/>
                                        </p:tgtEl>
                                        <p:attrNameLst>
                                          <p:attrName>ppt_x</p:attrName>
                                        </p:attrNameLst>
                                      </p:cBhvr>
                                      <p:tavLst>
                                        <p:tav tm="0">
                                          <p:val>
                                            <p:strVal val="#ppt_x"/>
                                          </p:val>
                                        </p:tav>
                                        <p:tav tm="100000">
                                          <p:val>
                                            <p:strVal val="#ppt_x"/>
                                          </p:val>
                                        </p:tav>
                                      </p:tavLst>
                                    </p:anim>
                                    <p:anim calcmode="lin" valueType="num">
                                      <p:cBhvr>
                                        <p:cTn id="63" dur="5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91" grpId="0" animBg="1"/>
      <p:bldP spid="92" grpId="0" animBg="1"/>
      <p:bldP spid="94" grpId="0" animBg="1"/>
      <p:bldP spid="9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平行四边形 65"/>
          <p:cNvSpPr/>
          <p:nvPr/>
        </p:nvSpPr>
        <p:spPr>
          <a:xfrm>
            <a:off x="755768" y="1042225"/>
            <a:ext cx="1822355" cy="275090"/>
          </a:xfrm>
          <a:prstGeom prst="parallelogram">
            <a:avLst>
              <a:gd name="adj" fmla="val 35443"/>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r>
              <a:rPr lang="en-US" altLang="zh-CN" sz="1700" dirty="0">
                <a:solidFill>
                  <a:schemeClr val="bg1"/>
                </a:solidFill>
                <a:latin typeface="DIN Mittelschrift Std" pitchFamily="50" charset="0"/>
                <a:cs typeface="Raavi" panose="020B0502040204020203" pitchFamily="34" charset="0"/>
              </a:rPr>
              <a:t>COMPANY</a:t>
            </a:r>
          </a:p>
        </p:txBody>
      </p:sp>
      <p:grpSp>
        <p:nvGrpSpPr>
          <p:cNvPr id="12" name="组合 11"/>
          <p:cNvGrpSpPr/>
          <p:nvPr/>
        </p:nvGrpSpPr>
        <p:grpSpPr>
          <a:xfrm>
            <a:off x="-346843" y="334599"/>
            <a:ext cx="3430341" cy="578494"/>
            <a:chOff x="-611583" y="577868"/>
            <a:chExt cx="6048672" cy="999091"/>
          </a:xfrm>
        </p:grpSpPr>
        <p:sp>
          <p:nvSpPr>
            <p:cNvPr id="67" name="对角圆角矩形 66"/>
            <p:cNvSpPr/>
            <p:nvPr/>
          </p:nvSpPr>
          <p:spPr>
            <a:xfrm>
              <a:off x="-611583" y="577868"/>
              <a:ext cx="6048672" cy="999091"/>
            </a:xfrm>
            <a:prstGeom prst="round2DiagRect">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1164295" y="773281"/>
              <a:ext cx="3948253" cy="770743"/>
            </a:xfrm>
            <a:prstGeom prst="rect">
              <a:avLst/>
            </a:prstGeom>
            <a:noFill/>
          </p:spPr>
          <p:txBody>
            <a:bodyPr wrap="square" rtlCol="0">
              <a:spAutoFit/>
            </a:bodyPr>
            <a:lstStyle/>
            <a:p>
              <a:pPr lvl="0" algn="ctr"/>
              <a:r>
                <a:rPr lang="zh-CN" altLang="en-US" sz="2300" dirty="0">
                  <a:solidFill>
                    <a:prstClr val="white"/>
                  </a:solidFill>
                  <a:latin typeface="思源黑体 CN Medium" pitchFamily="34" charset="-122"/>
                  <a:ea typeface="思源黑体 CN Medium" pitchFamily="34" charset="-122"/>
                </a:rPr>
                <a:t>市场推广分布</a:t>
              </a:r>
            </a:p>
          </p:txBody>
        </p:sp>
      </p:grpSp>
      <p:grpSp>
        <p:nvGrpSpPr>
          <p:cNvPr id="7" name="组合 6"/>
          <p:cNvGrpSpPr/>
          <p:nvPr/>
        </p:nvGrpSpPr>
        <p:grpSpPr>
          <a:xfrm>
            <a:off x="7006151" y="1851459"/>
            <a:ext cx="2011014" cy="2053203"/>
            <a:chOff x="12353848" y="3197567"/>
            <a:chExt cx="3545994" cy="3545994"/>
          </a:xfrm>
        </p:grpSpPr>
        <p:sp>
          <p:nvSpPr>
            <p:cNvPr id="42" name="泪滴形 41"/>
            <p:cNvSpPr/>
            <p:nvPr/>
          </p:nvSpPr>
          <p:spPr>
            <a:xfrm rot="8041025">
              <a:off x="12353848" y="3197567"/>
              <a:ext cx="3545994" cy="3545994"/>
            </a:xfrm>
            <a:prstGeom prst="teardrop">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Rectangle 5"/>
            <p:cNvSpPr/>
            <p:nvPr/>
          </p:nvSpPr>
          <p:spPr bwMode="auto">
            <a:xfrm>
              <a:off x="13281361" y="4332826"/>
              <a:ext cx="1818038" cy="1913570"/>
            </a:xfrm>
            <a:prstGeom prst="rect">
              <a:avLst/>
            </a:prstGeom>
          </p:spPr>
          <p:txBody>
            <a:bodyPr wrap="none">
              <a:spAutoFit/>
            </a:bodyPr>
            <a:lstStyle/>
            <a:p>
              <a:pPr algn="ctr">
                <a:defRPr/>
              </a:pPr>
              <a:r>
                <a:rPr lang="zh-CN" altLang="en-US" sz="3300" dirty="0">
                  <a:solidFill>
                    <a:schemeClr val="bg1"/>
                  </a:solidFill>
                  <a:latin typeface="思源黑体 CN Medium" pitchFamily="34" charset="-122"/>
                  <a:ea typeface="思源黑体 CN Medium" pitchFamily="34" charset="-122"/>
                  <a:cs typeface="Open Sans" pitchFamily="34" charset="0"/>
                </a:rPr>
                <a:t>二线</a:t>
              </a:r>
              <a:endParaRPr lang="en-US" altLang="zh-CN" sz="3300" dirty="0">
                <a:solidFill>
                  <a:schemeClr val="bg1"/>
                </a:solidFill>
                <a:latin typeface="思源黑体 CN Medium" pitchFamily="34" charset="-122"/>
                <a:ea typeface="思源黑体 CN Medium" pitchFamily="34" charset="-122"/>
                <a:cs typeface="Open Sans" pitchFamily="34" charset="0"/>
              </a:endParaRPr>
            </a:p>
            <a:p>
              <a:pPr algn="ctr">
                <a:defRPr/>
              </a:pPr>
              <a:r>
                <a:rPr lang="zh-CN" altLang="en-US" sz="3300" dirty="0">
                  <a:solidFill>
                    <a:schemeClr val="bg1"/>
                  </a:solidFill>
                  <a:latin typeface="思源黑体 CN Medium" pitchFamily="34" charset="-122"/>
                  <a:ea typeface="思源黑体 CN Medium" pitchFamily="34" charset="-122"/>
                  <a:cs typeface="Open Sans" pitchFamily="34" charset="0"/>
                </a:rPr>
                <a:t>城市</a:t>
              </a:r>
              <a:endParaRPr lang="en-US" altLang="zh-CN" sz="3300" dirty="0">
                <a:solidFill>
                  <a:schemeClr val="bg1"/>
                </a:solidFill>
                <a:latin typeface="思源黑体 CN Medium" pitchFamily="34" charset="-122"/>
                <a:ea typeface="思源黑体 CN Medium" pitchFamily="34" charset="-122"/>
                <a:cs typeface="Open Sans" pitchFamily="34" charset="0"/>
              </a:endParaRPr>
            </a:p>
          </p:txBody>
        </p:sp>
      </p:grpSp>
      <p:grpSp>
        <p:nvGrpSpPr>
          <p:cNvPr id="6" name="组合 5"/>
          <p:cNvGrpSpPr/>
          <p:nvPr/>
        </p:nvGrpSpPr>
        <p:grpSpPr>
          <a:xfrm>
            <a:off x="4492187" y="2049042"/>
            <a:ext cx="2011014" cy="2053203"/>
            <a:chOff x="7921011" y="3538803"/>
            <a:chExt cx="3545994" cy="3545994"/>
          </a:xfrm>
        </p:grpSpPr>
        <p:sp>
          <p:nvSpPr>
            <p:cNvPr id="41" name="泪滴形 40"/>
            <p:cNvSpPr/>
            <p:nvPr/>
          </p:nvSpPr>
          <p:spPr>
            <a:xfrm rot="2700000">
              <a:off x="7921011" y="3538803"/>
              <a:ext cx="3545994" cy="3545994"/>
            </a:xfrm>
            <a:prstGeom prst="teardrop">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Rectangle 5"/>
            <p:cNvSpPr/>
            <p:nvPr/>
          </p:nvSpPr>
          <p:spPr bwMode="auto">
            <a:xfrm>
              <a:off x="8784988" y="4332827"/>
              <a:ext cx="1818038" cy="1913570"/>
            </a:xfrm>
            <a:prstGeom prst="rect">
              <a:avLst/>
            </a:prstGeom>
          </p:spPr>
          <p:txBody>
            <a:bodyPr wrap="none">
              <a:spAutoFit/>
            </a:bodyPr>
            <a:lstStyle/>
            <a:p>
              <a:pPr algn="ctr">
                <a:defRPr/>
              </a:pPr>
              <a:r>
                <a:rPr lang="zh-CN" altLang="en-US" sz="3300" dirty="0">
                  <a:solidFill>
                    <a:schemeClr val="bg1"/>
                  </a:solidFill>
                  <a:latin typeface="思源黑体 CN Medium" pitchFamily="34" charset="-122"/>
                  <a:ea typeface="思源黑体 CN Medium" pitchFamily="34" charset="-122"/>
                  <a:cs typeface="Open Sans" pitchFamily="34" charset="0"/>
                </a:rPr>
                <a:t>一线</a:t>
              </a:r>
              <a:endParaRPr lang="en-US" altLang="zh-CN" sz="3300" dirty="0">
                <a:solidFill>
                  <a:schemeClr val="bg1"/>
                </a:solidFill>
                <a:latin typeface="思源黑体 CN Medium" pitchFamily="34" charset="-122"/>
                <a:ea typeface="思源黑体 CN Medium" pitchFamily="34" charset="-122"/>
                <a:cs typeface="Open Sans" pitchFamily="34" charset="0"/>
              </a:endParaRPr>
            </a:p>
            <a:p>
              <a:pPr algn="ctr">
                <a:defRPr/>
              </a:pPr>
              <a:r>
                <a:rPr lang="zh-CN" altLang="en-US" sz="3300" dirty="0">
                  <a:solidFill>
                    <a:schemeClr val="bg1"/>
                  </a:solidFill>
                  <a:latin typeface="思源黑体 CN Medium" pitchFamily="34" charset="-122"/>
                  <a:ea typeface="思源黑体 CN Medium" pitchFamily="34" charset="-122"/>
                  <a:cs typeface="Open Sans" pitchFamily="34" charset="0"/>
                </a:rPr>
                <a:t>城市</a:t>
              </a:r>
              <a:endParaRPr lang="en-US" altLang="zh-CN" sz="3300" dirty="0">
                <a:solidFill>
                  <a:schemeClr val="bg1"/>
                </a:solidFill>
                <a:latin typeface="思源黑体 CN Medium" pitchFamily="34" charset="-122"/>
                <a:ea typeface="思源黑体 CN Medium" pitchFamily="34" charset="-122"/>
                <a:cs typeface="Open Sans" pitchFamily="34" charset="0"/>
              </a:endParaRPr>
            </a:p>
          </p:txBody>
        </p:sp>
      </p:grpSp>
      <p:grpSp>
        <p:nvGrpSpPr>
          <p:cNvPr id="8" name="组合 7"/>
          <p:cNvGrpSpPr/>
          <p:nvPr/>
        </p:nvGrpSpPr>
        <p:grpSpPr>
          <a:xfrm>
            <a:off x="7042182" y="4454887"/>
            <a:ext cx="2011014" cy="2053203"/>
            <a:chOff x="12417382" y="7693830"/>
            <a:chExt cx="3545994" cy="3545994"/>
          </a:xfrm>
        </p:grpSpPr>
        <p:sp>
          <p:nvSpPr>
            <p:cNvPr id="43" name="泪滴形 42"/>
            <p:cNvSpPr/>
            <p:nvPr/>
          </p:nvSpPr>
          <p:spPr>
            <a:xfrm rot="13500000">
              <a:off x="12417382" y="7693830"/>
              <a:ext cx="3545994" cy="3545994"/>
            </a:xfrm>
            <a:prstGeom prst="teardrop">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Rectangle 5"/>
            <p:cNvSpPr/>
            <p:nvPr/>
          </p:nvSpPr>
          <p:spPr bwMode="auto">
            <a:xfrm>
              <a:off x="13281361" y="8606451"/>
              <a:ext cx="1818038" cy="1913570"/>
            </a:xfrm>
            <a:prstGeom prst="rect">
              <a:avLst/>
            </a:prstGeom>
          </p:spPr>
          <p:txBody>
            <a:bodyPr wrap="none">
              <a:spAutoFit/>
            </a:bodyPr>
            <a:lstStyle/>
            <a:p>
              <a:pPr algn="ctr">
                <a:defRPr/>
              </a:pPr>
              <a:r>
                <a:rPr lang="zh-CN" altLang="en-US" sz="3300" dirty="0">
                  <a:solidFill>
                    <a:schemeClr val="bg1"/>
                  </a:solidFill>
                  <a:latin typeface="思源黑体 CN Medium" pitchFamily="34" charset="-122"/>
                  <a:ea typeface="思源黑体 CN Medium" pitchFamily="34" charset="-122"/>
                  <a:cs typeface="Open Sans" pitchFamily="34" charset="0"/>
                </a:rPr>
                <a:t>三线</a:t>
              </a:r>
              <a:endParaRPr lang="en-US" altLang="zh-CN" sz="3300" dirty="0">
                <a:solidFill>
                  <a:schemeClr val="bg1"/>
                </a:solidFill>
                <a:latin typeface="思源黑体 CN Medium" pitchFamily="34" charset="-122"/>
                <a:ea typeface="思源黑体 CN Medium" pitchFamily="34" charset="-122"/>
                <a:cs typeface="Open Sans" pitchFamily="34" charset="0"/>
              </a:endParaRPr>
            </a:p>
            <a:p>
              <a:pPr algn="ctr">
                <a:defRPr/>
              </a:pPr>
              <a:r>
                <a:rPr lang="zh-CN" altLang="en-US" sz="3300" dirty="0">
                  <a:solidFill>
                    <a:schemeClr val="bg1"/>
                  </a:solidFill>
                  <a:latin typeface="思源黑体 CN Medium" pitchFamily="34" charset="-122"/>
                  <a:ea typeface="思源黑体 CN Medium" pitchFamily="34" charset="-122"/>
                  <a:cs typeface="Open Sans" pitchFamily="34" charset="0"/>
                </a:rPr>
                <a:t>城市</a:t>
              </a:r>
              <a:endParaRPr lang="en-US" altLang="zh-CN" sz="3300" dirty="0">
                <a:solidFill>
                  <a:schemeClr val="bg1"/>
                </a:solidFill>
                <a:latin typeface="思源黑体 CN Medium" pitchFamily="34" charset="-122"/>
                <a:ea typeface="思源黑体 CN Medium" pitchFamily="34" charset="-122"/>
                <a:cs typeface="Open Sans" pitchFamily="34" charset="0"/>
              </a:endParaRPr>
            </a:p>
          </p:txBody>
        </p:sp>
      </p:grpSp>
      <p:grpSp>
        <p:nvGrpSpPr>
          <p:cNvPr id="10" name="组合 9"/>
          <p:cNvGrpSpPr/>
          <p:nvPr/>
        </p:nvGrpSpPr>
        <p:grpSpPr>
          <a:xfrm>
            <a:off x="4505728" y="4623839"/>
            <a:ext cx="2011014" cy="2053203"/>
            <a:chOff x="7944887" y="7985617"/>
            <a:chExt cx="3545994" cy="3545994"/>
          </a:xfrm>
        </p:grpSpPr>
        <p:sp>
          <p:nvSpPr>
            <p:cNvPr id="38" name="泪滴形 37"/>
            <p:cNvSpPr/>
            <p:nvPr/>
          </p:nvSpPr>
          <p:spPr>
            <a:xfrm rot="18900000">
              <a:off x="7944887" y="7985617"/>
              <a:ext cx="3545994" cy="3545994"/>
            </a:xfrm>
            <a:prstGeom prst="teardrop">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Rectangle 5"/>
            <p:cNvSpPr/>
            <p:nvPr/>
          </p:nvSpPr>
          <p:spPr bwMode="auto">
            <a:xfrm>
              <a:off x="8784987" y="8606452"/>
              <a:ext cx="1818038" cy="1913570"/>
            </a:xfrm>
            <a:prstGeom prst="rect">
              <a:avLst/>
            </a:prstGeom>
          </p:spPr>
          <p:txBody>
            <a:bodyPr wrap="none">
              <a:spAutoFit/>
            </a:bodyPr>
            <a:lstStyle/>
            <a:p>
              <a:pPr algn="ctr">
                <a:defRPr/>
              </a:pPr>
              <a:r>
                <a:rPr lang="zh-CN" altLang="en-US" sz="3300" dirty="0">
                  <a:solidFill>
                    <a:schemeClr val="bg1"/>
                  </a:solidFill>
                  <a:latin typeface="思源黑体 CN Medium" pitchFamily="34" charset="-122"/>
                  <a:ea typeface="思源黑体 CN Medium" pitchFamily="34" charset="-122"/>
                  <a:cs typeface="Open Sans" pitchFamily="34" charset="0"/>
                </a:rPr>
                <a:t>四线</a:t>
              </a:r>
              <a:endParaRPr lang="en-US" altLang="zh-CN" sz="3300" dirty="0">
                <a:solidFill>
                  <a:schemeClr val="bg1"/>
                </a:solidFill>
                <a:latin typeface="思源黑体 CN Medium" pitchFamily="34" charset="-122"/>
                <a:ea typeface="思源黑体 CN Medium" pitchFamily="34" charset="-122"/>
                <a:cs typeface="Open Sans" pitchFamily="34" charset="0"/>
              </a:endParaRPr>
            </a:p>
            <a:p>
              <a:pPr algn="ctr">
                <a:defRPr/>
              </a:pPr>
              <a:r>
                <a:rPr lang="zh-CN" altLang="en-US" sz="3300" dirty="0">
                  <a:solidFill>
                    <a:schemeClr val="bg1"/>
                  </a:solidFill>
                  <a:latin typeface="思源黑体 CN Medium" pitchFamily="34" charset="-122"/>
                  <a:ea typeface="思源黑体 CN Medium" pitchFamily="34" charset="-122"/>
                  <a:cs typeface="Open Sans" pitchFamily="34" charset="0"/>
                </a:rPr>
                <a:t>城市</a:t>
              </a:r>
              <a:endParaRPr lang="en-US" altLang="zh-CN" sz="3300" dirty="0">
                <a:solidFill>
                  <a:schemeClr val="bg1"/>
                </a:solidFill>
                <a:latin typeface="思源黑体 CN Medium" pitchFamily="34" charset="-122"/>
                <a:ea typeface="思源黑体 CN Medium" pitchFamily="34" charset="-122"/>
                <a:cs typeface="Open Sans" pitchFamily="34" charset="0"/>
              </a:endParaRPr>
            </a:p>
          </p:txBody>
        </p:sp>
      </p:grpSp>
      <p:grpSp>
        <p:nvGrpSpPr>
          <p:cNvPr id="11" name="组合 10"/>
          <p:cNvGrpSpPr/>
          <p:nvPr/>
        </p:nvGrpSpPr>
        <p:grpSpPr>
          <a:xfrm>
            <a:off x="2015239" y="2419571"/>
            <a:ext cx="9499270" cy="4068055"/>
            <a:chOff x="3553443" y="4178727"/>
            <a:chExt cx="16749932" cy="7025753"/>
          </a:xfrm>
        </p:grpSpPr>
        <p:grpSp>
          <p:nvGrpSpPr>
            <p:cNvPr id="53" name="组合 52"/>
            <p:cNvGrpSpPr/>
            <p:nvPr/>
          </p:nvGrpSpPr>
          <p:grpSpPr>
            <a:xfrm>
              <a:off x="3553443" y="4178727"/>
              <a:ext cx="3833959" cy="1561181"/>
              <a:chOff x="821049" y="2005844"/>
              <a:chExt cx="1995558" cy="2169455"/>
            </a:xfrm>
          </p:grpSpPr>
          <p:sp>
            <p:nvSpPr>
              <p:cNvPr id="54" name="Rectangle 4"/>
              <p:cNvSpPr/>
              <p:nvPr/>
            </p:nvSpPr>
            <p:spPr bwMode="auto">
              <a:xfrm>
                <a:off x="821049" y="2734932"/>
                <a:ext cx="1959506" cy="1440367"/>
              </a:xfrm>
              <a:prstGeom prst="rect">
                <a:avLst/>
              </a:prstGeom>
            </p:spPr>
            <p:txBody>
              <a:bodyPr wrap="square">
                <a:spAutoFit/>
              </a:bodyPr>
              <a:lstStyle/>
              <a:p>
                <a:pPr algn="r">
                  <a:lnSpc>
                    <a:spcPct val="150000"/>
                  </a:lnSpc>
                </a:pPr>
                <a:r>
                  <a:rPr lang="zh-CN" altLang="en-US" sz="1100" dirty="0">
                    <a:latin typeface="方正兰亭纤黑_GBK" panose="02000000000000000000" pitchFamily="2" charset="-122"/>
                    <a:ea typeface="方正兰亭纤黑_GBK" panose="02000000000000000000" pitchFamily="2" charset="-122"/>
                  </a:rPr>
                  <a:t>添加你的饿内容文字，添加你的饿内容文字，添加你的饿</a:t>
                </a:r>
                <a:endParaRPr lang="id-ID" altLang="zh-CN" sz="1100" dirty="0">
                  <a:latin typeface="Lato" pitchFamily="34" charset="0"/>
                </a:endParaRPr>
              </a:p>
            </p:txBody>
          </p:sp>
          <p:sp>
            <p:nvSpPr>
              <p:cNvPr id="55" name="Rectangle 5"/>
              <p:cNvSpPr/>
              <p:nvPr/>
            </p:nvSpPr>
            <p:spPr bwMode="auto">
              <a:xfrm>
                <a:off x="1840902" y="2005844"/>
                <a:ext cx="975705" cy="849448"/>
              </a:xfrm>
              <a:prstGeom prst="rect">
                <a:avLst/>
              </a:prstGeom>
            </p:spPr>
            <p:txBody>
              <a:bodyPr wrap="none">
                <a:spAutoFit/>
              </a:bodyPr>
              <a:lstStyle/>
              <a:p>
                <a:pPr algn="ctr">
                  <a:defRPr/>
                </a:pPr>
                <a:r>
                  <a:rPr lang="zh-CN" altLang="en-US" sz="1700" b="1" dirty="0">
                    <a:ea typeface="Roboto" pitchFamily="2" charset="0"/>
                    <a:cs typeface="Open Sans" pitchFamily="34" charset="0"/>
                  </a:rPr>
                  <a:t>添加标题</a:t>
                </a:r>
                <a:endParaRPr lang="en-US" sz="1700" b="1" dirty="0">
                  <a:ea typeface="Roboto" pitchFamily="2" charset="0"/>
                  <a:cs typeface="Open Sans" pitchFamily="34" charset="0"/>
                </a:endParaRPr>
              </a:p>
            </p:txBody>
          </p:sp>
        </p:grpSp>
        <p:grpSp>
          <p:nvGrpSpPr>
            <p:cNvPr id="56" name="组合 55"/>
            <p:cNvGrpSpPr/>
            <p:nvPr/>
          </p:nvGrpSpPr>
          <p:grpSpPr>
            <a:xfrm>
              <a:off x="3553443" y="9643299"/>
              <a:ext cx="3833959" cy="1561181"/>
              <a:chOff x="821049" y="2005844"/>
              <a:chExt cx="1995558" cy="2169455"/>
            </a:xfrm>
          </p:grpSpPr>
          <p:sp>
            <p:nvSpPr>
              <p:cNvPr id="57" name="Rectangle 4"/>
              <p:cNvSpPr/>
              <p:nvPr/>
            </p:nvSpPr>
            <p:spPr bwMode="auto">
              <a:xfrm>
                <a:off x="821049" y="2734932"/>
                <a:ext cx="1959506" cy="1440367"/>
              </a:xfrm>
              <a:prstGeom prst="rect">
                <a:avLst/>
              </a:prstGeom>
            </p:spPr>
            <p:txBody>
              <a:bodyPr wrap="square">
                <a:spAutoFit/>
              </a:bodyPr>
              <a:lstStyle/>
              <a:p>
                <a:pPr algn="r">
                  <a:lnSpc>
                    <a:spcPct val="150000"/>
                  </a:lnSpc>
                </a:pPr>
                <a:r>
                  <a:rPr lang="zh-CN" altLang="en-US" sz="1100" dirty="0">
                    <a:latin typeface="方正兰亭纤黑_GBK" panose="02000000000000000000" pitchFamily="2" charset="-122"/>
                    <a:ea typeface="方正兰亭纤黑_GBK" panose="02000000000000000000" pitchFamily="2" charset="-122"/>
                  </a:rPr>
                  <a:t>添加你的饿内容文字，添加你的饿内容文字，添加你的饿</a:t>
                </a:r>
                <a:endParaRPr lang="id-ID" altLang="zh-CN" sz="1100" dirty="0">
                  <a:latin typeface="Lato" pitchFamily="34" charset="0"/>
                </a:endParaRPr>
              </a:p>
            </p:txBody>
          </p:sp>
          <p:sp>
            <p:nvSpPr>
              <p:cNvPr id="58" name="Rectangle 5"/>
              <p:cNvSpPr/>
              <p:nvPr/>
            </p:nvSpPr>
            <p:spPr bwMode="auto">
              <a:xfrm>
                <a:off x="1840902" y="2005844"/>
                <a:ext cx="975705" cy="849448"/>
              </a:xfrm>
              <a:prstGeom prst="rect">
                <a:avLst/>
              </a:prstGeom>
            </p:spPr>
            <p:txBody>
              <a:bodyPr wrap="none">
                <a:spAutoFit/>
              </a:bodyPr>
              <a:lstStyle/>
              <a:p>
                <a:pPr algn="ctr">
                  <a:defRPr/>
                </a:pPr>
                <a:r>
                  <a:rPr lang="zh-CN" altLang="en-US" sz="1700" b="1" dirty="0">
                    <a:ea typeface="Roboto" pitchFamily="2" charset="0"/>
                    <a:cs typeface="Open Sans" pitchFamily="34" charset="0"/>
                  </a:rPr>
                  <a:t>添加标题</a:t>
                </a:r>
                <a:endParaRPr lang="en-US" sz="1700" b="1" dirty="0">
                  <a:ea typeface="Roboto" pitchFamily="2" charset="0"/>
                  <a:cs typeface="Open Sans" pitchFamily="34" charset="0"/>
                </a:endParaRPr>
              </a:p>
            </p:txBody>
          </p:sp>
        </p:grpSp>
        <p:grpSp>
          <p:nvGrpSpPr>
            <p:cNvPr id="59" name="组合 58"/>
            <p:cNvGrpSpPr/>
            <p:nvPr/>
          </p:nvGrpSpPr>
          <p:grpSpPr>
            <a:xfrm>
              <a:off x="16514154" y="4206885"/>
              <a:ext cx="3789221" cy="1561178"/>
              <a:chOff x="808283" y="2005844"/>
              <a:chExt cx="1972272" cy="2169453"/>
            </a:xfrm>
          </p:grpSpPr>
          <p:sp>
            <p:nvSpPr>
              <p:cNvPr id="60" name="Rectangle 4"/>
              <p:cNvSpPr/>
              <p:nvPr/>
            </p:nvSpPr>
            <p:spPr bwMode="auto">
              <a:xfrm>
                <a:off x="821049" y="2734929"/>
                <a:ext cx="1959506" cy="1440368"/>
              </a:xfrm>
              <a:prstGeom prst="rect">
                <a:avLst/>
              </a:prstGeom>
            </p:spPr>
            <p:txBody>
              <a:bodyPr wrap="square">
                <a:spAutoFit/>
              </a:bodyPr>
              <a:lstStyle/>
              <a:p>
                <a:pPr>
                  <a:lnSpc>
                    <a:spcPct val="150000"/>
                  </a:lnSpc>
                </a:pPr>
                <a:r>
                  <a:rPr lang="zh-CN" altLang="en-US" sz="1100" dirty="0">
                    <a:latin typeface="方正兰亭纤黑_GBK" panose="02000000000000000000" pitchFamily="2" charset="-122"/>
                    <a:ea typeface="方正兰亭纤黑_GBK" panose="02000000000000000000" pitchFamily="2" charset="-122"/>
                  </a:rPr>
                  <a:t>添加你的饿内容文字，添加你的饿内容文字，添加你的饿</a:t>
                </a:r>
                <a:endParaRPr lang="id-ID" altLang="zh-CN" sz="1100" dirty="0">
                  <a:latin typeface="Lato" pitchFamily="34" charset="0"/>
                </a:endParaRPr>
              </a:p>
            </p:txBody>
          </p:sp>
          <p:sp>
            <p:nvSpPr>
              <p:cNvPr id="61" name="Rectangle 5"/>
              <p:cNvSpPr/>
              <p:nvPr/>
            </p:nvSpPr>
            <p:spPr bwMode="auto">
              <a:xfrm>
                <a:off x="808283" y="2005844"/>
                <a:ext cx="975705" cy="849449"/>
              </a:xfrm>
              <a:prstGeom prst="rect">
                <a:avLst/>
              </a:prstGeom>
            </p:spPr>
            <p:txBody>
              <a:bodyPr wrap="none">
                <a:spAutoFit/>
              </a:bodyPr>
              <a:lstStyle/>
              <a:p>
                <a:pPr algn="ctr">
                  <a:defRPr/>
                </a:pPr>
                <a:r>
                  <a:rPr lang="zh-CN" altLang="en-US" sz="1700" b="1" dirty="0">
                    <a:ea typeface="Roboto" pitchFamily="2" charset="0"/>
                    <a:cs typeface="Open Sans" pitchFamily="34" charset="0"/>
                  </a:rPr>
                  <a:t>添加标题</a:t>
                </a:r>
                <a:endParaRPr lang="en-US" sz="1700" b="1" dirty="0">
                  <a:ea typeface="Roboto" pitchFamily="2" charset="0"/>
                  <a:cs typeface="Open Sans" pitchFamily="34" charset="0"/>
                </a:endParaRPr>
              </a:p>
            </p:txBody>
          </p:sp>
        </p:grpSp>
        <p:grpSp>
          <p:nvGrpSpPr>
            <p:cNvPr id="62" name="组合 61"/>
            <p:cNvGrpSpPr/>
            <p:nvPr/>
          </p:nvGrpSpPr>
          <p:grpSpPr>
            <a:xfrm>
              <a:off x="16514154" y="9234634"/>
              <a:ext cx="3789221" cy="1561178"/>
              <a:chOff x="808283" y="2005844"/>
              <a:chExt cx="1972272" cy="2169453"/>
            </a:xfrm>
          </p:grpSpPr>
          <p:sp>
            <p:nvSpPr>
              <p:cNvPr id="63" name="Rectangle 4"/>
              <p:cNvSpPr/>
              <p:nvPr/>
            </p:nvSpPr>
            <p:spPr bwMode="auto">
              <a:xfrm>
                <a:off x="821049" y="2734929"/>
                <a:ext cx="1959506" cy="1440368"/>
              </a:xfrm>
              <a:prstGeom prst="rect">
                <a:avLst/>
              </a:prstGeom>
            </p:spPr>
            <p:txBody>
              <a:bodyPr wrap="square">
                <a:spAutoFit/>
              </a:bodyPr>
              <a:lstStyle/>
              <a:p>
                <a:pPr>
                  <a:lnSpc>
                    <a:spcPct val="150000"/>
                  </a:lnSpc>
                </a:pPr>
                <a:r>
                  <a:rPr lang="zh-CN" altLang="en-US" sz="1100" dirty="0">
                    <a:latin typeface="方正兰亭纤黑_GBK" panose="02000000000000000000" pitchFamily="2" charset="-122"/>
                    <a:ea typeface="方正兰亭纤黑_GBK" panose="02000000000000000000" pitchFamily="2" charset="-122"/>
                  </a:rPr>
                  <a:t>添加你的饿内容文字，添加你的饿内容文字，添加你的饿</a:t>
                </a:r>
                <a:endParaRPr lang="id-ID" altLang="zh-CN" sz="1100" dirty="0">
                  <a:latin typeface="Lato" pitchFamily="34" charset="0"/>
                </a:endParaRPr>
              </a:p>
            </p:txBody>
          </p:sp>
          <p:sp>
            <p:nvSpPr>
              <p:cNvPr id="64" name="Rectangle 5"/>
              <p:cNvSpPr/>
              <p:nvPr/>
            </p:nvSpPr>
            <p:spPr bwMode="auto">
              <a:xfrm>
                <a:off x="808283" y="2005844"/>
                <a:ext cx="975705" cy="849449"/>
              </a:xfrm>
              <a:prstGeom prst="rect">
                <a:avLst/>
              </a:prstGeom>
            </p:spPr>
            <p:txBody>
              <a:bodyPr wrap="none">
                <a:spAutoFit/>
              </a:bodyPr>
              <a:lstStyle/>
              <a:p>
                <a:pPr algn="ctr">
                  <a:defRPr/>
                </a:pPr>
                <a:r>
                  <a:rPr lang="zh-CN" altLang="en-US" sz="1700" b="1" dirty="0">
                    <a:ea typeface="Roboto" pitchFamily="2" charset="0"/>
                    <a:cs typeface="Open Sans" pitchFamily="34" charset="0"/>
                  </a:rPr>
                  <a:t>添加标题</a:t>
                </a:r>
                <a:endParaRPr lang="en-US" sz="1700" b="1" dirty="0">
                  <a:ea typeface="Roboto" pitchFamily="2" charset="0"/>
                  <a:cs typeface="Open Sans"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additive="base">
                                            <p:cTn id="12" dur="500" fill="hold"/>
                                            <p:tgtEl>
                                              <p:spTgt spid="66"/>
                                            </p:tgtEl>
                                            <p:attrNameLst>
                                              <p:attrName>ppt_x</p:attrName>
                                            </p:attrNameLst>
                                          </p:cBhvr>
                                          <p:tavLst>
                                            <p:tav tm="0">
                                              <p:val>
                                                <p:strVal val="0-#ppt_w/2"/>
                                              </p:val>
                                            </p:tav>
                                            <p:tav tm="100000">
                                              <p:val>
                                                <p:strVal val="#ppt_x"/>
                                              </p:val>
                                            </p:tav>
                                          </p:tavLst>
                                        </p:anim>
                                        <p:anim calcmode="lin" valueType="num">
                                          <p:cBhvr additive="base">
                                            <p:cTn id="13" dur="500" fill="hold"/>
                                            <p:tgtEl>
                                              <p:spTgt spid="6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14:presetBounceEnd="46000">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14:bounceEnd="46000">
                                          <p:cBhvr additive="base">
                                            <p:cTn id="17" dur="500" fill="hold"/>
                                            <p:tgtEl>
                                              <p:spTgt spid="6"/>
                                            </p:tgtEl>
                                            <p:attrNameLst>
                                              <p:attrName>ppt_x</p:attrName>
                                            </p:attrNameLst>
                                          </p:cBhvr>
                                          <p:tavLst>
                                            <p:tav tm="0">
                                              <p:val>
                                                <p:strVal val="1+#ppt_w/2"/>
                                              </p:val>
                                            </p:tav>
                                            <p:tav tm="100000">
                                              <p:val>
                                                <p:strVal val="#ppt_x"/>
                                              </p:val>
                                            </p:tav>
                                          </p:tavLst>
                                        </p:anim>
                                        <p:anim calcmode="lin" valueType="num" p14:bounceEnd="46000">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4" fill="hold" nodeType="afterEffect" p14:presetBounceEnd="46000">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14:bounceEnd="46000">
                                          <p:cBhvr additive="base">
                                            <p:cTn id="22" dur="500" fill="hold"/>
                                            <p:tgtEl>
                                              <p:spTgt spid="7"/>
                                            </p:tgtEl>
                                            <p:attrNameLst>
                                              <p:attrName>ppt_x</p:attrName>
                                            </p:attrNameLst>
                                          </p:cBhvr>
                                          <p:tavLst>
                                            <p:tav tm="0">
                                              <p:val>
                                                <p:strVal val="#ppt_x"/>
                                              </p:val>
                                            </p:tav>
                                            <p:tav tm="100000">
                                              <p:val>
                                                <p:strVal val="#ppt_x"/>
                                              </p:val>
                                            </p:tav>
                                          </p:tavLst>
                                        </p:anim>
                                        <p:anim calcmode="lin" valueType="num" p14:bounceEnd="46000">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8" fill="hold" nodeType="afterEffect" p14:presetBounceEnd="46000">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14:bounceEnd="46000">
                                          <p:cBhvr additive="base">
                                            <p:cTn id="27" dur="500" fill="hold"/>
                                            <p:tgtEl>
                                              <p:spTgt spid="8"/>
                                            </p:tgtEl>
                                            <p:attrNameLst>
                                              <p:attrName>ppt_x</p:attrName>
                                            </p:attrNameLst>
                                          </p:cBhvr>
                                          <p:tavLst>
                                            <p:tav tm="0">
                                              <p:val>
                                                <p:strVal val="0-#ppt_w/2"/>
                                              </p:val>
                                            </p:tav>
                                            <p:tav tm="100000">
                                              <p:val>
                                                <p:strVal val="#ppt_x"/>
                                              </p:val>
                                            </p:tav>
                                          </p:tavLst>
                                        </p:anim>
                                        <p:anim calcmode="lin" valueType="num" p14:bounceEnd="46000">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4" fill="hold" nodeType="afterEffect" p14:presetBounceEnd="46000">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14:bounceEnd="46000">
                                          <p:cBhvr additive="base">
                                            <p:cTn id="32" dur="500" fill="hold"/>
                                            <p:tgtEl>
                                              <p:spTgt spid="10"/>
                                            </p:tgtEl>
                                            <p:attrNameLst>
                                              <p:attrName>ppt_x</p:attrName>
                                            </p:attrNameLst>
                                          </p:cBhvr>
                                          <p:tavLst>
                                            <p:tav tm="0">
                                              <p:val>
                                                <p:strVal val="#ppt_x"/>
                                              </p:val>
                                            </p:tav>
                                            <p:tav tm="100000">
                                              <p:val>
                                                <p:strVal val="#ppt_x"/>
                                              </p:val>
                                            </p:tav>
                                          </p:tavLst>
                                        </p:anim>
                                        <p:anim calcmode="lin" valueType="num" p14:bounceEnd="46000">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14" presetClass="entr" presetSubtype="1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randombar(horizontal)">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additive="base">
                                            <p:cTn id="12" dur="500" fill="hold"/>
                                            <p:tgtEl>
                                              <p:spTgt spid="66"/>
                                            </p:tgtEl>
                                            <p:attrNameLst>
                                              <p:attrName>ppt_x</p:attrName>
                                            </p:attrNameLst>
                                          </p:cBhvr>
                                          <p:tavLst>
                                            <p:tav tm="0">
                                              <p:val>
                                                <p:strVal val="0-#ppt_w/2"/>
                                              </p:val>
                                            </p:tav>
                                            <p:tav tm="100000">
                                              <p:val>
                                                <p:strVal val="#ppt_x"/>
                                              </p:val>
                                            </p:tav>
                                          </p:tavLst>
                                        </p:anim>
                                        <p:anim calcmode="lin" valueType="num">
                                          <p:cBhvr additive="base">
                                            <p:cTn id="13" dur="500" fill="hold"/>
                                            <p:tgtEl>
                                              <p:spTgt spid="6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14" presetClass="entr" presetSubtype="1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randombar(horizontal)">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514"/>
          <p:cNvSpPr/>
          <p:nvPr/>
        </p:nvSpPr>
        <p:spPr>
          <a:xfrm>
            <a:off x="10562783" y="2625182"/>
            <a:ext cx="1953444" cy="3213967"/>
          </a:xfrm>
          <a:custGeom>
            <a:avLst/>
            <a:gdLst/>
            <a:ahLst/>
            <a:cxnLst>
              <a:cxn ang="0">
                <a:pos x="wd2" y="hd2"/>
              </a:cxn>
              <a:cxn ang="5400000">
                <a:pos x="wd2" y="hd2"/>
              </a:cxn>
              <a:cxn ang="10800000">
                <a:pos x="wd2" y="hd2"/>
              </a:cxn>
              <a:cxn ang="16200000">
                <a:pos x="wd2" y="hd2"/>
              </a:cxn>
            </a:cxnLst>
            <a:rect l="0" t="0" r="r" b="b"/>
            <a:pathLst>
              <a:path w="21599" h="21600" extrusionOk="0">
                <a:moveTo>
                  <a:pt x="0" y="0"/>
                </a:moveTo>
                <a:lnTo>
                  <a:pt x="0" y="1790"/>
                </a:lnTo>
                <a:lnTo>
                  <a:pt x="3643" y="1790"/>
                </a:lnTo>
                <a:cubicBezTo>
                  <a:pt x="7802" y="1790"/>
                  <a:pt x="11571" y="2809"/>
                  <a:pt x="14305" y="4448"/>
                </a:cubicBezTo>
                <a:cubicBezTo>
                  <a:pt x="17038" y="6089"/>
                  <a:pt x="18717" y="8332"/>
                  <a:pt x="18717" y="10800"/>
                </a:cubicBezTo>
                <a:cubicBezTo>
                  <a:pt x="18717" y="13268"/>
                  <a:pt x="17038" y="15511"/>
                  <a:pt x="14305" y="17152"/>
                </a:cubicBezTo>
                <a:cubicBezTo>
                  <a:pt x="11571" y="18791"/>
                  <a:pt x="7802" y="19812"/>
                  <a:pt x="3643" y="19812"/>
                </a:cubicBezTo>
                <a:lnTo>
                  <a:pt x="0" y="19812"/>
                </a:lnTo>
                <a:lnTo>
                  <a:pt x="0" y="21600"/>
                </a:lnTo>
                <a:lnTo>
                  <a:pt x="3643" y="21600"/>
                </a:lnTo>
                <a:cubicBezTo>
                  <a:pt x="8569" y="21600"/>
                  <a:pt x="13055" y="20390"/>
                  <a:pt x="16308" y="18439"/>
                </a:cubicBezTo>
                <a:cubicBezTo>
                  <a:pt x="19563" y="16489"/>
                  <a:pt x="21600" y="13780"/>
                  <a:pt x="21599" y="10800"/>
                </a:cubicBezTo>
                <a:cubicBezTo>
                  <a:pt x="21600" y="7820"/>
                  <a:pt x="19563" y="5111"/>
                  <a:pt x="16308" y="3161"/>
                </a:cubicBezTo>
                <a:cubicBezTo>
                  <a:pt x="13055" y="1210"/>
                  <a:pt x="8569" y="0"/>
                  <a:pt x="3643" y="0"/>
                </a:cubicBezTo>
                <a:lnTo>
                  <a:pt x="0" y="0"/>
                </a:lnTo>
                <a:close/>
              </a:path>
            </a:pathLst>
          </a:custGeom>
          <a:solidFill>
            <a:schemeClr val="bg1">
              <a:lumMod val="75000"/>
            </a:schemeClr>
          </a:solidFill>
          <a:ln w="12700">
            <a:miter lim="400000"/>
          </a:ln>
        </p:spPr>
        <p:txBody>
          <a:bodyPr lIns="20681" tIns="20681" rIns="20681" bIns="20681" anchor="ctr"/>
          <a:lstStyle/>
          <a:p>
            <a:pPr defTabSz="2476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1" name="Shape 515"/>
          <p:cNvSpPr/>
          <p:nvPr/>
        </p:nvSpPr>
        <p:spPr>
          <a:xfrm>
            <a:off x="5670994" y="5572811"/>
            <a:ext cx="1864283" cy="266338"/>
          </a:xfrm>
          <a:prstGeom prst="rect">
            <a:avLst/>
          </a:prstGeom>
          <a:solidFill>
            <a:schemeClr val="bg1">
              <a:lumMod val="75000"/>
            </a:schemeClr>
          </a:solidFill>
          <a:ln w="12700">
            <a:miter lim="400000"/>
          </a:ln>
        </p:spPr>
        <p:txBody>
          <a:bodyPr lIns="20681" tIns="20681" rIns="20681" bIns="20681" anchor="ctr"/>
          <a:lstStyle/>
          <a:p>
            <a:pPr defTabSz="2476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2" name="Shape 516"/>
          <p:cNvSpPr/>
          <p:nvPr/>
        </p:nvSpPr>
        <p:spPr>
          <a:xfrm>
            <a:off x="7535277" y="5572811"/>
            <a:ext cx="3034711" cy="266338"/>
          </a:xfrm>
          <a:prstGeom prst="rect">
            <a:avLst/>
          </a:prstGeom>
          <a:solidFill>
            <a:schemeClr val="bg1">
              <a:lumMod val="75000"/>
            </a:schemeClr>
          </a:solidFill>
          <a:ln w="12700">
            <a:miter lim="400000"/>
          </a:ln>
        </p:spPr>
        <p:txBody>
          <a:bodyPr lIns="20681" tIns="20681" rIns="20681" bIns="20681" anchor="ctr"/>
          <a:lstStyle/>
          <a:p>
            <a:pPr defTabSz="2476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3" name="Shape 517"/>
          <p:cNvSpPr/>
          <p:nvPr/>
        </p:nvSpPr>
        <p:spPr>
          <a:xfrm>
            <a:off x="2542617" y="2625183"/>
            <a:ext cx="2407874" cy="1606984"/>
          </a:xfrm>
          <a:custGeom>
            <a:avLst/>
            <a:gdLst/>
            <a:ahLst/>
            <a:cxnLst>
              <a:cxn ang="0">
                <a:pos x="wd2" y="hd2"/>
              </a:cxn>
              <a:cxn ang="5400000">
                <a:pos x="wd2" y="hd2"/>
              </a:cxn>
              <a:cxn ang="10800000">
                <a:pos x="wd2" y="hd2"/>
              </a:cxn>
              <a:cxn ang="16200000">
                <a:pos x="wd2" y="hd2"/>
              </a:cxn>
            </a:cxnLst>
            <a:rect l="0" t="0" r="r" b="b"/>
            <a:pathLst>
              <a:path w="21599" h="21600" extrusionOk="0">
                <a:moveTo>
                  <a:pt x="14569" y="0"/>
                </a:moveTo>
                <a:cubicBezTo>
                  <a:pt x="10573" y="0"/>
                  <a:pt x="6931" y="2419"/>
                  <a:pt x="4292" y="6323"/>
                </a:cubicBezTo>
                <a:cubicBezTo>
                  <a:pt x="1652" y="10223"/>
                  <a:pt x="-1" y="15640"/>
                  <a:pt x="0" y="21600"/>
                </a:cubicBezTo>
                <a:lnTo>
                  <a:pt x="2340" y="21600"/>
                </a:lnTo>
                <a:cubicBezTo>
                  <a:pt x="2340" y="16664"/>
                  <a:pt x="3700" y="12177"/>
                  <a:pt x="5917" y="8896"/>
                </a:cubicBezTo>
                <a:cubicBezTo>
                  <a:pt x="8135" y="5618"/>
                  <a:pt x="11195" y="3580"/>
                  <a:pt x="14569" y="3580"/>
                </a:cubicBezTo>
                <a:lnTo>
                  <a:pt x="21599" y="3580"/>
                </a:lnTo>
                <a:lnTo>
                  <a:pt x="21599" y="0"/>
                </a:lnTo>
                <a:lnTo>
                  <a:pt x="14569" y="0"/>
                </a:lnTo>
                <a:close/>
              </a:path>
            </a:pathLst>
          </a:custGeom>
          <a:solidFill>
            <a:schemeClr val="bg1">
              <a:lumMod val="75000"/>
            </a:schemeClr>
          </a:solidFill>
          <a:ln w="12700">
            <a:miter lim="400000"/>
          </a:ln>
        </p:spPr>
        <p:txBody>
          <a:bodyPr lIns="20681" tIns="20681" rIns="20681" bIns="20681" anchor="ctr"/>
          <a:lstStyle/>
          <a:p>
            <a:pPr defTabSz="2476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4" name="Shape 518"/>
          <p:cNvSpPr/>
          <p:nvPr/>
        </p:nvSpPr>
        <p:spPr>
          <a:xfrm>
            <a:off x="4943290" y="2625182"/>
            <a:ext cx="2804909" cy="266338"/>
          </a:xfrm>
          <a:prstGeom prst="rect">
            <a:avLst/>
          </a:prstGeom>
          <a:solidFill>
            <a:schemeClr val="bg1">
              <a:lumMod val="75000"/>
            </a:schemeClr>
          </a:solidFill>
          <a:ln w="12700">
            <a:miter lim="400000"/>
          </a:ln>
        </p:spPr>
        <p:txBody>
          <a:bodyPr lIns="20681" tIns="20681" rIns="20681" bIns="20681" anchor="ctr"/>
          <a:lstStyle/>
          <a:p>
            <a:pPr defTabSz="2476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5" name="Shape 519"/>
          <p:cNvSpPr/>
          <p:nvPr/>
        </p:nvSpPr>
        <p:spPr>
          <a:xfrm>
            <a:off x="7740994" y="2625182"/>
            <a:ext cx="2828992" cy="266338"/>
          </a:xfrm>
          <a:prstGeom prst="rect">
            <a:avLst/>
          </a:prstGeom>
          <a:solidFill>
            <a:schemeClr val="bg1">
              <a:lumMod val="75000"/>
            </a:schemeClr>
          </a:solidFill>
          <a:ln w="12700">
            <a:miter lim="400000"/>
          </a:ln>
        </p:spPr>
        <p:txBody>
          <a:bodyPr lIns="20681" tIns="20681" rIns="20681" bIns="20681" anchor="ctr"/>
          <a:lstStyle/>
          <a:p>
            <a:pPr defTabSz="2476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8" name="Shape 546"/>
          <p:cNvSpPr/>
          <p:nvPr/>
        </p:nvSpPr>
        <p:spPr>
          <a:xfrm>
            <a:off x="2543408" y="4232167"/>
            <a:ext cx="254874" cy="3709681"/>
          </a:xfrm>
          <a:prstGeom prst="rect">
            <a:avLst/>
          </a:prstGeom>
          <a:solidFill>
            <a:schemeClr val="bg1">
              <a:lumMod val="75000"/>
            </a:schemeClr>
          </a:solidFill>
          <a:ln w="12700">
            <a:miter lim="400000"/>
          </a:ln>
        </p:spPr>
        <p:txBody>
          <a:bodyPr lIns="0" tIns="0" rIns="0" bIns="0" anchor="ct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60" name="组合 59"/>
          <p:cNvGrpSpPr/>
          <p:nvPr/>
        </p:nvGrpSpPr>
        <p:grpSpPr>
          <a:xfrm>
            <a:off x="9366887" y="5353393"/>
            <a:ext cx="2334401" cy="1550935"/>
            <a:chOff x="16516498" y="9245600"/>
            <a:chExt cx="4116217" cy="2678548"/>
          </a:xfrm>
        </p:grpSpPr>
        <p:sp>
          <p:nvSpPr>
            <p:cNvPr id="31" name="Shape 529"/>
            <p:cNvSpPr/>
            <p:nvPr/>
          </p:nvSpPr>
          <p:spPr>
            <a:xfrm>
              <a:off x="16516498" y="10871685"/>
              <a:ext cx="4116217" cy="1052463"/>
            </a:xfrm>
            <a:prstGeom prst="rect">
              <a:avLst/>
            </a:prstGeom>
            <a:ln w="12700">
              <a:miter lim="400000"/>
            </a:ln>
          </p:spPr>
          <p:txBody>
            <a:bodyPr lIns="0" tIns="0" rIns="0" bIns="0">
              <a:spAutoFit/>
            </a:bodyPr>
            <a:lstStyle/>
            <a:p>
              <a:pPr lvl="0" algn="ctr">
                <a:lnSpc>
                  <a:spcPct val="110000"/>
                </a:lnSpc>
                <a:defRPr sz="1800"/>
              </a:pPr>
              <a:r>
                <a:rPr lang="zh-CN" altLang="en-US" sz="1400" b="1" dirty="0">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rPr>
                <a:t>公测</a:t>
              </a:r>
              <a:endParaRPr sz="1400" b="1" dirty="0">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endParaRPr>
            </a:p>
            <a:p>
              <a:pPr>
                <a:lnSpc>
                  <a:spcPct val="110000"/>
                </a:lnSpc>
                <a:defRPr sz="1800"/>
              </a:pPr>
              <a:r>
                <a:rPr lang="zh-CN" altLang="en-US" sz="1100" kern="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单击添加公测期工作描述文字内容单击添加公测期工作描述文字</a:t>
              </a:r>
              <a:r>
                <a:rPr lang="zh-CN" altLang="en-US" sz="1100" kern="100" dirty="0">
                  <a:solidFill>
                    <a:schemeClr val="bg2"/>
                  </a:solidFill>
                  <a:latin typeface="Arial" panose="020B0604020202020204" pitchFamily="34" charset="0"/>
                  <a:ea typeface="微软雅黑" panose="020B0503020204020204" pitchFamily="34" charset="-122"/>
                  <a:sym typeface="Arial" panose="020B0604020202020204" pitchFamily="34" charset="0"/>
                </a:rPr>
                <a:t>内容</a:t>
              </a:r>
              <a:endParaRPr lang="zh-CN" altLang="en-US" sz="1100" dirty="0">
                <a:solidFill>
                  <a:schemeClr val="bg2"/>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grpSp>
          <p:nvGrpSpPr>
            <p:cNvPr id="33" name="Group 533"/>
            <p:cNvGrpSpPr/>
            <p:nvPr/>
          </p:nvGrpSpPr>
          <p:grpSpPr>
            <a:xfrm>
              <a:off x="18034263" y="9245600"/>
              <a:ext cx="1252278" cy="1252278"/>
              <a:chOff x="0" y="0"/>
              <a:chExt cx="1252277" cy="1252277"/>
            </a:xfrm>
          </p:grpSpPr>
          <p:sp>
            <p:nvSpPr>
              <p:cNvPr id="34" name="Shape 531"/>
              <p:cNvSpPr/>
              <p:nvPr/>
            </p:nvSpPr>
            <p:spPr>
              <a:xfrm>
                <a:off x="0" y="0"/>
                <a:ext cx="1252278" cy="1252278"/>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4"/>
                    </a:lnTo>
                    <a:cubicBezTo>
                      <a:pt x="0" y="1372"/>
                      <a:pt x="1372" y="0"/>
                      <a:pt x="3065" y="0"/>
                    </a:cubicBezTo>
                    <a:lnTo>
                      <a:pt x="18535" y="0"/>
                    </a:lnTo>
                    <a:cubicBezTo>
                      <a:pt x="20228" y="0"/>
                      <a:pt x="21600" y="1372"/>
                      <a:pt x="21600" y="3064"/>
                    </a:cubicBezTo>
                    <a:cubicBezTo>
                      <a:pt x="21600" y="3064"/>
                      <a:pt x="21600" y="18535"/>
                      <a:pt x="21600" y="18535"/>
                    </a:cubicBezTo>
                    <a:close/>
                  </a:path>
                </a:pathLst>
              </a:custGeom>
              <a:solidFill>
                <a:srgbClr val="CB0B0B"/>
              </a:solidFill>
              <a:ln w="12700" cap="flat">
                <a:noFill/>
                <a:miter lim="400000"/>
              </a:ln>
              <a:effectLst/>
            </p:spPr>
            <p:txBody>
              <a:bodyPr wrap="square" lIns="38100" tIns="38100" rIns="38100" bIns="38100" numCol="1" anchor="ctr">
                <a:noAutofit/>
              </a:bodyPr>
              <a:lstStyle/>
              <a:p>
                <a:pPr defTabSz="2476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5" name="Shape 532"/>
              <p:cNvSpPr/>
              <p:nvPr/>
            </p:nvSpPr>
            <p:spPr>
              <a:xfrm>
                <a:off x="202401" y="271813"/>
                <a:ext cx="847476" cy="674248"/>
              </a:xfrm>
              <a:custGeom>
                <a:avLst/>
                <a:gdLst/>
                <a:ahLst/>
                <a:cxnLst>
                  <a:cxn ang="0">
                    <a:pos x="wd2" y="hd2"/>
                  </a:cxn>
                  <a:cxn ang="5400000">
                    <a:pos x="wd2" y="hd2"/>
                  </a:cxn>
                  <a:cxn ang="10800000">
                    <a:pos x="wd2" y="hd2"/>
                  </a:cxn>
                  <a:cxn ang="16200000">
                    <a:pos x="wd2" y="hd2"/>
                  </a:cxn>
                </a:cxnLst>
                <a:rect l="0" t="0" r="r" b="b"/>
                <a:pathLst>
                  <a:path w="21247" h="21600" extrusionOk="0">
                    <a:moveTo>
                      <a:pt x="11836" y="15693"/>
                    </a:moveTo>
                    <a:cubicBezTo>
                      <a:pt x="11625" y="15170"/>
                      <a:pt x="9094" y="9550"/>
                      <a:pt x="8316" y="7930"/>
                    </a:cubicBezTo>
                    <a:lnTo>
                      <a:pt x="8197" y="7677"/>
                    </a:lnTo>
                    <a:lnTo>
                      <a:pt x="6094" y="7677"/>
                    </a:lnTo>
                    <a:lnTo>
                      <a:pt x="5978" y="7930"/>
                    </a:lnTo>
                    <a:cubicBezTo>
                      <a:pt x="5186" y="9585"/>
                      <a:pt x="2786" y="14947"/>
                      <a:pt x="2518" y="15524"/>
                    </a:cubicBezTo>
                    <a:cubicBezTo>
                      <a:pt x="2500" y="15573"/>
                      <a:pt x="2477" y="15631"/>
                      <a:pt x="2452" y="15693"/>
                    </a:cubicBezTo>
                    <a:cubicBezTo>
                      <a:pt x="2452" y="15693"/>
                      <a:pt x="11836" y="15693"/>
                      <a:pt x="11836" y="15693"/>
                    </a:cubicBezTo>
                    <a:close/>
                    <a:moveTo>
                      <a:pt x="14122" y="18116"/>
                    </a:moveTo>
                    <a:cubicBezTo>
                      <a:pt x="14598" y="19922"/>
                      <a:pt x="14073" y="21600"/>
                      <a:pt x="12552" y="21600"/>
                    </a:cubicBezTo>
                    <a:lnTo>
                      <a:pt x="1740" y="21600"/>
                    </a:lnTo>
                    <a:cubicBezTo>
                      <a:pt x="219" y="21600"/>
                      <a:pt x="-306" y="19940"/>
                      <a:pt x="169" y="18134"/>
                    </a:cubicBezTo>
                    <a:cubicBezTo>
                      <a:pt x="169" y="18134"/>
                      <a:pt x="2046" y="13669"/>
                      <a:pt x="5098" y="7259"/>
                    </a:cubicBezTo>
                    <a:lnTo>
                      <a:pt x="5098" y="3551"/>
                    </a:lnTo>
                    <a:lnTo>
                      <a:pt x="4910" y="3551"/>
                    </a:lnTo>
                    <a:cubicBezTo>
                      <a:pt x="4637" y="3551"/>
                      <a:pt x="4415" y="3267"/>
                      <a:pt x="4415" y="2916"/>
                    </a:cubicBezTo>
                    <a:cubicBezTo>
                      <a:pt x="4415" y="2569"/>
                      <a:pt x="4640" y="2285"/>
                      <a:pt x="4910" y="2285"/>
                    </a:cubicBezTo>
                    <a:lnTo>
                      <a:pt x="5696" y="2285"/>
                    </a:lnTo>
                    <a:lnTo>
                      <a:pt x="5231" y="0"/>
                    </a:lnTo>
                    <a:lnTo>
                      <a:pt x="9029" y="0"/>
                    </a:lnTo>
                    <a:lnTo>
                      <a:pt x="8562" y="2285"/>
                    </a:lnTo>
                    <a:lnTo>
                      <a:pt x="9386" y="2285"/>
                    </a:lnTo>
                    <a:cubicBezTo>
                      <a:pt x="9655" y="2285"/>
                      <a:pt x="9877" y="2569"/>
                      <a:pt x="9877" y="2916"/>
                    </a:cubicBezTo>
                    <a:cubicBezTo>
                      <a:pt x="9874" y="3267"/>
                      <a:pt x="9655" y="3551"/>
                      <a:pt x="9382" y="3551"/>
                    </a:cubicBezTo>
                    <a:lnTo>
                      <a:pt x="9194" y="3551"/>
                    </a:lnTo>
                    <a:lnTo>
                      <a:pt x="9194" y="7259"/>
                    </a:lnTo>
                    <a:cubicBezTo>
                      <a:pt x="12247" y="13669"/>
                      <a:pt x="14122" y="18116"/>
                      <a:pt x="14122" y="18116"/>
                    </a:cubicBezTo>
                    <a:cubicBezTo>
                      <a:pt x="14122" y="18116"/>
                      <a:pt x="14122" y="18116"/>
                      <a:pt x="14122" y="18116"/>
                    </a:cubicBezTo>
                    <a:close/>
                    <a:moveTo>
                      <a:pt x="8152" y="11538"/>
                    </a:moveTo>
                    <a:cubicBezTo>
                      <a:pt x="8152" y="11143"/>
                      <a:pt x="7903" y="10819"/>
                      <a:pt x="7592" y="10819"/>
                    </a:cubicBezTo>
                    <a:cubicBezTo>
                      <a:pt x="7283" y="10819"/>
                      <a:pt x="7029" y="11143"/>
                      <a:pt x="7029" y="11538"/>
                    </a:cubicBezTo>
                    <a:cubicBezTo>
                      <a:pt x="7029" y="11933"/>
                      <a:pt x="7283" y="12258"/>
                      <a:pt x="7592" y="12258"/>
                    </a:cubicBezTo>
                    <a:cubicBezTo>
                      <a:pt x="7903" y="12258"/>
                      <a:pt x="8152" y="11933"/>
                      <a:pt x="8152" y="11538"/>
                    </a:cubicBezTo>
                    <a:cubicBezTo>
                      <a:pt x="8152" y="11538"/>
                      <a:pt x="8152" y="11538"/>
                      <a:pt x="8152" y="11538"/>
                    </a:cubicBezTo>
                    <a:close/>
                    <a:moveTo>
                      <a:pt x="5995" y="12284"/>
                    </a:moveTo>
                    <a:cubicBezTo>
                      <a:pt x="5572" y="12284"/>
                      <a:pt x="5231" y="12724"/>
                      <a:pt x="5231" y="13260"/>
                    </a:cubicBezTo>
                    <a:cubicBezTo>
                      <a:pt x="5231" y="13802"/>
                      <a:pt x="5576" y="14241"/>
                      <a:pt x="5995" y="14241"/>
                    </a:cubicBezTo>
                    <a:cubicBezTo>
                      <a:pt x="6419" y="14241"/>
                      <a:pt x="6762" y="13802"/>
                      <a:pt x="6762" y="13260"/>
                    </a:cubicBezTo>
                    <a:cubicBezTo>
                      <a:pt x="6762" y="12724"/>
                      <a:pt x="6419" y="12284"/>
                      <a:pt x="5995" y="12284"/>
                    </a:cubicBezTo>
                    <a:cubicBezTo>
                      <a:pt x="5995" y="12284"/>
                      <a:pt x="5995" y="12284"/>
                      <a:pt x="5995" y="12284"/>
                    </a:cubicBezTo>
                    <a:close/>
                    <a:moveTo>
                      <a:pt x="7458" y="13807"/>
                    </a:moveTo>
                    <a:cubicBezTo>
                      <a:pt x="7458" y="14362"/>
                      <a:pt x="7811" y="14810"/>
                      <a:pt x="8243" y="14810"/>
                    </a:cubicBezTo>
                    <a:cubicBezTo>
                      <a:pt x="8676" y="14810"/>
                      <a:pt x="9029" y="14362"/>
                      <a:pt x="9029" y="13807"/>
                    </a:cubicBezTo>
                    <a:cubicBezTo>
                      <a:pt x="9029" y="13252"/>
                      <a:pt x="8676" y="12803"/>
                      <a:pt x="8243" y="12803"/>
                    </a:cubicBezTo>
                    <a:cubicBezTo>
                      <a:pt x="7811" y="12803"/>
                      <a:pt x="7458" y="13252"/>
                      <a:pt x="7458" y="13807"/>
                    </a:cubicBezTo>
                    <a:cubicBezTo>
                      <a:pt x="7458" y="13807"/>
                      <a:pt x="7458" y="13807"/>
                      <a:pt x="7458" y="13807"/>
                    </a:cubicBezTo>
                    <a:close/>
                    <a:moveTo>
                      <a:pt x="19492" y="7380"/>
                    </a:moveTo>
                    <a:lnTo>
                      <a:pt x="16664" y="3763"/>
                    </a:lnTo>
                    <a:lnTo>
                      <a:pt x="12730" y="8818"/>
                    </a:lnTo>
                    <a:lnTo>
                      <a:pt x="11941" y="9830"/>
                    </a:lnTo>
                    <a:lnTo>
                      <a:pt x="17592" y="9830"/>
                    </a:lnTo>
                    <a:cubicBezTo>
                      <a:pt x="17592" y="9830"/>
                      <a:pt x="19492" y="7380"/>
                      <a:pt x="19492" y="7380"/>
                    </a:cubicBezTo>
                    <a:close/>
                    <a:moveTo>
                      <a:pt x="21107" y="8583"/>
                    </a:moveTo>
                    <a:cubicBezTo>
                      <a:pt x="20923" y="8818"/>
                      <a:pt x="20620" y="8818"/>
                      <a:pt x="20433" y="8583"/>
                    </a:cubicBezTo>
                    <a:lnTo>
                      <a:pt x="20200" y="8286"/>
                    </a:lnTo>
                    <a:lnTo>
                      <a:pt x="14039" y="16163"/>
                    </a:lnTo>
                    <a:lnTo>
                      <a:pt x="10871" y="9355"/>
                    </a:lnTo>
                    <a:lnTo>
                      <a:pt x="15956" y="2857"/>
                    </a:lnTo>
                    <a:lnTo>
                      <a:pt x="15723" y="2562"/>
                    </a:lnTo>
                    <a:cubicBezTo>
                      <a:pt x="15535" y="2325"/>
                      <a:pt x="15539" y="1939"/>
                      <a:pt x="15723" y="1704"/>
                    </a:cubicBezTo>
                    <a:cubicBezTo>
                      <a:pt x="15907" y="1469"/>
                      <a:pt x="16209" y="1465"/>
                      <a:pt x="16397" y="1704"/>
                    </a:cubicBezTo>
                    <a:lnTo>
                      <a:pt x="21107" y="7721"/>
                    </a:lnTo>
                    <a:cubicBezTo>
                      <a:pt x="21294" y="7958"/>
                      <a:pt x="21294" y="8342"/>
                      <a:pt x="21107" y="8583"/>
                    </a:cubicBezTo>
                    <a:cubicBezTo>
                      <a:pt x="21107" y="8583"/>
                      <a:pt x="21107" y="8583"/>
                      <a:pt x="21107" y="8583"/>
                    </a:cubicBezTo>
                    <a:close/>
                    <a:moveTo>
                      <a:pt x="16178" y="6435"/>
                    </a:moveTo>
                    <a:cubicBezTo>
                      <a:pt x="16178" y="6790"/>
                      <a:pt x="16400" y="7073"/>
                      <a:pt x="16678" y="7073"/>
                    </a:cubicBezTo>
                    <a:cubicBezTo>
                      <a:pt x="16952" y="7073"/>
                      <a:pt x="17178" y="6790"/>
                      <a:pt x="17178" y="6435"/>
                    </a:cubicBezTo>
                    <a:cubicBezTo>
                      <a:pt x="17178" y="6084"/>
                      <a:pt x="16952" y="5795"/>
                      <a:pt x="16678" y="5795"/>
                    </a:cubicBezTo>
                    <a:cubicBezTo>
                      <a:pt x="16400" y="5795"/>
                      <a:pt x="16178" y="6084"/>
                      <a:pt x="16178" y="6435"/>
                    </a:cubicBezTo>
                    <a:cubicBezTo>
                      <a:pt x="16178" y="6435"/>
                      <a:pt x="16178" y="6435"/>
                      <a:pt x="16178" y="6435"/>
                    </a:cubicBezTo>
                    <a:close/>
                    <a:moveTo>
                      <a:pt x="15424" y="7718"/>
                    </a:moveTo>
                    <a:cubicBezTo>
                      <a:pt x="15011" y="7718"/>
                      <a:pt x="14674" y="8144"/>
                      <a:pt x="14674" y="8676"/>
                    </a:cubicBezTo>
                    <a:cubicBezTo>
                      <a:pt x="14674" y="9203"/>
                      <a:pt x="15011" y="9634"/>
                      <a:pt x="15424" y="9634"/>
                    </a:cubicBezTo>
                    <a:cubicBezTo>
                      <a:pt x="15841" y="9634"/>
                      <a:pt x="16175" y="9203"/>
                      <a:pt x="16175" y="8676"/>
                    </a:cubicBezTo>
                    <a:cubicBezTo>
                      <a:pt x="16175" y="8144"/>
                      <a:pt x="15841" y="7718"/>
                      <a:pt x="15424" y="7718"/>
                    </a:cubicBezTo>
                    <a:cubicBezTo>
                      <a:pt x="15424" y="7718"/>
                      <a:pt x="15424" y="7718"/>
                      <a:pt x="15424" y="7718"/>
                    </a:cubicBezTo>
                    <a:close/>
                    <a:moveTo>
                      <a:pt x="17095" y="7713"/>
                    </a:moveTo>
                    <a:cubicBezTo>
                      <a:pt x="17297" y="7713"/>
                      <a:pt x="17463" y="7926"/>
                      <a:pt x="17463" y="8184"/>
                    </a:cubicBezTo>
                    <a:cubicBezTo>
                      <a:pt x="17463" y="8445"/>
                      <a:pt x="17297" y="8658"/>
                      <a:pt x="17095" y="8658"/>
                    </a:cubicBezTo>
                    <a:cubicBezTo>
                      <a:pt x="16890" y="8658"/>
                      <a:pt x="16726" y="8445"/>
                      <a:pt x="16726" y="8184"/>
                    </a:cubicBezTo>
                    <a:cubicBezTo>
                      <a:pt x="16726" y="7926"/>
                      <a:pt x="16890" y="7713"/>
                      <a:pt x="17095" y="7713"/>
                    </a:cubicBezTo>
                    <a:cubicBezTo>
                      <a:pt x="17095" y="7713"/>
                      <a:pt x="17095" y="7713"/>
                      <a:pt x="17095" y="7713"/>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2476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9" name="组合 58"/>
          <p:cNvGrpSpPr/>
          <p:nvPr/>
        </p:nvGrpSpPr>
        <p:grpSpPr>
          <a:xfrm>
            <a:off x="9366887" y="2382554"/>
            <a:ext cx="2334401" cy="1484001"/>
            <a:chOff x="16516498" y="4114800"/>
            <a:chExt cx="4116217" cy="2562949"/>
          </a:xfrm>
        </p:grpSpPr>
        <p:sp>
          <p:nvSpPr>
            <p:cNvPr id="28" name="Shape 526"/>
            <p:cNvSpPr/>
            <p:nvPr/>
          </p:nvSpPr>
          <p:spPr>
            <a:xfrm>
              <a:off x="16516498" y="5625286"/>
              <a:ext cx="4116217" cy="1052463"/>
            </a:xfrm>
            <a:prstGeom prst="rect">
              <a:avLst/>
            </a:prstGeom>
            <a:ln w="12700">
              <a:miter lim="400000"/>
            </a:ln>
          </p:spPr>
          <p:txBody>
            <a:bodyPr lIns="0" tIns="0" rIns="0" bIns="0">
              <a:spAutoFit/>
            </a:bodyPr>
            <a:lstStyle/>
            <a:p>
              <a:pPr lvl="0" algn="ctr">
                <a:lnSpc>
                  <a:spcPct val="110000"/>
                </a:lnSpc>
                <a:defRPr sz="1800"/>
              </a:pPr>
              <a:r>
                <a:rPr lang="zh-CN" altLang="en-US" sz="1400" b="1" dirty="0">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rPr>
                <a:t>内测</a:t>
              </a:r>
              <a:endParaRPr sz="1400" b="1" dirty="0">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endParaRPr>
            </a:p>
            <a:p>
              <a:pPr>
                <a:lnSpc>
                  <a:spcPct val="110000"/>
                </a:lnSpc>
                <a:defRPr sz="1800"/>
              </a:pPr>
              <a:r>
                <a:rPr lang="zh-CN" altLang="en-US" sz="1100" kern="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单击添加内测期工作描述文字内容单击添加内测期工作描述</a:t>
              </a:r>
              <a:r>
                <a:rPr lang="zh-CN" altLang="en-US" sz="1100" kern="100" dirty="0">
                  <a:solidFill>
                    <a:schemeClr val="bg2"/>
                  </a:solidFill>
                  <a:latin typeface="Arial" panose="020B0604020202020204" pitchFamily="34" charset="0"/>
                  <a:ea typeface="微软雅黑" panose="020B0503020204020204" pitchFamily="34" charset="-122"/>
                  <a:sym typeface="Arial" panose="020B0604020202020204" pitchFamily="34" charset="0"/>
                </a:rPr>
                <a:t>文字内容</a:t>
              </a:r>
              <a:endParaRPr lang="zh-CN" altLang="en-US" sz="1100" dirty="0">
                <a:solidFill>
                  <a:schemeClr val="bg2"/>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grpSp>
          <p:nvGrpSpPr>
            <p:cNvPr id="36" name="Group 536"/>
            <p:cNvGrpSpPr/>
            <p:nvPr/>
          </p:nvGrpSpPr>
          <p:grpSpPr>
            <a:xfrm>
              <a:off x="18034263" y="4114800"/>
              <a:ext cx="1252278" cy="1252285"/>
              <a:chOff x="0" y="0"/>
              <a:chExt cx="1252277" cy="1252283"/>
            </a:xfrm>
          </p:grpSpPr>
          <p:sp>
            <p:nvSpPr>
              <p:cNvPr id="37" name="Shape 534"/>
              <p:cNvSpPr/>
              <p:nvPr/>
            </p:nvSpPr>
            <p:spPr>
              <a:xfrm>
                <a:off x="0" y="0"/>
                <a:ext cx="1252278" cy="1252284"/>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solidFill>
                <a:srgbClr val="CB0B0B"/>
              </a:solidFill>
              <a:ln w="12700" cap="flat">
                <a:noFill/>
                <a:miter lim="400000"/>
              </a:ln>
              <a:effectLst/>
            </p:spPr>
            <p:txBody>
              <a:bodyPr wrap="square" lIns="38100" tIns="38100" rIns="38100" bIns="38100" numCol="1" anchor="ctr">
                <a:noAutofit/>
              </a:bodyPr>
              <a:lstStyle/>
              <a:p>
                <a:pPr defTabSz="2476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8" name="Shape 535"/>
              <p:cNvSpPr/>
              <p:nvPr/>
            </p:nvSpPr>
            <p:spPr>
              <a:xfrm>
                <a:off x="216765" y="336688"/>
                <a:ext cx="818747" cy="614342"/>
              </a:xfrm>
              <a:custGeom>
                <a:avLst/>
                <a:gdLst/>
                <a:ahLst/>
                <a:cxnLst>
                  <a:cxn ang="0">
                    <a:pos x="wd2" y="hd2"/>
                  </a:cxn>
                  <a:cxn ang="5400000">
                    <a:pos x="wd2" y="hd2"/>
                  </a:cxn>
                  <a:cxn ang="10800000">
                    <a:pos x="wd2" y="hd2"/>
                  </a:cxn>
                  <a:cxn ang="16200000">
                    <a:pos x="wd2" y="hd2"/>
                  </a:cxn>
                </a:cxnLst>
                <a:rect l="0" t="0" r="r" b="b"/>
                <a:pathLst>
                  <a:path w="21600" h="21578" extrusionOk="0">
                    <a:moveTo>
                      <a:pt x="12681" y="3"/>
                    </a:moveTo>
                    <a:cubicBezTo>
                      <a:pt x="12634" y="9"/>
                      <a:pt x="12588" y="30"/>
                      <a:pt x="12543" y="63"/>
                    </a:cubicBezTo>
                    <a:cubicBezTo>
                      <a:pt x="12453" y="132"/>
                      <a:pt x="12392" y="231"/>
                      <a:pt x="12361" y="368"/>
                    </a:cubicBezTo>
                    <a:lnTo>
                      <a:pt x="7960" y="20658"/>
                    </a:lnTo>
                    <a:cubicBezTo>
                      <a:pt x="7928" y="20795"/>
                      <a:pt x="7938" y="20925"/>
                      <a:pt x="7989" y="21045"/>
                    </a:cubicBezTo>
                    <a:cubicBezTo>
                      <a:pt x="8040" y="21166"/>
                      <a:pt x="8115" y="21247"/>
                      <a:pt x="8218" y="21289"/>
                    </a:cubicBezTo>
                    <a:lnTo>
                      <a:pt x="8949" y="21554"/>
                    </a:lnTo>
                    <a:cubicBezTo>
                      <a:pt x="9043" y="21596"/>
                      <a:pt x="9136" y="21583"/>
                      <a:pt x="9226" y="21515"/>
                    </a:cubicBezTo>
                    <a:cubicBezTo>
                      <a:pt x="9317" y="21447"/>
                      <a:pt x="9377" y="21347"/>
                      <a:pt x="9409" y="21210"/>
                    </a:cubicBezTo>
                    <a:lnTo>
                      <a:pt x="13813" y="920"/>
                    </a:lnTo>
                    <a:cubicBezTo>
                      <a:pt x="13845" y="783"/>
                      <a:pt x="13835" y="653"/>
                      <a:pt x="13784" y="533"/>
                    </a:cubicBezTo>
                    <a:cubicBezTo>
                      <a:pt x="13732" y="412"/>
                      <a:pt x="13655" y="331"/>
                      <a:pt x="13552" y="289"/>
                    </a:cubicBezTo>
                    <a:lnTo>
                      <a:pt x="12821" y="20"/>
                    </a:lnTo>
                    <a:cubicBezTo>
                      <a:pt x="12774" y="0"/>
                      <a:pt x="12727" y="-4"/>
                      <a:pt x="12681" y="3"/>
                    </a:cubicBezTo>
                    <a:close/>
                    <a:moveTo>
                      <a:pt x="5890" y="2919"/>
                    </a:moveTo>
                    <a:cubicBezTo>
                      <a:pt x="5788" y="2919"/>
                      <a:pt x="5698" y="2971"/>
                      <a:pt x="5619" y="3076"/>
                    </a:cubicBezTo>
                    <a:lnTo>
                      <a:pt x="118" y="10400"/>
                    </a:lnTo>
                    <a:cubicBezTo>
                      <a:pt x="39" y="10505"/>
                      <a:pt x="0" y="10624"/>
                      <a:pt x="0" y="10761"/>
                    </a:cubicBezTo>
                    <a:cubicBezTo>
                      <a:pt x="0" y="10897"/>
                      <a:pt x="39" y="11017"/>
                      <a:pt x="118" y="11122"/>
                    </a:cubicBezTo>
                    <a:lnTo>
                      <a:pt x="5619" y="18450"/>
                    </a:lnTo>
                    <a:cubicBezTo>
                      <a:pt x="5698" y="18556"/>
                      <a:pt x="5787" y="18607"/>
                      <a:pt x="5890" y="18607"/>
                    </a:cubicBezTo>
                    <a:cubicBezTo>
                      <a:pt x="5992" y="18607"/>
                      <a:pt x="6086" y="18556"/>
                      <a:pt x="6164" y="18450"/>
                    </a:cubicBezTo>
                    <a:lnTo>
                      <a:pt x="6752" y="17663"/>
                    </a:lnTo>
                    <a:cubicBezTo>
                      <a:pt x="6831" y="17558"/>
                      <a:pt x="6872" y="17438"/>
                      <a:pt x="6872" y="17303"/>
                    </a:cubicBezTo>
                    <a:cubicBezTo>
                      <a:pt x="6872" y="17166"/>
                      <a:pt x="6831" y="17046"/>
                      <a:pt x="6752" y="16942"/>
                    </a:cubicBezTo>
                    <a:lnTo>
                      <a:pt x="2112" y="10761"/>
                    </a:lnTo>
                    <a:lnTo>
                      <a:pt x="6752" y="4584"/>
                    </a:lnTo>
                    <a:cubicBezTo>
                      <a:pt x="6831" y="4480"/>
                      <a:pt x="6872" y="4360"/>
                      <a:pt x="6872" y="4223"/>
                    </a:cubicBezTo>
                    <a:cubicBezTo>
                      <a:pt x="6872" y="4088"/>
                      <a:pt x="6831" y="3969"/>
                      <a:pt x="6752" y="3863"/>
                    </a:cubicBezTo>
                    <a:lnTo>
                      <a:pt x="6164" y="3076"/>
                    </a:lnTo>
                    <a:cubicBezTo>
                      <a:pt x="6086" y="2971"/>
                      <a:pt x="5992" y="2919"/>
                      <a:pt x="5890" y="2919"/>
                    </a:cubicBezTo>
                    <a:close/>
                    <a:moveTo>
                      <a:pt x="15710" y="2919"/>
                    </a:moveTo>
                    <a:cubicBezTo>
                      <a:pt x="15608" y="2919"/>
                      <a:pt x="15518" y="2971"/>
                      <a:pt x="15439" y="3076"/>
                    </a:cubicBezTo>
                    <a:lnTo>
                      <a:pt x="14848" y="3863"/>
                    </a:lnTo>
                    <a:cubicBezTo>
                      <a:pt x="14769" y="3968"/>
                      <a:pt x="14731" y="4087"/>
                      <a:pt x="14731" y="4223"/>
                    </a:cubicBezTo>
                    <a:cubicBezTo>
                      <a:pt x="14731" y="4360"/>
                      <a:pt x="14769" y="4480"/>
                      <a:pt x="14848" y="4584"/>
                    </a:cubicBezTo>
                    <a:lnTo>
                      <a:pt x="19488" y="10761"/>
                    </a:lnTo>
                    <a:lnTo>
                      <a:pt x="14848" y="16942"/>
                    </a:lnTo>
                    <a:cubicBezTo>
                      <a:pt x="14769" y="17046"/>
                      <a:pt x="14731" y="17166"/>
                      <a:pt x="14731" y="17303"/>
                    </a:cubicBezTo>
                    <a:cubicBezTo>
                      <a:pt x="14731" y="17438"/>
                      <a:pt x="14769" y="17558"/>
                      <a:pt x="14848" y="17663"/>
                    </a:cubicBezTo>
                    <a:lnTo>
                      <a:pt x="15439" y="18450"/>
                    </a:lnTo>
                    <a:cubicBezTo>
                      <a:pt x="15518" y="18556"/>
                      <a:pt x="15608" y="18607"/>
                      <a:pt x="15710" y="18607"/>
                    </a:cubicBezTo>
                    <a:cubicBezTo>
                      <a:pt x="15812" y="18607"/>
                      <a:pt x="15903" y="18556"/>
                      <a:pt x="15981" y="18450"/>
                    </a:cubicBezTo>
                    <a:lnTo>
                      <a:pt x="21482" y="11122"/>
                    </a:lnTo>
                    <a:cubicBezTo>
                      <a:pt x="21561" y="11017"/>
                      <a:pt x="21600" y="10897"/>
                      <a:pt x="21600" y="10761"/>
                    </a:cubicBezTo>
                    <a:cubicBezTo>
                      <a:pt x="21600" y="10624"/>
                      <a:pt x="21561" y="10504"/>
                      <a:pt x="21482" y="10400"/>
                    </a:cubicBezTo>
                    <a:lnTo>
                      <a:pt x="15981" y="3076"/>
                    </a:lnTo>
                    <a:cubicBezTo>
                      <a:pt x="15903" y="2971"/>
                      <a:pt x="15812" y="2919"/>
                      <a:pt x="15710" y="2919"/>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2476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7" name="组合 56"/>
          <p:cNvGrpSpPr/>
          <p:nvPr/>
        </p:nvGrpSpPr>
        <p:grpSpPr>
          <a:xfrm>
            <a:off x="3777736" y="2382556"/>
            <a:ext cx="2334401" cy="1623367"/>
            <a:chOff x="6661225" y="4114800"/>
            <a:chExt cx="4116217" cy="2803643"/>
          </a:xfrm>
        </p:grpSpPr>
        <p:sp>
          <p:nvSpPr>
            <p:cNvPr id="27" name="Shape 525"/>
            <p:cNvSpPr/>
            <p:nvPr/>
          </p:nvSpPr>
          <p:spPr>
            <a:xfrm>
              <a:off x="6661225" y="5544395"/>
              <a:ext cx="4116217" cy="1374048"/>
            </a:xfrm>
            <a:prstGeom prst="rect">
              <a:avLst/>
            </a:prstGeom>
            <a:ln w="12700">
              <a:miter lim="400000"/>
            </a:ln>
          </p:spPr>
          <p:txBody>
            <a:bodyPr lIns="0" tIns="0" rIns="0" bIns="0">
              <a:spAutoFit/>
            </a:bodyPr>
            <a:lstStyle/>
            <a:p>
              <a:pPr lvl="0" algn="ctr">
                <a:lnSpc>
                  <a:spcPct val="110000"/>
                </a:lnSpc>
                <a:defRPr sz="1800"/>
              </a:pPr>
              <a:r>
                <a:rPr lang="zh-CN" altLang="en-US" sz="1400" b="1" dirty="0">
                  <a:solidFill>
                    <a:schemeClr val="accent2"/>
                  </a:solidFill>
                  <a:latin typeface="Arial" panose="020B0604020202020204" pitchFamily="34" charset="0"/>
                  <a:ea typeface="微软雅黑" panose="020B0503020204020204" pitchFamily="34" charset="-122"/>
                  <a:cs typeface="Roboto Bold"/>
                  <a:sym typeface="Arial" panose="020B0604020202020204" pitchFamily="34" charset="0"/>
                </a:rPr>
                <a:t>方案期</a:t>
              </a:r>
              <a:r>
                <a:rPr sz="1400" b="1" dirty="0">
                  <a:solidFill>
                    <a:schemeClr val="accent2"/>
                  </a:solidFill>
                  <a:latin typeface="Arial" panose="020B0604020202020204" pitchFamily="34" charset="0"/>
                  <a:ea typeface="微软雅黑" panose="020B0503020204020204" pitchFamily="34" charset="-122"/>
                  <a:cs typeface="Roboto Bold"/>
                  <a:sym typeface="Arial" panose="020B0604020202020204" pitchFamily="34" charset="0"/>
                </a:rPr>
                <a:t> </a:t>
              </a:r>
              <a:endParaRPr lang="en-US" sz="1400" b="1" dirty="0">
                <a:solidFill>
                  <a:schemeClr val="accent2"/>
                </a:solidFill>
                <a:latin typeface="Arial" panose="020B0604020202020204" pitchFamily="34" charset="0"/>
                <a:ea typeface="微软雅黑" panose="020B0503020204020204" pitchFamily="34" charset="-122"/>
                <a:cs typeface="Roboto Bold"/>
                <a:sym typeface="Arial" panose="020B0604020202020204" pitchFamily="34" charset="0"/>
              </a:endParaRPr>
            </a:p>
            <a:p>
              <a:pPr>
                <a:lnSpc>
                  <a:spcPct val="110000"/>
                </a:lnSpc>
                <a:defRPr sz="1800"/>
              </a:pPr>
              <a:r>
                <a:rPr lang="zh-CN" altLang="en-US" sz="1100" kern="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单击添加方案期工作描述文字内容单击添加方案期工作描述文字内容</a:t>
              </a:r>
              <a:endParaRPr lang="zh-CN" altLang="en-US" sz="1100" dirty="0">
                <a:solidFill>
                  <a:schemeClr val="tx1">
                    <a:lumMod val="65000"/>
                    <a:lumOff val="35000"/>
                  </a:schemeClr>
                </a:solidFill>
                <a:latin typeface="Arial" panose="020B0604020202020204" pitchFamily="34" charset="0"/>
                <a:ea typeface="微软雅黑" panose="020B0503020204020204" pitchFamily="34" charset="-122"/>
                <a:cs typeface="Roboto Light"/>
                <a:sym typeface="Arial" panose="020B0604020202020204" pitchFamily="34" charset="0"/>
              </a:endParaRPr>
            </a:p>
            <a:p>
              <a:pPr lvl="0">
                <a:lnSpc>
                  <a:spcPct val="110000"/>
                </a:lnSpc>
                <a:defRPr sz="1800"/>
              </a:pPr>
              <a:endParaRPr lang="zh-CN" altLang="en-US" sz="1100" dirty="0">
                <a:solidFill>
                  <a:schemeClr val="tx1">
                    <a:lumMod val="65000"/>
                    <a:lumOff val="35000"/>
                  </a:schemeClr>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grpSp>
          <p:nvGrpSpPr>
            <p:cNvPr id="39" name="Group 539"/>
            <p:cNvGrpSpPr/>
            <p:nvPr/>
          </p:nvGrpSpPr>
          <p:grpSpPr>
            <a:xfrm>
              <a:off x="8115563" y="4114800"/>
              <a:ext cx="1252290" cy="1252285"/>
              <a:chOff x="0" y="0"/>
              <a:chExt cx="1252289" cy="1252283"/>
            </a:xfrm>
          </p:grpSpPr>
          <p:sp>
            <p:nvSpPr>
              <p:cNvPr id="40" name="Shape 537"/>
              <p:cNvSpPr/>
              <p:nvPr/>
            </p:nvSpPr>
            <p:spPr>
              <a:xfrm>
                <a:off x="0" y="0"/>
                <a:ext cx="1252290" cy="1252284"/>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solidFill>
                <a:srgbClr val="CB0B0B"/>
              </a:solidFill>
              <a:ln w="12700" cap="flat">
                <a:noFill/>
                <a:miter lim="400000"/>
              </a:ln>
              <a:effectLst/>
            </p:spPr>
            <p:txBody>
              <a:bodyPr wrap="square" lIns="38100" tIns="38100" rIns="38100" bIns="38100" numCol="1" anchor="ctr">
                <a:noAutofit/>
              </a:bodyPr>
              <a:lstStyle/>
              <a:p>
                <a:pPr defTabSz="2476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1" name="Shape 538"/>
              <p:cNvSpPr/>
              <p:nvPr/>
            </p:nvSpPr>
            <p:spPr>
              <a:xfrm>
                <a:off x="282288" y="292477"/>
                <a:ext cx="687714" cy="687689"/>
              </a:xfrm>
              <a:custGeom>
                <a:avLst/>
                <a:gdLst/>
                <a:ahLst/>
                <a:cxnLst>
                  <a:cxn ang="0">
                    <a:pos x="wd2" y="hd2"/>
                  </a:cxn>
                  <a:cxn ang="5400000">
                    <a:pos x="wd2" y="hd2"/>
                  </a:cxn>
                  <a:cxn ang="10800000">
                    <a:pos x="wd2" y="hd2"/>
                  </a:cxn>
                  <a:cxn ang="16200000">
                    <a:pos x="wd2" y="hd2"/>
                  </a:cxn>
                </a:cxnLst>
                <a:rect l="0" t="0" r="r" b="b"/>
                <a:pathLst>
                  <a:path w="21554" h="21600" extrusionOk="0">
                    <a:moveTo>
                      <a:pt x="15017" y="5596"/>
                    </a:moveTo>
                    <a:lnTo>
                      <a:pt x="8281" y="12346"/>
                    </a:lnTo>
                    <a:cubicBezTo>
                      <a:pt x="8018" y="12609"/>
                      <a:pt x="8018" y="13038"/>
                      <a:pt x="8281" y="13302"/>
                    </a:cubicBezTo>
                    <a:cubicBezTo>
                      <a:pt x="8413" y="13434"/>
                      <a:pt x="8583" y="13499"/>
                      <a:pt x="8755" y="13499"/>
                    </a:cubicBezTo>
                    <a:cubicBezTo>
                      <a:pt x="8929" y="13499"/>
                      <a:pt x="9101" y="13434"/>
                      <a:pt x="9232" y="13302"/>
                    </a:cubicBezTo>
                    <a:lnTo>
                      <a:pt x="15967" y="6552"/>
                    </a:lnTo>
                    <a:cubicBezTo>
                      <a:pt x="16230" y="6288"/>
                      <a:pt x="16230" y="5860"/>
                      <a:pt x="15967" y="5596"/>
                    </a:cubicBezTo>
                    <a:cubicBezTo>
                      <a:pt x="15703" y="5332"/>
                      <a:pt x="15279" y="5332"/>
                      <a:pt x="15017" y="5596"/>
                    </a:cubicBezTo>
                    <a:cubicBezTo>
                      <a:pt x="15017" y="5596"/>
                      <a:pt x="15017" y="5596"/>
                      <a:pt x="15017" y="5596"/>
                    </a:cubicBezTo>
                    <a:close/>
                    <a:moveTo>
                      <a:pt x="19439" y="5820"/>
                    </a:moveTo>
                    <a:lnTo>
                      <a:pt x="18811" y="6450"/>
                    </a:lnTo>
                    <a:cubicBezTo>
                      <a:pt x="18753" y="5484"/>
                      <a:pt x="18351" y="4585"/>
                      <a:pt x="17664" y="3895"/>
                    </a:cubicBezTo>
                    <a:cubicBezTo>
                      <a:pt x="16977" y="3207"/>
                      <a:pt x="16078" y="2808"/>
                      <a:pt x="15115" y="2745"/>
                    </a:cubicBezTo>
                    <a:lnTo>
                      <a:pt x="15746" y="2119"/>
                    </a:lnTo>
                    <a:lnTo>
                      <a:pt x="15746" y="2116"/>
                    </a:lnTo>
                    <a:cubicBezTo>
                      <a:pt x="16240" y="1621"/>
                      <a:pt x="16894" y="1351"/>
                      <a:pt x="17595" y="1351"/>
                    </a:cubicBezTo>
                    <a:cubicBezTo>
                      <a:pt x="18292" y="1351"/>
                      <a:pt x="18946" y="1621"/>
                      <a:pt x="19439" y="2116"/>
                    </a:cubicBezTo>
                    <a:cubicBezTo>
                      <a:pt x="19933" y="2610"/>
                      <a:pt x="20206" y="3268"/>
                      <a:pt x="20206" y="3968"/>
                    </a:cubicBezTo>
                    <a:cubicBezTo>
                      <a:pt x="20206" y="4667"/>
                      <a:pt x="19936" y="5325"/>
                      <a:pt x="19439" y="5820"/>
                    </a:cubicBezTo>
                    <a:cubicBezTo>
                      <a:pt x="19439" y="5820"/>
                      <a:pt x="19439" y="5820"/>
                      <a:pt x="19439" y="5820"/>
                    </a:cubicBezTo>
                    <a:close/>
                    <a:moveTo>
                      <a:pt x="16710" y="8553"/>
                    </a:moveTo>
                    <a:lnTo>
                      <a:pt x="8506" y="16775"/>
                    </a:lnTo>
                    <a:lnTo>
                      <a:pt x="8742" y="15665"/>
                    </a:lnTo>
                    <a:cubicBezTo>
                      <a:pt x="8785" y="15463"/>
                      <a:pt x="8735" y="15259"/>
                      <a:pt x="8608" y="15100"/>
                    </a:cubicBezTo>
                    <a:cubicBezTo>
                      <a:pt x="8478" y="14938"/>
                      <a:pt x="8285" y="14850"/>
                      <a:pt x="8084" y="14850"/>
                    </a:cubicBezTo>
                    <a:lnTo>
                      <a:pt x="6735" y="14850"/>
                    </a:lnTo>
                    <a:lnTo>
                      <a:pt x="6735" y="13499"/>
                    </a:lnTo>
                    <a:cubicBezTo>
                      <a:pt x="6735" y="13126"/>
                      <a:pt x="6433" y="12823"/>
                      <a:pt x="6061" y="12823"/>
                    </a:cubicBezTo>
                    <a:lnTo>
                      <a:pt x="5000" y="12823"/>
                    </a:lnTo>
                    <a:lnTo>
                      <a:pt x="13011" y="4841"/>
                    </a:lnTo>
                    <a:lnTo>
                      <a:pt x="13017" y="4851"/>
                    </a:lnTo>
                    <a:cubicBezTo>
                      <a:pt x="13510" y="4356"/>
                      <a:pt x="14168" y="4084"/>
                      <a:pt x="14865" y="4084"/>
                    </a:cubicBezTo>
                    <a:cubicBezTo>
                      <a:pt x="15562" y="4084"/>
                      <a:pt x="16220" y="4356"/>
                      <a:pt x="16710" y="4851"/>
                    </a:cubicBezTo>
                    <a:cubicBezTo>
                      <a:pt x="17203" y="5346"/>
                      <a:pt x="17476" y="6001"/>
                      <a:pt x="17476" y="6700"/>
                    </a:cubicBezTo>
                    <a:cubicBezTo>
                      <a:pt x="17476" y="7402"/>
                      <a:pt x="17207" y="8058"/>
                      <a:pt x="16710" y="8553"/>
                    </a:cubicBezTo>
                    <a:cubicBezTo>
                      <a:pt x="16710" y="8553"/>
                      <a:pt x="16710" y="8553"/>
                      <a:pt x="16710" y="8553"/>
                    </a:cubicBezTo>
                    <a:close/>
                    <a:moveTo>
                      <a:pt x="6798" y="18334"/>
                    </a:moveTo>
                    <a:lnTo>
                      <a:pt x="4289" y="19109"/>
                    </a:lnTo>
                    <a:cubicBezTo>
                      <a:pt x="4144" y="18677"/>
                      <a:pt x="3917" y="18297"/>
                      <a:pt x="3605" y="17985"/>
                    </a:cubicBezTo>
                    <a:cubicBezTo>
                      <a:pt x="3335" y="17714"/>
                      <a:pt x="3023" y="17506"/>
                      <a:pt x="2694" y="17336"/>
                    </a:cubicBezTo>
                    <a:lnTo>
                      <a:pt x="3839" y="14175"/>
                    </a:lnTo>
                    <a:lnTo>
                      <a:pt x="5387" y="14175"/>
                    </a:lnTo>
                    <a:lnTo>
                      <a:pt x="5387" y="15522"/>
                    </a:lnTo>
                    <a:cubicBezTo>
                      <a:pt x="5387" y="15898"/>
                      <a:pt x="5690" y="16198"/>
                      <a:pt x="6061" y="16198"/>
                    </a:cubicBezTo>
                    <a:lnTo>
                      <a:pt x="7251" y="16198"/>
                    </a:lnTo>
                    <a:cubicBezTo>
                      <a:pt x="7251" y="16198"/>
                      <a:pt x="6798" y="18334"/>
                      <a:pt x="6798" y="18334"/>
                    </a:cubicBezTo>
                    <a:close/>
                    <a:moveTo>
                      <a:pt x="20394" y="1163"/>
                    </a:moveTo>
                    <a:cubicBezTo>
                      <a:pt x="19646" y="412"/>
                      <a:pt x="18651" y="0"/>
                      <a:pt x="17595" y="0"/>
                    </a:cubicBezTo>
                    <a:cubicBezTo>
                      <a:pt x="16536" y="0"/>
                      <a:pt x="15543" y="412"/>
                      <a:pt x="14796" y="1160"/>
                    </a:cubicBezTo>
                    <a:lnTo>
                      <a:pt x="2895" y="13022"/>
                    </a:lnTo>
                    <a:cubicBezTo>
                      <a:pt x="2823" y="13090"/>
                      <a:pt x="2770" y="13176"/>
                      <a:pt x="2733" y="13268"/>
                    </a:cubicBezTo>
                    <a:lnTo>
                      <a:pt x="40" y="20694"/>
                    </a:lnTo>
                    <a:cubicBezTo>
                      <a:pt x="-46" y="20931"/>
                      <a:pt x="11" y="21205"/>
                      <a:pt x="185" y="21389"/>
                    </a:cubicBezTo>
                    <a:cubicBezTo>
                      <a:pt x="316" y="21524"/>
                      <a:pt x="491" y="21600"/>
                      <a:pt x="675" y="21600"/>
                    </a:cubicBezTo>
                    <a:cubicBezTo>
                      <a:pt x="741" y="21600"/>
                      <a:pt x="806" y="21590"/>
                      <a:pt x="872" y="21571"/>
                    </a:cubicBezTo>
                    <a:lnTo>
                      <a:pt x="7571" y="19511"/>
                    </a:lnTo>
                    <a:cubicBezTo>
                      <a:pt x="7676" y="19478"/>
                      <a:pt x="7771" y="19419"/>
                      <a:pt x="7850" y="19343"/>
                    </a:cubicBezTo>
                    <a:lnTo>
                      <a:pt x="20394" y="6771"/>
                    </a:lnTo>
                    <a:cubicBezTo>
                      <a:pt x="21140" y="6025"/>
                      <a:pt x="21554" y="5026"/>
                      <a:pt x="21554" y="3968"/>
                    </a:cubicBezTo>
                    <a:cubicBezTo>
                      <a:pt x="21551" y="2906"/>
                      <a:pt x="21140" y="1912"/>
                      <a:pt x="20394" y="1163"/>
                    </a:cubicBezTo>
                    <a:cubicBezTo>
                      <a:pt x="20394" y="1163"/>
                      <a:pt x="20394" y="1163"/>
                      <a:pt x="20394" y="1163"/>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2476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61" name="组合 60"/>
          <p:cNvGrpSpPr/>
          <p:nvPr/>
        </p:nvGrpSpPr>
        <p:grpSpPr>
          <a:xfrm>
            <a:off x="6578655" y="5353393"/>
            <a:ext cx="2334401" cy="1550935"/>
            <a:chOff x="11600048" y="9245600"/>
            <a:chExt cx="4116217" cy="2678548"/>
          </a:xfrm>
        </p:grpSpPr>
        <p:sp>
          <p:nvSpPr>
            <p:cNvPr id="29" name="Shape 527"/>
            <p:cNvSpPr/>
            <p:nvPr/>
          </p:nvSpPr>
          <p:spPr>
            <a:xfrm>
              <a:off x="11600048" y="10871685"/>
              <a:ext cx="4116217" cy="1052463"/>
            </a:xfrm>
            <a:prstGeom prst="rect">
              <a:avLst/>
            </a:prstGeom>
            <a:ln w="12700">
              <a:miter lim="400000"/>
            </a:ln>
          </p:spPr>
          <p:txBody>
            <a:bodyPr lIns="0" tIns="0" rIns="0" bIns="0">
              <a:spAutoFit/>
            </a:bodyPr>
            <a:lstStyle/>
            <a:p>
              <a:pPr lvl="0" algn="ctr">
                <a:lnSpc>
                  <a:spcPct val="110000"/>
                </a:lnSpc>
                <a:defRPr sz="1800"/>
              </a:pPr>
              <a:r>
                <a:rPr lang="zh-CN" altLang="en-US" sz="1400" b="1" dirty="0">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rPr>
                <a:t>上线试运营</a:t>
              </a:r>
              <a:endParaRPr sz="1400" b="1" dirty="0">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endParaRPr>
            </a:p>
            <a:p>
              <a:pPr>
                <a:lnSpc>
                  <a:spcPct val="110000"/>
                </a:lnSpc>
                <a:defRPr sz="1800"/>
              </a:pPr>
              <a:r>
                <a:rPr lang="zh-CN" altLang="en-US" sz="1100" kern="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单击添加公测期工作描述文字内容单击添加公测期工作描述文字内容</a:t>
              </a:r>
              <a:endParaRPr lang="zh-CN" altLang="en-US" sz="1100" dirty="0">
                <a:solidFill>
                  <a:schemeClr val="tx1">
                    <a:lumMod val="65000"/>
                    <a:lumOff val="35000"/>
                  </a:schemeClr>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grpSp>
          <p:nvGrpSpPr>
            <p:cNvPr id="42" name="Group 542"/>
            <p:cNvGrpSpPr/>
            <p:nvPr/>
          </p:nvGrpSpPr>
          <p:grpSpPr>
            <a:xfrm>
              <a:off x="13068563" y="9245600"/>
              <a:ext cx="1252278" cy="1252278"/>
              <a:chOff x="0" y="0"/>
              <a:chExt cx="1252277" cy="1252277"/>
            </a:xfrm>
          </p:grpSpPr>
          <p:sp>
            <p:nvSpPr>
              <p:cNvPr id="43" name="Shape 540"/>
              <p:cNvSpPr/>
              <p:nvPr/>
            </p:nvSpPr>
            <p:spPr>
              <a:xfrm>
                <a:off x="0" y="0"/>
                <a:ext cx="1252278" cy="1252278"/>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4"/>
                    </a:lnTo>
                    <a:cubicBezTo>
                      <a:pt x="0" y="1372"/>
                      <a:pt x="1372" y="0"/>
                      <a:pt x="3065" y="0"/>
                    </a:cubicBezTo>
                    <a:lnTo>
                      <a:pt x="18535" y="0"/>
                    </a:lnTo>
                    <a:cubicBezTo>
                      <a:pt x="20228" y="0"/>
                      <a:pt x="21600" y="1372"/>
                      <a:pt x="21600" y="3064"/>
                    </a:cubicBezTo>
                    <a:cubicBezTo>
                      <a:pt x="21600" y="3064"/>
                      <a:pt x="21600" y="18535"/>
                      <a:pt x="21600" y="18535"/>
                    </a:cubicBezTo>
                    <a:close/>
                  </a:path>
                </a:pathLst>
              </a:custGeom>
              <a:solidFill>
                <a:srgbClr val="CB0B0B"/>
              </a:solidFill>
              <a:ln w="12700" cap="flat">
                <a:noFill/>
                <a:miter lim="400000"/>
              </a:ln>
              <a:effectLst/>
            </p:spPr>
            <p:txBody>
              <a:bodyPr wrap="square" lIns="38100" tIns="38100" rIns="38100" bIns="38100" numCol="1" anchor="ctr">
                <a:noAutofit/>
              </a:bodyPr>
              <a:lstStyle/>
              <a:p>
                <a:pPr defTabSz="2476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4" name="Shape 541"/>
              <p:cNvSpPr/>
              <p:nvPr/>
            </p:nvSpPr>
            <p:spPr>
              <a:xfrm>
                <a:off x="292937" y="261367"/>
                <a:ext cx="666403" cy="729543"/>
              </a:xfrm>
              <a:custGeom>
                <a:avLst/>
                <a:gdLst/>
                <a:ahLst/>
                <a:cxnLst>
                  <a:cxn ang="0">
                    <a:pos x="wd2" y="hd2"/>
                  </a:cxn>
                  <a:cxn ang="5400000">
                    <a:pos x="wd2" y="hd2"/>
                  </a:cxn>
                  <a:cxn ang="10800000">
                    <a:pos x="wd2" y="hd2"/>
                  </a:cxn>
                  <a:cxn ang="16200000">
                    <a:pos x="wd2" y="hd2"/>
                  </a:cxn>
                </a:cxnLst>
                <a:rect l="0" t="0" r="r" b="b"/>
                <a:pathLst>
                  <a:path w="21600" h="21600" extrusionOk="0">
                    <a:moveTo>
                      <a:pt x="2887" y="0"/>
                    </a:moveTo>
                    <a:cubicBezTo>
                      <a:pt x="2408" y="0"/>
                      <a:pt x="2017" y="357"/>
                      <a:pt x="2017" y="795"/>
                    </a:cubicBezTo>
                    <a:lnTo>
                      <a:pt x="2017" y="9673"/>
                    </a:lnTo>
                    <a:cubicBezTo>
                      <a:pt x="2017" y="10110"/>
                      <a:pt x="2408" y="10468"/>
                      <a:pt x="2887" y="10468"/>
                    </a:cubicBezTo>
                    <a:cubicBezTo>
                      <a:pt x="3366" y="10468"/>
                      <a:pt x="3757" y="10110"/>
                      <a:pt x="3757" y="9673"/>
                    </a:cubicBezTo>
                    <a:lnTo>
                      <a:pt x="3757" y="1589"/>
                    </a:lnTo>
                    <a:lnTo>
                      <a:pt x="12607" y="1589"/>
                    </a:lnTo>
                    <a:lnTo>
                      <a:pt x="12607" y="7685"/>
                    </a:lnTo>
                    <a:cubicBezTo>
                      <a:pt x="12607" y="8122"/>
                      <a:pt x="12998" y="8480"/>
                      <a:pt x="13477" y="8480"/>
                    </a:cubicBezTo>
                    <a:lnTo>
                      <a:pt x="19713" y="8480"/>
                    </a:lnTo>
                    <a:cubicBezTo>
                      <a:pt x="19757" y="8480"/>
                      <a:pt x="19817" y="8481"/>
                      <a:pt x="19860" y="8468"/>
                    </a:cubicBezTo>
                    <a:lnTo>
                      <a:pt x="19860" y="20011"/>
                    </a:lnTo>
                    <a:lnTo>
                      <a:pt x="3757" y="20011"/>
                    </a:lnTo>
                    <a:lnTo>
                      <a:pt x="3757" y="16829"/>
                    </a:lnTo>
                    <a:cubicBezTo>
                      <a:pt x="3757" y="16391"/>
                      <a:pt x="3366" y="16034"/>
                      <a:pt x="2887" y="16034"/>
                    </a:cubicBezTo>
                    <a:cubicBezTo>
                      <a:pt x="2408" y="16034"/>
                      <a:pt x="2017" y="16391"/>
                      <a:pt x="2017" y="16829"/>
                    </a:cubicBezTo>
                    <a:lnTo>
                      <a:pt x="2017" y="20805"/>
                    </a:lnTo>
                    <a:cubicBezTo>
                      <a:pt x="2017" y="21243"/>
                      <a:pt x="2408" y="21600"/>
                      <a:pt x="2887" y="21600"/>
                    </a:cubicBezTo>
                    <a:lnTo>
                      <a:pt x="20730" y="21600"/>
                    </a:lnTo>
                    <a:cubicBezTo>
                      <a:pt x="21209" y="21600"/>
                      <a:pt x="21600" y="21243"/>
                      <a:pt x="21600" y="20805"/>
                    </a:cubicBezTo>
                    <a:lnTo>
                      <a:pt x="21600" y="6744"/>
                    </a:lnTo>
                    <a:cubicBezTo>
                      <a:pt x="21600" y="6519"/>
                      <a:pt x="21501" y="6307"/>
                      <a:pt x="21327" y="6161"/>
                    </a:cubicBezTo>
                    <a:lnTo>
                      <a:pt x="14317" y="211"/>
                    </a:lnTo>
                    <a:cubicBezTo>
                      <a:pt x="14158" y="79"/>
                      <a:pt x="13943" y="0"/>
                      <a:pt x="13725" y="0"/>
                    </a:cubicBezTo>
                    <a:lnTo>
                      <a:pt x="2887" y="0"/>
                    </a:lnTo>
                    <a:close/>
                    <a:moveTo>
                      <a:pt x="14347" y="2411"/>
                    </a:moveTo>
                    <a:lnTo>
                      <a:pt x="19612" y="6890"/>
                    </a:lnTo>
                    <a:lnTo>
                      <a:pt x="14347" y="6890"/>
                    </a:lnTo>
                    <a:cubicBezTo>
                      <a:pt x="14347" y="6890"/>
                      <a:pt x="14347" y="2411"/>
                      <a:pt x="14347" y="2411"/>
                    </a:cubicBezTo>
                    <a:close/>
                    <a:moveTo>
                      <a:pt x="7665" y="8599"/>
                    </a:moveTo>
                    <a:cubicBezTo>
                      <a:pt x="7442" y="8610"/>
                      <a:pt x="7224" y="8702"/>
                      <a:pt x="7064" y="8867"/>
                    </a:cubicBezTo>
                    <a:cubicBezTo>
                      <a:pt x="6745" y="9198"/>
                      <a:pt x="6773" y="9701"/>
                      <a:pt x="7136" y="9992"/>
                    </a:cubicBezTo>
                    <a:lnTo>
                      <a:pt x="9981" y="12299"/>
                    </a:lnTo>
                    <a:lnTo>
                      <a:pt x="870" y="12299"/>
                    </a:lnTo>
                    <a:cubicBezTo>
                      <a:pt x="392" y="12299"/>
                      <a:pt x="0" y="12656"/>
                      <a:pt x="0" y="13094"/>
                    </a:cubicBezTo>
                    <a:cubicBezTo>
                      <a:pt x="0" y="13531"/>
                      <a:pt x="392" y="13888"/>
                      <a:pt x="870" y="13888"/>
                    </a:cubicBezTo>
                    <a:lnTo>
                      <a:pt x="9939" y="13888"/>
                    </a:lnTo>
                    <a:lnTo>
                      <a:pt x="7136" y="16168"/>
                    </a:lnTo>
                    <a:cubicBezTo>
                      <a:pt x="6773" y="16460"/>
                      <a:pt x="6744" y="16962"/>
                      <a:pt x="7064" y="17293"/>
                    </a:cubicBezTo>
                    <a:cubicBezTo>
                      <a:pt x="7238" y="17465"/>
                      <a:pt x="7473" y="17558"/>
                      <a:pt x="7720" y="17558"/>
                    </a:cubicBezTo>
                    <a:cubicBezTo>
                      <a:pt x="7923" y="17558"/>
                      <a:pt x="8125" y="17494"/>
                      <a:pt x="8300" y="17362"/>
                    </a:cubicBezTo>
                    <a:lnTo>
                      <a:pt x="12826" y="13677"/>
                    </a:lnTo>
                    <a:cubicBezTo>
                      <a:pt x="13014" y="13532"/>
                      <a:pt x="13115" y="13307"/>
                      <a:pt x="13115" y="13082"/>
                    </a:cubicBezTo>
                    <a:cubicBezTo>
                      <a:pt x="13115" y="12857"/>
                      <a:pt x="13014" y="12641"/>
                      <a:pt x="12826" y="12483"/>
                    </a:cubicBezTo>
                    <a:lnTo>
                      <a:pt x="8300" y="8802"/>
                    </a:lnTo>
                    <a:cubicBezTo>
                      <a:pt x="8118" y="8656"/>
                      <a:pt x="7888" y="8587"/>
                      <a:pt x="7665" y="8599"/>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2476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8" name="组合 57"/>
          <p:cNvGrpSpPr/>
          <p:nvPr/>
        </p:nvGrpSpPr>
        <p:grpSpPr>
          <a:xfrm>
            <a:off x="6578656" y="2382556"/>
            <a:ext cx="2334401" cy="1670204"/>
            <a:chOff x="11600049" y="4114800"/>
            <a:chExt cx="4116217" cy="2884533"/>
          </a:xfrm>
        </p:grpSpPr>
        <p:sp>
          <p:nvSpPr>
            <p:cNvPr id="26" name="Shape 524"/>
            <p:cNvSpPr/>
            <p:nvPr/>
          </p:nvSpPr>
          <p:spPr>
            <a:xfrm>
              <a:off x="11600049" y="5625285"/>
              <a:ext cx="4116217" cy="1374048"/>
            </a:xfrm>
            <a:prstGeom prst="rect">
              <a:avLst/>
            </a:prstGeom>
            <a:ln w="12700">
              <a:miter lim="400000"/>
            </a:ln>
          </p:spPr>
          <p:txBody>
            <a:bodyPr lIns="0" tIns="0" rIns="0" bIns="0">
              <a:spAutoFit/>
            </a:bodyPr>
            <a:lstStyle/>
            <a:p>
              <a:pPr lvl="0" algn="ctr">
                <a:lnSpc>
                  <a:spcPct val="110000"/>
                </a:lnSpc>
                <a:defRPr sz="1800"/>
              </a:pPr>
              <a:r>
                <a:rPr lang="zh-CN" altLang="en-US" sz="1400" b="1" dirty="0">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rPr>
                <a:t>封测</a:t>
              </a:r>
              <a:endParaRPr lang="en-US" altLang="zh-CN" sz="1400" b="1" dirty="0">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endParaRPr>
            </a:p>
            <a:p>
              <a:pPr>
                <a:lnSpc>
                  <a:spcPct val="110000"/>
                </a:lnSpc>
                <a:defRPr sz="1800"/>
              </a:pPr>
              <a:r>
                <a:rPr lang="zh-CN" altLang="en-US" sz="1100" kern="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单击添加封测期工作描述文字内容单击添加封测期工作描述文字内容</a:t>
              </a:r>
              <a:endParaRPr lang="zh-CN" altLang="en-US" sz="1100" dirty="0">
                <a:solidFill>
                  <a:schemeClr val="tx1">
                    <a:lumMod val="65000"/>
                    <a:lumOff val="35000"/>
                  </a:schemeClr>
                </a:solidFill>
                <a:latin typeface="Arial" panose="020B0604020202020204" pitchFamily="34" charset="0"/>
                <a:ea typeface="微软雅黑" panose="020B0503020204020204" pitchFamily="34" charset="-122"/>
                <a:cs typeface="Roboto Light"/>
                <a:sym typeface="Arial" panose="020B0604020202020204" pitchFamily="34" charset="0"/>
              </a:endParaRPr>
            </a:p>
            <a:p>
              <a:pPr lvl="0">
                <a:lnSpc>
                  <a:spcPct val="110000"/>
                </a:lnSpc>
                <a:defRPr sz="1800"/>
              </a:pPr>
              <a:endParaRPr lang="zh-CN" altLang="en-US" sz="1100" dirty="0">
                <a:solidFill>
                  <a:schemeClr val="tx1">
                    <a:lumMod val="65000"/>
                    <a:lumOff val="35000"/>
                  </a:schemeClr>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grpSp>
          <p:nvGrpSpPr>
            <p:cNvPr id="45" name="Group 545"/>
            <p:cNvGrpSpPr/>
            <p:nvPr/>
          </p:nvGrpSpPr>
          <p:grpSpPr>
            <a:xfrm>
              <a:off x="13068563" y="4114800"/>
              <a:ext cx="1252278" cy="1252285"/>
              <a:chOff x="0" y="0"/>
              <a:chExt cx="1252277" cy="1252283"/>
            </a:xfrm>
          </p:grpSpPr>
          <p:sp>
            <p:nvSpPr>
              <p:cNvPr id="46" name="Shape 543"/>
              <p:cNvSpPr/>
              <p:nvPr/>
            </p:nvSpPr>
            <p:spPr>
              <a:xfrm>
                <a:off x="0" y="0"/>
                <a:ext cx="1252278" cy="1252284"/>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solidFill>
                <a:srgbClr val="CB0B0B"/>
              </a:solidFill>
              <a:ln w="12700" cap="flat">
                <a:noFill/>
                <a:miter lim="400000"/>
              </a:ln>
              <a:effectLst/>
            </p:spPr>
            <p:txBody>
              <a:bodyPr wrap="square" lIns="38100" tIns="38100" rIns="38100" bIns="38100" numCol="1" anchor="ctr">
                <a:noAutofit/>
              </a:bodyPr>
              <a:lstStyle/>
              <a:p>
                <a:pPr defTabSz="2476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7" name="Shape 544"/>
              <p:cNvSpPr/>
              <p:nvPr/>
            </p:nvSpPr>
            <p:spPr>
              <a:xfrm>
                <a:off x="274925" y="178870"/>
                <a:ext cx="715140" cy="889502"/>
              </a:xfrm>
              <a:custGeom>
                <a:avLst/>
                <a:gdLst/>
                <a:ahLst/>
                <a:cxnLst>
                  <a:cxn ang="0">
                    <a:pos x="wd2" y="hd2"/>
                  </a:cxn>
                  <a:cxn ang="5400000">
                    <a:pos x="wd2" y="hd2"/>
                  </a:cxn>
                  <a:cxn ang="10800000">
                    <a:pos x="wd2" y="hd2"/>
                  </a:cxn>
                  <a:cxn ang="16200000">
                    <a:pos x="wd2" y="hd2"/>
                  </a:cxn>
                </a:cxnLst>
                <a:rect l="0" t="0" r="r" b="b"/>
                <a:pathLst>
                  <a:path w="21534" h="21600" extrusionOk="0">
                    <a:moveTo>
                      <a:pt x="10986" y="13727"/>
                    </a:moveTo>
                    <a:cubicBezTo>
                      <a:pt x="10886" y="13807"/>
                      <a:pt x="10821" y="13909"/>
                      <a:pt x="10796" y="14020"/>
                    </a:cubicBezTo>
                    <a:cubicBezTo>
                      <a:pt x="10633" y="14769"/>
                      <a:pt x="10770" y="15397"/>
                      <a:pt x="10871" y="15855"/>
                    </a:cubicBezTo>
                    <a:cubicBezTo>
                      <a:pt x="11001" y="16451"/>
                      <a:pt x="10988" y="16602"/>
                      <a:pt x="10801" y="16704"/>
                    </a:cubicBezTo>
                    <a:cubicBezTo>
                      <a:pt x="10735" y="16740"/>
                      <a:pt x="10638" y="16782"/>
                      <a:pt x="10550" y="16782"/>
                    </a:cubicBezTo>
                    <a:cubicBezTo>
                      <a:pt x="10314" y="16782"/>
                      <a:pt x="10122" y="16462"/>
                      <a:pt x="10068" y="16363"/>
                    </a:cubicBezTo>
                    <a:cubicBezTo>
                      <a:pt x="9922" y="16094"/>
                      <a:pt x="9539" y="15965"/>
                      <a:pt x="9200" y="16072"/>
                    </a:cubicBezTo>
                    <a:cubicBezTo>
                      <a:pt x="7672" y="16550"/>
                      <a:pt x="8012" y="17811"/>
                      <a:pt x="8260" y="18731"/>
                    </a:cubicBezTo>
                    <a:cubicBezTo>
                      <a:pt x="8389" y="19208"/>
                      <a:pt x="8535" y="19749"/>
                      <a:pt x="8343" y="19941"/>
                    </a:cubicBezTo>
                    <a:cubicBezTo>
                      <a:pt x="8243" y="20040"/>
                      <a:pt x="8009" y="20062"/>
                      <a:pt x="7830" y="20062"/>
                    </a:cubicBezTo>
                    <a:cubicBezTo>
                      <a:pt x="7302" y="20062"/>
                      <a:pt x="6955" y="19979"/>
                      <a:pt x="6796" y="19815"/>
                    </a:cubicBezTo>
                    <a:cubicBezTo>
                      <a:pt x="6502" y="19511"/>
                      <a:pt x="6717" y="18819"/>
                      <a:pt x="6944" y="18086"/>
                    </a:cubicBezTo>
                    <a:cubicBezTo>
                      <a:pt x="7166" y="17371"/>
                      <a:pt x="7417" y="16560"/>
                      <a:pt x="7319" y="15789"/>
                    </a:cubicBezTo>
                    <a:cubicBezTo>
                      <a:pt x="7246" y="15220"/>
                      <a:pt x="6922" y="14932"/>
                      <a:pt x="6356" y="14932"/>
                    </a:cubicBezTo>
                    <a:lnTo>
                      <a:pt x="6356" y="14932"/>
                    </a:lnTo>
                    <a:cubicBezTo>
                      <a:pt x="6230" y="14932"/>
                      <a:pt x="6108" y="14945"/>
                      <a:pt x="5989" y="14958"/>
                    </a:cubicBezTo>
                    <a:cubicBezTo>
                      <a:pt x="5884" y="14969"/>
                      <a:pt x="5786" y="14980"/>
                      <a:pt x="5699" y="14980"/>
                    </a:cubicBezTo>
                    <a:cubicBezTo>
                      <a:pt x="5524" y="14980"/>
                      <a:pt x="5483" y="14931"/>
                      <a:pt x="5454" y="14896"/>
                    </a:cubicBezTo>
                    <a:cubicBezTo>
                      <a:pt x="5379" y="14807"/>
                      <a:pt x="5290" y="14599"/>
                      <a:pt x="5290" y="14121"/>
                    </a:cubicBezTo>
                    <a:lnTo>
                      <a:pt x="5292" y="12768"/>
                    </a:lnTo>
                    <a:cubicBezTo>
                      <a:pt x="5292" y="12623"/>
                      <a:pt x="5221" y="12484"/>
                      <a:pt x="5094" y="12380"/>
                    </a:cubicBezTo>
                    <a:lnTo>
                      <a:pt x="2415" y="10213"/>
                    </a:lnTo>
                    <a:lnTo>
                      <a:pt x="6779" y="6693"/>
                    </a:lnTo>
                    <a:lnTo>
                      <a:pt x="8570" y="8137"/>
                    </a:lnTo>
                    <a:lnTo>
                      <a:pt x="6405" y="10150"/>
                    </a:lnTo>
                    <a:cubicBezTo>
                      <a:pt x="6358" y="10194"/>
                      <a:pt x="6361" y="10259"/>
                      <a:pt x="6411" y="10300"/>
                    </a:cubicBezTo>
                    <a:cubicBezTo>
                      <a:pt x="6438" y="10321"/>
                      <a:pt x="6473" y="10332"/>
                      <a:pt x="6507" y="10332"/>
                    </a:cubicBezTo>
                    <a:cubicBezTo>
                      <a:pt x="6539" y="10332"/>
                      <a:pt x="6571" y="10323"/>
                      <a:pt x="6596" y="10305"/>
                    </a:cubicBezTo>
                    <a:lnTo>
                      <a:pt x="9093" y="8560"/>
                    </a:lnTo>
                    <a:lnTo>
                      <a:pt x="11369" y="10394"/>
                    </a:lnTo>
                    <a:lnTo>
                      <a:pt x="9906" y="11755"/>
                    </a:lnTo>
                    <a:cubicBezTo>
                      <a:pt x="9860" y="11798"/>
                      <a:pt x="9862" y="11864"/>
                      <a:pt x="9913" y="11905"/>
                    </a:cubicBezTo>
                    <a:cubicBezTo>
                      <a:pt x="9939" y="11926"/>
                      <a:pt x="9974" y="11937"/>
                      <a:pt x="10009" y="11937"/>
                    </a:cubicBezTo>
                    <a:cubicBezTo>
                      <a:pt x="10040" y="11937"/>
                      <a:pt x="10072" y="11928"/>
                      <a:pt x="10098" y="11910"/>
                    </a:cubicBezTo>
                    <a:lnTo>
                      <a:pt x="11785" y="10730"/>
                    </a:lnTo>
                    <a:lnTo>
                      <a:pt x="13244" y="11906"/>
                    </a:lnTo>
                    <a:cubicBezTo>
                      <a:pt x="13244" y="11906"/>
                      <a:pt x="10986" y="13727"/>
                      <a:pt x="10986" y="13727"/>
                    </a:cubicBezTo>
                    <a:close/>
                    <a:moveTo>
                      <a:pt x="21534" y="2084"/>
                    </a:moveTo>
                    <a:cubicBezTo>
                      <a:pt x="21534" y="1527"/>
                      <a:pt x="21265" y="1004"/>
                      <a:pt x="20777" y="610"/>
                    </a:cubicBezTo>
                    <a:cubicBezTo>
                      <a:pt x="20289" y="216"/>
                      <a:pt x="19641" y="0"/>
                      <a:pt x="18950" y="0"/>
                    </a:cubicBezTo>
                    <a:cubicBezTo>
                      <a:pt x="18261" y="0"/>
                      <a:pt x="17612" y="216"/>
                      <a:pt x="17124" y="610"/>
                    </a:cubicBezTo>
                    <a:lnTo>
                      <a:pt x="13867" y="3237"/>
                    </a:lnTo>
                    <a:lnTo>
                      <a:pt x="12140" y="1845"/>
                    </a:lnTo>
                    <a:cubicBezTo>
                      <a:pt x="11741" y="1523"/>
                      <a:pt x="11210" y="1346"/>
                      <a:pt x="10646" y="1346"/>
                    </a:cubicBezTo>
                    <a:cubicBezTo>
                      <a:pt x="10082" y="1346"/>
                      <a:pt x="9551" y="1523"/>
                      <a:pt x="9152" y="1845"/>
                    </a:cubicBezTo>
                    <a:lnTo>
                      <a:pt x="5804" y="4545"/>
                    </a:lnTo>
                    <a:cubicBezTo>
                      <a:pt x="5676" y="4648"/>
                      <a:pt x="5604" y="4788"/>
                      <a:pt x="5604" y="4933"/>
                    </a:cubicBezTo>
                    <a:cubicBezTo>
                      <a:pt x="5604" y="5075"/>
                      <a:pt x="5672" y="5211"/>
                      <a:pt x="5794" y="5313"/>
                    </a:cubicBezTo>
                    <a:lnTo>
                      <a:pt x="199" y="9824"/>
                    </a:lnTo>
                    <a:cubicBezTo>
                      <a:pt x="-65" y="10038"/>
                      <a:pt x="-66" y="10385"/>
                      <a:pt x="199" y="10598"/>
                    </a:cubicBezTo>
                    <a:lnTo>
                      <a:pt x="3384" y="13176"/>
                    </a:lnTo>
                    <a:lnTo>
                      <a:pt x="3382" y="14119"/>
                    </a:lnTo>
                    <a:cubicBezTo>
                      <a:pt x="3382" y="14838"/>
                      <a:pt x="3539" y="15359"/>
                      <a:pt x="3874" y="15758"/>
                    </a:cubicBezTo>
                    <a:cubicBezTo>
                      <a:pt x="4226" y="16178"/>
                      <a:pt x="4774" y="16441"/>
                      <a:pt x="5405" y="16504"/>
                    </a:cubicBezTo>
                    <a:cubicBezTo>
                      <a:pt x="5350" y="16886"/>
                      <a:pt x="5220" y="17304"/>
                      <a:pt x="5094" y="17713"/>
                    </a:cubicBezTo>
                    <a:cubicBezTo>
                      <a:pt x="4766" y="18772"/>
                      <a:pt x="4426" y="19866"/>
                      <a:pt x="5293" y="20761"/>
                    </a:cubicBezTo>
                    <a:cubicBezTo>
                      <a:pt x="5831" y="21318"/>
                      <a:pt x="6685" y="21600"/>
                      <a:pt x="7830" y="21600"/>
                    </a:cubicBezTo>
                    <a:cubicBezTo>
                      <a:pt x="8909" y="21600"/>
                      <a:pt x="9512" y="21222"/>
                      <a:pt x="9829" y="20906"/>
                    </a:cubicBezTo>
                    <a:cubicBezTo>
                      <a:pt x="10593" y="20141"/>
                      <a:pt x="10333" y="19179"/>
                      <a:pt x="10124" y="18404"/>
                    </a:cubicBezTo>
                    <a:cubicBezTo>
                      <a:pt x="10114" y="18363"/>
                      <a:pt x="10103" y="18323"/>
                      <a:pt x="10092" y="18282"/>
                    </a:cubicBezTo>
                    <a:cubicBezTo>
                      <a:pt x="10240" y="18308"/>
                      <a:pt x="10393" y="18321"/>
                      <a:pt x="10550" y="18321"/>
                    </a:cubicBezTo>
                    <a:cubicBezTo>
                      <a:pt x="11010" y="18321"/>
                      <a:pt x="11453" y="18206"/>
                      <a:pt x="11870" y="17979"/>
                    </a:cubicBezTo>
                    <a:cubicBezTo>
                      <a:pt x="12464" y="17654"/>
                      <a:pt x="12807" y="17168"/>
                      <a:pt x="12859" y="16573"/>
                    </a:cubicBezTo>
                    <a:cubicBezTo>
                      <a:pt x="12890" y="16231"/>
                      <a:pt x="12818" y="15904"/>
                      <a:pt x="12749" y="15588"/>
                    </a:cubicBezTo>
                    <a:cubicBezTo>
                      <a:pt x="12676" y="15252"/>
                      <a:pt x="12606" y="14934"/>
                      <a:pt x="12633" y="14574"/>
                    </a:cubicBezTo>
                    <a:lnTo>
                      <a:pt x="14956" y="12701"/>
                    </a:lnTo>
                    <a:cubicBezTo>
                      <a:pt x="15082" y="12794"/>
                      <a:pt x="15246" y="12847"/>
                      <a:pt x="15417" y="12847"/>
                    </a:cubicBezTo>
                    <a:cubicBezTo>
                      <a:pt x="15597" y="12847"/>
                      <a:pt x="15771" y="12789"/>
                      <a:pt x="15898" y="12686"/>
                    </a:cubicBezTo>
                    <a:lnTo>
                      <a:pt x="19246" y="9986"/>
                    </a:lnTo>
                    <a:cubicBezTo>
                      <a:pt x="19645" y="9663"/>
                      <a:pt x="19865" y="9236"/>
                      <a:pt x="19865" y="8781"/>
                    </a:cubicBezTo>
                    <a:cubicBezTo>
                      <a:pt x="19865" y="8326"/>
                      <a:pt x="19645" y="7898"/>
                      <a:pt x="19246" y="7576"/>
                    </a:cubicBezTo>
                    <a:lnTo>
                      <a:pt x="17520" y="6184"/>
                    </a:lnTo>
                    <a:lnTo>
                      <a:pt x="20777" y="3557"/>
                    </a:lnTo>
                    <a:cubicBezTo>
                      <a:pt x="21265" y="3163"/>
                      <a:pt x="21534" y="2640"/>
                      <a:pt x="21534" y="2084"/>
                    </a:cubicBezTo>
                    <a:cubicBezTo>
                      <a:pt x="21534" y="2084"/>
                      <a:pt x="21534" y="2084"/>
                      <a:pt x="21534" y="2084"/>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2476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6" name="组合 55"/>
          <p:cNvGrpSpPr/>
          <p:nvPr/>
        </p:nvGrpSpPr>
        <p:grpSpPr>
          <a:xfrm>
            <a:off x="886425" y="4128742"/>
            <a:ext cx="2139651" cy="727200"/>
            <a:chOff x="1581848" y="7286171"/>
            <a:chExt cx="3772817" cy="1255913"/>
          </a:xfrm>
        </p:grpSpPr>
        <p:sp>
          <p:nvSpPr>
            <p:cNvPr id="32" name="Shape 530"/>
            <p:cNvSpPr/>
            <p:nvPr/>
          </p:nvSpPr>
          <p:spPr>
            <a:xfrm>
              <a:off x="1581848" y="7286171"/>
              <a:ext cx="2251979" cy="1052463"/>
            </a:xfrm>
            <a:prstGeom prst="rect">
              <a:avLst/>
            </a:prstGeom>
            <a:ln w="12700">
              <a:miter lim="400000"/>
            </a:ln>
          </p:spPr>
          <p:txBody>
            <a:bodyPr lIns="0" tIns="0" rIns="0" bIns="0">
              <a:spAutoFit/>
            </a:bodyPr>
            <a:lstStyle/>
            <a:p>
              <a:pPr lvl="0" algn="r">
                <a:lnSpc>
                  <a:spcPct val="110000"/>
                </a:lnSpc>
                <a:defRPr sz="1800"/>
              </a:pPr>
              <a:r>
                <a:rPr lang="zh-CN" altLang="en-US" sz="1400" b="1" dirty="0">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rPr>
                <a:t>筹备期</a:t>
              </a:r>
              <a:endParaRPr sz="1400" b="1" dirty="0">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endParaRPr>
            </a:p>
            <a:p>
              <a:pPr lvl="0" algn="r">
                <a:lnSpc>
                  <a:spcPct val="110000"/>
                </a:lnSpc>
                <a:defRPr sz="1800"/>
              </a:pPr>
              <a:r>
                <a:rPr lang="zh-CN" altLang="en-US" sz="1100" kern="1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单击添加筹备期工作描述文字内容</a:t>
              </a:r>
              <a:endParaRPr sz="1100" dirty="0">
                <a:solidFill>
                  <a:schemeClr val="tx1">
                    <a:lumMod val="95000"/>
                    <a:lumOff val="5000"/>
                  </a:schemeClr>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grpSp>
          <p:nvGrpSpPr>
            <p:cNvPr id="49" name="Group 549"/>
            <p:cNvGrpSpPr/>
            <p:nvPr/>
          </p:nvGrpSpPr>
          <p:grpSpPr>
            <a:xfrm>
              <a:off x="4102363" y="7289800"/>
              <a:ext cx="1252302" cy="1252284"/>
              <a:chOff x="0" y="0"/>
              <a:chExt cx="1252301" cy="1252283"/>
            </a:xfrm>
          </p:grpSpPr>
          <p:sp>
            <p:nvSpPr>
              <p:cNvPr id="50" name="Shape 547"/>
              <p:cNvSpPr/>
              <p:nvPr/>
            </p:nvSpPr>
            <p:spPr>
              <a:xfrm>
                <a:off x="0" y="0"/>
                <a:ext cx="1252302" cy="1252284"/>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7"/>
                      <a:pt x="20228" y="21600"/>
                      <a:pt x="18535" y="21600"/>
                    </a:cubicBezTo>
                    <a:lnTo>
                      <a:pt x="3065" y="21600"/>
                    </a:lnTo>
                    <a:cubicBezTo>
                      <a:pt x="1372" y="21600"/>
                      <a:pt x="0" y="20227"/>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solidFill>
                <a:srgbClr val="CB0B0B"/>
              </a:solidFill>
              <a:ln w="12700" cap="flat">
                <a:noFill/>
                <a:miter lim="400000"/>
              </a:ln>
              <a:effectLst/>
            </p:spPr>
            <p:txBody>
              <a:bodyPr wrap="square" lIns="38100" tIns="38100" rIns="38100" bIns="38100" numCol="1" anchor="ctr">
                <a:noAutofit/>
              </a:bodyPr>
              <a:lstStyle/>
              <a:p>
                <a:pPr defTabSz="2476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51" name="Shape 548"/>
              <p:cNvSpPr/>
              <p:nvPr/>
            </p:nvSpPr>
            <p:spPr>
              <a:xfrm>
                <a:off x="219660" y="248677"/>
                <a:ext cx="812981" cy="751845"/>
              </a:xfrm>
              <a:custGeom>
                <a:avLst/>
                <a:gdLst/>
                <a:ahLst/>
                <a:cxnLst>
                  <a:cxn ang="0">
                    <a:pos x="wd2" y="hd2"/>
                  </a:cxn>
                  <a:cxn ang="5400000">
                    <a:pos x="wd2" y="hd2"/>
                  </a:cxn>
                  <a:cxn ang="10800000">
                    <a:pos x="wd2" y="hd2"/>
                  </a:cxn>
                  <a:cxn ang="16200000">
                    <a:pos x="wd2" y="hd2"/>
                  </a:cxn>
                </a:cxnLst>
                <a:rect l="0" t="0" r="r" b="b"/>
                <a:pathLst>
                  <a:path w="21600" h="21600" extrusionOk="0">
                    <a:moveTo>
                      <a:pt x="10731" y="0"/>
                    </a:moveTo>
                    <a:cubicBezTo>
                      <a:pt x="10354" y="0"/>
                      <a:pt x="10049" y="329"/>
                      <a:pt x="10049" y="738"/>
                    </a:cubicBezTo>
                    <a:lnTo>
                      <a:pt x="10049" y="3384"/>
                    </a:lnTo>
                    <a:cubicBezTo>
                      <a:pt x="10049" y="3790"/>
                      <a:pt x="10354" y="4122"/>
                      <a:pt x="10731" y="4122"/>
                    </a:cubicBezTo>
                    <a:cubicBezTo>
                      <a:pt x="11107" y="4122"/>
                      <a:pt x="11414" y="3790"/>
                      <a:pt x="11414" y="3384"/>
                    </a:cubicBezTo>
                    <a:lnTo>
                      <a:pt x="11414" y="738"/>
                    </a:lnTo>
                    <a:cubicBezTo>
                      <a:pt x="11414" y="329"/>
                      <a:pt x="11107" y="0"/>
                      <a:pt x="10731" y="0"/>
                    </a:cubicBezTo>
                    <a:close/>
                    <a:moveTo>
                      <a:pt x="3570" y="3247"/>
                    </a:moveTo>
                    <a:cubicBezTo>
                      <a:pt x="3388" y="3247"/>
                      <a:pt x="3215" y="3325"/>
                      <a:pt x="3086" y="3466"/>
                    </a:cubicBezTo>
                    <a:cubicBezTo>
                      <a:pt x="2957" y="3603"/>
                      <a:pt x="2888" y="3788"/>
                      <a:pt x="2888" y="3985"/>
                    </a:cubicBezTo>
                    <a:cubicBezTo>
                      <a:pt x="2888" y="4182"/>
                      <a:pt x="2957" y="4368"/>
                      <a:pt x="3086" y="4508"/>
                    </a:cubicBezTo>
                    <a:cubicBezTo>
                      <a:pt x="3086" y="4508"/>
                      <a:pt x="4819" y="6378"/>
                      <a:pt x="4819" y="6378"/>
                    </a:cubicBezTo>
                    <a:cubicBezTo>
                      <a:pt x="4946" y="6516"/>
                      <a:pt x="5117" y="6592"/>
                      <a:pt x="5299" y="6592"/>
                    </a:cubicBezTo>
                    <a:cubicBezTo>
                      <a:pt x="5484" y="6592"/>
                      <a:pt x="5655" y="6518"/>
                      <a:pt x="5783" y="6378"/>
                    </a:cubicBezTo>
                    <a:cubicBezTo>
                      <a:pt x="6050" y="6091"/>
                      <a:pt x="6050" y="5623"/>
                      <a:pt x="5783" y="5336"/>
                    </a:cubicBezTo>
                    <a:lnTo>
                      <a:pt x="4054" y="3466"/>
                    </a:lnTo>
                    <a:cubicBezTo>
                      <a:pt x="3924" y="3328"/>
                      <a:pt x="3753" y="3247"/>
                      <a:pt x="3570" y="3247"/>
                    </a:cubicBezTo>
                    <a:close/>
                    <a:moveTo>
                      <a:pt x="17889" y="3247"/>
                    </a:moveTo>
                    <a:cubicBezTo>
                      <a:pt x="17707" y="3247"/>
                      <a:pt x="17535" y="3325"/>
                      <a:pt x="17406" y="3466"/>
                    </a:cubicBezTo>
                    <a:lnTo>
                      <a:pt x="15677" y="5332"/>
                    </a:lnTo>
                    <a:cubicBezTo>
                      <a:pt x="15547" y="5472"/>
                      <a:pt x="15478" y="5660"/>
                      <a:pt x="15478" y="5855"/>
                    </a:cubicBezTo>
                    <a:cubicBezTo>
                      <a:pt x="15478" y="6054"/>
                      <a:pt x="15547" y="6238"/>
                      <a:pt x="15677" y="6378"/>
                    </a:cubicBezTo>
                    <a:cubicBezTo>
                      <a:pt x="15806" y="6518"/>
                      <a:pt x="15976" y="6592"/>
                      <a:pt x="16160" y="6592"/>
                    </a:cubicBezTo>
                    <a:cubicBezTo>
                      <a:pt x="16342" y="6592"/>
                      <a:pt x="16515" y="6516"/>
                      <a:pt x="16644" y="6378"/>
                    </a:cubicBezTo>
                    <a:lnTo>
                      <a:pt x="18373" y="4504"/>
                    </a:lnTo>
                    <a:cubicBezTo>
                      <a:pt x="18502" y="4364"/>
                      <a:pt x="18572" y="4182"/>
                      <a:pt x="18572" y="3985"/>
                    </a:cubicBezTo>
                    <a:cubicBezTo>
                      <a:pt x="18572" y="3791"/>
                      <a:pt x="18502" y="3602"/>
                      <a:pt x="18373" y="3462"/>
                    </a:cubicBezTo>
                    <a:cubicBezTo>
                      <a:pt x="18244" y="3324"/>
                      <a:pt x="18071" y="3247"/>
                      <a:pt x="17889" y="3247"/>
                    </a:cubicBezTo>
                    <a:close/>
                    <a:moveTo>
                      <a:pt x="10742" y="6245"/>
                    </a:moveTo>
                    <a:cubicBezTo>
                      <a:pt x="8004" y="6245"/>
                      <a:pt x="5775" y="8654"/>
                      <a:pt x="5775" y="11612"/>
                    </a:cubicBezTo>
                    <a:cubicBezTo>
                      <a:pt x="5775" y="13742"/>
                      <a:pt x="6904" y="16089"/>
                      <a:pt x="8457" y="17291"/>
                    </a:cubicBezTo>
                    <a:lnTo>
                      <a:pt x="8457" y="20425"/>
                    </a:lnTo>
                    <a:cubicBezTo>
                      <a:pt x="8457" y="20755"/>
                      <a:pt x="8662" y="21041"/>
                      <a:pt x="8955" y="21124"/>
                    </a:cubicBezTo>
                    <a:lnTo>
                      <a:pt x="10573" y="21577"/>
                    </a:lnTo>
                    <a:cubicBezTo>
                      <a:pt x="10628" y="21591"/>
                      <a:pt x="10685" y="21600"/>
                      <a:pt x="10742" y="21600"/>
                    </a:cubicBezTo>
                    <a:cubicBezTo>
                      <a:pt x="10799" y="21600"/>
                      <a:pt x="10853" y="21591"/>
                      <a:pt x="10908" y="21577"/>
                    </a:cubicBezTo>
                    <a:lnTo>
                      <a:pt x="12525" y="21124"/>
                    </a:lnTo>
                    <a:cubicBezTo>
                      <a:pt x="12819" y="21041"/>
                      <a:pt x="13024" y="20752"/>
                      <a:pt x="13024" y="20425"/>
                    </a:cubicBezTo>
                    <a:lnTo>
                      <a:pt x="13024" y="17291"/>
                    </a:lnTo>
                    <a:cubicBezTo>
                      <a:pt x="14577" y="16089"/>
                      <a:pt x="15705" y="13742"/>
                      <a:pt x="15705" y="11612"/>
                    </a:cubicBezTo>
                    <a:cubicBezTo>
                      <a:pt x="15705" y="8654"/>
                      <a:pt x="13478" y="6245"/>
                      <a:pt x="10742" y="6245"/>
                    </a:cubicBezTo>
                    <a:close/>
                    <a:moveTo>
                      <a:pt x="10742" y="7693"/>
                    </a:moveTo>
                    <a:cubicBezTo>
                      <a:pt x="12741" y="7693"/>
                      <a:pt x="14366" y="9453"/>
                      <a:pt x="14366" y="11616"/>
                    </a:cubicBezTo>
                    <a:cubicBezTo>
                      <a:pt x="14368" y="13412"/>
                      <a:pt x="13315" y="15469"/>
                      <a:pt x="11970" y="16303"/>
                    </a:cubicBezTo>
                    <a:cubicBezTo>
                      <a:pt x="11706" y="16468"/>
                      <a:pt x="11576" y="16801"/>
                      <a:pt x="11655" y="17119"/>
                    </a:cubicBezTo>
                    <a:cubicBezTo>
                      <a:pt x="11664" y="17153"/>
                      <a:pt x="11675" y="17186"/>
                      <a:pt x="11688" y="17217"/>
                    </a:cubicBezTo>
                    <a:lnTo>
                      <a:pt x="11688" y="17896"/>
                    </a:lnTo>
                    <a:lnTo>
                      <a:pt x="9793" y="17896"/>
                    </a:lnTo>
                    <a:lnTo>
                      <a:pt x="9793" y="17217"/>
                    </a:lnTo>
                    <a:cubicBezTo>
                      <a:pt x="9806" y="17186"/>
                      <a:pt x="9816" y="17153"/>
                      <a:pt x="9825" y="17119"/>
                    </a:cubicBezTo>
                    <a:cubicBezTo>
                      <a:pt x="9902" y="16804"/>
                      <a:pt x="9773" y="16468"/>
                      <a:pt x="9511" y="16303"/>
                    </a:cubicBezTo>
                    <a:cubicBezTo>
                      <a:pt x="8167" y="15469"/>
                      <a:pt x="7115" y="13412"/>
                      <a:pt x="7115" y="11616"/>
                    </a:cubicBezTo>
                    <a:cubicBezTo>
                      <a:pt x="7115" y="9453"/>
                      <a:pt x="8741" y="7693"/>
                      <a:pt x="10742" y="7693"/>
                    </a:cubicBezTo>
                    <a:close/>
                    <a:moveTo>
                      <a:pt x="682" y="10866"/>
                    </a:moveTo>
                    <a:cubicBezTo>
                      <a:pt x="305" y="10866"/>
                      <a:pt x="0" y="11196"/>
                      <a:pt x="0" y="11604"/>
                    </a:cubicBezTo>
                    <a:cubicBezTo>
                      <a:pt x="0" y="12009"/>
                      <a:pt x="305" y="12342"/>
                      <a:pt x="682" y="12342"/>
                    </a:cubicBezTo>
                    <a:lnTo>
                      <a:pt x="3130" y="12342"/>
                    </a:lnTo>
                    <a:cubicBezTo>
                      <a:pt x="3505" y="12342"/>
                      <a:pt x="3808" y="12009"/>
                      <a:pt x="3808" y="11604"/>
                    </a:cubicBezTo>
                    <a:cubicBezTo>
                      <a:pt x="3808" y="11196"/>
                      <a:pt x="3505" y="10866"/>
                      <a:pt x="3130" y="10866"/>
                    </a:cubicBezTo>
                    <a:lnTo>
                      <a:pt x="682" y="10866"/>
                    </a:lnTo>
                    <a:close/>
                    <a:moveTo>
                      <a:pt x="18470" y="10866"/>
                    </a:moveTo>
                    <a:cubicBezTo>
                      <a:pt x="18095" y="10866"/>
                      <a:pt x="17788" y="11196"/>
                      <a:pt x="17788" y="11604"/>
                    </a:cubicBezTo>
                    <a:cubicBezTo>
                      <a:pt x="17788" y="12009"/>
                      <a:pt x="18095" y="12342"/>
                      <a:pt x="18470" y="12342"/>
                    </a:cubicBezTo>
                    <a:lnTo>
                      <a:pt x="20918" y="12342"/>
                    </a:lnTo>
                    <a:cubicBezTo>
                      <a:pt x="21295" y="12342"/>
                      <a:pt x="21600" y="12009"/>
                      <a:pt x="21600" y="11604"/>
                    </a:cubicBezTo>
                    <a:cubicBezTo>
                      <a:pt x="21600" y="11196"/>
                      <a:pt x="21295" y="10866"/>
                      <a:pt x="20918" y="10866"/>
                    </a:cubicBezTo>
                    <a:lnTo>
                      <a:pt x="18470" y="10866"/>
                    </a:lnTo>
                    <a:close/>
                    <a:moveTo>
                      <a:pt x="5299" y="16737"/>
                    </a:moveTo>
                    <a:cubicBezTo>
                      <a:pt x="5117" y="16737"/>
                      <a:pt x="4945" y="16811"/>
                      <a:pt x="4815" y="16951"/>
                    </a:cubicBezTo>
                    <a:lnTo>
                      <a:pt x="3086" y="18821"/>
                    </a:lnTo>
                    <a:cubicBezTo>
                      <a:pt x="2820" y="19111"/>
                      <a:pt x="2820" y="19580"/>
                      <a:pt x="3086" y="19867"/>
                    </a:cubicBezTo>
                    <a:cubicBezTo>
                      <a:pt x="3215" y="20007"/>
                      <a:pt x="3388" y="20082"/>
                      <a:pt x="3570" y="20082"/>
                    </a:cubicBezTo>
                    <a:cubicBezTo>
                      <a:pt x="3753" y="20082"/>
                      <a:pt x="3924" y="20007"/>
                      <a:pt x="4054" y="19867"/>
                    </a:cubicBezTo>
                    <a:lnTo>
                      <a:pt x="5783" y="17993"/>
                    </a:lnTo>
                    <a:cubicBezTo>
                      <a:pt x="5912" y="17856"/>
                      <a:pt x="5981" y="17669"/>
                      <a:pt x="5981" y="17474"/>
                    </a:cubicBezTo>
                    <a:cubicBezTo>
                      <a:pt x="5981" y="17277"/>
                      <a:pt x="5912" y="17092"/>
                      <a:pt x="5783" y="16951"/>
                    </a:cubicBezTo>
                    <a:cubicBezTo>
                      <a:pt x="5655" y="16811"/>
                      <a:pt x="5484" y="16737"/>
                      <a:pt x="5299" y="16737"/>
                    </a:cubicBezTo>
                    <a:close/>
                    <a:moveTo>
                      <a:pt x="16160" y="16737"/>
                    </a:moveTo>
                    <a:cubicBezTo>
                      <a:pt x="15978" y="16737"/>
                      <a:pt x="15806" y="16811"/>
                      <a:pt x="15677" y="16951"/>
                    </a:cubicBezTo>
                    <a:cubicBezTo>
                      <a:pt x="15547" y="17092"/>
                      <a:pt x="15478" y="17277"/>
                      <a:pt x="15478" y="17474"/>
                    </a:cubicBezTo>
                    <a:cubicBezTo>
                      <a:pt x="15478" y="17669"/>
                      <a:pt x="15547" y="17856"/>
                      <a:pt x="15677" y="17993"/>
                    </a:cubicBezTo>
                    <a:lnTo>
                      <a:pt x="17409" y="19867"/>
                    </a:lnTo>
                    <a:cubicBezTo>
                      <a:pt x="17536" y="20007"/>
                      <a:pt x="17707" y="20082"/>
                      <a:pt x="17889" y="20082"/>
                    </a:cubicBezTo>
                    <a:cubicBezTo>
                      <a:pt x="18071" y="20082"/>
                      <a:pt x="18244" y="20007"/>
                      <a:pt x="18373" y="19867"/>
                    </a:cubicBezTo>
                    <a:cubicBezTo>
                      <a:pt x="18638" y="19578"/>
                      <a:pt x="18638" y="19108"/>
                      <a:pt x="18373" y="18821"/>
                    </a:cubicBezTo>
                    <a:cubicBezTo>
                      <a:pt x="18373" y="18821"/>
                      <a:pt x="16640" y="16951"/>
                      <a:pt x="16640" y="16951"/>
                    </a:cubicBezTo>
                    <a:cubicBezTo>
                      <a:pt x="16513" y="16811"/>
                      <a:pt x="16342" y="16737"/>
                      <a:pt x="16160" y="16737"/>
                    </a:cubicBezTo>
                    <a:close/>
                    <a:moveTo>
                      <a:pt x="9797" y="18985"/>
                    </a:moveTo>
                    <a:lnTo>
                      <a:pt x="11688" y="18985"/>
                    </a:lnTo>
                    <a:cubicBezTo>
                      <a:pt x="11688" y="18985"/>
                      <a:pt x="11688" y="19863"/>
                      <a:pt x="11688" y="19863"/>
                    </a:cubicBezTo>
                    <a:lnTo>
                      <a:pt x="10742" y="20129"/>
                    </a:lnTo>
                    <a:lnTo>
                      <a:pt x="9797" y="19863"/>
                    </a:lnTo>
                    <a:lnTo>
                      <a:pt x="9797" y="18985"/>
                    </a:lnTo>
                    <a:close/>
                  </a:path>
                </a:pathLst>
              </a:custGeom>
              <a:solidFill>
                <a:srgbClr val="FFFFFF"/>
              </a:solidFill>
              <a:ln w="12700" cap="flat">
                <a:noFill/>
                <a:miter lim="400000"/>
              </a:ln>
              <a:effectLst/>
            </p:spPr>
            <p:txBody>
              <a:bodyPr wrap="square" lIns="38100" tIns="38100" rIns="38100" bIns="38100" numCol="1" anchor="ctr">
                <a:noAutofit/>
              </a:bodyPr>
              <a:lstStyle/>
              <a:p>
                <a:pPr defTabSz="2476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62" name="组合 61"/>
          <p:cNvGrpSpPr/>
          <p:nvPr/>
        </p:nvGrpSpPr>
        <p:grpSpPr>
          <a:xfrm>
            <a:off x="4011343" y="4937543"/>
            <a:ext cx="2334401" cy="2271232"/>
            <a:chOff x="6645500" y="8544464"/>
            <a:chExt cx="4116217" cy="3922540"/>
          </a:xfrm>
        </p:grpSpPr>
        <p:sp>
          <p:nvSpPr>
            <p:cNvPr id="30" name="Shape 528"/>
            <p:cNvSpPr/>
            <p:nvPr/>
          </p:nvSpPr>
          <p:spPr>
            <a:xfrm>
              <a:off x="6645500" y="11414541"/>
              <a:ext cx="4116217" cy="1052463"/>
            </a:xfrm>
            <a:prstGeom prst="rect">
              <a:avLst/>
            </a:prstGeom>
            <a:ln w="12700">
              <a:miter lim="400000"/>
            </a:ln>
          </p:spPr>
          <p:txBody>
            <a:bodyPr lIns="0" tIns="0" rIns="0" bIns="0">
              <a:spAutoFit/>
            </a:bodyPr>
            <a:lstStyle/>
            <a:p>
              <a:pPr lvl="0" algn="ctr">
                <a:lnSpc>
                  <a:spcPct val="110000"/>
                </a:lnSpc>
                <a:defRPr sz="1800"/>
              </a:pPr>
              <a:r>
                <a:rPr lang="zh-CN" altLang="en-US" sz="1400" b="1" dirty="0">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rPr>
                <a:t>正式上线运营</a:t>
              </a:r>
              <a:endParaRPr sz="1400" b="1" dirty="0">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endParaRPr>
            </a:p>
            <a:p>
              <a:pPr>
                <a:lnSpc>
                  <a:spcPct val="110000"/>
                </a:lnSpc>
                <a:defRPr sz="1800"/>
              </a:pPr>
              <a:r>
                <a:rPr lang="zh-CN" altLang="en-US" sz="1100" kern="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单击添加公测期工作描述文字内容单击添加公测期工作描述文字</a:t>
              </a:r>
              <a:r>
                <a:rPr lang="zh-CN" altLang="en-US" sz="1100" kern="100" dirty="0">
                  <a:solidFill>
                    <a:schemeClr val="bg2"/>
                  </a:solidFill>
                  <a:latin typeface="Arial" panose="020B0604020202020204" pitchFamily="34" charset="0"/>
                  <a:ea typeface="微软雅黑" panose="020B0503020204020204" pitchFamily="34" charset="-122"/>
                  <a:sym typeface="Arial" panose="020B0604020202020204" pitchFamily="34" charset="0"/>
                </a:rPr>
                <a:t>内容</a:t>
              </a:r>
              <a:endParaRPr lang="zh-CN" altLang="en-US" sz="1100" dirty="0">
                <a:solidFill>
                  <a:schemeClr val="bg2"/>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pic>
          <p:nvPicPr>
            <p:cNvPr id="52" name="05_How We Work_Done.jpg"/>
            <p:cNvPicPr/>
            <p:nvPr/>
          </p:nvPicPr>
          <p:blipFill>
            <a:blip r:embed="rId3" cstate="print">
              <a:extLst>
                <a:ext uri="{28A0092B-C50C-407E-A947-70E740481C1C}">
                  <a14:useLocalDpi xmlns:a14="http://schemas.microsoft.com/office/drawing/2010/main" val="0"/>
                </a:ext>
              </a:extLst>
            </a:blip>
            <a:stretch>
              <a:fillRect/>
            </a:stretch>
          </p:blipFill>
          <p:spPr>
            <a:xfrm>
              <a:off x="7414419" y="8544464"/>
              <a:ext cx="2654697" cy="2654697"/>
            </a:xfrm>
            <a:prstGeom prst="roundRect">
              <a:avLst>
                <a:gd name="adj" fmla="val 13617"/>
              </a:avLst>
            </a:prstGeom>
            <a:solidFill>
              <a:srgbClr val="FFFFFF">
                <a:shade val="85000"/>
              </a:srgbClr>
            </a:solidFill>
            <a:ln>
              <a:noFill/>
            </a:ln>
            <a:effectLst/>
          </p:spPr>
        </p:pic>
      </p:grpSp>
      <p:sp>
        <p:nvSpPr>
          <p:cNvPr id="53" name="平行四边形 52"/>
          <p:cNvSpPr/>
          <p:nvPr/>
        </p:nvSpPr>
        <p:spPr>
          <a:xfrm>
            <a:off x="755768" y="1042225"/>
            <a:ext cx="1822355" cy="275090"/>
          </a:xfrm>
          <a:prstGeom prst="parallelogram">
            <a:avLst>
              <a:gd name="adj" fmla="val 35443"/>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r>
              <a:rPr lang="en-US" altLang="zh-CN" sz="1700" dirty="0">
                <a:solidFill>
                  <a:schemeClr val="bg1"/>
                </a:solidFill>
                <a:latin typeface="DIN Mittelschrift Std" pitchFamily="50" charset="0"/>
                <a:cs typeface="Raavi" panose="020B0502040204020203" pitchFamily="34" charset="0"/>
              </a:rPr>
              <a:t>COMPANY</a:t>
            </a:r>
          </a:p>
        </p:txBody>
      </p:sp>
      <p:grpSp>
        <p:nvGrpSpPr>
          <p:cNvPr id="63" name="组合 62"/>
          <p:cNvGrpSpPr/>
          <p:nvPr/>
        </p:nvGrpSpPr>
        <p:grpSpPr>
          <a:xfrm>
            <a:off x="-346843" y="334599"/>
            <a:ext cx="3430341" cy="578494"/>
            <a:chOff x="-611583" y="577868"/>
            <a:chExt cx="6048672" cy="999091"/>
          </a:xfrm>
        </p:grpSpPr>
        <p:sp>
          <p:nvSpPr>
            <p:cNvPr id="54" name="对角圆角矩形 53"/>
            <p:cNvSpPr/>
            <p:nvPr/>
          </p:nvSpPr>
          <p:spPr>
            <a:xfrm>
              <a:off x="-611583" y="577868"/>
              <a:ext cx="6048672" cy="999091"/>
            </a:xfrm>
            <a:prstGeom prst="round2DiagRect">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TextBox 54"/>
            <p:cNvSpPr txBox="1"/>
            <p:nvPr/>
          </p:nvSpPr>
          <p:spPr>
            <a:xfrm>
              <a:off x="1164295" y="773281"/>
              <a:ext cx="3948253" cy="770743"/>
            </a:xfrm>
            <a:prstGeom prst="rect">
              <a:avLst/>
            </a:prstGeom>
            <a:noFill/>
          </p:spPr>
          <p:txBody>
            <a:bodyPr wrap="square" rtlCol="0">
              <a:spAutoFit/>
            </a:bodyPr>
            <a:lstStyle/>
            <a:p>
              <a:pPr lvl="0" algn="ctr"/>
              <a:r>
                <a:rPr lang="zh-CN" altLang="en-US" sz="2300" dirty="0">
                  <a:solidFill>
                    <a:prstClr val="white"/>
                  </a:solidFill>
                  <a:latin typeface="思源黑体 CN Medium" pitchFamily="34" charset="-122"/>
                  <a:ea typeface="思源黑体 CN Medium" pitchFamily="34" charset="-122"/>
                </a:rPr>
                <a:t>产品研发期</a:t>
              </a:r>
            </a:p>
          </p:txBody>
        </p:sp>
      </p:grpSp>
    </p:spTree>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1+#ppt_w/2"/>
                                          </p:val>
                                        </p:tav>
                                        <p:tav tm="100000">
                                          <p:val>
                                            <p:strVal val="#ppt_x"/>
                                          </p:val>
                                        </p:tav>
                                      </p:tavLst>
                                    </p:anim>
                                    <p:anim calcmode="lin" valueType="num">
                                      <p:cBhvr additive="base">
                                        <p:cTn id="8" dur="500" fill="hold"/>
                                        <p:tgtEl>
                                          <p:spTgt spid="6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additive="base">
                                        <p:cTn id="12" dur="500" fill="hold"/>
                                        <p:tgtEl>
                                          <p:spTgt spid="53"/>
                                        </p:tgtEl>
                                        <p:attrNameLst>
                                          <p:attrName>ppt_x</p:attrName>
                                        </p:attrNameLst>
                                      </p:cBhvr>
                                      <p:tavLst>
                                        <p:tav tm="0">
                                          <p:val>
                                            <p:strVal val="0-#ppt_w/2"/>
                                          </p:val>
                                        </p:tav>
                                        <p:tav tm="100000">
                                          <p:val>
                                            <p:strVal val="#ppt_x"/>
                                          </p:val>
                                        </p:tav>
                                      </p:tavLst>
                                    </p:anim>
                                    <p:anim calcmode="lin" valueType="num">
                                      <p:cBhvr additive="base">
                                        <p:cTn id="13" dur="500" fill="hold"/>
                                        <p:tgtEl>
                                          <p:spTgt spid="5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down)">
                                      <p:cBhvr>
                                        <p:cTn id="17" dur="1000"/>
                                        <p:tgtEl>
                                          <p:spTgt spid="48"/>
                                        </p:tgtEl>
                                      </p:cBhvr>
                                    </p:animEffect>
                                  </p:childTnLst>
                                </p:cTn>
                              </p:par>
                              <p:par>
                                <p:cTn id="18" presetID="53" presetClass="entr" presetSubtype="16" fill="hold" nodeType="withEffect">
                                  <p:stCondLst>
                                    <p:cond delay="500"/>
                                  </p:stCondLst>
                                  <p:childTnLst>
                                    <p:set>
                                      <p:cBhvr>
                                        <p:cTn id="19" dur="1" fill="hold">
                                          <p:stCondLst>
                                            <p:cond delay="0"/>
                                          </p:stCondLst>
                                        </p:cTn>
                                        <p:tgtEl>
                                          <p:spTgt spid="56"/>
                                        </p:tgtEl>
                                        <p:attrNameLst>
                                          <p:attrName>style.visibility</p:attrName>
                                        </p:attrNameLst>
                                      </p:cBhvr>
                                      <p:to>
                                        <p:strVal val="visible"/>
                                      </p:to>
                                    </p:set>
                                    <p:anim calcmode="lin" valueType="num">
                                      <p:cBhvr>
                                        <p:cTn id="20" dur="500" fill="hold"/>
                                        <p:tgtEl>
                                          <p:spTgt spid="56"/>
                                        </p:tgtEl>
                                        <p:attrNameLst>
                                          <p:attrName>ppt_w</p:attrName>
                                        </p:attrNameLst>
                                      </p:cBhvr>
                                      <p:tavLst>
                                        <p:tav tm="0">
                                          <p:val>
                                            <p:fltVal val="0"/>
                                          </p:val>
                                        </p:tav>
                                        <p:tav tm="100000">
                                          <p:val>
                                            <p:strVal val="#ppt_w"/>
                                          </p:val>
                                        </p:tav>
                                      </p:tavLst>
                                    </p:anim>
                                    <p:anim calcmode="lin" valueType="num">
                                      <p:cBhvr>
                                        <p:cTn id="21" dur="500" fill="hold"/>
                                        <p:tgtEl>
                                          <p:spTgt spid="56"/>
                                        </p:tgtEl>
                                        <p:attrNameLst>
                                          <p:attrName>ppt_h</p:attrName>
                                        </p:attrNameLst>
                                      </p:cBhvr>
                                      <p:tavLst>
                                        <p:tav tm="0">
                                          <p:val>
                                            <p:fltVal val="0"/>
                                          </p:val>
                                        </p:tav>
                                        <p:tav tm="100000">
                                          <p:val>
                                            <p:strVal val="#ppt_h"/>
                                          </p:val>
                                        </p:tav>
                                      </p:tavLst>
                                    </p:anim>
                                    <p:animEffect transition="in" filter="fade">
                                      <p:cBhvr>
                                        <p:cTn id="22" dur="500"/>
                                        <p:tgtEl>
                                          <p:spTgt spid="56"/>
                                        </p:tgtEl>
                                      </p:cBhvr>
                                    </p:animEffect>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down)">
                                      <p:cBhvr>
                                        <p:cTn id="26" dur="1000"/>
                                        <p:tgtEl>
                                          <p:spTgt spid="23"/>
                                        </p:tgtEl>
                                      </p:cBhvr>
                                    </p:animEffect>
                                  </p:childTnLst>
                                </p:cTn>
                              </p:par>
                              <p:par>
                                <p:cTn id="27" presetID="53" presetClass="entr" presetSubtype="16" fill="hold" nodeType="withEffect">
                                  <p:stCondLst>
                                    <p:cond delay="500"/>
                                  </p:stCondLst>
                                  <p:childTnLst>
                                    <p:set>
                                      <p:cBhvr>
                                        <p:cTn id="28" dur="1" fill="hold">
                                          <p:stCondLst>
                                            <p:cond delay="0"/>
                                          </p:stCondLst>
                                        </p:cTn>
                                        <p:tgtEl>
                                          <p:spTgt spid="57"/>
                                        </p:tgtEl>
                                        <p:attrNameLst>
                                          <p:attrName>style.visibility</p:attrName>
                                        </p:attrNameLst>
                                      </p:cBhvr>
                                      <p:to>
                                        <p:strVal val="visible"/>
                                      </p:to>
                                    </p:set>
                                    <p:anim calcmode="lin" valueType="num">
                                      <p:cBhvr>
                                        <p:cTn id="29" dur="500" fill="hold"/>
                                        <p:tgtEl>
                                          <p:spTgt spid="57"/>
                                        </p:tgtEl>
                                        <p:attrNameLst>
                                          <p:attrName>ppt_w</p:attrName>
                                        </p:attrNameLst>
                                      </p:cBhvr>
                                      <p:tavLst>
                                        <p:tav tm="0">
                                          <p:val>
                                            <p:fltVal val="0"/>
                                          </p:val>
                                        </p:tav>
                                        <p:tav tm="100000">
                                          <p:val>
                                            <p:strVal val="#ppt_w"/>
                                          </p:val>
                                        </p:tav>
                                      </p:tavLst>
                                    </p:anim>
                                    <p:anim calcmode="lin" valueType="num">
                                      <p:cBhvr>
                                        <p:cTn id="30" dur="500" fill="hold"/>
                                        <p:tgtEl>
                                          <p:spTgt spid="57"/>
                                        </p:tgtEl>
                                        <p:attrNameLst>
                                          <p:attrName>ppt_h</p:attrName>
                                        </p:attrNameLst>
                                      </p:cBhvr>
                                      <p:tavLst>
                                        <p:tav tm="0">
                                          <p:val>
                                            <p:fltVal val="0"/>
                                          </p:val>
                                        </p:tav>
                                        <p:tav tm="100000">
                                          <p:val>
                                            <p:strVal val="#ppt_h"/>
                                          </p:val>
                                        </p:tav>
                                      </p:tavLst>
                                    </p:anim>
                                    <p:animEffect transition="in" filter="fade">
                                      <p:cBhvr>
                                        <p:cTn id="31" dur="500"/>
                                        <p:tgtEl>
                                          <p:spTgt spid="57"/>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1000"/>
                                        <p:tgtEl>
                                          <p:spTgt spid="24"/>
                                        </p:tgtEl>
                                      </p:cBhvr>
                                    </p:animEffect>
                                  </p:childTnLst>
                                </p:cTn>
                              </p:par>
                              <p:par>
                                <p:cTn id="36" presetID="53" presetClass="entr" presetSubtype="16" fill="hold" nodeType="withEffect">
                                  <p:stCondLst>
                                    <p:cond delay="500"/>
                                  </p:stCondLst>
                                  <p:childTnLst>
                                    <p:set>
                                      <p:cBhvr>
                                        <p:cTn id="37" dur="1" fill="hold">
                                          <p:stCondLst>
                                            <p:cond delay="0"/>
                                          </p:stCondLst>
                                        </p:cTn>
                                        <p:tgtEl>
                                          <p:spTgt spid="58"/>
                                        </p:tgtEl>
                                        <p:attrNameLst>
                                          <p:attrName>style.visibility</p:attrName>
                                        </p:attrNameLst>
                                      </p:cBhvr>
                                      <p:to>
                                        <p:strVal val="visible"/>
                                      </p:to>
                                    </p:set>
                                    <p:anim calcmode="lin" valueType="num">
                                      <p:cBhvr>
                                        <p:cTn id="38" dur="500" fill="hold"/>
                                        <p:tgtEl>
                                          <p:spTgt spid="58"/>
                                        </p:tgtEl>
                                        <p:attrNameLst>
                                          <p:attrName>ppt_w</p:attrName>
                                        </p:attrNameLst>
                                      </p:cBhvr>
                                      <p:tavLst>
                                        <p:tav tm="0">
                                          <p:val>
                                            <p:fltVal val="0"/>
                                          </p:val>
                                        </p:tav>
                                        <p:tav tm="100000">
                                          <p:val>
                                            <p:strVal val="#ppt_w"/>
                                          </p:val>
                                        </p:tav>
                                      </p:tavLst>
                                    </p:anim>
                                    <p:anim calcmode="lin" valueType="num">
                                      <p:cBhvr>
                                        <p:cTn id="39" dur="500" fill="hold"/>
                                        <p:tgtEl>
                                          <p:spTgt spid="58"/>
                                        </p:tgtEl>
                                        <p:attrNameLst>
                                          <p:attrName>ppt_h</p:attrName>
                                        </p:attrNameLst>
                                      </p:cBhvr>
                                      <p:tavLst>
                                        <p:tav tm="0">
                                          <p:val>
                                            <p:fltVal val="0"/>
                                          </p:val>
                                        </p:tav>
                                        <p:tav tm="100000">
                                          <p:val>
                                            <p:strVal val="#ppt_h"/>
                                          </p:val>
                                        </p:tav>
                                      </p:tavLst>
                                    </p:anim>
                                    <p:animEffect transition="in" filter="fade">
                                      <p:cBhvr>
                                        <p:cTn id="40" dur="500"/>
                                        <p:tgtEl>
                                          <p:spTgt spid="58"/>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1000"/>
                                        <p:tgtEl>
                                          <p:spTgt spid="25"/>
                                        </p:tgtEl>
                                      </p:cBhvr>
                                    </p:animEffect>
                                  </p:childTnLst>
                                </p:cTn>
                              </p:par>
                              <p:par>
                                <p:cTn id="45" presetID="53" presetClass="entr" presetSubtype="16" fill="hold" nodeType="withEffect">
                                  <p:stCondLst>
                                    <p:cond delay="500"/>
                                  </p:stCondLst>
                                  <p:childTnLst>
                                    <p:set>
                                      <p:cBhvr>
                                        <p:cTn id="46" dur="1" fill="hold">
                                          <p:stCondLst>
                                            <p:cond delay="0"/>
                                          </p:stCondLst>
                                        </p:cTn>
                                        <p:tgtEl>
                                          <p:spTgt spid="59"/>
                                        </p:tgtEl>
                                        <p:attrNameLst>
                                          <p:attrName>style.visibility</p:attrName>
                                        </p:attrNameLst>
                                      </p:cBhvr>
                                      <p:to>
                                        <p:strVal val="visible"/>
                                      </p:to>
                                    </p:set>
                                    <p:anim calcmode="lin" valueType="num">
                                      <p:cBhvr>
                                        <p:cTn id="47" dur="500" fill="hold"/>
                                        <p:tgtEl>
                                          <p:spTgt spid="59"/>
                                        </p:tgtEl>
                                        <p:attrNameLst>
                                          <p:attrName>ppt_w</p:attrName>
                                        </p:attrNameLst>
                                      </p:cBhvr>
                                      <p:tavLst>
                                        <p:tav tm="0">
                                          <p:val>
                                            <p:fltVal val="0"/>
                                          </p:val>
                                        </p:tav>
                                        <p:tav tm="100000">
                                          <p:val>
                                            <p:strVal val="#ppt_w"/>
                                          </p:val>
                                        </p:tav>
                                      </p:tavLst>
                                    </p:anim>
                                    <p:anim calcmode="lin" valueType="num">
                                      <p:cBhvr>
                                        <p:cTn id="48" dur="500" fill="hold"/>
                                        <p:tgtEl>
                                          <p:spTgt spid="59"/>
                                        </p:tgtEl>
                                        <p:attrNameLst>
                                          <p:attrName>ppt_h</p:attrName>
                                        </p:attrNameLst>
                                      </p:cBhvr>
                                      <p:tavLst>
                                        <p:tav tm="0">
                                          <p:val>
                                            <p:fltVal val="0"/>
                                          </p:val>
                                        </p:tav>
                                        <p:tav tm="100000">
                                          <p:val>
                                            <p:strVal val="#ppt_h"/>
                                          </p:val>
                                        </p:tav>
                                      </p:tavLst>
                                    </p:anim>
                                    <p:animEffect transition="in" filter="fade">
                                      <p:cBhvr>
                                        <p:cTn id="49" dur="500"/>
                                        <p:tgtEl>
                                          <p:spTgt spid="59"/>
                                        </p:tgtEl>
                                      </p:cBhvr>
                                    </p:animEffect>
                                  </p:childTnLst>
                                </p:cTn>
                              </p:par>
                            </p:childTnLst>
                          </p:cTn>
                        </p:par>
                        <p:par>
                          <p:cTn id="50" fill="hold">
                            <p:stCondLst>
                              <p:cond delay="5000"/>
                            </p:stCondLst>
                            <p:childTnLst>
                              <p:par>
                                <p:cTn id="51" presetID="22" presetClass="entr" presetSubtype="1"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up)">
                                      <p:cBhvr>
                                        <p:cTn id="53" dur="1000"/>
                                        <p:tgtEl>
                                          <p:spTgt spid="20"/>
                                        </p:tgtEl>
                                      </p:cBhvr>
                                    </p:animEffect>
                                  </p:childTnLst>
                                </p:cTn>
                              </p:par>
                              <p:par>
                                <p:cTn id="54" presetID="53" presetClass="entr" presetSubtype="16" fill="hold" nodeType="withEffect">
                                  <p:stCondLst>
                                    <p:cond delay="50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right)">
                                      <p:cBhvr>
                                        <p:cTn id="62" dur="1000"/>
                                        <p:tgtEl>
                                          <p:spTgt spid="22"/>
                                        </p:tgtEl>
                                      </p:cBhvr>
                                    </p:animEffect>
                                  </p:childTnLst>
                                </p:cTn>
                              </p:par>
                              <p:par>
                                <p:cTn id="63" presetID="53" presetClass="entr" presetSubtype="16" fill="hold" nodeType="withEffect">
                                  <p:stCondLst>
                                    <p:cond delay="500"/>
                                  </p:stCondLst>
                                  <p:childTnLst>
                                    <p:set>
                                      <p:cBhvr>
                                        <p:cTn id="64" dur="1" fill="hold">
                                          <p:stCondLst>
                                            <p:cond delay="0"/>
                                          </p:stCondLst>
                                        </p:cTn>
                                        <p:tgtEl>
                                          <p:spTgt spid="61"/>
                                        </p:tgtEl>
                                        <p:attrNameLst>
                                          <p:attrName>style.visibility</p:attrName>
                                        </p:attrNameLst>
                                      </p:cBhvr>
                                      <p:to>
                                        <p:strVal val="visible"/>
                                      </p:to>
                                    </p:set>
                                    <p:anim calcmode="lin" valueType="num">
                                      <p:cBhvr>
                                        <p:cTn id="65" dur="500" fill="hold"/>
                                        <p:tgtEl>
                                          <p:spTgt spid="61"/>
                                        </p:tgtEl>
                                        <p:attrNameLst>
                                          <p:attrName>ppt_w</p:attrName>
                                        </p:attrNameLst>
                                      </p:cBhvr>
                                      <p:tavLst>
                                        <p:tav tm="0">
                                          <p:val>
                                            <p:fltVal val="0"/>
                                          </p:val>
                                        </p:tav>
                                        <p:tav tm="100000">
                                          <p:val>
                                            <p:strVal val="#ppt_w"/>
                                          </p:val>
                                        </p:tav>
                                      </p:tavLst>
                                    </p:anim>
                                    <p:anim calcmode="lin" valueType="num">
                                      <p:cBhvr>
                                        <p:cTn id="66" dur="500" fill="hold"/>
                                        <p:tgtEl>
                                          <p:spTgt spid="61"/>
                                        </p:tgtEl>
                                        <p:attrNameLst>
                                          <p:attrName>ppt_h</p:attrName>
                                        </p:attrNameLst>
                                      </p:cBhvr>
                                      <p:tavLst>
                                        <p:tav tm="0">
                                          <p:val>
                                            <p:fltVal val="0"/>
                                          </p:val>
                                        </p:tav>
                                        <p:tav tm="100000">
                                          <p:val>
                                            <p:strVal val="#ppt_h"/>
                                          </p:val>
                                        </p:tav>
                                      </p:tavLst>
                                    </p:anim>
                                    <p:animEffect transition="in" filter="fade">
                                      <p:cBhvr>
                                        <p:cTn id="67" dur="500"/>
                                        <p:tgtEl>
                                          <p:spTgt spid="61"/>
                                        </p:tgtEl>
                                      </p:cBhvr>
                                    </p:animEffect>
                                  </p:childTnLst>
                                </p:cTn>
                              </p:par>
                            </p:childTnLst>
                          </p:cTn>
                        </p:par>
                        <p:par>
                          <p:cTn id="68" fill="hold">
                            <p:stCondLst>
                              <p:cond delay="7000"/>
                            </p:stCondLst>
                            <p:childTnLst>
                              <p:par>
                                <p:cTn id="69" presetID="22" presetClass="entr" presetSubtype="2"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wipe(right)">
                                      <p:cBhvr>
                                        <p:cTn id="71" dur="1000"/>
                                        <p:tgtEl>
                                          <p:spTgt spid="21"/>
                                        </p:tgtEl>
                                      </p:cBhvr>
                                    </p:animEffect>
                                  </p:childTnLst>
                                </p:cTn>
                              </p:par>
                              <p:par>
                                <p:cTn id="72" presetID="53" presetClass="entr" presetSubtype="16" fill="hold" nodeType="withEffect">
                                  <p:stCondLst>
                                    <p:cond delay="500"/>
                                  </p:stCondLst>
                                  <p:childTnLst>
                                    <p:set>
                                      <p:cBhvr>
                                        <p:cTn id="73" dur="1" fill="hold">
                                          <p:stCondLst>
                                            <p:cond delay="0"/>
                                          </p:stCondLst>
                                        </p:cTn>
                                        <p:tgtEl>
                                          <p:spTgt spid="62"/>
                                        </p:tgtEl>
                                        <p:attrNameLst>
                                          <p:attrName>style.visibility</p:attrName>
                                        </p:attrNameLst>
                                      </p:cBhvr>
                                      <p:to>
                                        <p:strVal val="visible"/>
                                      </p:to>
                                    </p:set>
                                    <p:anim calcmode="lin" valueType="num">
                                      <p:cBhvr>
                                        <p:cTn id="74" dur="500" fill="hold"/>
                                        <p:tgtEl>
                                          <p:spTgt spid="62"/>
                                        </p:tgtEl>
                                        <p:attrNameLst>
                                          <p:attrName>ppt_w</p:attrName>
                                        </p:attrNameLst>
                                      </p:cBhvr>
                                      <p:tavLst>
                                        <p:tav tm="0">
                                          <p:val>
                                            <p:fltVal val="0"/>
                                          </p:val>
                                        </p:tav>
                                        <p:tav tm="100000">
                                          <p:val>
                                            <p:strVal val="#ppt_w"/>
                                          </p:val>
                                        </p:tav>
                                      </p:tavLst>
                                    </p:anim>
                                    <p:anim calcmode="lin" valueType="num">
                                      <p:cBhvr>
                                        <p:cTn id="75" dur="500" fill="hold"/>
                                        <p:tgtEl>
                                          <p:spTgt spid="62"/>
                                        </p:tgtEl>
                                        <p:attrNameLst>
                                          <p:attrName>ppt_h</p:attrName>
                                        </p:attrNameLst>
                                      </p:cBhvr>
                                      <p:tavLst>
                                        <p:tav tm="0">
                                          <p:val>
                                            <p:fltVal val="0"/>
                                          </p:val>
                                        </p:tav>
                                        <p:tav tm="100000">
                                          <p:val>
                                            <p:strVal val="#ppt_h"/>
                                          </p:val>
                                        </p:tav>
                                      </p:tavLst>
                                    </p:anim>
                                    <p:animEffect transition="in" filter="fade">
                                      <p:cBhvr>
                                        <p:cTn id="76"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48" grpId="0" animBg="1"/>
      <p:bldP spid="5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11"/>
          <p:cNvSpPr/>
          <p:nvPr/>
        </p:nvSpPr>
        <p:spPr bwMode="auto">
          <a:xfrm>
            <a:off x="224883" y="0"/>
            <a:ext cx="6442899" cy="7922401"/>
          </a:xfrm>
          <a:custGeom>
            <a:avLst/>
            <a:gdLst>
              <a:gd name="T0" fmla="*/ 1998 w 4661"/>
              <a:gd name="T1" fmla="*/ 0 h 5613"/>
              <a:gd name="T2" fmla="*/ 4661 w 4661"/>
              <a:gd name="T3" fmla="*/ 0 h 5613"/>
              <a:gd name="T4" fmla="*/ 2660 w 4661"/>
              <a:gd name="T5" fmla="*/ 5613 h 5613"/>
              <a:gd name="T6" fmla="*/ 0 w 4661"/>
              <a:gd name="T7" fmla="*/ 5613 h 5613"/>
              <a:gd name="T8" fmla="*/ 1998 w 4661"/>
              <a:gd name="T9" fmla="*/ 0 h 5613"/>
            </a:gdLst>
            <a:ahLst/>
            <a:cxnLst>
              <a:cxn ang="0">
                <a:pos x="T0" y="T1"/>
              </a:cxn>
              <a:cxn ang="0">
                <a:pos x="T2" y="T3"/>
              </a:cxn>
              <a:cxn ang="0">
                <a:pos x="T4" y="T5"/>
              </a:cxn>
              <a:cxn ang="0">
                <a:pos x="T6" y="T7"/>
              </a:cxn>
              <a:cxn ang="0">
                <a:pos x="T8" y="T9"/>
              </a:cxn>
            </a:cxnLst>
            <a:rect l="0" t="0" r="r" b="b"/>
            <a:pathLst>
              <a:path w="4661" h="5613">
                <a:moveTo>
                  <a:pt x="1998" y="0"/>
                </a:moveTo>
                <a:lnTo>
                  <a:pt x="4661" y="0"/>
                </a:lnTo>
                <a:lnTo>
                  <a:pt x="2660" y="5613"/>
                </a:lnTo>
                <a:lnTo>
                  <a:pt x="0" y="5613"/>
                </a:lnTo>
                <a:lnTo>
                  <a:pt x="1998" y="0"/>
                </a:lnTo>
                <a:close/>
              </a:path>
            </a:pathLst>
          </a:custGeom>
          <a:gradFill flip="none" rotWithShape="1">
            <a:gsLst>
              <a:gs pos="100000">
                <a:srgbClr val="B70808"/>
              </a:gs>
              <a:gs pos="0">
                <a:srgbClr val="E00E0E"/>
              </a:gs>
            </a:gsLst>
            <a:path path="shape">
              <a:fillToRect l="50000" t="50000" r="50000" b="50000"/>
            </a:path>
            <a:tileRect/>
          </a:gradFill>
          <a:ln>
            <a:noFill/>
          </a:ln>
          <a:effectLst/>
          <a:extLst>
            <a:ext uri="{91240B29-F687-4F45-9708-019B960494DF}">
              <a14:hiddenLine xmlns:a14="http://schemas.microsoft.com/office/drawing/2010/main" w="9525">
                <a:solidFill>
                  <a:srgbClr val="000000"/>
                </a:solidFill>
                <a:round/>
              </a14:hiddenLine>
            </a:ext>
          </a:extLst>
        </p:spPr>
        <p:txBody>
          <a:bodyPr vert="horz" wrap="square" lIns="49634" tIns="24817" rIns="49634" bIns="24817" numCol="1" anchor="t" anchorCtr="0" compatLnSpc="1"/>
          <a:lstStyle/>
          <a:p>
            <a:endParaRPr lang="zh-CN" altLang="en-US"/>
          </a:p>
        </p:txBody>
      </p:sp>
      <p:sp>
        <p:nvSpPr>
          <p:cNvPr id="30" name="Freeform 11"/>
          <p:cNvSpPr/>
          <p:nvPr/>
        </p:nvSpPr>
        <p:spPr bwMode="auto">
          <a:xfrm rot="549104">
            <a:off x="4287976" y="5212217"/>
            <a:ext cx="703265" cy="1430759"/>
          </a:xfrm>
          <a:custGeom>
            <a:avLst/>
            <a:gdLst>
              <a:gd name="T0" fmla="*/ 1998 w 4661"/>
              <a:gd name="T1" fmla="*/ 0 h 5613"/>
              <a:gd name="T2" fmla="*/ 4661 w 4661"/>
              <a:gd name="T3" fmla="*/ 0 h 5613"/>
              <a:gd name="T4" fmla="*/ 2660 w 4661"/>
              <a:gd name="T5" fmla="*/ 5613 h 5613"/>
              <a:gd name="T6" fmla="*/ 0 w 4661"/>
              <a:gd name="T7" fmla="*/ 5613 h 5613"/>
              <a:gd name="T8" fmla="*/ 1998 w 4661"/>
              <a:gd name="T9" fmla="*/ 0 h 5613"/>
            </a:gdLst>
            <a:ahLst/>
            <a:cxnLst>
              <a:cxn ang="0">
                <a:pos x="T0" y="T1"/>
              </a:cxn>
              <a:cxn ang="0">
                <a:pos x="T2" y="T3"/>
              </a:cxn>
              <a:cxn ang="0">
                <a:pos x="T4" y="T5"/>
              </a:cxn>
              <a:cxn ang="0">
                <a:pos x="T6" y="T7"/>
              </a:cxn>
              <a:cxn ang="0">
                <a:pos x="T8" y="T9"/>
              </a:cxn>
            </a:cxnLst>
            <a:rect l="0" t="0" r="r" b="b"/>
            <a:pathLst>
              <a:path w="4661" h="5613">
                <a:moveTo>
                  <a:pt x="1998" y="0"/>
                </a:moveTo>
                <a:lnTo>
                  <a:pt x="4661" y="0"/>
                </a:lnTo>
                <a:lnTo>
                  <a:pt x="2660" y="5613"/>
                </a:lnTo>
                <a:lnTo>
                  <a:pt x="0" y="5613"/>
                </a:lnTo>
                <a:lnTo>
                  <a:pt x="1998" y="0"/>
                </a:lnTo>
                <a:close/>
              </a:path>
            </a:pathLst>
          </a:custGeom>
          <a:solidFill>
            <a:srgbClr val="FFC000"/>
          </a:solidFill>
          <a:ln>
            <a:noFill/>
          </a:ln>
        </p:spPr>
        <p:txBody>
          <a:bodyPr vert="horz" wrap="square" lIns="49634" tIns="24817" rIns="49634" bIns="24817" numCol="1" anchor="t" anchorCtr="0" compatLnSpc="1"/>
          <a:lstStyle/>
          <a:p>
            <a:endParaRPr lang="zh-CN" altLang="en-US"/>
          </a:p>
        </p:txBody>
      </p:sp>
      <p:sp>
        <p:nvSpPr>
          <p:cNvPr id="45" name="TextBox 44"/>
          <p:cNvSpPr txBox="1"/>
          <p:nvPr/>
        </p:nvSpPr>
        <p:spPr>
          <a:xfrm>
            <a:off x="2638523" y="2387815"/>
            <a:ext cx="2745728" cy="650283"/>
          </a:xfrm>
          <a:prstGeom prst="rect">
            <a:avLst/>
          </a:prstGeom>
          <a:noFill/>
        </p:spPr>
        <p:txBody>
          <a:bodyPr wrap="square" lIns="49634" tIns="24817" rIns="49634" bIns="24817" rtlCol="0">
            <a:spAutoFit/>
          </a:bodyPr>
          <a:lstStyle/>
          <a:p>
            <a:r>
              <a:rPr lang="zh-CN" altLang="en-US" sz="3900" dirty="0">
                <a:solidFill>
                  <a:schemeClr val="bg1"/>
                </a:solidFill>
                <a:latin typeface="思源黑体 CN Bold" pitchFamily="34" charset="-122"/>
                <a:ea typeface="思源黑体 CN Bold" pitchFamily="34" charset="-122"/>
              </a:rPr>
              <a:t>财务</a:t>
            </a:r>
            <a:r>
              <a:rPr lang="en-US" altLang="zh-CN" sz="3900" dirty="0">
                <a:solidFill>
                  <a:schemeClr val="bg1"/>
                </a:solidFill>
                <a:latin typeface="思源黑体 CN Bold" pitchFamily="34" charset="-122"/>
                <a:ea typeface="思源黑体 CN Bold" pitchFamily="34" charset="-122"/>
              </a:rPr>
              <a:t>/</a:t>
            </a:r>
            <a:r>
              <a:rPr lang="zh-CN" altLang="en-US" sz="3900" dirty="0">
                <a:solidFill>
                  <a:schemeClr val="bg1"/>
                </a:solidFill>
                <a:latin typeface="思源黑体 CN Bold" pitchFamily="34" charset="-122"/>
                <a:ea typeface="思源黑体 CN Bold" pitchFamily="34" charset="-122"/>
              </a:rPr>
              <a:t>融资</a:t>
            </a:r>
          </a:p>
        </p:txBody>
      </p:sp>
      <p:sp>
        <p:nvSpPr>
          <p:cNvPr id="46" name="TextBox 45"/>
          <p:cNvSpPr txBox="1"/>
          <p:nvPr/>
        </p:nvSpPr>
        <p:spPr>
          <a:xfrm>
            <a:off x="2713503" y="1918577"/>
            <a:ext cx="2900452" cy="450228"/>
          </a:xfrm>
          <a:prstGeom prst="rect">
            <a:avLst/>
          </a:prstGeom>
          <a:noFill/>
        </p:spPr>
        <p:txBody>
          <a:bodyPr wrap="square" lIns="49634" tIns="24817" rIns="49634" bIns="24817" rtlCol="0">
            <a:spAutoFit/>
          </a:bodyPr>
          <a:lstStyle/>
          <a:p>
            <a:r>
              <a:rPr lang="en-US" altLang="zh-CN" dirty="0">
                <a:solidFill>
                  <a:schemeClr val="bg1"/>
                </a:solidFill>
                <a:latin typeface="思源黑体 CN Regular" pitchFamily="34" charset="-122"/>
                <a:ea typeface="思源黑体 CN Regular" pitchFamily="34" charset="-122"/>
                <a:cs typeface="Microsoft Himalaya" panose="01010100010101010101" pitchFamily="2" charset="0"/>
              </a:rPr>
              <a:t>COMPANY TEAM</a:t>
            </a:r>
            <a:endParaRPr lang="zh-CN" altLang="en-US" dirty="0">
              <a:solidFill>
                <a:schemeClr val="bg1"/>
              </a:solidFill>
              <a:latin typeface="思源黑体 CN Regular" pitchFamily="34" charset="-122"/>
              <a:ea typeface="思源黑体 CN Regular" pitchFamily="34" charset="-122"/>
              <a:cs typeface="Microsoft Himalaya" panose="01010100010101010101" pitchFamily="2" charset="0"/>
            </a:endParaRPr>
          </a:p>
        </p:txBody>
      </p:sp>
      <p:grpSp>
        <p:nvGrpSpPr>
          <p:cNvPr id="2" name="组合 1"/>
          <p:cNvGrpSpPr/>
          <p:nvPr/>
        </p:nvGrpSpPr>
        <p:grpSpPr>
          <a:xfrm>
            <a:off x="8285537" y="4158343"/>
            <a:ext cx="3037574" cy="496236"/>
            <a:chOff x="14609773" y="7181693"/>
            <a:chExt cx="5356112" cy="857027"/>
          </a:xfrm>
        </p:grpSpPr>
        <p:sp>
          <p:nvSpPr>
            <p:cNvPr id="6" name="圆角矩形 5"/>
            <p:cNvSpPr/>
            <p:nvPr/>
          </p:nvSpPr>
          <p:spPr>
            <a:xfrm>
              <a:off x="14609773" y="7181693"/>
              <a:ext cx="5356112" cy="857027"/>
            </a:xfrm>
            <a:prstGeom prst="roundRect">
              <a:avLst/>
            </a:prstGeom>
            <a:gradFill>
              <a:gsLst>
                <a:gs pos="0">
                  <a:srgbClr val="FF0000"/>
                </a:gs>
                <a:gs pos="100000">
                  <a:srgbClr val="C00000"/>
                </a:gs>
              </a:gsLst>
              <a:lin ang="5400000" scaled="0"/>
            </a:gradFill>
            <a:ln w="60325">
              <a:solidFill>
                <a:schemeClr val="bg1"/>
              </a:solidFill>
            </a:ln>
            <a:effectLst>
              <a:outerShdw blurRad="266700" dist="114300" dir="5340000" sx="101000" sy="101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TextBox 47"/>
            <p:cNvSpPr txBox="1"/>
            <p:nvPr/>
          </p:nvSpPr>
          <p:spPr>
            <a:xfrm>
              <a:off x="15357373" y="7212131"/>
              <a:ext cx="4265292" cy="797320"/>
            </a:xfrm>
            <a:prstGeom prst="rect">
              <a:avLst/>
            </a:prstGeom>
            <a:noFill/>
          </p:spPr>
          <p:txBody>
            <a:bodyPr wrap="square" rtlCol="0">
              <a:spAutoFit/>
            </a:bodyPr>
            <a:lstStyle/>
            <a:p>
              <a:r>
                <a:rPr lang="zh-CN" altLang="en-US" sz="2400" dirty="0">
                  <a:solidFill>
                    <a:schemeClr val="bg1"/>
                  </a:solidFill>
                  <a:latin typeface="思源黑体 CN Bold" pitchFamily="34" charset="-122"/>
                  <a:ea typeface="思源黑体 CN Bold" pitchFamily="34" charset="-122"/>
                </a:rPr>
                <a:t>财务</a:t>
              </a:r>
              <a:r>
                <a:rPr lang="en-US" altLang="zh-CN" sz="2400" dirty="0">
                  <a:solidFill>
                    <a:schemeClr val="bg1"/>
                  </a:solidFill>
                  <a:latin typeface="思源黑体 CN Bold" pitchFamily="34" charset="-122"/>
                  <a:ea typeface="思源黑体 CN Bold" pitchFamily="34" charset="-122"/>
                </a:rPr>
                <a:t>/</a:t>
              </a:r>
              <a:r>
                <a:rPr lang="zh-CN" altLang="en-US" sz="2400" dirty="0">
                  <a:solidFill>
                    <a:schemeClr val="bg1"/>
                  </a:solidFill>
                  <a:latin typeface="思源黑体 CN Bold" pitchFamily="34" charset="-122"/>
                  <a:ea typeface="思源黑体 CN Bold" pitchFamily="34" charset="-122"/>
                </a:rPr>
                <a:t>融资用途</a:t>
              </a:r>
            </a:p>
          </p:txBody>
        </p:sp>
      </p:grpSp>
      <p:pic>
        <p:nvPicPr>
          <p:cNvPr id="52" name="图片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4479" y="924804"/>
            <a:ext cx="4293541" cy="2926024"/>
          </a:xfrm>
          <a:prstGeom prst="rect">
            <a:avLst/>
          </a:prstGeom>
        </p:spPr>
      </p:pic>
      <p:grpSp>
        <p:nvGrpSpPr>
          <p:cNvPr id="3" name="组合 2"/>
          <p:cNvGrpSpPr/>
          <p:nvPr/>
        </p:nvGrpSpPr>
        <p:grpSpPr>
          <a:xfrm>
            <a:off x="8243935" y="5123795"/>
            <a:ext cx="1457344" cy="400110"/>
            <a:chOff x="14536417" y="8849072"/>
            <a:chExt cx="2569714" cy="691011"/>
          </a:xfrm>
        </p:grpSpPr>
        <p:sp>
          <p:nvSpPr>
            <p:cNvPr id="20" name="TextBox 19"/>
            <p:cNvSpPr txBox="1"/>
            <p:nvPr/>
          </p:nvSpPr>
          <p:spPr>
            <a:xfrm>
              <a:off x="14971518" y="8849072"/>
              <a:ext cx="2134613" cy="691011"/>
            </a:xfrm>
            <a:prstGeom prst="rect">
              <a:avLst/>
            </a:prstGeom>
            <a:noFill/>
          </p:spPr>
          <p:txBody>
            <a:bodyPr wrap="none" rtlCol="0">
              <a:spAutoFit/>
            </a:bodyPr>
            <a:lstStyle/>
            <a:p>
              <a:r>
                <a:rPr lang="zh-CN" altLang="en-US" sz="2000" dirty="0">
                  <a:solidFill>
                    <a:schemeClr val="tx1">
                      <a:lumMod val="65000"/>
                      <a:lumOff val="35000"/>
                    </a:schemeClr>
                  </a:solidFill>
                  <a:latin typeface="思源黑体 CN Medium" pitchFamily="34" charset="-122"/>
                  <a:ea typeface="思源黑体 CN Medium" pitchFamily="34" charset="-122"/>
                </a:rPr>
                <a:t>成本预算</a:t>
              </a:r>
            </a:p>
          </p:txBody>
        </p:sp>
        <p:sp>
          <p:nvSpPr>
            <p:cNvPr id="61" name="直角三角形 60"/>
            <p:cNvSpPr/>
            <p:nvPr/>
          </p:nvSpPr>
          <p:spPr>
            <a:xfrm rot="13500000">
              <a:off x="14536417" y="8995155"/>
              <a:ext cx="332948" cy="332948"/>
            </a:xfrm>
            <a:prstGeom prst="rtTriangle">
              <a:avLst/>
            </a:prstGeom>
            <a:gradFill>
              <a:gsLst>
                <a:gs pos="100000">
                  <a:srgbClr val="B70808"/>
                </a:gs>
                <a:gs pos="0">
                  <a:srgbClr val="E00E0E"/>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8243935" y="5771851"/>
            <a:ext cx="1457344" cy="400110"/>
            <a:chOff x="14536417" y="9968300"/>
            <a:chExt cx="2569714" cy="691011"/>
          </a:xfrm>
        </p:grpSpPr>
        <p:sp>
          <p:nvSpPr>
            <p:cNvPr id="39" name="TextBox 38"/>
            <p:cNvSpPr txBox="1"/>
            <p:nvPr/>
          </p:nvSpPr>
          <p:spPr>
            <a:xfrm>
              <a:off x="14971518" y="9968300"/>
              <a:ext cx="2134613" cy="691011"/>
            </a:xfrm>
            <a:prstGeom prst="rect">
              <a:avLst/>
            </a:prstGeom>
            <a:noFill/>
          </p:spPr>
          <p:txBody>
            <a:bodyPr wrap="none" rtlCol="0">
              <a:spAutoFit/>
            </a:bodyPr>
            <a:lstStyle/>
            <a:p>
              <a:r>
                <a:rPr lang="zh-CN" altLang="en-US" sz="2000" dirty="0">
                  <a:solidFill>
                    <a:schemeClr val="tx1">
                      <a:lumMod val="65000"/>
                      <a:lumOff val="35000"/>
                    </a:schemeClr>
                  </a:solidFill>
                  <a:latin typeface="思源黑体 CN Medium" pitchFamily="34" charset="-122"/>
                  <a:ea typeface="思源黑体 CN Medium" pitchFamily="34" charset="-122"/>
                </a:rPr>
                <a:t>融资计划</a:t>
              </a:r>
            </a:p>
          </p:txBody>
        </p:sp>
        <p:sp>
          <p:nvSpPr>
            <p:cNvPr id="62" name="直角三角形 61"/>
            <p:cNvSpPr/>
            <p:nvPr/>
          </p:nvSpPr>
          <p:spPr>
            <a:xfrm rot="13500000">
              <a:off x="14536417" y="10175513"/>
              <a:ext cx="332948" cy="332948"/>
            </a:xfrm>
            <a:prstGeom prst="rtTriangle">
              <a:avLst/>
            </a:prstGeom>
            <a:gradFill>
              <a:gsLst>
                <a:gs pos="100000">
                  <a:srgbClr val="B70808"/>
                </a:gs>
                <a:gs pos="0">
                  <a:srgbClr val="E00E0E"/>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8243938" y="6468032"/>
            <a:ext cx="1200863" cy="400110"/>
            <a:chOff x="14536417" y="11170642"/>
            <a:chExt cx="2117465" cy="691011"/>
          </a:xfrm>
        </p:grpSpPr>
        <p:sp>
          <p:nvSpPr>
            <p:cNvPr id="41" name="TextBox 40"/>
            <p:cNvSpPr txBox="1"/>
            <p:nvPr/>
          </p:nvSpPr>
          <p:spPr>
            <a:xfrm>
              <a:off x="14971518" y="11170642"/>
              <a:ext cx="1682364" cy="691011"/>
            </a:xfrm>
            <a:prstGeom prst="rect">
              <a:avLst/>
            </a:prstGeom>
            <a:noFill/>
          </p:spPr>
          <p:txBody>
            <a:bodyPr wrap="none" rtlCol="0">
              <a:spAutoFit/>
            </a:bodyPr>
            <a:lstStyle/>
            <a:p>
              <a:r>
                <a:rPr lang="zh-CN" altLang="en-US" sz="2000" dirty="0">
                  <a:solidFill>
                    <a:schemeClr val="tx1">
                      <a:lumMod val="65000"/>
                      <a:lumOff val="35000"/>
                    </a:schemeClr>
                  </a:solidFill>
                  <a:latin typeface="思源黑体 CN Medium" pitchFamily="34" charset="-122"/>
                  <a:ea typeface="思源黑体 CN Medium" pitchFamily="34" charset="-122"/>
                </a:rPr>
                <a:t>结束语</a:t>
              </a:r>
            </a:p>
          </p:txBody>
        </p:sp>
        <p:sp>
          <p:nvSpPr>
            <p:cNvPr id="63" name="直角三角形 62"/>
            <p:cNvSpPr/>
            <p:nvPr/>
          </p:nvSpPr>
          <p:spPr>
            <a:xfrm rot="13500000">
              <a:off x="14536417" y="11358109"/>
              <a:ext cx="332948" cy="332948"/>
            </a:xfrm>
            <a:prstGeom prst="rtTriangle">
              <a:avLst/>
            </a:prstGeom>
            <a:gradFill>
              <a:gsLst>
                <a:gs pos="100000">
                  <a:srgbClr val="B70808"/>
                </a:gs>
                <a:gs pos="0">
                  <a:srgbClr val="E00E0E"/>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9970357" y="5123795"/>
            <a:ext cx="1476719" cy="400110"/>
            <a:chOff x="17580588" y="8849071"/>
            <a:chExt cx="2603879" cy="691011"/>
          </a:xfrm>
        </p:grpSpPr>
        <p:sp>
          <p:nvSpPr>
            <p:cNvPr id="38" name="TextBox 37"/>
            <p:cNvSpPr txBox="1"/>
            <p:nvPr/>
          </p:nvSpPr>
          <p:spPr>
            <a:xfrm>
              <a:off x="18049853" y="8849071"/>
              <a:ext cx="2134614" cy="691011"/>
            </a:xfrm>
            <a:prstGeom prst="rect">
              <a:avLst/>
            </a:prstGeom>
            <a:noFill/>
          </p:spPr>
          <p:txBody>
            <a:bodyPr wrap="none" rtlCol="0">
              <a:spAutoFit/>
            </a:bodyPr>
            <a:lstStyle/>
            <a:p>
              <a:r>
                <a:rPr lang="zh-CN" altLang="en-US" sz="2000" dirty="0">
                  <a:solidFill>
                    <a:schemeClr val="tx1">
                      <a:lumMod val="65000"/>
                      <a:lumOff val="35000"/>
                    </a:schemeClr>
                  </a:solidFill>
                  <a:latin typeface="思源黑体 CN Medium" pitchFamily="34" charset="-122"/>
                  <a:ea typeface="思源黑体 CN Medium" pitchFamily="34" charset="-122"/>
                </a:rPr>
                <a:t>财务状况</a:t>
              </a:r>
            </a:p>
          </p:txBody>
        </p:sp>
        <p:sp>
          <p:nvSpPr>
            <p:cNvPr id="64" name="直角三角形 63"/>
            <p:cNvSpPr/>
            <p:nvPr/>
          </p:nvSpPr>
          <p:spPr>
            <a:xfrm rot="13500000">
              <a:off x="17580588" y="8995155"/>
              <a:ext cx="332948" cy="332948"/>
            </a:xfrm>
            <a:prstGeom prst="rtTriangle">
              <a:avLst/>
            </a:prstGeom>
            <a:gradFill>
              <a:gsLst>
                <a:gs pos="100000">
                  <a:srgbClr val="B70808"/>
                </a:gs>
                <a:gs pos="0">
                  <a:srgbClr val="E00E0E"/>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9970354" y="5771851"/>
            <a:ext cx="1476720" cy="400110"/>
            <a:chOff x="17580587" y="9968299"/>
            <a:chExt cx="2603880" cy="691011"/>
          </a:xfrm>
        </p:grpSpPr>
        <p:sp>
          <p:nvSpPr>
            <p:cNvPr id="40" name="TextBox 39"/>
            <p:cNvSpPr txBox="1"/>
            <p:nvPr/>
          </p:nvSpPr>
          <p:spPr>
            <a:xfrm>
              <a:off x="18049854" y="9968299"/>
              <a:ext cx="2134613" cy="691011"/>
            </a:xfrm>
            <a:prstGeom prst="rect">
              <a:avLst/>
            </a:prstGeom>
            <a:noFill/>
          </p:spPr>
          <p:txBody>
            <a:bodyPr wrap="none" rtlCol="0">
              <a:spAutoFit/>
            </a:bodyPr>
            <a:lstStyle/>
            <a:p>
              <a:r>
                <a:rPr lang="zh-CN" altLang="en-US" sz="2000" dirty="0">
                  <a:solidFill>
                    <a:schemeClr val="tx1">
                      <a:lumMod val="65000"/>
                      <a:lumOff val="35000"/>
                    </a:schemeClr>
                  </a:solidFill>
                  <a:latin typeface="思源黑体 CN Medium" pitchFamily="34" charset="-122"/>
                  <a:ea typeface="思源黑体 CN Medium" pitchFamily="34" charset="-122"/>
                </a:rPr>
                <a:t>资金用途</a:t>
              </a:r>
            </a:p>
          </p:txBody>
        </p:sp>
        <p:sp>
          <p:nvSpPr>
            <p:cNvPr id="65" name="直角三角形 64"/>
            <p:cNvSpPr/>
            <p:nvPr/>
          </p:nvSpPr>
          <p:spPr>
            <a:xfrm rot="13500000">
              <a:off x="17580587" y="10175513"/>
              <a:ext cx="332948" cy="332948"/>
            </a:xfrm>
            <a:prstGeom prst="rtTriangle">
              <a:avLst/>
            </a:prstGeom>
            <a:gradFill>
              <a:gsLst>
                <a:gs pos="100000">
                  <a:srgbClr val="B70808"/>
                </a:gs>
                <a:gs pos="0">
                  <a:srgbClr val="E00E0E"/>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0" name="TextBox 69"/>
          <p:cNvSpPr txBox="1"/>
          <p:nvPr/>
        </p:nvSpPr>
        <p:spPr>
          <a:xfrm>
            <a:off x="1327490" y="3668954"/>
            <a:ext cx="2815596" cy="3497216"/>
          </a:xfrm>
          <a:prstGeom prst="rect">
            <a:avLst/>
          </a:prstGeom>
          <a:noFill/>
        </p:spPr>
        <p:txBody>
          <a:bodyPr wrap="none" lIns="49634" tIns="24817" rIns="49634" bIns="24817" rtlCol="0">
            <a:spAutoFit/>
          </a:bodyPr>
          <a:lstStyle/>
          <a:p>
            <a:r>
              <a:rPr lang="en-US" altLang="zh-CN" sz="22400" spc="-163" dirty="0">
                <a:solidFill>
                  <a:schemeClr val="bg1"/>
                </a:solidFill>
                <a:latin typeface="DIN Mittelschrift Std" pitchFamily="50" charset="0"/>
                <a:cs typeface="Raavi" panose="020B0502040204020203" pitchFamily="34" charset="0"/>
              </a:rPr>
              <a:t>05</a:t>
            </a:r>
            <a:endParaRPr lang="zh-CN" altLang="en-US" sz="22400" spc="-163" dirty="0">
              <a:solidFill>
                <a:schemeClr val="bg1"/>
              </a:solidFill>
              <a:latin typeface="DIN Mittelschrift Std" pitchFamily="50" charset="0"/>
              <a:cs typeface="Raavi"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1+#ppt_w/2"/>
                                          </p:val>
                                        </p:tav>
                                        <p:tav tm="100000">
                                          <p:val>
                                            <p:strVal val="#ppt_x"/>
                                          </p:val>
                                        </p:tav>
                                      </p:tavLst>
                                    </p:anim>
                                    <p:anim calcmode="lin" valueType="num">
                                      <p:cBhvr additive="base">
                                        <p:cTn id="12" dur="1000" fill="hold"/>
                                        <p:tgtEl>
                                          <p:spTgt spid="3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randombar(horizontal)">
                                      <p:cBhvr>
                                        <p:cTn id="16" dur="500"/>
                                        <p:tgtEl>
                                          <p:spTgt spid="4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randombar(horizontal)">
                                      <p:cBhvr>
                                        <p:cTn id="19" dur="500"/>
                                        <p:tgtEl>
                                          <p:spTgt spid="46"/>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fade">
                                      <p:cBhvr>
                                        <p:cTn id="23" dur="500"/>
                                        <p:tgtEl>
                                          <p:spTgt spid="70"/>
                                        </p:tgtEl>
                                      </p:cBhvr>
                                    </p:animEffect>
                                  </p:childTnLst>
                                </p:cTn>
                              </p:par>
                              <p:par>
                                <p:cTn id="24" presetID="49" presetClass="entr" presetSubtype="0" decel="100000" fill="hold" nodeType="withEffect">
                                  <p:stCondLst>
                                    <p:cond delay="0"/>
                                  </p:stCondLst>
                                  <p:childTnLst>
                                    <p:set>
                                      <p:cBhvr>
                                        <p:cTn id="25" dur="1" fill="hold">
                                          <p:stCondLst>
                                            <p:cond delay="0"/>
                                          </p:stCondLst>
                                        </p:cTn>
                                        <p:tgtEl>
                                          <p:spTgt spid="52"/>
                                        </p:tgtEl>
                                        <p:attrNameLst>
                                          <p:attrName>style.visibility</p:attrName>
                                        </p:attrNameLst>
                                      </p:cBhvr>
                                      <p:to>
                                        <p:strVal val="visible"/>
                                      </p:to>
                                    </p:set>
                                    <p:anim calcmode="lin" valueType="num">
                                      <p:cBhvr>
                                        <p:cTn id="26" dur="500" fill="hold"/>
                                        <p:tgtEl>
                                          <p:spTgt spid="52"/>
                                        </p:tgtEl>
                                        <p:attrNameLst>
                                          <p:attrName>ppt_w</p:attrName>
                                        </p:attrNameLst>
                                      </p:cBhvr>
                                      <p:tavLst>
                                        <p:tav tm="0">
                                          <p:val>
                                            <p:fltVal val="0"/>
                                          </p:val>
                                        </p:tav>
                                        <p:tav tm="100000">
                                          <p:val>
                                            <p:strVal val="#ppt_w"/>
                                          </p:val>
                                        </p:tav>
                                      </p:tavLst>
                                    </p:anim>
                                    <p:anim calcmode="lin" valueType="num">
                                      <p:cBhvr>
                                        <p:cTn id="27" dur="500" fill="hold"/>
                                        <p:tgtEl>
                                          <p:spTgt spid="52"/>
                                        </p:tgtEl>
                                        <p:attrNameLst>
                                          <p:attrName>ppt_h</p:attrName>
                                        </p:attrNameLst>
                                      </p:cBhvr>
                                      <p:tavLst>
                                        <p:tav tm="0">
                                          <p:val>
                                            <p:fltVal val="0"/>
                                          </p:val>
                                        </p:tav>
                                        <p:tav tm="100000">
                                          <p:val>
                                            <p:strVal val="#ppt_h"/>
                                          </p:val>
                                        </p:tav>
                                      </p:tavLst>
                                    </p:anim>
                                    <p:anim calcmode="lin" valueType="num">
                                      <p:cBhvr>
                                        <p:cTn id="28" dur="500" fill="hold"/>
                                        <p:tgtEl>
                                          <p:spTgt spid="52"/>
                                        </p:tgtEl>
                                        <p:attrNameLst>
                                          <p:attrName>style.rotation</p:attrName>
                                        </p:attrNameLst>
                                      </p:cBhvr>
                                      <p:tavLst>
                                        <p:tav tm="0">
                                          <p:val>
                                            <p:fltVal val="360"/>
                                          </p:val>
                                        </p:tav>
                                        <p:tav tm="100000">
                                          <p:val>
                                            <p:fltVal val="0"/>
                                          </p:val>
                                        </p:tav>
                                      </p:tavLst>
                                    </p:anim>
                                    <p:animEffect transition="in" filter="fade">
                                      <p:cBhvr>
                                        <p:cTn id="29" dur="500"/>
                                        <p:tgtEl>
                                          <p:spTgt spid="52"/>
                                        </p:tgtEl>
                                      </p:cBhvr>
                                    </p:animEffect>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2500"/>
                            </p:stCondLst>
                            <p:childTnLst>
                              <p:par>
                                <p:cTn id="37" presetID="42" presetClass="entr" presetSubtype="0"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anim calcmode="lin" valueType="num">
                                      <p:cBhvr>
                                        <p:cTn id="40" dur="500" fill="hold"/>
                                        <p:tgtEl>
                                          <p:spTgt spid="3"/>
                                        </p:tgtEl>
                                        <p:attrNameLst>
                                          <p:attrName>ppt_x</p:attrName>
                                        </p:attrNameLst>
                                      </p:cBhvr>
                                      <p:tavLst>
                                        <p:tav tm="0">
                                          <p:val>
                                            <p:strVal val="#ppt_x"/>
                                          </p:val>
                                        </p:tav>
                                        <p:tav tm="100000">
                                          <p:val>
                                            <p:strVal val="#ppt_x"/>
                                          </p:val>
                                        </p:tav>
                                      </p:tavLst>
                                    </p:anim>
                                    <p:anim calcmode="lin" valueType="num">
                                      <p:cBhvr>
                                        <p:cTn id="41" dur="500" fill="hold"/>
                                        <p:tgtEl>
                                          <p:spTgt spid="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20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anim calcmode="lin" valueType="num">
                                      <p:cBhvr>
                                        <p:cTn id="45" dur="500" fill="hold"/>
                                        <p:tgtEl>
                                          <p:spTgt spid="4"/>
                                        </p:tgtEl>
                                        <p:attrNameLst>
                                          <p:attrName>ppt_x</p:attrName>
                                        </p:attrNameLst>
                                      </p:cBhvr>
                                      <p:tavLst>
                                        <p:tav tm="0">
                                          <p:val>
                                            <p:strVal val="#ppt_x"/>
                                          </p:val>
                                        </p:tav>
                                        <p:tav tm="100000">
                                          <p:val>
                                            <p:strVal val="#ppt_x"/>
                                          </p:val>
                                        </p:tav>
                                      </p:tavLst>
                                    </p:anim>
                                    <p:anim calcmode="lin" valueType="num">
                                      <p:cBhvr>
                                        <p:cTn id="46" dur="500" fill="hold"/>
                                        <p:tgtEl>
                                          <p:spTgt spid="4"/>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40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anim calcmode="lin" valueType="num">
                                      <p:cBhvr>
                                        <p:cTn id="50" dur="500" fill="hold"/>
                                        <p:tgtEl>
                                          <p:spTgt spid="5"/>
                                        </p:tgtEl>
                                        <p:attrNameLst>
                                          <p:attrName>ppt_x</p:attrName>
                                        </p:attrNameLst>
                                      </p:cBhvr>
                                      <p:tavLst>
                                        <p:tav tm="0">
                                          <p:val>
                                            <p:strVal val="#ppt_x"/>
                                          </p:val>
                                        </p:tav>
                                        <p:tav tm="100000">
                                          <p:val>
                                            <p:strVal val="#ppt_x"/>
                                          </p:val>
                                        </p:tav>
                                      </p:tavLst>
                                    </p:anim>
                                    <p:anim calcmode="lin" valueType="num">
                                      <p:cBhvr>
                                        <p:cTn id="51" dur="500" fill="hold"/>
                                        <p:tgtEl>
                                          <p:spTgt spid="5"/>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60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anim calcmode="lin" valueType="num">
                                      <p:cBhvr>
                                        <p:cTn id="55" dur="500" fill="hold"/>
                                        <p:tgtEl>
                                          <p:spTgt spid="8"/>
                                        </p:tgtEl>
                                        <p:attrNameLst>
                                          <p:attrName>ppt_x</p:attrName>
                                        </p:attrNameLst>
                                      </p:cBhvr>
                                      <p:tavLst>
                                        <p:tav tm="0">
                                          <p:val>
                                            <p:strVal val="#ppt_x"/>
                                          </p:val>
                                        </p:tav>
                                        <p:tav tm="100000">
                                          <p:val>
                                            <p:strVal val="#ppt_x"/>
                                          </p:val>
                                        </p:tav>
                                      </p:tavLst>
                                    </p:anim>
                                    <p:anim calcmode="lin" valueType="num">
                                      <p:cBhvr>
                                        <p:cTn id="56" dur="500" fill="hold"/>
                                        <p:tgtEl>
                                          <p:spTgt spid="8"/>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80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anim calcmode="lin" valueType="num">
                                      <p:cBhvr>
                                        <p:cTn id="60" dur="500" fill="hold"/>
                                        <p:tgtEl>
                                          <p:spTgt spid="9"/>
                                        </p:tgtEl>
                                        <p:attrNameLst>
                                          <p:attrName>ppt_x</p:attrName>
                                        </p:attrNameLst>
                                      </p:cBhvr>
                                      <p:tavLst>
                                        <p:tav tm="0">
                                          <p:val>
                                            <p:strVal val="#ppt_x"/>
                                          </p:val>
                                        </p:tav>
                                        <p:tav tm="100000">
                                          <p:val>
                                            <p:strVal val="#ppt_x"/>
                                          </p:val>
                                        </p:tav>
                                      </p:tavLst>
                                    </p:anim>
                                    <p:anim calcmode="lin" valueType="num">
                                      <p:cBhvr>
                                        <p:cTn id="61"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0" grpId="0" animBg="1"/>
      <p:bldP spid="45" grpId="0"/>
      <p:bldP spid="46"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椭圆 66"/>
          <p:cNvSpPr/>
          <p:nvPr/>
        </p:nvSpPr>
        <p:spPr>
          <a:xfrm>
            <a:off x="4754098" y="2626600"/>
            <a:ext cx="3593690" cy="3669082"/>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spcCol="0" rtlCol="0" anchor="ctr"/>
          <a:lstStyle/>
          <a:p>
            <a:pPr algn="ctr"/>
            <a:endParaRPr lang="zh-CN" altLang="en-US"/>
          </a:p>
        </p:txBody>
      </p:sp>
      <p:grpSp>
        <p:nvGrpSpPr>
          <p:cNvPr id="84" name="组合 83"/>
          <p:cNvGrpSpPr/>
          <p:nvPr/>
        </p:nvGrpSpPr>
        <p:grpSpPr>
          <a:xfrm>
            <a:off x="4663758" y="2334743"/>
            <a:ext cx="1633496" cy="1667764"/>
            <a:chOff x="8223541" y="4032225"/>
            <a:chExt cx="2880320" cy="2880320"/>
          </a:xfrm>
        </p:grpSpPr>
        <p:sp>
          <p:nvSpPr>
            <p:cNvPr id="55" name="泪滴形 54"/>
            <p:cNvSpPr/>
            <p:nvPr/>
          </p:nvSpPr>
          <p:spPr>
            <a:xfrm flipV="1">
              <a:off x="8223541" y="4032225"/>
              <a:ext cx="2880320" cy="2880320"/>
            </a:xfrm>
            <a:prstGeom prst="teardrop">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TextBox 58"/>
            <p:cNvSpPr txBox="1"/>
            <p:nvPr/>
          </p:nvSpPr>
          <p:spPr>
            <a:xfrm>
              <a:off x="8907616" y="5149464"/>
              <a:ext cx="1949303" cy="1116249"/>
            </a:xfrm>
            <a:prstGeom prst="rect">
              <a:avLst/>
            </a:prstGeom>
            <a:noFill/>
          </p:spPr>
          <p:txBody>
            <a:bodyPr wrap="square" rtlCol="0">
              <a:spAutoFit/>
            </a:bodyPr>
            <a:lstStyle/>
            <a:p>
              <a:r>
                <a:rPr lang="en-US" altLang="zh-CN" sz="3600" dirty="0">
                  <a:solidFill>
                    <a:schemeClr val="bg1"/>
                  </a:solidFill>
                </a:rPr>
                <a:t>20%</a:t>
              </a:r>
              <a:endParaRPr lang="zh-CN" altLang="en-US" sz="3600" dirty="0">
                <a:solidFill>
                  <a:schemeClr val="bg1"/>
                </a:solidFill>
              </a:endParaRPr>
            </a:p>
          </p:txBody>
        </p:sp>
      </p:grpSp>
      <p:grpSp>
        <p:nvGrpSpPr>
          <p:cNvPr id="81" name="组合 80"/>
          <p:cNvGrpSpPr/>
          <p:nvPr/>
        </p:nvGrpSpPr>
        <p:grpSpPr>
          <a:xfrm>
            <a:off x="6842590" y="2334743"/>
            <a:ext cx="1633496" cy="1667764"/>
            <a:chOff x="12065445" y="4032225"/>
            <a:chExt cx="2880320" cy="2880320"/>
          </a:xfrm>
        </p:grpSpPr>
        <p:sp>
          <p:nvSpPr>
            <p:cNvPr id="56" name="泪滴形 55"/>
            <p:cNvSpPr/>
            <p:nvPr/>
          </p:nvSpPr>
          <p:spPr>
            <a:xfrm flipH="1" flipV="1">
              <a:off x="12065445" y="4032225"/>
              <a:ext cx="2880320" cy="2880320"/>
            </a:xfrm>
            <a:prstGeom prst="teardrop">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TextBox 63"/>
            <p:cNvSpPr txBox="1"/>
            <p:nvPr/>
          </p:nvSpPr>
          <p:spPr>
            <a:xfrm>
              <a:off x="12541500" y="4900656"/>
              <a:ext cx="2196245" cy="1116249"/>
            </a:xfrm>
            <a:prstGeom prst="rect">
              <a:avLst/>
            </a:prstGeom>
            <a:noFill/>
          </p:spPr>
          <p:txBody>
            <a:bodyPr wrap="square" rtlCol="0">
              <a:spAutoFit/>
            </a:bodyPr>
            <a:lstStyle/>
            <a:p>
              <a:r>
                <a:rPr lang="en-US" altLang="zh-CN" sz="3600" dirty="0">
                  <a:solidFill>
                    <a:schemeClr val="bg1"/>
                  </a:solidFill>
                </a:rPr>
                <a:t>10%</a:t>
              </a:r>
              <a:endParaRPr lang="zh-CN" altLang="en-US" sz="3600" dirty="0">
                <a:solidFill>
                  <a:schemeClr val="bg1"/>
                </a:solidFill>
              </a:endParaRPr>
            </a:p>
          </p:txBody>
        </p:sp>
      </p:grpSp>
      <p:grpSp>
        <p:nvGrpSpPr>
          <p:cNvPr id="82" name="组合 81"/>
          <p:cNvGrpSpPr/>
          <p:nvPr/>
        </p:nvGrpSpPr>
        <p:grpSpPr>
          <a:xfrm>
            <a:off x="6842590" y="4577791"/>
            <a:ext cx="1633496" cy="1667764"/>
            <a:chOff x="12065445" y="7906092"/>
            <a:chExt cx="2880320" cy="2880320"/>
          </a:xfrm>
        </p:grpSpPr>
        <p:sp>
          <p:nvSpPr>
            <p:cNvPr id="54" name="泪滴形 53"/>
            <p:cNvSpPr/>
            <p:nvPr/>
          </p:nvSpPr>
          <p:spPr>
            <a:xfrm flipH="1">
              <a:off x="12065445" y="7906092"/>
              <a:ext cx="2880320" cy="2880320"/>
            </a:xfrm>
            <a:prstGeom prst="teardrop">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TextBox 64"/>
            <p:cNvSpPr txBox="1"/>
            <p:nvPr/>
          </p:nvSpPr>
          <p:spPr>
            <a:xfrm>
              <a:off x="12663453" y="8799757"/>
              <a:ext cx="1970019" cy="1116249"/>
            </a:xfrm>
            <a:prstGeom prst="rect">
              <a:avLst/>
            </a:prstGeom>
            <a:noFill/>
          </p:spPr>
          <p:txBody>
            <a:bodyPr wrap="square" rtlCol="0">
              <a:spAutoFit/>
            </a:bodyPr>
            <a:lstStyle/>
            <a:p>
              <a:r>
                <a:rPr lang="en-US" altLang="zh-CN" sz="3600" dirty="0">
                  <a:solidFill>
                    <a:schemeClr val="bg1"/>
                  </a:solidFill>
                </a:rPr>
                <a:t>30%</a:t>
              </a:r>
              <a:endParaRPr lang="zh-CN" altLang="en-US" sz="3600" dirty="0">
                <a:solidFill>
                  <a:schemeClr val="bg1"/>
                </a:solidFill>
              </a:endParaRPr>
            </a:p>
          </p:txBody>
        </p:sp>
      </p:grpSp>
      <p:grpSp>
        <p:nvGrpSpPr>
          <p:cNvPr id="83" name="组合 82"/>
          <p:cNvGrpSpPr/>
          <p:nvPr/>
        </p:nvGrpSpPr>
        <p:grpSpPr>
          <a:xfrm>
            <a:off x="4663758" y="4577791"/>
            <a:ext cx="1633496" cy="1667764"/>
            <a:chOff x="8223541" y="7906092"/>
            <a:chExt cx="2880320" cy="2880320"/>
          </a:xfrm>
        </p:grpSpPr>
        <p:sp>
          <p:nvSpPr>
            <p:cNvPr id="3" name="泪滴形 2"/>
            <p:cNvSpPr/>
            <p:nvPr/>
          </p:nvSpPr>
          <p:spPr>
            <a:xfrm>
              <a:off x="8223541" y="7906092"/>
              <a:ext cx="2880320" cy="2880320"/>
            </a:xfrm>
            <a:prstGeom prst="teardrop">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65"/>
            <p:cNvSpPr txBox="1"/>
            <p:nvPr/>
          </p:nvSpPr>
          <p:spPr>
            <a:xfrm>
              <a:off x="8840696" y="8799757"/>
              <a:ext cx="1930152" cy="1116249"/>
            </a:xfrm>
            <a:prstGeom prst="rect">
              <a:avLst/>
            </a:prstGeom>
            <a:noFill/>
          </p:spPr>
          <p:txBody>
            <a:bodyPr wrap="square" rtlCol="0">
              <a:spAutoFit/>
            </a:bodyPr>
            <a:lstStyle/>
            <a:p>
              <a:r>
                <a:rPr lang="en-US" altLang="zh-CN" sz="3600" dirty="0">
                  <a:solidFill>
                    <a:schemeClr val="bg1"/>
                  </a:solidFill>
                </a:rPr>
                <a:t>40%</a:t>
              </a:r>
              <a:endParaRPr lang="zh-CN" altLang="en-US" sz="3600" dirty="0">
                <a:solidFill>
                  <a:schemeClr val="bg1"/>
                </a:solidFill>
              </a:endParaRPr>
            </a:p>
          </p:txBody>
        </p:sp>
      </p:grpSp>
      <p:sp>
        <p:nvSpPr>
          <p:cNvPr id="68" name="椭圆 67"/>
          <p:cNvSpPr/>
          <p:nvPr/>
        </p:nvSpPr>
        <p:spPr>
          <a:xfrm>
            <a:off x="6194628" y="3910685"/>
            <a:ext cx="712630" cy="727580"/>
          </a:xfrm>
          <a:prstGeom prst="ellipse">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spcCol="0" rtlCol="0" anchor="ctr"/>
          <a:lstStyle/>
          <a:p>
            <a:pPr algn="ctr"/>
            <a:endParaRPr lang="zh-CN" altLang="en-US"/>
          </a:p>
        </p:txBody>
      </p:sp>
      <p:grpSp>
        <p:nvGrpSpPr>
          <p:cNvPr id="89" name="组合 88"/>
          <p:cNvGrpSpPr/>
          <p:nvPr/>
        </p:nvGrpSpPr>
        <p:grpSpPr>
          <a:xfrm>
            <a:off x="8663378" y="2384365"/>
            <a:ext cx="2669272" cy="3854184"/>
            <a:chOff x="15276015" y="4117927"/>
            <a:chExt cx="4706690" cy="6656384"/>
          </a:xfrm>
        </p:grpSpPr>
        <p:grpSp>
          <p:nvGrpSpPr>
            <p:cNvPr id="85" name="组合 84"/>
            <p:cNvGrpSpPr/>
            <p:nvPr/>
          </p:nvGrpSpPr>
          <p:grpSpPr>
            <a:xfrm>
              <a:off x="15276015" y="4117927"/>
              <a:ext cx="4706690" cy="1934644"/>
              <a:chOff x="15276015" y="4117927"/>
              <a:chExt cx="4706690" cy="1934644"/>
            </a:xfrm>
          </p:grpSpPr>
          <p:sp>
            <p:nvSpPr>
              <p:cNvPr id="70" name="TextBox 69"/>
              <p:cNvSpPr txBox="1"/>
              <p:nvPr/>
            </p:nvSpPr>
            <p:spPr>
              <a:xfrm>
                <a:off x="15276015" y="4117927"/>
                <a:ext cx="1906944" cy="677722"/>
              </a:xfrm>
              <a:prstGeom prst="rect">
                <a:avLst/>
              </a:prstGeom>
              <a:noFill/>
            </p:spPr>
            <p:txBody>
              <a:bodyPr wrap="square" tIns="0" bIns="0" rtlCol="0" anchor="t">
                <a:spAutoFit/>
              </a:bodyPr>
              <a:lstStyle/>
              <a:p>
                <a:pPr>
                  <a:lnSpc>
                    <a:spcPct val="150000"/>
                  </a:lnSpc>
                </a:pP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其他成本</a:t>
                </a:r>
              </a:p>
            </p:txBody>
          </p:sp>
          <p:sp>
            <p:nvSpPr>
              <p:cNvPr id="71" name="TextBox 70"/>
              <p:cNvSpPr txBox="1"/>
              <p:nvPr/>
            </p:nvSpPr>
            <p:spPr>
              <a:xfrm>
                <a:off x="15276015" y="4856591"/>
                <a:ext cx="4706690" cy="1195980"/>
              </a:xfrm>
              <a:prstGeom prst="rect">
                <a:avLst/>
              </a:prstGeom>
              <a:noFill/>
            </p:spPr>
            <p:txBody>
              <a:bodyPr wrap="square"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a:t>
                </a:r>
              </a:p>
            </p:txBody>
          </p:sp>
        </p:grpSp>
        <p:grpSp>
          <p:nvGrpSpPr>
            <p:cNvPr id="86" name="组合 85"/>
            <p:cNvGrpSpPr/>
            <p:nvPr/>
          </p:nvGrpSpPr>
          <p:grpSpPr>
            <a:xfrm>
              <a:off x="15276015" y="8839667"/>
              <a:ext cx="4706690" cy="1934644"/>
              <a:chOff x="15276015" y="8839667"/>
              <a:chExt cx="4706690" cy="1934644"/>
            </a:xfrm>
          </p:grpSpPr>
          <p:sp>
            <p:nvSpPr>
              <p:cNvPr id="72" name="TextBox 71"/>
              <p:cNvSpPr txBox="1"/>
              <p:nvPr/>
            </p:nvSpPr>
            <p:spPr>
              <a:xfrm>
                <a:off x="15276015" y="8839667"/>
                <a:ext cx="1906944" cy="677722"/>
              </a:xfrm>
              <a:prstGeom prst="rect">
                <a:avLst/>
              </a:prstGeom>
              <a:noFill/>
            </p:spPr>
            <p:txBody>
              <a:bodyPr wrap="square" tIns="0" bIns="0" rtlCol="0" anchor="t">
                <a:spAutoFit/>
              </a:bodyPr>
              <a:lstStyle/>
              <a:p>
                <a:pPr>
                  <a:lnSpc>
                    <a:spcPct val="150000"/>
                  </a:lnSpc>
                </a:pP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营销成本</a:t>
                </a:r>
              </a:p>
            </p:txBody>
          </p:sp>
          <p:sp>
            <p:nvSpPr>
              <p:cNvPr id="73" name="TextBox 72"/>
              <p:cNvSpPr txBox="1"/>
              <p:nvPr/>
            </p:nvSpPr>
            <p:spPr>
              <a:xfrm>
                <a:off x="15276015" y="9578331"/>
                <a:ext cx="4706690" cy="1195980"/>
              </a:xfrm>
              <a:prstGeom prst="rect">
                <a:avLst/>
              </a:prstGeom>
              <a:noFill/>
            </p:spPr>
            <p:txBody>
              <a:bodyPr wrap="square"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a:t>
                </a:r>
              </a:p>
            </p:txBody>
          </p:sp>
        </p:grpSp>
      </p:grpSp>
      <p:grpSp>
        <p:nvGrpSpPr>
          <p:cNvPr id="90" name="组合 89"/>
          <p:cNvGrpSpPr/>
          <p:nvPr/>
        </p:nvGrpSpPr>
        <p:grpSpPr>
          <a:xfrm>
            <a:off x="1858376" y="2384366"/>
            <a:ext cx="2502138" cy="3831075"/>
            <a:chOff x="3276849" y="4117927"/>
            <a:chExt cx="4411986" cy="6616472"/>
          </a:xfrm>
        </p:grpSpPr>
        <p:grpSp>
          <p:nvGrpSpPr>
            <p:cNvPr id="87" name="组合 86"/>
            <p:cNvGrpSpPr/>
            <p:nvPr/>
          </p:nvGrpSpPr>
          <p:grpSpPr>
            <a:xfrm>
              <a:off x="3276849" y="4117927"/>
              <a:ext cx="4411986" cy="1934644"/>
              <a:chOff x="3276849" y="4117927"/>
              <a:chExt cx="4411986" cy="1934644"/>
            </a:xfrm>
          </p:grpSpPr>
          <p:sp>
            <p:nvSpPr>
              <p:cNvPr id="46" name="TextBox 45"/>
              <p:cNvSpPr txBox="1"/>
              <p:nvPr/>
            </p:nvSpPr>
            <p:spPr>
              <a:xfrm>
                <a:off x="4852458" y="4117927"/>
                <a:ext cx="2836377" cy="677722"/>
              </a:xfrm>
              <a:prstGeom prst="rect">
                <a:avLst/>
              </a:prstGeom>
              <a:noFill/>
            </p:spPr>
            <p:txBody>
              <a:bodyPr wrap="square" tIns="0" bIns="0" rtlCol="0" anchor="t">
                <a:spAutoFit/>
              </a:bodyPr>
              <a:lstStyle/>
              <a:p>
                <a:pPr algn="r">
                  <a:lnSpc>
                    <a:spcPct val="150000"/>
                  </a:lnSpc>
                </a:pP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行政成本</a:t>
                </a:r>
              </a:p>
            </p:txBody>
          </p:sp>
          <p:sp>
            <p:nvSpPr>
              <p:cNvPr id="47" name="TextBox 46"/>
              <p:cNvSpPr txBox="1"/>
              <p:nvPr/>
            </p:nvSpPr>
            <p:spPr>
              <a:xfrm>
                <a:off x="3276849" y="4856591"/>
                <a:ext cx="4411986" cy="1195980"/>
              </a:xfrm>
              <a:prstGeom prst="rect">
                <a:avLst/>
              </a:prstGeom>
              <a:noFill/>
            </p:spPr>
            <p:txBody>
              <a:bodyPr wrap="square" rtlCol="0">
                <a:spAutoFit/>
              </a:bodyPr>
              <a:lstStyle/>
              <a:p>
                <a:pPr algn="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a:t>
                </a:r>
              </a:p>
            </p:txBody>
          </p:sp>
        </p:grpSp>
        <p:grpSp>
          <p:nvGrpSpPr>
            <p:cNvPr id="88" name="组合 87"/>
            <p:cNvGrpSpPr/>
            <p:nvPr/>
          </p:nvGrpSpPr>
          <p:grpSpPr>
            <a:xfrm>
              <a:off x="3276849" y="8799755"/>
              <a:ext cx="4411986" cy="1934644"/>
              <a:chOff x="3276849" y="8799755"/>
              <a:chExt cx="4411986" cy="1934644"/>
            </a:xfrm>
          </p:grpSpPr>
          <p:sp>
            <p:nvSpPr>
              <p:cNvPr id="74" name="TextBox 73"/>
              <p:cNvSpPr txBox="1"/>
              <p:nvPr/>
            </p:nvSpPr>
            <p:spPr>
              <a:xfrm>
                <a:off x="4852458" y="8799755"/>
                <a:ext cx="2836377" cy="677722"/>
              </a:xfrm>
              <a:prstGeom prst="rect">
                <a:avLst/>
              </a:prstGeom>
              <a:noFill/>
            </p:spPr>
            <p:txBody>
              <a:bodyPr wrap="square" tIns="0" bIns="0" rtlCol="0" anchor="t">
                <a:spAutoFit/>
              </a:bodyPr>
              <a:lstStyle/>
              <a:p>
                <a:pPr algn="r">
                  <a:lnSpc>
                    <a:spcPct val="150000"/>
                  </a:lnSpc>
                </a:pP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场地成本</a:t>
                </a:r>
              </a:p>
            </p:txBody>
          </p:sp>
          <p:sp>
            <p:nvSpPr>
              <p:cNvPr id="75" name="TextBox 74"/>
              <p:cNvSpPr txBox="1"/>
              <p:nvPr/>
            </p:nvSpPr>
            <p:spPr>
              <a:xfrm>
                <a:off x="3276849" y="9538419"/>
                <a:ext cx="4411986" cy="1195980"/>
              </a:xfrm>
              <a:prstGeom prst="rect">
                <a:avLst/>
              </a:prstGeom>
              <a:noFill/>
            </p:spPr>
            <p:txBody>
              <a:bodyPr wrap="square" rtlCol="0">
                <a:spAutoFit/>
              </a:bodyPr>
              <a:lstStyle/>
              <a:p>
                <a:pPr algn="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a:t>
                </a:r>
              </a:p>
            </p:txBody>
          </p:sp>
        </p:grpSp>
      </p:grpSp>
      <p:sp>
        <p:nvSpPr>
          <p:cNvPr id="76" name="平行四边形 75"/>
          <p:cNvSpPr/>
          <p:nvPr/>
        </p:nvSpPr>
        <p:spPr>
          <a:xfrm>
            <a:off x="755768" y="1042225"/>
            <a:ext cx="1822355" cy="275090"/>
          </a:xfrm>
          <a:prstGeom prst="parallelogram">
            <a:avLst>
              <a:gd name="adj" fmla="val 35443"/>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r>
              <a:rPr lang="en-US" altLang="zh-CN" sz="1700" dirty="0">
                <a:solidFill>
                  <a:schemeClr val="bg1"/>
                </a:solidFill>
                <a:latin typeface="DIN Mittelschrift Std" pitchFamily="50" charset="0"/>
                <a:cs typeface="Raavi" panose="020B0502040204020203" pitchFamily="34" charset="0"/>
              </a:rPr>
              <a:t>COMPANY</a:t>
            </a:r>
          </a:p>
        </p:txBody>
      </p:sp>
      <p:grpSp>
        <p:nvGrpSpPr>
          <p:cNvPr id="80" name="组合 79"/>
          <p:cNvGrpSpPr/>
          <p:nvPr/>
        </p:nvGrpSpPr>
        <p:grpSpPr>
          <a:xfrm>
            <a:off x="-346843" y="334599"/>
            <a:ext cx="3430341" cy="578494"/>
            <a:chOff x="-611583" y="577868"/>
            <a:chExt cx="6048672" cy="999091"/>
          </a:xfrm>
        </p:grpSpPr>
        <p:sp>
          <p:nvSpPr>
            <p:cNvPr id="77" name="对角圆角矩形 76"/>
            <p:cNvSpPr/>
            <p:nvPr/>
          </p:nvSpPr>
          <p:spPr>
            <a:xfrm>
              <a:off x="-611583" y="577868"/>
              <a:ext cx="6048672" cy="999091"/>
            </a:xfrm>
            <a:prstGeom prst="round2DiagRect">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TextBox 77"/>
            <p:cNvSpPr txBox="1"/>
            <p:nvPr/>
          </p:nvSpPr>
          <p:spPr>
            <a:xfrm>
              <a:off x="1164295" y="773281"/>
              <a:ext cx="3948253" cy="770743"/>
            </a:xfrm>
            <a:prstGeom prst="rect">
              <a:avLst/>
            </a:prstGeom>
            <a:noFill/>
          </p:spPr>
          <p:txBody>
            <a:bodyPr wrap="square" rtlCol="0">
              <a:spAutoFit/>
            </a:bodyPr>
            <a:lstStyle/>
            <a:p>
              <a:pPr lvl="0" algn="ctr"/>
              <a:r>
                <a:rPr lang="zh-CN" altLang="en-US" sz="2300" dirty="0">
                  <a:solidFill>
                    <a:prstClr val="white"/>
                  </a:solidFill>
                  <a:latin typeface="思源黑体 CN Medium" pitchFamily="34" charset="-122"/>
                  <a:ea typeface="思源黑体 CN Medium" pitchFamily="34" charset="-122"/>
                </a:rPr>
                <a:t>成本预算</a:t>
              </a: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1+#ppt_w/2"/>
                                          </p:val>
                                        </p:tav>
                                        <p:tav tm="100000">
                                          <p:val>
                                            <p:strVal val="#ppt_x"/>
                                          </p:val>
                                        </p:tav>
                                      </p:tavLst>
                                    </p:anim>
                                    <p:anim calcmode="lin" valueType="num">
                                      <p:cBhvr additive="base">
                                        <p:cTn id="8" dur="500" fill="hold"/>
                                        <p:tgtEl>
                                          <p:spTgt spid="8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76"/>
                                        </p:tgtEl>
                                        <p:attrNameLst>
                                          <p:attrName>style.visibility</p:attrName>
                                        </p:attrNameLst>
                                      </p:cBhvr>
                                      <p:to>
                                        <p:strVal val="visible"/>
                                      </p:to>
                                    </p:set>
                                    <p:anim calcmode="lin" valueType="num">
                                      <p:cBhvr additive="base">
                                        <p:cTn id="12" dur="500" fill="hold"/>
                                        <p:tgtEl>
                                          <p:spTgt spid="76"/>
                                        </p:tgtEl>
                                        <p:attrNameLst>
                                          <p:attrName>ppt_x</p:attrName>
                                        </p:attrNameLst>
                                      </p:cBhvr>
                                      <p:tavLst>
                                        <p:tav tm="0">
                                          <p:val>
                                            <p:strVal val="0-#ppt_w/2"/>
                                          </p:val>
                                        </p:tav>
                                        <p:tav tm="100000">
                                          <p:val>
                                            <p:strVal val="#ppt_x"/>
                                          </p:val>
                                        </p:tav>
                                      </p:tavLst>
                                    </p:anim>
                                    <p:anim calcmode="lin" valueType="num">
                                      <p:cBhvr additive="base">
                                        <p:cTn id="13" dur="500" fill="hold"/>
                                        <p:tgtEl>
                                          <p:spTgt spid="7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1"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500"/>
                                        <p:tgtEl>
                                          <p:spTgt spid="67"/>
                                        </p:tgtEl>
                                      </p:cBhvr>
                                    </p:animEffect>
                                  </p:childTnLst>
                                </p:cTn>
                              </p:par>
                              <p:par>
                                <p:cTn id="18" presetID="1" presetClass="path" presetSubtype="0" accel="50000" decel="50000" fill="hold" grpId="0" nodeType="withEffect">
                                  <p:stCondLst>
                                    <p:cond delay="0"/>
                                  </p:stCondLst>
                                  <p:childTnLst>
                                    <p:animMotion origin="layout" path="M 0 0 C 0.069 0 0.125 0.056 0.125 0.125 C 0.125 0.194 0.069 0.25 0 0.25 C -0.069 0.25 -0.125 0.194 -0.125 0.125 C -0.125 0.056 -0.069 0 0 0 Z" pathEditMode="relative" ptsTypes="">
                                      <p:cBhvr>
                                        <p:cTn id="19" dur="2000" fill="hold"/>
                                        <p:tgtEl>
                                          <p:spTgt spid="67"/>
                                        </p:tgtEl>
                                        <p:attrNameLst>
                                          <p:attrName>ppt_x</p:attrName>
                                          <p:attrName>ppt_y</p:attrName>
                                        </p:attrNameLst>
                                      </p:cBhvr>
                                    </p:animMotion>
                                  </p:childTnLst>
                                </p:cTn>
                              </p:par>
                              <p:par>
                                <p:cTn id="20" presetID="53" presetClass="entr" presetSubtype="16" fill="hold" grpId="0" nodeType="with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p:cTn id="22" dur="500" fill="hold"/>
                                        <p:tgtEl>
                                          <p:spTgt spid="68"/>
                                        </p:tgtEl>
                                        <p:attrNameLst>
                                          <p:attrName>ppt_w</p:attrName>
                                        </p:attrNameLst>
                                      </p:cBhvr>
                                      <p:tavLst>
                                        <p:tav tm="0">
                                          <p:val>
                                            <p:fltVal val="0"/>
                                          </p:val>
                                        </p:tav>
                                        <p:tav tm="100000">
                                          <p:val>
                                            <p:strVal val="#ppt_w"/>
                                          </p:val>
                                        </p:tav>
                                      </p:tavLst>
                                    </p:anim>
                                    <p:anim calcmode="lin" valueType="num">
                                      <p:cBhvr>
                                        <p:cTn id="23" dur="500" fill="hold"/>
                                        <p:tgtEl>
                                          <p:spTgt spid="68"/>
                                        </p:tgtEl>
                                        <p:attrNameLst>
                                          <p:attrName>ppt_h</p:attrName>
                                        </p:attrNameLst>
                                      </p:cBhvr>
                                      <p:tavLst>
                                        <p:tav tm="0">
                                          <p:val>
                                            <p:fltVal val="0"/>
                                          </p:val>
                                        </p:tav>
                                        <p:tav tm="100000">
                                          <p:val>
                                            <p:strVal val="#ppt_h"/>
                                          </p:val>
                                        </p:tav>
                                      </p:tavLst>
                                    </p:anim>
                                    <p:animEffect transition="in" filter="fade">
                                      <p:cBhvr>
                                        <p:cTn id="24" dur="500"/>
                                        <p:tgtEl>
                                          <p:spTgt spid="68"/>
                                        </p:tgtEl>
                                      </p:cBhvr>
                                    </p:animEffect>
                                  </p:childTnLst>
                                </p:cTn>
                              </p:par>
                            </p:childTnLst>
                          </p:cTn>
                        </p:par>
                        <p:par>
                          <p:cTn id="25" fill="hold">
                            <p:stCondLst>
                              <p:cond delay="1500"/>
                            </p:stCondLst>
                            <p:childTnLst>
                              <p:par>
                                <p:cTn id="26" presetID="53" presetClass="entr" presetSubtype="16" fill="hold" nodeType="after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p:cTn id="28" dur="500" fill="hold"/>
                                        <p:tgtEl>
                                          <p:spTgt spid="81"/>
                                        </p:tgtEl>
                                        <p:attrNameLst>
                                          <p:attrName>ppt_w</p:attrName>
                                        </p:attrNameLst>
                                      </p:cBhvr>
                                      <p:tavLst>
                                        <p:tav tm="0">
                                          <p:val>
                                            <p:fltVal val="0"/>
                                          </p:val>
                                        </p:tav>
                                        <p:tav tm="100000">
                                          <p:val>
                                            <p:strVal val="#ppt_w"/>
                                          </p:val>
                                        </p:tav>
                                      </p:tavLst>
                                    </p:anim>
                                    <p:anim calcmode="lin" valueType="num">
                                      <p:cBhvr>
                                        <p:cTn id="29" dur="500" fill="hold"/>
                                        <p:tgtEl>
                                          <p:spTgt spid="81"/>
                                        </p:tgtEl>
                                        <p:attrNameLst>
                                          <p:attrName>ppt_h</p:attrName>
                                        </p:attrNameLst>
                                      </p:cBhvr>
                                      <p:tavLst>
                                        <p:tav tm="0">
                                          <p:val>
                                            <p:fltVal val="0"/>
                                          </p:val>
                                        </p:tav>
                                        <p:tav tm="100000">
                                          <p:val>
                                            <p:strVal val="#ppt_h"/>
                                          </p:val>
                                        </p:tav>
                                      </p:tavLst>
                                    </p:anim>
                                    <p:animEffect transition="in" filter="fade">
                                      <p:cBhvr>
                                        <p:cTn id="30" dur="500"/>
                                        <p:tgtEl>
                                          <p:spTgt spid="81"/>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82"/>
                                        </p:tgtEl>
                                        <p:attrNameLst>
                                          <p:attrName>style.visibility</p:attrName>
                                        </p:attrNameLst>
                                      </p:cBhvr>
                                      <p:to>
                                        <p:strVal val="visible"/>
                                      </p:to>
                                    </p:set>
                                    <p:anim calcmode="lin" valueType="num">
                                      <p:cBhvr>
                                        <p:cTn id="34" dur="500" fill="hold"/>
                                        <p:tgtEl>
                                          <p:spTgt spid="82"/>
                                        </p:tgtEl>
                                        <p:attrNameLst>
                                          <p:attrName>ppt_w</p:attrName>
                                        </p:attrNameLst>
                                      </p:cBhvr>
                                      <p:tavLst>
                                        <p:tav tm="0">
                                          <p:val>
                                            <p:fltVal val="0"/>
                                          </p:val>
                                        </p:tav>
                                        <p:tav tm="100000">
                                          <p:val>
                                            <p:strVal val="#ppt_w"/>
                                          </p:val>
                                        </p:tav>
                                      </p:tavLst>
                                    </p:anim>
                                    <p:anim calcmode="lin" valueType="num">
                                      <p:cBhvr>
                                        <p:cTn id="35" dur="500" fill="hold"/>
                                        <p:tgtEl>
                                          <p:spTgt spid="82"/>
                                        </p:tgtEl>
                                        <p:attrNameLst>
                                          <p:attrName>ppt_h</p:attrName>
                                        </p:attrNameLst>
                                      </p:cBhvr>
                                      <p:tavLst>
                                        <p:tav tm="0">
                                          <p:val>
                                            <p:fltVal val="0"/>
                                          </p:val>
                                        </p:tav>
                                        <p:tav tm="100000">
                                          <p:val>
                                            <p:strVal val="#ppt_h"/>
                                          </p:val>
                                        </p:tav>
                                      </p:tavLst>
                                    </p:anim>
                                    <p:animEffect transition="in" filter="fade">
                                      <p:cBhvr>
                                        <p:cTn id="36" dur="500"/>
                                        <p:tgtEl>
                                          <p:spTgt spid="82"/>
                                        </p:tgtEl>
                                      </p:cBhvr>
                                    </p:animEffect>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83"/>
                                        </p:tgtEl>
                                        <p:attrNameLst>
                                          <p:attrName>style.visibility</p:attrName>
                                        </p:attrNameLst>
                                      </p:cBhvr>
                                      <p:to>
                                        <p:strVal val="visible"/>
                                      </p:to>
                                    </p:set>
                                    <p:anim calcmode="lin" valueType="num">
                                      <p:cBhvr>
                                        <p:cTn id="40" dur="500" fill="hold"/>
                                        <p:tgtEl>
                                          <p:spTgt spid="83"/>
                                        </p:tgtEl>
                                        <p:attrNameLst>
                                          <p:attrName>ppt_w</p:attrName>
                                        </p:attrNameLst>
                                      </p:cBhvr>
                                      <p:tavLst>
                                        <p:tav tm="0">
                                          <p:val>
                                            <p:fltVal val="0"/>
                                          </p:val>
                                        </p:tav>
                                        <p:tav tm="100000">
                                          <p:val>
                                            <p:strVal val="#ppt_w"/>
                                          </p:val>
                                        </p:tav>
                                      </p:tavLst>
                                    </p:anim>
                                    <p:anim calcmode="lin" valueType="num">
                                      <p:cBhvr>
                                        <p:cTn id="41" dur="500" fill="hold"/>
                                        <p:tgtEl>
                                          <p:spTgt spid="83"/>
                                        </p:tgtEl>
                                        <p:attrNameLst>
                                          <p:attrName>ppt_h</p:attrName>
                                        </p:attrNameLst>
                                      </p:cBhvr>
                                      <p:tavLst>
                                        <p:tav tm="0">
                                          <p:val>
                                            <p:fltVal val="0"/>
                                          </p:val>
                                        </p:tav>
                                        <p:tav tm="100000">
                                          <p:val>
                                            <p:strVal val="#ppt_h"/>
                                          </p:val>
                                        </p:tav>
                                      </p:tavLst>
                                    </p:anim>
                                    <p:animEffect transition="in" filter="fade">
                                      <p:cBhvr>
                                        <p:cTn id="42" dur="500"/>
                                        <p:tgtEl>
                                          <p:spTgt spid="83"/>
                                        </p:tgtEl>
                                      </p:cBhvr>
                                    </p:animEffect>
                                  </p:childTnLst>
                                </p:cTn>
                              </p:par>
                            </p:childTnLst>
                          </p:cTn>
                        </p:par>
                        <p:par>
                          <p:cTn id="43" fill="hold">
                            <p:stCondLst>
                              <p:cond delay="3000"/>
                            </p:stCondLst>
                            <p:childTnLst>
                              <p:par>
                                <p:cTn id="44" presetID="53" presetClass="entr" presetSubtype="16" fill="hold"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childTnLst>
                          </p:cTn>
                        </p:par>
                        <p:par>
                          <p:cTn id="49" fill="hold">
                            <p:stCondLst>
                              <p:cond delay="3500"/>
                            </p:stCondLst>
                            <p:childTnLst>
                              <p:par>
                                <p:cTn id="50" presetID="2" presetClass="entr" presetSubtype="2" fill="hold" nodeType="afterEffect">
                                  <p:stCondLst>
                                    <p:cond delay="0"/>
                                  </p:stCondLst>
                                  <p:childTnLst>
                                    <p:set>
                                      <p:cBhvr>
                                        <p:cTn id="51" dur="1" fill="hold">
                                          <p:stCondLst>
                                            <p:cond delay="0"/>
                                          </p:stCondLst>
                                        </p:cTn>
                                        <p:tgtEl>
                                          <p:spTgt spid="89"/>
                                        </p:tgtEl>
                                        <p:attrNameLst>
                                          <p:attrName>style.visibility</p:attrName>
                                        </p:attrNameLst>
                                      </p:cBhvr>
                                      <p:to>
                                        <p:strVal val="visible"/>
                                      </p:to>
                                    </p:set>
                                    <p:anim calcmode="lin" valueType="num">
                                      <p:cBhvr additive="base">
                                        <p:cTn id="52" dur="500" fill="hold"/>
                                        <p:tgtEl>
                                          <p:spTgt spid="89"/>
                                        </p:tgtEl>
                                        <p:attrNameLst>
                                          <p:attrName>ppt_x</p:attrName>
                                        </p:attrNameLst>
                                      </p:cBhvr>
                                      <p:tavLst>
                                        <p:tav tm="0">
                                          <p:val>
                                            <p:strVal val="1+#ppt_w/2"/>
                                          </p:val>
                                        </p:tav>
                                        <p:tav tm="100000">
                                          <p:val>
                                            <p:strVal val="#ppt_x"/>
                                          </p:val>
                                        </p:tav>
                                      </p:tavLst>
                                    </p:anim>
                                    <p:anim calcmode="lin" valueType="num">
                                      <p:cBhvr additive="base">
                                        <p:cTn id="53" dur="500" fill="hold"/>
                                        <p:tgtEl>
                                          <p:spTgt spid="89"/>
                                        </p:tgtEl>
                                        <p:attrNameLst>
                                          <p:attrName>ppt_y</p:attrName>
                                        </p:attrNameLst>
                                      </p:cBhvr>
                                      <p:tavLst>
                                        <p:tav tm="0">
                                          <p:val>
                                            <p:strVal val="#ppt_y"/>
                                          </p:val>
                                        </p:tav>
                                        <p:tav tm="100000">
                                          <p:val>
                                            <p:strVal val="#ppt_y"/>
                                          </p:val>
                                        </p:tav>
                                      </p:tavLst>
                                    </p:anim>
                                  </p:childTnLst>
                                </p:cTn>
                              </p:par>
                              <p:par>
                                <p:cTn id="54" presetID="2" presetClass="entr" presetSubtype="8" fill="hold" nodeType="withEffect">
                                  <p:stCondLst>
                                    <p:cond delay="0"/>
                                  </p:stCondLst>
                                  <p:childTnLst>
                                    <p:set>
                                      <p:cBhvr>
                                        <p:cTn id="55" dur="1" fill="hold">
                                          <p:stCondLst>
                                            <p:cond delay="0"/>
                                          </p:stCondLst>
                                        </p:cTn>
                                        <p:tgtEl>
                                          <p:spTgt spid="90"/>
                                        </p:tgtEl>
                                        <p:attrNameLst>
                                          <p:attrName>style.visibility</p:attrName>
                                        </p:attrNameLst>
                                      </p:cBhvr>
                                      <p:to>
                                        <p:strVal val="visible"/>
                                      </p:to>
                                    </p:set>
                                    <p:anim calcmode="lin" valueType="num">
                                      <p:cBhvr additive="base">
                                        <p:cTn id="56" dur="500" fill="hold"/>
                                        <p:tgtEl>
                                          <p:spTgt spid="90"/>
                                        </p:tgtEl>
                                        <p:attrNameLst>
                                          <p:attrName>ppt_x</p:attrName>
                                        </p:attrNameLst>
                                      </p:cBhvr>
                                      <p:tavLst>
                                        <p:tav tm="0">
                                          <p:val>
                                            <p:strVal val="0-#ppt_w/2"/>
                                          </p:val>
                                        </p:tav>
                                        <p:tav tm="100000">
                                          <p:val>
                                            <p:strVal val="#ppt_x"/>
                                          </p:val>
                                        </p:tav>
                                      </p:tavLst>
                                    </p:anim>
                                    <p:anim calcmode="lin" valueType="num">
                                      <p:cBhvr additive="base">
                                        <p:cTn id="57" dur="5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7" grpId="1" animBg="1"/>
      <p:bldP spid="68" grpId="0" animBg="1"/>
      <p:bldP spid="7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a:off x="1450003" y="3991035"/>
            <a:ext cx="1316532" cy="1448793"/>
            <a:chOff x="2556769" y="6892731"/>
            <a:chExt cx="2321423" cy="2502143"/>
          </a:xfrm>
        </p:grpSpPr>
        <p:sp>
          <p:nvSpPr>
            <p:cNvPr id="18" name="TextBox 17"/>
            <p:cNvSpPr txBox="1"/>
            <p:nvPr/>
          </p:nvSpPr>
          <p:spPr>
            <a:xfrm>
              <a:off x="2556769" y="6892731"/>
              <a:ext cx="2321423" cy="744165"/>
            </a:xfrm>
            <a:prstGeom prst="rect">
              <a:avLst/>
            </a:prstGeom>
            <a:noFill/>
          </p:spPr>
          <p:txBody>
            <a:bodyPr wrap="square" rtlCol="0">
              <a:spAutoFit/>
            </a:bodyPr>
            <a:lstStyle/>
            <a:p>
              <a:pPr lvl="0"/>
              <a:r>
                <a:rPr lang="zh-CN" altLang="en-US" sz="2200" dirty="0">
                  <a:solidFill>
                    <a:srgbClr val="C00000"/>
                  </a:solidFill>
                  <a:latin typeface="思源黑体 CN Medium" pitchFamily="34" charset="-122"/>
                  <a:ea typeface="思源黑体 CN Medium" pitchFamily="34" charset="-122"/>
                </a:rPr>
                <a:t>前期资金</a:t>
              </a:r>
            </a:p>
          </p:txBody>
        </p:sp>
        <p:cxnSp>
          <p:nvCxnSpPr>
            <p:cNvPr id="24" name="Straight Connector 96"/>
            <p:cNvCxnSpPr/>
            <p:nvPr/>
          </p:nvCxnSpPr>
          <p:spPr>
            <a:xfrm flipH="1" flipV="1">
              <a:off x="3525437" y="7842363"/>
              <a:ext cx="1" cy="1552511"/>
            </a:xfrm>
            <a:prstGeom prst="straightConnector1">
              <a:avLst/>
            </a:prstGeom>
            <a:ln w="38100">
              <a:solidFill>
                <a:srgbClr val="CB0B0B"/>
              </a:solidFill>
              <a:prstDash val="solid"/>
              <a:tailEnd type="oval"/>
            </a:ln>
            <a:effectLst/>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a:off x="3508382" y="3460484"/>
            <a:ext cx="1331125" cy="1297344"/>
            <a:chOff x="6186278" y="5976441"/>
            <a:chExt cx="2347155" cy="2240584"/>
          </a:xfrm>
        </p:grpSpPr>
        <p:sp>
          <p:nvSpPr>
            <p:cNvPr id="26" name="TextBox 25"/>
            <p:cNvSpPr txBox="1"/>
            <p:nvPr/>
          </p:nvSpPr>
          <p:spPr>
            <a:xfrm>
              <a:off x="6186278" y="5976441"/>
              <a:ext cx="2347155" cy="744165"/>
            </a:xfrm>
            <a:prstGeom prst="rect">
              <a:avLst/>
            </a:prstGeom>
            <a:noFill/>
          </p:spPr>
          <p:txBody>
            <a:bodyPr wrap="square" rtlCol="0">
              <a:spAutoFit/>
            </a:bodyPr>
            <a:lstStyle/>
            <a:p>
              <a:pPr lvl="0"/>
              <a:r>
                <a:rPr lang="zh-CN" altLang="en-US" sz="2200" dirty="0">
                  <a:solidFill>
                    <a:srgbClr val="C00000"/>
                  </a:solidFill>
                  <a:latin typeface="思源黑体 CN Medium" pitchFamily="34" charset="-122"/>
                  <a:ea typeface="思源黑体 CN Medium" pitchFamily="34" charset="-122"/>
                </a:rPr>
                <a:t>中期资金</a:t>
              </a:r>
            </a:p>
          </p:txBody>
        </p:sp>
        <p:cxnSp>
          <p:nvCxnSpPr>
            <p:cNvPr id="27" name="Straight Connector 96"/>
            <p:cNvCxnSpPr/>
            <p:nvPr/>
          </p:nvCxnSpPr>
          <p:spPr>
            <a:xfrm flipH="1" flipV="1">
              <a:off x="7198883" y="6892731"/>
              <a:ext cx="1" cy="1324294"/>
            </a:xfrm>
            <a:prstGeom prst="straightConnector1">
              <a:avLst/>
            </a:prstGeom>
            <a:ln w="38100">
              <a:solidFill>
                <a:srgbClr val="CB0B0B"/>
              </a:solidFill>
              <a:prstDash val="solid"/>
              <a:tailEnd type="oval"/>
            </a:ln>
            <a:effectLst/>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a:off x="5917788" y="2709989"/>
            <a:ext cx="1331125" cy="1565845"/>
            <a:chOff x="10434750" y="4680297"/>
            <a:chExt cx="2347155" cy="2704297"/>
          </a:xfrm>
        </p:grpSpPr>
        <p:sp>
          <p:nvSpPr>
            <p:cNvPr id="29" name="TextBox 28"/>
            <p:cNvSpPr txBox="1"/>
            <p:nvPr/>
          </p:nvSpPr>
          <p:spPr>
            <a:xfrm>
              <a:off x="10434750" y="4680297"/>
              <a:ext cx="2347155" cy="744165"/>
            </a:xfrm>
            <a:prstGeom prst="rect">
              <a:avLst/>
            </a:prstGeom>
            <a:noFill/>
          </p:spPr>
          <p:txBody>
            <a:bodyPr wrap="square" rtlCol="0">
              <a:spAutoFit/>
            </a:bodyPr>
            <a:lstStyle/>
            <a:p>
              <a:pPr lvl="0"/>
              <a:r>
                <a:rPr lang="zh-CN" altLang="en-US" sz="2200" dirty="0">
                  <a:solidFill>
                    <a:srgbClr val="C00000"/>
                  </a:solidFill>
                  <a:latin typeface="思源黑体 CN Medium" pitchFamily="34" charset="-122"/>
                  <a:ea typeface="思源黑体 CN Medium" pitchFamily="34" charset="-122"/>
                </a:rPr>
                <a:t>后续资金</a:t>
              </a:r>
            </a:p>
          </p:txBody>
        </p:sp>
        <p:cxnSp>
          <p:nvCxnSpPr>
            <p:cNvPr id="30" name="Straight Connector 96"/>
            <p:cNvCxnSpPr/>
            <p:nvPr/>
          </p:nvCxnSpPr>
          <p:spPr>
            <a:xfrm flipH="1" flipV="1">
              <a:off x="11557767" y="5388183"/>
              <a:ext cx="2" cy="1996411"/>
            </a:xfrm>
            <a:prstGeom prst="straightConnector1">
              <a:avLst/>
            </a:prstGeom>
            <a:ln w="38100">
              <a:solidFill>
                <a:srgbClr val="CB0B0B"/>
              </a:solidFill>
              <a:prstDash val="solid"/>
              <a:tailEnd type="oval"/>
            </a:ln>
            <a:effectLst/>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a:off x="1245817" y="5259105"/>
            <a:ext cx="1503471" cy="1535012"/>
            <a:chOff x="2196729" y="9082758"/>
            <a:chExt cx="2651050" cy="2651050"/>
          </a:xfrm>
        </p:grpSpPr>
        <p:sp>
          <p:nvSpPr>
            <p:cNvPr id="31" name="泪滴形 30"/>
            <p:cNvSpPr/>
            <p:nvPr/>
          </p:nvSpPr>
          <p:spPr>
            <a:xfrm>
              <a:off x="2196729" y="9082758"/>
              <a:ext cx="2651050" cy="2651050"/>
            </a:xfrm>
            <a:prstGeom prst="teardrop">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2746917" y="10010542"/>
              <a:ext cx="1974126" cy="850476"/>
            </a:xfrm>
            <a:prstGeom prst="rect">
              <a:avLst/>
            </a:prstGeom>
            <a:noFill/>
          </p:spPr>
          <p:txBody>
            <a:bodyPr wrap="square" rtlCol="0">
              <a:spAutoFit/>
            </a:bodyPr>
            <a:lstStyle/>
            <a:p>
              <a:pPr lvl="0"/>
              <a:r>
                <a:rPr lang="en-US" altLang="zh-CN" dirty="0">
                  <a:solidFill>
                    <a:schemeClr val="bg1"/>
                  </a:solidFill>
                  <a:latin typeface="思源黑体 CN Medium" pitchFamily="34" charset="-122"/>
                  <a:ea typeface="思源黑体 CN Medium" pitchFamily="34" charset="-122"/>
                </a:rPr>
                <a:t>200</a:t>
              </a:r>
              <a:r>
                <a:rPr lang="zh-CN" altLang="en-US" dirty="0">
                  <a:solidFill>
                    <a:schemeClr val="bg1"/>
                  </a:solidFill>
                  <a:latin typeface="思源黑体 CN Medium" pitchFamily="34" charset="-122"/>
                  <a:ea typeface="思源黑体 CN Medium" pitchFamily="34" charset="-122"/>
                </a:rPr>
                <a:t>万</a:t>
              </a:r>
            </a:p>
          </p:txBody>
        </p:sp>
      </p:grpSp>
      <p:grpSp>
        <p:nvGrpSpPr>
          <p:cNvPr id="49" name="组合 48"/>
          <p:cNvGrpSpPr/>
          <p:nvPr/>
        </p:nvGrpSpPr>
        <p:grpSpPr>
          <a:xfrm>
            <a:off x="3124186" y="4831890"/>
            <a:ext cx="1861494" cy="1900548"/>
            <a:chOff x="5508833" y="8344935"/>
            <a:chExt cx="3282347" cy="3282347"/>
          </a:xfrm>
        </p:grpSpPr>
        <p:sp>
          <p:nvSpPr>
            <p:cNvPr id="32" name="泪滴形 31"/>
            <p:cNvSpPr/>
            <p:nvPr/>
          </p:nvSpPr>
          <p:spPr>
            <a:xfrm>
              <a:off x="5508833" y="8344935"/>
              <a:ext cx="3282347" cy="3282347"/>
            </a:xfrm>
            <a:prstGeom prst="teardrop">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6190980" y="9413590"/>
              <a:ext cx="2342454" cy="930206"/>
            </a:xfrm>
            <a:prstGeom prst="rect">
              <a:avLst/>
            </a:prstGeom>
            <a:noFill/>
          </p:spPr>
          <p:txBody>
            <a:bodyPr wrap="square" rtlCol="0">
              <a:spAutoFit/>
            </a:bodyPr>
            <a:lstStyle/>
            <a:p>
              <a:pPr lvl="0"/>
              <a:r>
                <a:rPr lang="en-US" altLang="zh-CN" sz="2900" dirty="0">
                  <a:solidFill>
                    <a:schemeClr val="bg1"/>
                  </a:solidFill>
                  <a:latin typeface="思源黑体 CN Medium" pitchFamily="34" charset="-122"/>
                  <a:ea typeface="思源黑体 CN Medium" pitchFamily="34" charset="-122"/>
                </a:rPr>
                <a:t>300</a:t>
              </a:r>
              <a:r>
                <a:rPr lang="zh-CN" altLang="en-US" sz="2900" dirty="0">
                  <a:solidFill>
                    <a:schemeClr val="bg1"/>
                  </a:solidFill>
                  <a:latin typeface="思源黑体 CN Medium" pitchFamily="34" charset="-122"/>
                  <a:ea typeface="思源黑体 CN Medium" pitchFamily="34" charset="-122"/>
                </a:rPr>
                <a:t>万</a:t>
              </a:r>
            </a:p>
          </p:txBody>
        </p:sp>
      </p:grpSp>
      <p:grpSp>
        <p:nvGrpSpPr>
          <p:cNvPr id="50" name="组合 49"/>
          <p:cNvGrpSpPr/>
          <p:nvPr/>
        </p:nvGrpSpPr>
        <p:grpSpPr>
          <a:xfrm>
            <a:off x="5352052" y="4295452"/>
            <a:ext cx="2386908" cy="2436984"/>
            <a:chOff x="9437199" y="7418480"/>
            <a:chExt cx="4208802" cy="4208801"/>
          </a:xfrm>
        </p:grpSpPr>
        <p:sp>
          <p:nvSpPr>
            <p:cNvPr id="33" name="泪滴形 32"/>
            <p:cNvSpPr/>
            <p:nvPr/>
          </p:nvSpPr>
          <p:spPr>
            <a:xfrm>
              <a:off x="9437199" y="7418480"/>
              <a:ext cx="4208802" cy="4208801"/>
            </a:xfrm>
            <a:prstGeom prst="teardrop">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10261625" y="8724870"/>
              <a:ext cx="2856836" cy="1116248"/>
            </a:xfrm>
            <a:prstGeom prst="rect">
              <a:avLst/>
            </a:prstGeom>
            <a:noFill/>
          </p:spPr>
          <p:txBody>
            <a:bodyPr wrap="square" rtlCol="0">
              <a:spAutoFit/>
            </a:bodyPr>
            <a:lstStyle/>
            <a:p>
              <a:pPr lvl="0"/>
              <a:r>
                <a:rPr lang="en-US" altLang="zh-CN" sz="3600" dirty="0">
                  <a:solidFill>
                    <a:prstClr val="white"/>
                  </a:solidFill>
                  <a:latin typeface="思源黑体 CN Medium" pitchFamily="34" charset="-122"/>
                  <a:ea typeface="思源黑体 CN Medium" pitchFamily="34" charset="-122"/>
                </a:rPr>
                <a:t>500</a:t>
              </a:r>
              <a:r>
                <a:rPr lang="zh-CN" altLang="en-US" sz="3600" dirty="0">
                  <a:solidFill>
                    <a:prstClr val="white"/>
                  </a:solidFill>
                  <a:latin typeface="思源黑体 CN Medium" pitchFamily="34" charset="-122"/>
                  <a:ea typeface="思源黑体 CN Medium" pitchFamily="34" charset="-122"/>
                </a:rPr>
                <a:t>万</a:t>
              </a:r>
            </a:p>
          </p:txBody>
        </p:sp>
      </p:grpSp>
      <p:sp>
        <p:nvSpPr>
          <p:cNvPr id="39" name="TextBox 38"/>
          <p:cNvSpPr txBox="1"/>
          <p:nvPr/>
        </p:nvSpPr>
        <p:spPr>
          <a:xfrm>
            <a:off x="8908914" y="3159540"/>
            <a:ext cx="2750437" cy="3050940"/>
          </a:xfrm>
          <a:prstGeom prst="rect">
            <a:avLst/>
          </a:prstGeom>
          <a:noFill/>
        </p:spPr>
        <p:txBody>
          <a:bodyPr wrap="square" lIns="49634" tIns="24817" rIns="49634" bIns="24817" rtlCol="0">
            <a:spAutoFit/>
          </a:bodyPr>
          <a:lstStyle/>
          <a:p>
            <a:pPr>
              <a:lnSpc>
                <a:spcPct val="15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在此框中选择粘贴，并选择只保留文字。您的内容打在这里，或者通过复制您的文本后，在此框中选择粘贴，在此框中选择粘贴，并选择只保留文字</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您</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2" name="平行四边形 41"/>
          <p:cNvSpPr/>
          <p:nvPr/>
        </p:nvSpPr>
        <p:spPr>
          <a:xfrm>
            <a:off x="755768" y="1042225"/>
            <a:ext cx="1822355" cy="275090"/>
          </a:xfrm>
          <a:prstGeom prst="parallelogram">
            <a:avLst>
              <a:gd name="adj" fmla="val 35443"/>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r>
              <a:rPr lang="en-US" altLang="zh-CN" sz="1700" dirty="0">
                <a:solidFill>
                  <a:schemeClr val="bg1"/>
                </a:solidFill>
                <a:latin typeface="DIN Mittelschrift Std" pitchFamily="50" charset="0"/>
                <a:cs typeface="Raavi" panose="020B0502040204020203" pitchFamily="34" charset="0"/>
              </a:rPr>
              <a:t>COMPANY</a:t>
            </a:r>
          </a:p>
        </p:txBody>
      </p:sp>
      <p:grpSp>
        <p:nvGrpSpPr>
          <p:cNvPr id="54" name="组合 53"/>
          <p:cNvGrpSpPr/>
          <p:nvPr/>
        </p:nvGrpSpPr>
        <p:grpSpPr>
          <a:xfrm>
            <a:off x="-346843" y="334599"/>
            <a:ext cx="3430341" cy="578494"/>
            <a:chOff x="-611583" y="577868"/>
            <a:chExt cx="6048672" cy="999091"/>
          </a:xfrm>
        </p:grpSpPr>
        <p:sp>
          <p:nvSpPr>
            <p:cNvPr id="43" name="对角圆角矩形 42"/>
            <p:cNvSpPr/>
            <p:nvPr/>
          </p:nvSpPr>
          <p:spPr>
            <a:xfrm>
              <a:off x="-611583" y="577868"/>
              <a:ext cx="6048672" cy="999091"/>
            </a:xfrm>
            <a:prstGeom prst="round2DiagRect">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extBox 43"/>
            <p:cNvSpPr txBox="1"/>
            <p:nvPr/>
          </p:nvSpPr>
          <p:spPr>
            <a:xfrm>
              <a:off x="1164295" y="773281"/>
              <a:ext cx="3948253" cy="770743"/>
            </a:xfrm>
            <a:prstGeom prst="rect">
              <a:avLst/>
            </a:prstGeom>
            <a:noFill/>
          </p:spPr>
          <p:txBody>
            <a:bodyPr wrap="square" rtlCol="0">
              <a:spAutoFit/>
            </a:bodyPr>
            <a:lstStyle/>
            <a:p>
              <a:pPr lvl="0" algn="ctr"/>
              <a:r>
                <a:rPr lang="zh-CN" altLang="en-US" sz="2300" dirty="0">
                  <a:solidFill>
                    <a:prstClr val="white"/>
                  </a:solidFill>
                  <a:latin typeface="思源黑体 CN Medium" pitchFamily="34" charset="-122"/>
                  <a:ea typeface="思源黑体 CN Medium" pitchFamily="34" charset="-122"/>
                </a:rPr>
                <a:t>融资计划</a:t>
              </a:r>
            </a:p>
          </p:txBody>
        </p:sp>
      </p:grpSp>
      <p:sp>
        <p:nvSpPr>
          <p:cNvPr id="46" name="圆角矩形 45"/>
          <p:cNvSpPr/>
          <p:nvPr/>
        </p:nvSpPr>
        <p:spPr>
          <a:xfrm>
            <a:off x="8676383" y="2798421"/>
            <a:ext cx="3064643" cy="3835859"/>
          </a:xfrm>
          <a:prstGeom prst="roundRect">
            <a:avLst/>
          </a:prstGeom>
          <a:noFill/>
          <a:ln>
            <a:solidFill>
              <a:srgbClr val="CB0B0B"/>
            </a:solid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spcCol="0" rtlCol="0" anchor="ctr"/>
          <a:lstStyle/>
          <a:p>
            <a:pPr algn="ctr"/>
            <a:endParaRPr lang="zh-CN" altLang="en-US"/>
          </a:p>
        </p:txBody>
      </p:sp>
      <p:grpSp>
        <p:nvGrpSpPr>
          <p:cNvPr id="55" name="组合 54"/>
          <p:cNvGrpSpPr/>
          <p:nvPr/>
        </p:nvGrpSpPr>
        <p:grpSpPr>
          <a:xfrm>
            <a:off x="9269843" y="2534748"/>
            <a:ext cx="1776947" cy="453556"/>
            <a:chOff x="15530566" y="3613782"/>
            <a:chExt cx="2230265" cy="557566"/>
          </a:xfrm>
        </p:grpSpPr>
        <p:sp>
          <p:nvSpPr>
            <p:cNvPr id="36" name="Rounded Rectangle 43"/>
            <p:cNvSpPr/>
            <p:nvPr/>
          </p:nvSpPr>
          <p:spPr>
            <a:xfrm>
              <a:off x="15530566" y="3613782"/>
              <a:ext cx="2230265" cy="557566"/>
            </a:xfrm>
            <a:prstGeom prst="roundRect">
              <a:avLst>
                <a:gd name="adj" fmla="val 46832"/>
              </a:avLst>
            </a:prstGeom>
            <a:gradFill>
              <a:gsLst>
                <a:gs pos="5000">
                  <a:srgbClr val="E00E0E"/>
                </a:gs>
                <a:gs pos="100000">
                  <a:srgbClr val="B7080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TextBox 36"/>
            <p:cNvSpPr txBox="1"/>
            <p:nvPr/>
          </p:nvSpPr>
          <p:spPr>
            <a:xfrm>
              <a:off x="15796075" y="3639860"/>
              <a:ext cx="1640644" cy="491864"/>
            </a:xfrm>
            <a:prstGeom prst="rect">
              <a:avLst/>
            </a:prstGeom>
            <a:noFill/>
          </p:spPr>
          <p:txBody>
            <a:bodyPr wrap="square" rtlCol="0">
              <a:spAutoFit/>
            </a:bodyPr>
            <a:lstStyle/>
            <a:p>
              <a:r>
                <a:rPr lang="zh-CN" altLang="en-US" sz="2000" dirty="0">
                  <a:solidFill>
                    <a:schemeClr val="bg1"/>
                  </a:solidFill>
                  <a:latin typeface="思源黑体 CN Medium" pitchFamily="34" charset="-122"/>
                  <a:ea typeface="思源黑体 CN Medium" pitchFamily="34" charset="-122"/>
                </a:rPr>
                <a:t>分析概况</a:t>
              </a:r>
              <a:endParaRPr lang="id-ID" sz="2000" dirty="0">
                <a:solidFill>
                  <a:schemeClr val="bg1"/>
                </a:solidFill>
                <a:latin typeface="思源黑体 CN Medium" pitchFamily="34" charset="-122"/>
                <a:ea typeface="思源黑体 CN Medium"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1+#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500" fill="hold"/>
                                        <p:tgtEl>
                                          <p:spTgt spid="42"/>
                                        </p:tgtEl>
                                        <p:attrNameLst>
                                          <p:attrName>ppt_x</p:attrName>
                                        </p:attrNameLst>
                                      </p:cBhvr>
                                      <p:tavLst>
                                        <p:tav tm="0">
                                          <p:val>
                                            <p:strVal val="0-#ppt_w/2"/>
                                          </p:val>
                                        </p:tav>
                                        <p:tav tm="100000">
                                          <p:val>
                                            <p:strVal val="#ppt_x"/>
                                          </p:val>
                                        </p:tav>
                                      </p:tavLst>
                                    </p:anim>
                                    <p:anim calcmode="lin" valueType="num">
                                      <p:cBhvr additive="base">
                                        <p:cTn id="13" dur="500" fill="hold"/>
                                        <p:tgtEl>
                                          <p:spTgt spid="4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anim calcmode="lin" valueType="num">
                                      <p:cBhvr>
                                        <p:cTn id="18" dur="500" fill="hold"/>
                                        <p:tgtEl>
                                          <p:spTgt spid="52"/>
                                        </p:tgtEl>
                                        <p:attrNameLst>
                                          <p:attrName>ppt_x</p:attrName>
                                        </p:attrNameLst>
                                      </p:cBhvr>
                                      <p:tavLst>
                                        <p:tav tm="0">
                                          <p:val>
                                            <p:strVal val="#ppt_x"/>
                                          </p:val>
                                        </p:tav>
                                        <p:tav tm="100000">
                                          <p:val>
                                            <p:strVal val="#ppt_x"/>
                                          </p:val>
                                        </p:tav>
                                      </p:tavLst>
                                    </p:anim>
                                    <p:anim calcmode="lin" valueType="num">
                                      <p:cBhvr>
                                        <p:cTn id="19" dur="500" fill="hold"/>
                                        <p:tgtEl>
                                          <p:spTgt spid="52"/>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p:cTn id="23" dur="500" fill="hold"/>
                                        <p:tgtEl>
                                          <p:spTgt spid="48"/>
                                        </p:tgtEl>
                                        <p:attrNameLst>
                                          <p:attrName>ppt_w</p:attrName>
                                        </p:attrNameLst>
                                      </p:cBhvr>
                                      <p:tavLst>
                                        <p:tav tm="0">
                                          <p:val>
                                            <p:fltVal val="0"/>
                                          </p:val>
                                        </p:tav>
                                        <p:tav tm="100000">
                                          <p:val>
                                            <p:strVal val="#ppt_w"/>
                                          </p:val>
                                        </p:tav>
                                      </p:tavLst>
                                    </p:anim>
                                    <p:anim calcmode="lin" valueType="num">
                                      <p:cBhvr>
                                        <p:cTn id="24" dur="500" fill="hold"/>
                                        <p:tgtEl>
                                          <p:spTgt spid="48"/>
                                        </p:tgtEl>
                                        <p:attrNameLst>
                                          <p:attrName>ppt_h</p:attrName>
                                        </p:attrNameLst>
                                      </p:cBhvr>
                                      <p:tavLst>
                                        <p:tav tm="0">
                                          <p:val>
                                            <p:fltVal val="0"/>
                                          </p:val>
                                        </p:tav>
                                        <p:tav tm="100000">
                                          <p:val>
                                            <p:strVal val="#ppt_h"/>
                                          </p:val>
                                        </p:tav>
                                      </p:tavLst>
                                    </p:anim>
                                    <p:animEffect transition="in" filter="fade">
                                      <p:cBhvr>
                                        <p:cTn id="25" dur="500"/>
                                        <p:tgtEl>
                                          <p:spTgt spid="48"/>
                                        </p:tgtEl>
                                      </p:cBhvr>
                                    </p:animEffect>
                                  </p:childTnLst>
                                </p:cTn>
                              </p:par>
                            </p:childTnLst>
                          </p:cTn>
                        </p:par>
                        <p:par>
                          <p:cTn id="26" fill="hold">
                            <p:stCondLst>
                              <p:cond delay="2000"/>
                            </p:stCondLst>
                            <p:childTnLst>
                              <p:par>
                                <p:cTn id="27" presetID="47" presetClass="entr" presetSubtype="0" fill="hold" nodeType="after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500"/>
                                        <p:tgtEl>
                                          <p:spTgt spid="51"/>
                                        </p:tgtEl>
                                      </p:cBhvr>
                                    </p:animEffect>
                                    <p:anim calcmode="lin" valueType="num">
                                      <p:cBhvr>
                                        <p:cTn id="30" dur="500" fill="hold"/>
                                        <p:tgtEl>
                                          <p:spTgt spid="51"/>
                                        </p:tgtEl>
                                        <p:attrNameLst>
                                          <p:attrName>ppt_x</p:attrName>
                                        </p:attrNameLst>
                                      </p:cBhvr>
                                      <p:tavLst>
                                        <p:tav tm="0">
                                          <p:val>
                                            <p:strVal val="#ppt_x"/>
                                          </p:val>
                                        </p:tav>
                                        <p:tav tm="100000">
                                          <p:val>
                                            <p:strVal val="#ppt_x"/>
                                          </p:val>
                                        </p:tav>
                                      </p:tavLst>
                                    </p:anim>
                                    <p:anim calcmode="lin" valueType="num">
                                      <p:cBhvr>
                                        <p:cTn id="31" dur="500" fill="hold"/>
                                        <p:tgtEl>
                                          <p:spTgt spid="51"/>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500" fill="hold"/>
                                        <p:tgtEl>
                                          <p:spTgt spid="49"/>
                                        </p:tgtEl>
                                        <p:attrNameLst>
                                          <p:attrName>ppt_w</p:attrName>
                                        </p:attrNameLst>
                                      </p:cBhvr>
                                      <p:tavLst>
                                        <p:tav tm="0">
                                          <p:val>
                                            <p:fltVal val="0"/>
                                          </p:val>
                                        </p:tav>
                                        <p:tav tm="100000">
                                          <p:val>
                                            <p:strVal val="#ppt_w"/>
                                          </p:val>
                                        </p:tav>
                                      </p:tavLst>
                                    </p:anim>
                                    <p:anim calcmode="lin" valueType="num">
                                      <p:cBhvr>
                                        <p:cTn id="36" dur="500" fill="hold"/>
                                        <p:tgtEl>
                                          <p:spTgt spid="49"/>
                                        </p:tgtEl>
                                        <p:attrNameLst>
                                          <p:attrName>ppt_h</p:attrName>
                                        </p:attrNameLst>
                                      </p:cBhvr>
                                      <p:tavLst>
                                        <p:tav tm="0">
                                          <p:val>
                                            <p:fltVal val="0"/>
                                          </p:val>
                                        </p:tav>
                                        <p:tav tm="100000">
                                          <p:val>
                                            <p:strVal val="#ppt_h"/>
                                          </p:val>
                                        </p:tav>
                                      </p:tavLst>
                                    </p:anim>
                                    <p:animEffect transition="in" filter="fade">
                                      <p:cBhvr>
                                        <p:cTn id="37" dur="500"/>
                                        <p:tgtEl>
                                          <p:spTgt spid="49"/>
                                        </p:tgtEl>
                                      </p:cBhvr>
                                    </p:animEffect>
                                  </p:childTnLst>
                                </p:cTn>
                              </p:par>
                            </p:childTnLst>
                          </p:cTn>
                        </p:par>
                        <p:par>
                          <p:cTn id="38" fill="hold">
                            <p:stCondLst>
                              <p:cond delay="3000"/>
                            </p:stCondLst>
                            <p:childTnLst>
                              <p:par>
                                <p:cTn id="39" presetID="47"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fade">
                                      <p:cBhvr>
                                        <p:cTn id="41" dur="500"/>
                                        <p:tgtEl>
                                          <p:spTgt spid="53"/>
                                        </p:tgtEl>
                                      </p:cBhvr>
                                    </p:animEffect>
                                    <p:anim calcmode="lin" valueType="num">
                                      <p:cBhvr>
                                        <p:cTn id="42" dur="500" fill="hold"/>
                                        <p:tgtEl>
                                          <p:spTgt spid="53"/>
                                        </p:tgtEl>
                                        <p:attrNameLst>
                                          <p:attrName>ppt_x</p:attrName>
                                        </p:attrNameLst>
                                      </p:cBhvr>
                                      <p:tavLst>
                                        <p:tav tm="0">
                                          <p:val>
                                            <p:strVal val="#ppt_x"/>
                                          </p:val>
                                        </p:tav>
                                        <p:tav tm="100000">
                                          <p:val>
                                            <p:strVal val="#ppt_x"/>
                                          </p:val>
                                        </p:tav>
                                      </p:tavLst>
                                    </p:anim>
                                    <p:anim calcmode="lin" valueType="num">
                                      <p:cBhvr>
                                        <p:cTn id="43" dur="500" fill="hold"/>
                                        <p:tgtEl>
                                          <p:spTgt spid="53"/>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p:cTn id="47" dur="500" fill="hold"/>
                                        <p:tgtEl>
                                          <p:spTgt spid="50"/>
                                        </p:tgtEl>
                                        <p:attrNameLst>
                                          <p:attrName>ppt_w</p:attrName>
                                        </p:attrNameLst>
                                      </p:cBhvr>
                                      <p:tavLst>
                                        <p:tav tm="0">
                                          <p:val>
                                            <p:fltVal val="0"/>
                                          </p:val>
                                        </p:tav>
                                        <p:tav tm="100000">
                                          <p:val>
                                            <p:strVal val="#ppt_w"/>
                                          </p:val>
                                        </p:tav>
                                      </p:tavLst>
                                    </p:anim>
                                    <p:anim calcmode="lin" valueType="num">
                                      <p:cBhvr>
                                        <p:cTn id="48" dur="500" fill="hold"/>
                                        <p:tgtEl>
                                          <p:spTgt spid="50"/>
                                        </p:tgtEl>
                                        <p:attrNameLst>
                                          <p:attrName>ppt_h</p:attrName>
                                        </p:attrNameLst>
                                      </p:cBhvr>
                                      <p:tavLst>
                                        <p:tav tm="0">
                                          <p:val>
                                            <p:fltVal val="0"/>
                                          </p:val>
                                        </p:tav>
                                        <p:tav tm="100000">
                                          <p:val>
                                            <p:strVal val="#ppt_h"/>
                                          </p:val>
                                        </p:tav>
                                      </p:tavLst>
                                    </p:anim>
                                    <p:animEffect transition="in" filter="fade">
                                      <p:cBhvr>
                                        <p:cTn id="49" dur="500"/>
                                        <p:tgtEl>
                                          <p:spTgt spid="50"/>
                                        </p:tgtEl>
                                      </p:cBhvr>
                                    </p:animEffect>
                                  </p:childTnLst>
                                </p:cTn>
                              </p:par>
                            </p:childTnLst>
                          </p:cTn>
                        </p:par>
                        <p:par>
                          <p:cTn id="50" fill="hold">
                            <p:stCondLst>
                              <p:cond delay="4000"/>
                            </p:stCondLst>
                            <p:childTnLst>
                              <p:par>
                                <p:cTn id="51" presetID="53" presetClass="entr" presetSubtype="16"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 calcmode="lin" valueType="num">
                                      <p:cBhvr>
                                        <p:cTn id="53" dur="500" fill="hold"/>
                                        <p:tgtEl>
                                          <p:spTgt spid="55"/>
                                        </p:tgtEl>
                                        <p:attrNameLst>
                                          <p:attrName>ppt_w</p:attrName>
                                        </p:attrNameLst>
                                      </p:cBhvr>
                                      <p:tavLst>
                                        <p:tav tm="0">
                                          <p:val>
                                            <p:fltVal val="0"/>
                                          </p:val>
                                        </p:tav>
                                        <p:tav tm="100000">
                                          <p:val>
                                            <p:strVal val="#ppt_w"/>
                                          </p:val>
                                        </p:tav>
                                      </p:tavLst>
                                    </p:anim>
                                    <p:anim calcmode="lin" valueType="num">
                                      <p:cBhvr>
                                        <p:cTn id="54" dur="500" fill="hold"/>
                                        <p:tgtEl>
                                          <p:spTgt spid="55"/>
                                        </p:tgtEl>
                                        <p:attrNameLst>
                                          <p:attrName>ppt_h</p:attrName>
                                        </p:attrNameLst>
                                      </p:cBhvr>
                                      <p:tavLst>
                                        <p:tav tm="0">
                                          <p:val>
                                            <p:fltVal val="0"/>
                                          </p:val>
                                        </p:tav>
                                        <p:tav tm="100000">
                                          <p:val>
                                            <p:strVal val="#ppt_h"/>
                                          </p:val>
                                        </p:tav>
                                      </p:tavLst>
                                    </p:anim>
                                    <p:animEffect transition="in" filter="fade">
                                      <p:cBhvr>
                                        <p:cTn id="55" dur="500"/>
                                        <p:tgtEl>
                                          <p:spTgt spid="55"/>
                                        </p:tgtEl>
                                      </p:cBhvr>
                                    </p:animEffect>
                                  </p:childTnLst>
                                </p:cTn>
                              </p:par>
                            </p:childTnLst>
                          </p:cTn>
                        </p:par>
                        <p:par>
                          <p:cTn id="56" fill="hold">
                            <p:stCondLst>
                              <p:cond delay="4500"/>
                            </p:stCondLst>
                            <p:childTnLst>
                              <p:par>
                                <p:cTn id="57" presetID="22" presetClass="entr" presetSubtype="4"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down)">
                                      <p:cBhvr>
                                        <p:cTn id="59" dur="500"/>
                                        <p:tgtEl>
                                          <p:spTgt spid="46"/>
                                        </p:tgtEl>
                                      </p:cBhvr>
                                    </p:animEffect>
                                  </p:childTnLst>
                                </p:cTn>
                              </p:par>
                            </p:childTnLst>
                          </p:cTn>
                        </p:par>
                        <p:par>
                          <p:cTn id="60" fill="hold">
                            <p:stCondLst>
                              <p:cond delay="5000"/>
                            </p:stCondLst>
                            <p:childTnLst>
                              <p:par>
                                <p:cTn id="61" presetID="14" presetClass="entr" presetSubtype="10"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randombar(horizontal)">
                                      <p:cBhvr>
                                        <p:cTn id="6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2" grpId="0" animBg="1"/>
      <p:bldP spid="4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平行四边形 41"/>
          <p:cNvSpPr/>
          <p:nvPr/>
        </p:nvSpPr>
        <p:spPr>
          <a:xfrm>
            <a:off x="755768" y="1042225"/>
            <a:ext cx="1822355" cy="275090"/>
          </a:xfrm>
          <a:prstGeom prst="parallelogram">
            <a:avLst>
              <a:gd name="adj" fmla="val 35443"/>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r>
              <a:rPr lang="en-US" altLang="zh-CN" sz="1700" dirty="0">
                <a:solidFill>
                  <a:schemeClr val="bg1"/>
                </a:solidFill>
                <a:latin typeface="DIN Mittelschrift Std" pitchFamily="50" charset="0"/>
                <a:cs typeface="Raavi" panose="020B0502040204020203" pitchFamily="34" charset="0"/>
              </a:rPr>
              <a:t>COMPANY</a:t>
            </a:r>
          </a:p>
        </p:txBody>
      </p:sp>
      <p:grpSp>
        <p:nvGrpSpPr>
          <p:cNvPr id="3" name="组合 2"/>
          <p:cNvGrpSpPr/>
          <p:nvPr/>
        </p:nvGrpSpPr>
        <p:grpSpPr>
          <a:xfrm>
            <a:off x="-346843" y="334599"/>
            <a:ext cx="3430341" cy="578494"/>
            <a:chOff x="-611583" y="577868"/>
            <a:chExt cx="6048672" cy="999091"/>
          </a:xfrm>
        </p:grpSpPr>
        <p:sp>
          <p:nvSpPr>
            <p:cNvPr id="43" name="对角圆角矩形 42"/>
            <p:cNvSpPr/>
            <p:nvPr/>
          </p:nvSpPr>
          <p:spPr>
            <a:xfrm>
              <a:off x="-611583" y="577868"/>
              <a:ext cx="6048672" cy="999091"/>
            </a:xfrm>
            <a:prstGeom prst="round2DiagRect">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extBox 43"/>
            <p:cNvSpPr txBox="1"/>
            <p:nvPr/>
          </p:nvSpPr>
          <p:spPr>
            <a:xfrm>
              <a:off x="1164295" y="773281"/>
              <a:ext cx="3948253" cy="770743"/>
            </a:xfrm>
            <a:prstGeom prst="rect">
              <a:avLst/>
            </a:prstGeom>
            <a:noFill/>
          </p:spPr>
          <p:txBody>
            <a:bodyPr wrap="square" rtlCol="0">
              <a:spAutoFit/>
            </a:bodyPr>
            <a:lstStyle/>
            <a:p>
              <a:pPr lvl="0" algn="ctr"/>
              <a:r>
                <a:rPr lang="zh-CN" altLang="en-US" sz="2300" dirty="0">
                  <a:solidFill>
                    <a:prstClr val="white"/>
                  </a:solidFill>
                  <a:latin typeface="思源黑体 CN Medium" pitchFamily="34" charset="-122"/>
                  <a:ea typeface="思源黑体 CN Medium" pitchFamily="34" charset="-122"/>
                </a:rPr>
                <a:t>融资用途</a:t>
              </a:r>
            </a:p>
          </p:txBody>
        </p:sp>
      </p:grpSp>
      <p:grpSp>
        <p:nvGrpSpPr>
          <p:cNvPr id="6" name="组合 5"/>
          <p:cNvGrpSpPr/>
          <p:nvPr/>
        </p:nvGrpSpPr>
        <p:grpSpPr>
          <a:xfrm>
            <a:off x="7039285" y="2498798"/>
            <a:ext cx="1993925" cy="2035756"/>
            <a:chOff x="12412274" y="4315557"/>
            <a:chExt cx="3515860" cy="3515861"/>
          </a:xfrm>
        </p:grpSpPr>
        <p:sp>
          <p:nvSpPr>
            <p:cNvPr id="45" name="Shape 1627"/>
            <p:cNvSpPr/>
            <p:nvPr/>
          </p:nvSpPr>
          <p:spPr>
            <a:xfrm>
              <a:off x="12412274" y="4315557"/>
              <a:ext cx="3515860" cy="351586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7150" cap="rnd">
              <a:solidFill>
                <a:srgbClr val="CB0B0B"/>
              </a:solidFill>
              <a:custDash>
                <a:ds d="100000" sp="200000"/>
              </a:custDash>
              <a:round/>
            </a:ln>
          </p:spPr>
          <p:txBody>
            <a:bodyPr lIns="0" tIns="0" rIns="0" bIns="0" anchor="ct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7" name="Shape 1628"/>
            <p:cNvSpPr/>
            <p:nvPr/>
          </p:nvSpPr>
          <p:spPr>
            <a:xfrm>
              <a:off x="12684149" y="4587434"/>
              <a:ext cx="2972108" cy="29721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B0B0B"/>
            </a:solidFill>
            <a:ln w="12700">
              <a:miter lim="400000"/>
            </a:ln>
          </p:spPr>
          <p:txBody>
            <a:bodyPr lIns="0" tIns="0" rIns="0" bIns="0" anchor="ct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50" name="Shape 1631"/>
            <p:cNvSpPr/>
            <p:nvPr/>
          </p:nvSpPr>
          <p:spPr>
            <a:xfrm>
              <a:off x="13340747" y="5297119"/>
              <a:ext cx="1468255" cy="1468861"/>
            </a:xfrm>
            <a:custGeom>
              <a:avLst/>
              <a:gdLst/>
              <a:ahLst/>
              <a:cxnLst>
                <a:cxn ang="0">
                  <a:pos x="wd2" y="hd2"/>
                </a:cxn>
                <a:cxn ang="5400000">
                  <a:pos x="wd2" y="hd2"/>
                </a:cxn>
                <a:cxn ang="10800000">
                  <a:pos x="wd2" y="hd2"/>
                </a:cxn>
                <a:cxn ang="16200000">
                  <a:pos x="wd2" y="hd2"/>
                </a:cxn>
              </a:cxnLst>
              <a:rect l="0" t="0" r="r" b="b"/>
              <a:pathLst>
                <a:path w="21592" h="21600" extrusionOk="0">
                  <a:moveTo>
                    <a:pt x="19673" y="3125"/>
                  </a:moveTo>
                  <a:cubicBezTo>
                    <a:pt x="19662" y="3136"/>
                    <a:pt x="19652" y="3148"/>
                    <a:pt x="19642" y="3160"/>
                  </a:cubicBezTo>
                  <a:lnTo>
                    <a:pt x="13874" y="9615"/>
                  </a:lnTo>
                  <a:lnTo>
                    <a:pt x="11980" y="7721"/>
                  </a:lnTo>
                  <a:lnTo>
                    <a:pt x="18436" y="1951"/>
                  </a:lnTo>
                  <a:cubicBezTo>
                    <a:pt x="18446" y="1940"/>
                    <a:pt x="18458" y="1930"/>
                    <a:pt x="18469" y="1918"/>
                  </a:cubicBezTo>
                  <a:cubicBezTo>
                    <a:pt x="18790" y="1597"/>
                    <a:pt x="19352" y="1596"/>
                    <a:pt x="19675" y="1918"/>
                  </a:cubicBezTo>
                  <a:cubicBezTo>
                    <a:pt x="19834" y="2080"/>
                    <a:pt x="19923" y="2294"/>
                    <a:pt x="19923" y="2522"/>
                  </a:cubicBezTo>
                  <a:cubicBezTo>
                    <a:pt x="19923" y="2749"/>
                    <a:pt x="19834" y="2965"/>
                    <a:pt x="19673" y="3125"/>
                  </a:cubicBezTo>
                  <a:cubicBezTo>
                    <a:pt x="19673" y="3125"/>
                    <a:pt x="19673" y="3125"/>
                    <a:pt x="19673" y="3125"/>
                  </a:cubicBezTo>
                  <a:close/>
                  <a:moveTo>
                    <a:pt x="14352" y="14847"/>
                  </a:moveTo>
                  <a:lnTo>
                    <a:pt x="6751" y="7242"/>
                  </a:lnTo>
                  <a:lnTo>
                    <a:pt x="8316" y="6418"/>
                  </a:lnTo>
                  <a:lnTo>
                    <a:pt x="15179" y="13281"/>
                  </a:lnTo>
                  <a:cubicBezTo>
                    <a:pt x="15179" y="13281"/>
                    <a:pt x="14352" y="14847"/>
                    <a:pt x="14352" y="14847"/>
                  </a:cubicBezTo>
                  <a:close/>
                  <a:moveTo>
                    <a:pt x="9570" y="20545"/>
                  </a:moveTo>
                  <a:lnTo>
                    <a:pt x="9007" y="19982"/>
                  </a:lnTo>
                  <a:lnTo>
                    <a:pt x="9698" y="18571"/>
                  </a:lnTo>
                  <a:cubicBezTo>
                    <a:pt x="9779" y="18402"/>
                    <a:pt x="9740" y="18201"/>
                    <a:pt x="9601" y="18076"/>
                  </a:cubicBezTo>
                  <a:cubicBezTo>
                    <a:pt x="9462" y="17952"/>
                    <a:pt x="9255" y="17936"/>
                    <a:pt x="9099" y="18036"/>
                  </a:cubicBezTo>
                  <a:lnTo>
                    <a:pt x="7855" y="18830"/>
                  </a:lnTo>
                  <a:lnTo>
                    <a:pt x="7312" y="18287"/>
                  </a:lnTo>
                  <a:lnTo>
                    <a:pt x="8827" y="15726"/>
                  </a:lnTo>
                  <a:cubicBezTo>
                    <a:pt x="8926" y="15563"/>
                    <a:pt x="8899" y="15352"/>
                    <a:pt x="8763" y="15218"/>
                  </a:cubicBezTo>
                  <a:cubicBezTo>
                    <a:pt x="8627" y="15083"/>
                    <a:pt x="8416" y="15058"/>
                    <a:pt x="8252" y="15157"/>
                  </a:cubicBezTo>
                  <a:lnTo>
                    <a:pt x="5722" y="16695"/>
                  </a:lnTo>
                  <a:lnTo>
                    <a:pt x="3696" y="14669"/>
                  </a:lnTo>
                  <a:lnTo>
                    <a:pt x="4301" y="13058"/>
                  </a:lnTo>
                  <a:cubicBezTo>
                    <a:pt x="4360" y="12899"/>
                    <a:pt x="4319" y="12720"/>
                    <a:pt x="4193" y="12605"/>
                  </a:cubicBezTo>
                  <a:cubicBezTo>
                    <a:pt x="4069" y="12490"/>
                    <a:pt x="3885" y="12462"/>
                    <a:pt x="3732" y="12535"/>
                  </a:cubicBezTo>
                  <a:lnTo>
                    <a:pt x="2258" y="13232"/>
                  </a:lnTo>
                  <a:lnTo>
                    <a:pt x="1054" y="12026"/>
                  </a:lnTo>
                  <a:lnTo>
                    <a:pt x="5715" y="8568"/>
                  </a:lnTo>
                  <a:lnTo>
                    <a:pt x="13026" y="15882"/>
                  </a:lnTo>
                  <a:cubicBezTo>
                    <a:pt x="13026" y="15882"/>
                    <a:pt x="9570" y="20545"/>
                    <a:pt x="9570" y="20545"/>
                  </a:cubicBezTo>
                  <a:close/>
                  <a:moveTo>
                    <a:pt x="21592" y="2522"/>
                  </a:moveTo>
                  <a:cubicBezTo>
                    <a:pt x="21592" y="1848"/>
                    <a:pt x="21330" y="1215"/>
                    <a:pt x="20854" y="739"/>
                  </a:cubicBezTo>
                  <a:cubicBezTo>
                    <a:pt x="20378" y="262"/>
                    <a:pt x="19746" y="0"/>
                    <a:pt x="19071" y="0"/>
                  </a:cubicBezTo>
                  <a:cubicBezTo>
                    <a:pt x="18406" y="0"/>
                    <a:pt x="17781" y="255"/>
                    <a:pt x="17306" y="721"/>
                  </a:cubicBezTo>
                  <a:lnTo>
                    <a:pt x="10798" y="6539"/>
                  </a:lnTo>
                  <a:lnTo>
                    <a:pt x="9061" y="4801"/>
                  </a:lnTo>
                  <a:cubicBezTo>
                    <a:pt x="8803" y="4542"/>
                    <a:pt x="8405" y="4482"/>
                    <a:pt x="8081" y="4653"/>
                  </a:cubicBezTo>
                  <a:lnTo>
                    <a:pt x="4972" y="6295"/>
                  </a:lnTo>
                  <a:cubicBezTo>
                    <a:pt x="4737" y="6419"/>
                    <a:pt x="4577" y="6647"/>
                    <a:pt x="4537" y="6909"/>
                  </a:cubicBezTo>
                  <a:cubicBezTo>
                    <a:pt x="4497" y="7170"/>
                    <a:pt x="4584" y="7436"/>
                    <a:pt x="4771" y="7623"/>
                  </a:cubicBezTo>
                  <a:lnTo>
                    <a:pt x="5118" y="7971"/>
                  </a:lnTo>
                  <a:lnTo>
                    <a:pt x="169" y="11644"/>
                  </a:lnTo>
                  <a:cubicBezTo>
                    <a:pt x="71" y="11716"/>
                    <a:pt x="10" y="11828"/>
                    <a:pt x="2" y="11948"/>
                  </a:cubicBezTo>
                  <a:cubicBezTo>
                    <a:pt x="-8" y="12069"/>
                    <a:pt x="36" y="12188"/>
                    <a:pt x="122" y="12273"/>
                  </a:cubicBezTo>
                  <a:lnTo>
                    <a:pt x="1876" y="14030"/>
                  </a:lnTo>
                  <a:cubicBezTo>
                    <a:pt x="2001" y="14154"/>
                    <a:pt x="2191" y="14186"/>
                    <a:pt x="2351" y="14111"/>
                  </a:cubicBezTo>
                  <a:lnTo>
                    <a:pt x="3158" y="13729"/>
                  </a:lnTo>
                  <a:lnTo>
                    <a:pt x="2820" y="14628"/>
                  </a:lnTo>
                  <a:cubicBezTo>
                    <a:pt x="2763" y="14781"/>
                    <a:pt x="2800" y="14953"/>
                    <a:pt x="2916" y="15070"/>
                  </a:cubicBezTo>
                  <a:lnTo>
                    <a:pt x="5362" y="17516"/>
                  </a:lnTo>
                  <a:cubicBezTo>
                    <a:pt x="5500" y="17654"/>
                    <a:pt x="5711" y="17677"/>
                    <a:pt x="5875" y="17579"/>
                  </a:cubicBezTo>
                  <a:lnTo>
                    <a:pt x="7260" y="16736"/>
                  </a:lnTo>
                  <a:lnTo>
                    <a:pt x="6429" y="18139"/>
                  </a:lnTo>
                  <a:cubicBezTo>
                    <a:pt x="6332" y="18304"/>
                    <a:pt x="6360" y="18513"/>
                    <a:pt x="6493" y="18648"/>
                  </a:cubicBezTo>
                  <a:lnTo>
                    <a:pt x="7503" y="19658"/>
                  </a:lnTo>
                  <a:cubicBezTo>
                    <a:pt x="7642" y="19796"/>
                    <a:pt x="7857" y="19818"/>
                    <a:pt x="8022" y="19715"/>
                  </a:cubicBezTo>
                  <a:lnTo>
                    <a:pt x="8294" y="19539"/>
                  </a:lnTo>
                  <a:lnTo>
                    <a:pt x="8127" y="19882"/>
                  </a:lnTo>
                  <a:cubicBezTo>
                    <a:pt x="8047" y="20041"/>
                    <a:pt x="8080" y="20233"/>
                    <a:pt x="8206" y="20360"/>
                  </a:cubicBezTo>
                  <a:lnTo>
                    <a:pt x="9322" y="21478"/>
                  </a:lnTo>
                  <a:cubicBezTo>
                    <a:pt x="9401" y="21555"/>
                    <a:pt x="9507" y="21600"/>
                    <a:pt x="9617" y="21600"/>
                  </a:cubicBezTo>
                  <a:cubicBezTo>
                    <a:pt x="9627" y="21600"/>
                    <a:pt x="9638" y="21600"/>
                    <a:pt x="9648" y="21597"/>
                  </a:cubicBezTo>
                  <a:cubicBezTo>
                    <a:pt x="9769" y="21590"/>
                    <a:pt x="9880" y="21528"/>
                    <a:pt x="9952" y="21430"/>
                  </a:cubicBezTo>
                  <a:lnTo>
                    <a:pt x="13624" y="16478"/>
                  </a:lnTo>
                  <a:lnTo>
                    <a:pt x="13971" y="16827"/>
                  </a:lnTo>
                  <a:cubicBezTo>
                    <a:pt x="14129" y="16984"/>
                    <a:pt x="14343" y="17071"/>
                    <a:pt x="14562" y="17071"/>
                  </a:cubicBezTo>
                  <a:cubicBezTo>
                    <a:pt x="14604" y="17071"/>
                    <a:pt x="14646" y="17067"/>
                    <a:pt x="14687" y="17061"/>
                  </a:cubicBezTo>
                  <a:cubicBezTo>
                    <a:pt x="14949" y="17021"/>
                    <a:pt x="15175" y="16860"/>
                    <a:pt x="15299" y="16627"/>
                  </a:cubicBezTo>
                  <a:lnTo>
                    <a:pt x="16941" y="13515"/>
                  </a:lnTo>
                  <a:cubicBezTo>
                    <a:pt x="17111" y="13192"/>
                    <a:pt x="17052" y="12794"/>
                    <a:pt x="16792" y="12536"/>
                  </a:cubicBezTo>
                  <a:lnTo>
                    <a:pt x="15055" y="10797"/>
                  </a:lnTo>
                  <a:lnTo>
                    <a:pt x="20871" y="4288"/>
                  </a:lnTo>
                  <a:cubicBezTo>
                    <a:pt x="21337" y="3814"/>
                    <a:pt x="21592" y="3188"/>
                    <a:pt x="21592" y="2522"/>
                  </a:cubicBezTo>
                  <a:cubicBezTo>
                    <a:pt x="21592" y="2522"/>
                    <a:pt x="21592" y="2522"/>
                    <a:pt x="21592" y="2522"/>
                  </a:cubicBezTo>
                  <a:close/>
                </a:path>
              </a:pathLst>
            </a:custGeom>
            <a:solidFill>
              <a:srgbClr val="FFFFFF"/>
            </a:solidFill>
            <a:ln w="12700">
              <a:miter lim="400000"/>
            </a:ln>
          </p:spPr>
          <p:txBody>
            <a:bodyPr lIns="38100" tIns="38100" rIns="38100" bIns="38100" anchor="ctr"/>
            <a:lstStyle/>
            <a:p>
              <a:pPr defTabSz="2476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组合 3"/>
          <p:cNvGrpSpPr/>
          <p:nvPr/>
        </p:nvGrpSpPr>
        <p:grpSpPr>
          <a:xfrm>
            <a:off x="1978021" y="2498798"/>
            <a:ext cx="1993925" cy="2035756"/>
            <a:chOff x="3487813" y="4315557"/>
            <a:chExt cx="3515861" cy="3515861"/>
          </a:xfrm>
        </p:grpSpPr>
        <p:sp>
          <p:nvSpPr>
            <p:cNvPr id="25" name="Shape 1623"/>
            <p:cNvSpPr/>
            <p:nvPr/>
          </p:nvSpPr>
          <p:spPr>
            <a:xfrm>
              <a:off x="3487813" y="4315557"/>
              <a:ext cx="3515861" cy="351586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7150" cap="rnd">
              <a:solidFill>
                <a:srgbClr val="CB0B0B"/>
              </a:solidFill>
              <a:custDash>
                <a:ds d="100000" sp="200000"/>
              </a:custDash>
              <a:round/>
            </a:ln>
          </p:spPr>
          <p:txBody>
            <a:bodyPr lIns="0" tIns="0" rIns="0" bIns="0" anchor="ct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8" name="Shape 1624"/>
            <p:cNvSpPr/>
            <p:nvPr/>
          </p:nvSpPr>
          <p:spPr>
            <a:xfrm>
              <a:off x="3759689" y="4587434"/>
              <a:ext cx="2972108" cy="29721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B0B0B"/>
            </a:solidFill>
            <a:ln w="12700">
              <a:miter lim="400000"/>
            </a:ln>
          </p:spPr>
          <p:txBody>
            <a:bodyPr lIns="0" tIns="0" rIns="0" bIns="0" anchor="ct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51" name="Shape 1632"/>
            <p:cNvSpPr/>
            <p:nvPr/>
          </p:nvSpPr>
          <p:spPr>
            <a:xfrm>
              <a:off x="4477508" y="5355235"/>
              <a:ext cx="1534816" cy="1342831"/>
            </a:xfrm>
            <a:custGeom>
              <a:avLst/>
              <a:gdLst/>
              <a:ahLst/>
              <a:cxnLst>
                <a:cxn ang="0">
                  <a:pos x="wd2" y="hd2"/>
                </a:cxn>
                <a:cxn ang="5400000">
                  <a:pos x="wd2" y="hd2"/>
                </a:cxn>
                <a:cxn ang="10800000">
                  <a:pos x="wd2" y="hd2"/>
                </a:cxn>
                <a:cxn ang="16200000">
                  <a:pos x="wd2" y="hd2"/>
                </a:cxn>
              </a:cxnLst>
              <a:rect l="0" t="0" r="r" b="b"/>
              <a:pathLst>
                <a:path w="21600" h="21600" extrusionOk="0">
                  <a:moveTo>
                    <a:pt x="20249" y="20059"/>
                  </a:moveTo>
                  <a:lnTo>
                    <a:pt x="16198" y="16202"/>
                  </a:lnTo>
                  <a:lnTo>
                    <a:pt x="16198" y="13885"/>
                  </a:lnTo>
                  <a:lnTo>
                    <a:pt x="20249" y="10801"/>
                  </a:lnTo>
                  <a:cubicBezTo>
                    <a:pt x="20249" y="10801"/>
                    <a:pt x="20249" y="20059"/>
                    <a:pt x="20249" y="20059"/>
                  </a:cubicBezTo>
                  <a:close/>
                  <a:moveTo>
                    <a:pt x="12824" y="9267"/>
                  </a:moveTo>
                  <a:cubicBezTo>
                    <a:pt x="10955" y="9267"/>
                    <a:pt x="9443" y="7534"/>
                    <a:pt x="9443" y="5403"/>
                  </a:cubicBezTo>
                  <a:cubicBezTo>
                    <a:pt x="9443" y="3267"/>
                    <a:pt x="10958" y="1533"/>
                    <a:pt x="12824" y="1533"/>
                  </a:cubicBezTo>
                  <a:cubicBezTo>
                    <a:pt x="14692" y="1533"/>
                    <a:pt x="16205" y="3267"/>
                    <a:pt x="16205" y="5403"/>
                  </a:cubicBezTo>
                  <a:cubicBezTo>
                    <a:pt x="16205" y="7534"/>
                    <a:pt x="14692" y="9267"/>
                    <a:pt x="12824" y="9267"/>
                  </a:cubicBezTo>
                  <a:cubicBezTo>
                    <a:pt x="12824" y="9267"/>
                    <a:pt x="12824" y="9267"/>
                    <a:pt x="12824" y="9267"/>
                  </a:cubicBezTo>
                  <a:close/>
                  <a:moveTo>
                    <a:pt x="14850" y="18514"/>
                  </a:moveTo>
                  <a:cubicBezTo>
                    <a:pt x="14850" y="19367"/>
                    <a:pt x="14244" y="20059"/>
                    <a:pt x="13499" y="20059"/>
                  </a:cubicBezTo>
                  <a:lnTo>
                    <a:pt x="2699" y="20059"/>
                  </a:lnTo>
                  <a:cubicBezTo>
                    <a:pt x="1954" y="20059"/>
                    <a:pt x="1352" y="19369"/>
                    <a:pt x="1352" y="18514"/>
                  </a:cubicBezTo>
                  <a:lnTo>
                    <a:pt x="1352" y="12345"/>
                  </a:lnTo>
                  <a:cubicBezTo>
                    <a:pt x="1352" y="11490"/>
                    <a:pt x="1954" y="10801"/>
                    <a:pt x="2699" y="10801"/>
                  </a:cubicBezTo>
                  <a:lnTo>
                    <a:pt x="13499" y="10801"/>
                  </a:lnTo>
                  <a:cubicBezTo>
                    <a:pt x="14244" y="10801"/>
                    <a:pt x="14850" y="11490"/>
                    <a:pt x="14850" y="12345"/>
                  </a:cubicBezTo>
                  <a:cubicBezTo>
                    <a:pt x="14850" y="12345"/>
                    <a:pt x="14850" y="18514"/>
                    <a:pt x="14850" y="18514"/>
                  </a:cubicBezTo>
                  <a:close/>
                  <a:moveTo>
                    <a:pt x="1352" y="6171"/>
                  </a:moveTo>
                  <a:cubicBezTo>
                    <a:pt x="1352" y="4469"/>
                    <a:pt x="2557" y="3085"/>
                    <a:pt x="4051" y="3085"/>
                  </a:cubicBezTo>
                  <a:cubicBezTo>
                    <a:pt x="5539" y="3085"/>
                    <a:pt x="6750" y="4469"/>
                    <a:pt x="6750" y="6171"/>
                  </a:cubicBezTo>
                  <a:cubicBezTo>
                    <a:pt x="6750" y="7877"/>
                    <a:pt x="5539" y="9259"/>
                    <a:pt x="4051" y="9259"/>
                  </a:cubicBezTo>
                  <a:cubicBezTo>
                    <a:pt x="2557" y="9259"/>
                    <a:pt x="1352" y="7877"/>
                    <a:pt x="1352" y="6171"/>
                  </a:cubicBezTo>
                  <a:cubicBezTo>
                    <a:pt x="1352" y="6171"/>
                    <a:pt x="1352" y="6171"/>
                    <a:pt x="1352" y="6171"/>
                  </a:cubicBezTo>
                  <a:close/>
                  <a:moveTo>
                    <a:pt x="20249" y="9259"/>
                  </a:moveTo>
                  <a:lnTo>
                    <a:pt x="16198" y="12345"/>
                  </a:lnTo>
                  <a:cubicBezTo>
                    <a:pt x="16198" y="11406"/>
                    <a:pt x="15826" y="10578"/>
                    <a:pt x="15249" y="10014"/>
                  </a:cubicBezTo>
                  <a:cubicBezTo>
                    <a:pt x="16623" y="9067"/>
                    <a:pt x="17550" y="7365"/>
                    <a:pt x="17550" y="5403"/>
                  </a:cubicBezTo>
                  <a:cubicBezTo>
                    <a:pt x="17550" y="2420"/>
                    <a:pt x="15434" y="0"/>
                    <a:pt x="12824" y="0"/>
                  </a:cubicBezTo>
                  <a:cubicBezTo>
                    <a:pt x="10213" y="0"/>
                    <a:pt x="8101" y="2420"/>
                    <a:pt x="8101" y="5403"/>
                  </a:cubicBezTo>
                  <a:cubicBezTo>
                    <a:pt x="8101" y="6912"/>
                    <a:pt x="8648" y="8277"/>
                    <a:pt x="9525" y="9259"/>
                  </a:cubicBezTo>
                  <a:lnTo>
                    <a:pt x="7050" y="9259"/>
                  </a:lnTo>
                  <a:cubicBezTo>
                    <a:pt x="7695" y="8438"/>
                    <a:pt x="8101" y="7365"/>
                    <a:pt x="8101" y="6171"/>
                  </a:cubicBezTo>
                  <a:cubicBezTo>
                    <a:pt x="8101" y="3617"/>
                    <a:pt x="6288" y="1546"/>
                    <a:pt x="4051" y="1546"/>
                  </a:cubicBezTo>
                  <a:cubicBezTo>
                    <a:pt x="1814" y="1546"/>
                    <a:pt x="0" y="3617"/>
                    <a:pt x="0" y="6171"/>
                  </a:cubicBezTo>
                  <a:cubicBezTo>
                    <a:pt x="0" y="7569"/>
                    <a:pt x="551" y="8803"/>
                    <a:pt x="1405" y="9651"/>
                  </a:cubicBezTo>
                  <a:cubicBezTo>
                    <a:pt x="571" y="10179"/>
                    <a:pt x="0" y="11181"/>
                    <a:pt x="0" y="12345"/>
                  </a:cubicBezTo>
                  <a:lnTo>
                    <a:pt x="0" y="18514"/>
                  </a:lnTo>
                  <a:cubicBezTo>
                    <a:pt x="0" y="20221"/>
                    <a:pt x="1210" y="21600"/>
                    <a:pt x="2699" y="21600"/>
                  </a:cubicBezTo>
                  <a:lnTo>
                    <a:pt x="13499" y="21600"/>
                  </a:lnTo>
                  <a:cubicBezTo>
                    <a:pt x="14989" y="21600"/>
                    <a:pt x="16198" y="20221"/>
                    <a:pt x="16198" y="18514"/>
                  </a:cubicBezTo>
                  <a:lnTo>
                    <a:pt x="16198" y="17743"/>
                  </a:lnTo>
                  <a:lnTo>
                    <a:pt x="20249" y="21600"/>
                  </a:lnTo>
                  <a:cubicBezTo>
                    <a:pt x="20994" y="21600"/>
                    <a:pt x="21600" y="20911"/>
                    <a:pt x="21600" y="20059"/>
                  </a:cubicBezTo>
                  <a:lnTo>
                    <a:pt x="21600" y="10801"/>
                  </a:lnTo>
                  <a:cubicBezTo>
                    <a:pt x="21600" y="9949"/>
                    <a:pt x="20994" y="9259"/>
                    <a:pt x="20249" y="9259"/>
                  </a:cubicBezTo>
                  <a:cubicBezTo>
                    <a:pt x="20249" y="9259"/>
                    <a:pt x="20249" y="9259"/>
                    <a:pt x="20249" y="9259"/>
                  </a:cubicBezTo>
                  <a:close/>
                </a:path>
              </a:pathLst>
            </a:custGeom>
            <a:solidFill>
              <a:srgbClr val="FFFFFF"/>
            </a:solidFill>
            <a:ln w="12700">
              <a:miter lim="400000"/>
            </a:ln>
          </p:spPr>
          <p:txBody>
            <a:bodyPr lIns="38100" tIns="38100" rIns="38100" bIns="38100" anchor="ctr"/>
            <a:lstStyle/>
            <a:p>
              <a:pPr defTabSz="2476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4"/>
          <p:cNvGrpSpPr/>
          <p:nvPr/>
        </p:nvGrpSpPr>
        <p:grpSpPr>
          <a:xfrm>
            <a:off x="4508654" y="2498798"/>
            <a:ext cx="1993925" cy="2035756"/>
            <a:chOff x="7950043" y="4315557"/>
            <a:chExt cx="3515861" cy="3515861"/>
          </a:xfrm>
        </p:grpSpPr>
        <p:sp>
          <p:nvSpPr>
            <p:cNvPr id="40" name="Shape 1625"/>
            <p:cNvSpPr/>
            <p:nvPr/>
          </p:nvSpPr>
          <p:spPr>
            <a:xfrm>
              <a:off x="7950043" y="4315557"/>
              <a:ext cx="3515861" cy="351586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7150" cap="rnd">
              <a:solidFill>
                <a:schemeClr val="tx1">
                  <a:lumMod val="50000"/>
                  <a:lumOff val="50000"/>
                </a:schemeClr>
              </a:solidFill>
              <a:custDash>
                <a:ds d="100000" sp="200000"/>
              </a:custDash>
              <a:round/>
            </a:ln>
          </p:spPr>
          <p:txBody>
            <a:bodyPr lIns="0" tIns="0" rIns="0" bIns="0" anchor="ct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1" name="Shape 1626"/>
            <p:cNvSpPr/>
            <p:nvPr/>
          </p:nvSpPr>
          <p:spPr>
            <a:xfrm>
              <a:off x="8221920" y="4587434"/>
              <a:ext cx="2972108" cy="29721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50000"/>
                <a:lumOff val="50000"/>
              </a:schemeClr>
            </a:solidFill>
            <a:ln w="12700">
              <a:miter lim="400000"/>
            </a:ln>
          </p:spPr>
          <p:txBody>
            <a:bodyPr lIns="0" tIns="0" rIns="0" bIns="0" anchor="ct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52" name="Shape 1633"/>
            <p:cNvSpPr/>
            <p:nvPr/>
          </p:nvSpPr>
          <p:spPr>
            <a:xfrm>
              <a:off x="8898459" y="5315833"/>
              <a:ext cx="1608976" cy="1430294"/>
            </a:xfrm>
            <a:custGeom>
              <a:avLst/>
              <a:gdLst/>
              <a:ahLst/>
              <a:cxnLst>
                <a:cxn ang="0">
                  <a:pos x="wd2" y="hd2"/>
                </a:cxn>
                <a:cxn ang="5400000">
                  <a:pos x="wd2" y="hd2"/>
                </a:cxn>
                <a:cxn ang="10800000">
                  <a:pos x="wd2" y="hd2"/>
                </a:cxn>
                <a:cxn ang="16200000">
                  <a:pos x="wd2" y="hd2"/>
                </a:cxn>
              </a:cxnLst>
              <a:rect l="0" t="0" r="r" b="b"/>
              <a:pathLst>
                <a:path w="21504" h="21549" extrusionOk="0">
                  <a:moveTo>
                    <a:pt x="12246" y="17"/>
                  </a:moveTo>
                  <a:cubicBezTo>
                    <a:pt x="11990" y="86"/>
                    <a:pt x="11811" y="339"/>
                    <a:pt x="11811" y="635"/>
                  </a:cubicBezTo>
                  <a:lnTo>
                    <a:pt x="11811" y="14336"/>
                  </a:lnTo>
                  <a:cubicBezTo>
                    <a:pt x="11811" y="14689"/>
                    <a:pt x="12064" y="14980"/>
                    <a:pt x="12377" y="14980"/>
                  </a:cubicBezTo>
                  <a:lnTo>
                    <a:pt x="18513" y="14980"/>
                  </a:lnTo>
                  <a:cubicBezTo>
                    <a:pt x="18710" y="14980"/>
                    <a:pt x="18893" y="14860"/>
                    <a:pt x="18996" y="14672"/>
                  </a:cubicBezTo>
                  <a:cubicBezTo>
                    <a:pt x="19099" y="14483"/>
                    <a:pt x="19108" y="14246"/>
                    <a:pt x="19019" y="14048"/>
                  </a:cubicBezTo>
                  <a:lnTo>
                    <a:pt x="12883" y="346"/>
                  </a:lnTo>
                  <a:cubicBezTo>
                    <a:pt x="12765" y="82"/>
                    <a:pt x="12502" y="-51"/>
                    <a:pt x="12246" y="17"/>
                  </a:cubicBezTo>
                  <a:close/>
                  <a:moveTo>
                    <a:pt x="10383" y="219"/>
                  </a:moveTo>
                  <a:cubicBezTo>
                    <a:pt x="10293" y="207"/>
                    <a:pt x="10196" y="214"/>
                    <a:pt x="10109" y="252"/>
                  </a:cubicBezTo>
                  <a:cubicBezTo>
                    <a:pt x="6744" y="1722"/>
                    <a:pt x="4445" y="5308"/>
                    <a:pt x="3110" y="8056"/>
                  </a:cubicBezTo>
                  <a:cubicBezTo>
                    <a:pt x="2307" y="9706"/>
                    <a:pt x="1780" y="11194"/>
                    <a:pt x="1479" y="12149"/>
                  </a:cubicBezTo>
                  <a:cubicBezTo>
                    <a:pt x="1347" y="12567"/>
                    <a:pt x="919" y="13966"/>
                    <a:pt x="955" y="14443"/>
                  </a:cubicBezTo>
                  <a:cubicBezTo>
                    <a:pt x="979" y="14774"/>
                    <a:pt x="1226" y="15034"/>
                    <a:pt x="1520" y="15034"/>
                  </a:cubicBezTo>
                  <a:lnTo>
                    <a:pt x="10317" y="15034"/>
                  </a:lnTo>
                  <a:cubicBezTo>
                    <a:pt x="10631" y="15034"/>
                    <a:pt x="10883" y="14743"/>
                    <a:pt x="10883" y="14390"/>
                  </a:cubicBezTo>
                  <a:lnTo>
                    <a:pt x="10883" y="849"/>
                  </a:lnTo>
                  <a:cubicBezTo>
                    <a:pt x="10883" y="638"/>
                    <a:pt x="10793" y="446"/>
                    <a:pt x="10639" y="326"/>
                  </a:cubicBezTo>
                  <a:cubicBezTo>
                    <a:pt x="10562" y="267"/>
                    <a:pt x="10473" y="231"/>
                    <a:pt x="10383" y="219"/>
                  </a:cubicBezTo>
                  <a:close/>
                  <a:moveTo>
                    <a:pt x="9752" y="1836"/>
                  </a:moveTo>
                  <a:lnTo>
                    <a:pt x="9752" y="13752"/>
                  </a:lnTo>
                  <a:lnTo>
                    <a:pt x="2217" y="13752"/>
                  </a:lnTo>
                  <a:cubicBezTo>
                    <a:pt x="2772" y="11538"/>
                    <a:pt x="5160" y="4462"/>
                    <a:pt x="9752" y="1836"/>
                  </a:cubicBezTo>
                  <a:close/>
                  <a:moveTo>
                    <a:pt x="12942" y="3319"/>
                  </a:moveTo>
                  <a:lnTo>
                    <a:pt x="17591" y="13699"/>
                  </a:lnTo>
                  <a:lnTo>
                    <a:pt x="12942" y="13699"/>
                  </a:lnTo>
                  <a:cubicBezTo>
                    <a:pt x="12942" y="13699"/>
                    <a:pt x="12942" y="3319"/>
                    <a:pt x="12942" y="3319"/>
                  </a:cubicBezTo>
                  <a:close/>
                  <a:moveTo>
                    <a:pt x="568" y="16101"/>
                  </a:moveTo>
                  <a:cubicBezTo>
                    <a:pt x="328" y="16101"/>
                    <a:pt x="113" y="16268"/>
                    <a:pt x="32" y="16523"/>
                  </a:cubicBezTo>
                  <a:cubicBezTo>
                    <a:pt x="-48" y="16778"/>
                    <a:pt x="25" y="17064"/>
                    <a:pt x="211" y="17235"/>
                  </a:cubicBezTo>
                  <a:lnTo>
                    <a:pt x="4764" y="21408"/>
                  </a:lnTo>
                  <a:cubicBezTo>
                    <a:pt x="4865" y="21501"/>
                    <a:pt x="4991" y="21549"/>
                    <a:pt x="5121" y="21549"/>
                  </a:cubicBezTo>
                  <a:lnTo>
                    <a:pt x="16383" y="21549"/>
                  </a:lnTo>
                  <a:cubicBezTo>
                    <a:pt x="16513" y="21549"/>
                    <a:pt x="16639" y="21501"/>
                    <a:pt x="16740" y="21408"/>
                  </a:cubicBezTo>
                  <a:lnTo>
                    <a:pt x="21293" y="17235"/>
                  </a:lnTo>
                  <a:cubicBezTo>
                    <a:pt x="21479" y="17064"/>
                    <a:pt x="21552" y="16778"/>
                    <a:pt x="21472" y="16523"/>
                  </a:cubicBezTo>
                  <a:cubicBezTo>
                    <a:pt x="21391" y="16268"/>
                    <a:pt x="21176" y="16101"/>
                    <a:pt x="20936" y="16101"/>
                  </a:cubicBezTo>
                  <a:lnTo>
                    <a:pt x="568" y="16101"/>
                  </a:lnTo>
                  <a:close/>
                  <a:moveTo>
                    <a:pt x="2163" y="17382"/>
                  </a:moveTo>
                  <a:lnTo>
                    <a:pt x="19341" y="17382"/>
                  </a:lnTo>
                  <a:cubicBezTo>
                    <a:pt x="19341" y="17382"/>
                    <a:pt x="16180" y="20274"/>
                    <a:pt x="16180" y="20274"/>
                  </a:cubicBezTo>
                  <a:lnTo>
                    <a:pt x="5324" y="20274"/>
                  </a:lnTo>
                  <a:lnTo>
                    <a:pt x="2163" y="17382"/>
                  </a:lnTo>
                  <a:close/>
                </a:path>
              </a:pathLst>
            </a:custGeom>
            <a:solidFill>
              <a:srgbClr val="FFFFFF"/>
            </a:solidFill>
            <a:ln w="12700">
              <a:miter lim="400000"/>
            </a:ln>
          </p:spPr>
          <p:txBody>
            <a:bodyPr lIns="38100" tIns="38100" rIns="38100" bIns="38100" anchor="ctr"/>
            <a:lstStyle/>
            <a:p>
              <a:pPr defTabSz="2476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组合 6"/>
          <p:cNvGrpSpPr/>
          <p:nvPr/>
        </p:nvGrpSpPr>
        <p:grpSpPr>
          <a:xfrm>
            <a:off x="9569921" y="2498798"/>
            <a:ext cx="1993925" cy="2035756"/>
            <a:chOff x="16874504" y="4315557"/>
            <a:chExt cx="3515861" cy="3515861"/>
          </a:xfrm>
        </p:grpSpPr>
        <p:sp>
          <p:nvSpPr>
            <p:cNvPr id="48" name="Shape 1629"/>
            <p:cNvSpPr/>
            <p:nvPr/>
          </p:nvSpPr>
          <p:spPr>
            <a:xfrm>
              <a:off x="16874504" y="4315557"/>
              <a:ext cx="3515861" cy="351586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7150" cap="rnd">
              <a:solidFill>
                <a:schemeClr val="tx1">
                  <a:lumMod val="50000"/>
                  <a:lumOff val="50000"/>
                </a:schemeClr>
              </a:solidFill>
              <a:custDash>
                <a:ds d="100000" sp="200000"/>
              </a:custDash>
              <a:round/>
            </a:ln>
          </p:spPr>
          <p:txBody>
            <a:bodyPr lIns="0" tIns="0" rIns="0" bIns="0" anchor="ct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9" name="Shape 1630"/>
            <p:cNvSpPr/>
            <p:nvPr/>
          </p:nvSpPr>
          <p:spPr>
            <a:xfrm>
              <a:off x="17146382" y="4587434"/>
              <a:ext cx="2972107" cy="29721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50000"/>
                <a:lumOff val="50000"/>
              </a:schemeClr>
            </a:solidFill>
            <a:ln w="12700">
              <a:miter lim="400000"/>
            </a:ln>
          </p:spPr>
          <p:txBody>
            <a:bodyPr lIns="0" tIns="0" rIns="0" bIns="0" anchor="ct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53" name="Shape 1634"/>
            <p:cNvSpPr/>
            <p:nvPr/>
          </p:nvSpPr>
          <p:spPr>
            <a:xfrm>
              <a:off x="17898307" y="5277849"/>
              <a:ext cx="1468255" cy="1505537"/>
            </a:xfrm>
            <a:custGeom>
              <a:avLst/>
              <a:gdLst/>
              <a:ahLst/>
              <a:cxnLst>
                <a:cxn ang="0">
                  <a:pos x="wd2" y="hd2"/>
                </a:cxn>
                <a:cxn ang="5400000">
                  <a:pos x="wd2" y="hd2"/>
                </a:cxn>
                <a:cxn ang="10800000">
                  <a:pos x="wd2" y="hd2"/>
                </a:cxn>
                <a:cxn ang="16200000">
                  <a:pos x="wd2" y="hd2"/>
                </a:cxn>
              </a:cxnLst>
              <a:rect l="0" t="0" r="r" b="b"/>
              <a:pathLst>
                <a:path w="20896" h="21594" extrusionOk="0">
                  <a:moveTo>
                    <a:pt x="20165" y="5"/>
                  </a:moveTo>
                  <a:cubicBezTo>
                    <a:pt x="19915" y="37"/>
                    <a:pt x="19697" y="214"/>
                    <a:pt x="19624" y="474"/>
                  </a:cubicBezTo>
                  <a:cubicBezTo>
                    <a:pt x="19621" y="492"/>
                    <a:pt x="19122" y="2218"/>
                    <a:pt x="17620" y="2962"/>
                  </a:cubicBezTo>
                  <a:cubicBezTo>
                    <a:pt x="16184" y="3674"/>
                    <a:pt x="15501" y="4542"/>
                    <a:pt x="15178" y="5241"/>
                  </a:cubicBezTo>
                  <a:cubicBezTo>
                    <a:pt x="14016" y="4263"/>
                    <a:pt x="12583" y="3707"/>
                    <a:pt x="11050" y="3707"/>
                  </a:cubicBezTo>
                  <a:cubicBezTo>
                    <a:pt x="9316" y="3707"/>
                    <a:pt x="7688" y="4387"/>
                    <a:pt x="6463" y="5621"/>
                  </a:cubicBezTo>
                  <a:lnTo>
                    <a:pt x="1897" y="10223"/>
                  </a:lnTo>
                  <a:cubicBezTo>
                    <a:pt x="-632" y="12772"/>
                    <a:pt x="-632" y="16915"/>
                    <a:pt x="1897" y="19464"/>
                  </a:cubicBezTo>
                  <a:lnTo>
                    <a:pt x="2111" y="19679"/>
                  </a:lnTo>
                  <a:cubicBezTo>
                    <a:pt x="3336" y="20916"/>
                    <a:pt x="4966" y="21594"/>
                    <a:pt x="6698" y="21594"/>
                  </a:cubicBezTo>
                  <a:cubicBezTo>
                    <a:pt x="8431" y="21594"/>
                    <a:pt x="10061" y="20916"/>
                    <a:pt x="11286" y="19679"/>
                  </a:cubicBezTo>
                  <a:lnTo>
                    <a:pt x="15846" y="15084"/>
                  </a:lnTo>
                  <a:cubicBezTo>
                    <a:pt x="18241" y="12670"/>
                    <a:pt x="18342" y="8839"/>
                    <a:pt x="16202" y="6272"/>
                  </a:cubicBezTo>
                  <a:cubicBezTo>
                    <a:pt x="16232" y="5981"/>
                    <a:pt x="16451" y="4999"/>
                    <a:pt x="18189" y="4137"/>
                  </a:cubicBezTo>
                  <a:cubicBezTo>
                    <a:pt x="20205" y="3138"/>
                    <a:pt x="20845" y="927"/>
                    <a:pt x="20872" y="832"/>
                  </a:cubicBezTo>
                  <a:cubicBezTo>
                    <a:pt x="20968" y="485"/>
                    <a:pt x="20767" y="125"/>
                    <a:pt x="20423" y="27"/>
                  </a:cubicBezTo>
                  <a:cubicBezTo>
                    <a:pt x="20337" y="2"/>
                    <a:pt x="20249" y="-6"/>
                    <a:pt x="20165" y="5"/>
                  </a:cubicBezTo>
                  <a:close/>
                  <a:moveTo>
                    <a:pt x="11045" y="5014"/>
                  </a:moveTo>
                  <a:cubicBezTo>
                    <a:pt x="12433" y="5014"/>
                    <a:pt x="13737" y="5554"/>
                    <a:pt x="14718" y="6543"/>
                  </a:cubicBezTo>
                  <a:lnTo>
                    <a:pt x="14932" y="6758"/>
                  </a:lnTo>
                  <a:cubicBezTo>
                    <a:pt x="16957" y="8797"/>
                    <a:pt x="16957" y="12116"/>
                    <a:pt x="14932" y="14157"/>
                  </a:cubicBezTo>
                  <a:lnTo>
                    <a:pt x="14330" y="14764"/>
                  </a:lnTo>
                  <a:cubicBezTo>
                    <a:pt x="9349" y="11981"/>
                    <a:pt x="7244" y="8101"/>
                    <a:pt x="6786" y="7139"/>
                  </a:cubicBezTo>
                  <a:lnTo>
                    <a:pt x="7377" y="6543"/>
                  </a:lnTo>
                  <a:cubicBezTo>
                    <a:pt x="8357" y="5554"/>
                    <a:pt x="9658" y="5014"/>
                    <a:pt x="11045" y="5014"/>
                  </a:cubicBezTo>
                  <a:close/>
                  <a:moveTo>
                    <a:pt x="6304" y="7624"/>
                  </a:moveTo>
                  <a:cubicBezTo>
                    <a:pt x="6960" y="8943"/>
                    <a:pt x="9098" y="12533"/>
                    <a:pt x="13859" y="15244"/>
                  </a:cubicBezTo>
                  <a:lnTo>
                    <a:pt x="10372" y="18758"/>
                  </a:lnTo>
                  <a:cubicBezTo>
                    <a:pt x="9392" y="19748"/>
                    <a:pt x="8085" y="20292"/>
                    <a:pt x="6698" y="20292"/>
                  </a:cubicBezTo>
                  <a:cubicBezTo>
                    <a:pt x="5312" y="20292"/>
                    <a:pt x="4010" y="19748"/>
                    <a:pt x="3030" y="18758"/>
                  </a:cubicBezTo>
                  <a:lnTo>
                    <a:pt x="2817" y="18543"/>
                  </a:lnTo>
                  <a:cubicBezTo>
                    <a:pt x="793" y="16503"/>
                    <a:pt x="793" y="13183"/>
                    <a:pt x="2817" y="11144"/>
                  </a:cubicBezTo>
                  <a:lnTo>
                    <a:pt x="6304" y="7624"/>
                  </a:lnTo>
                  <a:close/>
                  <a:moveTo>
                    <a:pt x="12156" y="8650"/>
                  </a:moveTo>
                  <a:cubicBezTo>
                    <a:pt x="12074" y="8650"/>
                    <a:pt x="11990" y="8680"/>
                    <a:pt x="11926" y="8744"/>
                  </a:cubicBezTo>
                  <a:lnTo>
                    <a:pt x="10782" y="9897"/>
                  </a:lnTo>
                  <a:cubicBezTo>
                    <a:pt x="10655" y="10024"/>
                    <a:pt x="10655" y="10233"/>
                    <a:pt x="10782" y="10361"/>
                  </a:cubicBezTo>
                  <a:cubicBezTo>
                    <a:pt x="10846" y="10424"/>
                    <a:pt x="10930" y="10460"/>
                    <a:pt x="11012" y="10460"/>
                  </a:cubicBezTo>
                  <a:cubicBezTo>
                    <a:pt x="11096" y="10460"/>
                    <a:pt x="11179" y="10424"/>
                    <a:pt x="11242" y="10361"/>
                  </a:cubicBezTo>
                  <a:lnTo>
                    <a:pt x="12386" y="9208"/>
                  </a:lnTo>
                  <a:cubicBezTo>
                    <a:pt x="12513" y="9080"/>
                    <a:pt x="12513" y="8871"/>
                    <a:pt x="12386" y="8744"/>
                  </a:cubicBezTo>
                  <a:cubicBezTo>
                    <a:pt x="12323" y="8680"/>
                    <a:pt x="12239" y="8650"/>
                    <a:pt x="12156" y="8650"/>
                  </a:cubicBezTo>
                  <a:close/>
                  <a:moveTo>
                    <a:pt x="5056" y="10239"/>
                  </a:moveTo>
                  <a:cubicBezTo>
                    <a:pt x="4973" y="10239"/>
                    <a:pt x="4890" y="10269"/>
                    <a:pt x="4826" y="10333"/>
                  </a:cubicBezTo>
                  <a:lnTo>
                    <a:pt x="3813" y="11359"/>
                  </a:lnTo>
                  <a:cubicBezTo>
                    <a:pt x="1943" y="13185"/>
                    <a:pt x="1599" y="15090"/>
                    <a:pt x="2822" y="16871"/>
                  </a:cubicBezTo>
                  <a:cubicBezTo>
                    <a:pt x="2886" y="16962"/>
                    <a:pt x="2988" y="17015"/>
                    <a:pt x="3091" y="17015"/>
                  </a:cubicBezTo>
                  <a:cubicBezTo>
                    <a:pt x="3153" y="17015"/>
                    <a:pt x="3222" y="16992"/>
                    <a:pt x="3277" y="16954"/>
                  </a:cubicBezTo>
                  <a:cubicBezTo>
                    <a:pt x="3424" y="16851"/>
                    <a:pt x="3460" y="16648"/>
                    <a:pt x="3359" y="16501"/>
                  </a:cubicBezTo>
                  <a:cubicBezTo>
                    <a:pt x="2325" y="14997"/>
                    <a:pt x="2628" y="13423"/>
                    <a:pt x="4268" y="11823"/>
                  </a:cubicBezTo>
                  <a:lnTo>
                    <a:pt x="5286" y="10797"/>
                  </a:lnTo>
                  <a:cubicBezTo>
                    <a:pt x="5412" y="10669"/>
                    <a:pt x="5412" y="10460"/>
                    <a:pt x="5286" y="10333"/>
                  </a:cubicBezTo>
                  <a:cubicBezTo>
                    <a:pt x="5223" y="10269"/>
                    <a:pt x="5139" y="10239"/>
                    <a:pt x="5056" y="10239"/>
                  </a:cubicBezTo>
                  <a:close/>
                  <a:moveTo>
                    <a:pt x="3655" y="17125"/>
                  </a:moveTo>
                  <a:cubicBezTo>
                    <a:pt x="3572" y="17125"/>
                    <a:pt x="3488" y="17155"/>
                    <a:pt x="3425" y="17219"/>
                  </a:cubicBezTo>
                  <a:cubicBezTo>
                    <a:pt x="3298" y="17347"/>
                    <a:pt x="3298" y="17555"/>
                    <a:pt x="3425" y="17682"/>
                  </a:cubicBezTo>
                  <a:lnTo>
                    <a:pt x="3578" y="17837"/>
                  </a:lnTo>
                  <a:cubicBezTo>
                    <a:pt x="3641" y="17900"/>
                    <a:pt x="3724" y="17930"/>
                    <a:pt x="3808" y="17930"/>
                  </a:cubicBezTo>
                  <a:cubicBezTo>
                    <a:pt x="3890" y="17930"/>
                    <a:pt x="3975" y="17900"/>
                    <a:pt x="4038" y="17837"/>
                  </a:cubicBezTo>
                  <a:cubicBezTo>
                    <a:pt x="4163" y="17709"/>
                    <a:pt x="4159" y="17501"/>
                    <a:pt x="4032" y="17373"/>
                  </a:cubicBezTo>
                  <a:lnTo>
                    <a:pt x="3884" y="17219"/>
                  </a:lnTo>
                  <a:cubicBezTo>
                    <a:pt x="3821" y="17155"/>
                    <a:pt x="3737" y="17125"/>
                    <a:pt x="3655" y="17125"/>
                  </a:cubicBezTo>
                  <a:close/>
                </a:path>
              </a:pathLst>
            </a:custGeom>
            <a:solidFill>
              <a:srgbClr val="FFFFFF"/>
            </a:solidFill>
            <a:ln w="12700">
              <a:miter lim="400000"/>
            </a:ln>
          </p:spPr>
          <p:txBody>
            <a:bodyPr lIns="38100" tIns="38100" rIns="38100" bIns="38100" anchor="ctr"/>
            <a:lstStyle/>
            <a:p>
              <a:pPr defTabSz="2476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组合 7"/>
          <p:cNvGrpSpPr/>
          <p:nvPr/>
        </p:nvGrpSpPr>
        <p:grpSpPr>
          <a:xfrm>
            <a:off x="2054645" y="4805748"/>
            <a:ext cx="9432107" cy="1568643"/>
            <a:chOff x="3622923" y="8299783"/>
            <a:chExt cx="16631503" cy="2709131"/>
          </a:xfrm>
        </p:grpSpPr>
        <p:sp>
          <p:nvSpPr>
            <p:cNvPr id="54" name="矩形 53"/>
            <p:cNvSpPr/>
            <p:nvPr/>
          </p:nvSpPr>
          <p:spPr>
            <a:xfrm>
              <a:off x="4084761" y="8299783"/>
              <a:ext cx="2315512" cy="744165"/>
            </a:xfrm>
            <a:prstGeom prst="rect">
              <a:avLst/>
            </a:prstGeom>
          </p:spPr>
          <p:txBody>
            <a:bodyPr wrap="none">
              <a:spAutoFit/>
            </a:bodyPr>
            <a:lstStyle/>
            <a:p>
              <a:r>
                <a:rPr lang="zh-CN" altLang="en-US" sz="2200" b="1" dirty="0">
                  <a:solidFill>
                    <a:srgbClr val="C00000"/>
                  </a:solidFill>
                  <a:latin typeface="Arial" panose="020B0604020202020204" pitchFamily="34" charset="0"/>
                  <a:ea typeface="微软雅黑" panose="020B0503020204020204" pitchFamily="34" charset="-122"/>
                  <a:sym typeface="Arial" panose="020B0604020202020204" pitchFamily="34" charset="0"/>
                </a:rPr>
                <a:t>开发产品</a:t>
              </a:r>
            </a:p>
          </p:txBody>
        </p:sp>
        <p:sp>
          <p:nvSpPr>
            <p:cNvPr id="55" name="矩形 54"/>
            <p:cNvSpPr/>
            <p:nvPr/>
          </p:nvSpPr>
          <p:spPr>
            <a:xfrm>
              <a:off x="8586083" y="8325756"/>
              <a:ext cx="2315512" cy="744165"/>
            </a:xfrm>
            <a:prstGeom prst="rect">
              <a:avLst/>
            </a:prstGeom>
          </p:spPr>
          <p:txBody>
            <a:bodyPr wrap="none">
              <a:spAutoFit/>
            </a:bodyPr>
            <a:lstStyle/>
            <a:p>
              <a:r>
                <a:rPr lang="zh-CN" altLang="en-US" sz="22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网络推广</a:t>
              </a:r>
            </a:p>
          </p:txBody>
        </p:sp>
        <p:sp>
          <p:nvSpPr>
            <p:cNvPr id="56" name="矩形 55"/>
            <p:cNvSpPr/>
            <p:nvPr/>
          </p:nvSpPr>
          <p:spPr>
            <a:xfrm>
              <a:off x="12958008" y="8325756"/>
              <a:ext cx="2315512" cy="744165"/>
            </a:xfrm>
            <a:prstGeom prst="rect">
              <a:avLst/>
            </a:prstGeom>
          </p:spPr>
          <p:txBody>
            <a:bodyPr wrap="none">
              <a:spAutoFit/>
            </a:bodyPr>
            <a:lstStyle/>
            <a:p>
              <a:r>
                <a:rPr lang="zh-CN" altLang="en-US" sz="2200" b="1" dirty="0">
                  <a:solidFill>
                    <a:srgbClr val="C00000"/>
                  </a:solidFill>
                  <a:latin typeface="Arial" panose="020B0604020202020204" pitchFamily="34" charset="0"/>
                  <a:ea typeface="微软雅黑" panose="020B0503020204020204" pitchFamily="34" charset="-122"/>
                  <a:sym typeface="Arial" panose="020B0604020202020204" pitchFamily="34" charset="0"/>
                </a:rPr>
                <a:t>人力资源</a:t>
              </a:r>
            </a:p>
          </p:txBody>
        </p:sp>
        <p:sp>
          <p:nvSpPr>
            <p:cNvPr id="57" name="矩形 56"/>
            <p:cNvSpPr/>
            <p:nvPr/>
          </p:nvSpPr>
          <p:spPr>
            <a:xfrm>
              <a:off x="17329937" y="8299783"/>
              <a:ext cx="2315512" cy="744165"/>
            </a:xfrm>
            <a:prstGeom prst="rect">
              <a:avLst/>
            </a:prstGeom>
          </p:spPr>
          <p:txBody>
            <a:bodyPr wrap="none">
              <a:spAutoFit/>
            </a:bodyPr>
            <a:lstStyle/>
            <a:p>
              <a:r>
                <a:rPr lang="zh-CN" altLang="en-US" sz="22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办公场地</a:t>
              </a:r>
            </a:p>
          </p:txBody>
        </p:sp>
        <p:sp>
          <p:nvSpPr>
            <p:cNvPr id="58" name="TextBox 57"/>
            <p:cNvSpPr txBox="1"/>
            <p:nvPr/>
          </p:nvSpPr>
          <p:spPr>
            <a:xfrm>
              <a:off x="3622923" y="9329226"/>
              <a:ext cx="3243984" cy="1679688"/>
            </a:xfrm>
            <a:prstGeom prst="rect">
              <a:avLst/>
            </a:prstGeom>
            <a:noFill/>
          </p:spPr>
          <p:txBody>
            <a:bodyPr wrap="square" rtlCol="0">
              <a:spAutoFit/>
            </a:bodyPr>
            <a:lstStyle/>
            <a:p>
              <a:pPr algn="ct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a:t>
              </a:r>
            </a:p>
          </p:txBody>
        </p:sp>
        <p:sp>
          <p:nvSpPr>
            <p:cNvPr id="63" name="TextBox 62"/>
            <p:cNvSpPr txBox="1"/>
            <p:nvPr/>
          </p:nvSpPr>
          <p:spPr>
            <a:xfrm>
              <a:off x="8017340" y="9329226"/>
              <a:ext cx="3243984" cy="1679688"/>
            </a:xfrm>
            <a:prstGeom prst="rect">
              <a:avLst/>
            </a:prstGeom>
            <a:noFill/>
          </p:spPr>
          <p:txBody>
            <a:bodyPr wrap="square" rtlCol="0">
              <a:spAutoFit/>
            </a:bodyPr>
            <a:lstStyle/>
            <a:p>
              <a:pPr algn="ct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a:t>
              </a:r>
            </a:p>
          </p:txBody>
        </p:sp>
        <p:sp>
          <p:nvSpPr>
            <p:cNvPr id="64" name="TextBox 63"/>
            <p:cNvSpPr txBox="1"/>
            <p:nvPr/>
          </p:nvSpPr>
          <p:spPr>
            <a:xfrm>
              <a:off x="12389266" y="9329226"/>
              <a:ext cx="3243984" cy="1679688"/>
            </a:xfrm>
            <a:prstGeom prst="rect">
              <a:avLst/>
            </a:prstGeom>
            <a:noFill/>
          </p:spPr>
          <p:txBody>
            <a:bodyPr wrap="square" rtlCol="0">
              <a:spAutoFit/>
            </a:bodyPr>
            <a:lstStyle/>
            <a:p>
              <a:pPr algn="ct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a:t>
              </a:r>
            </a:p>
          </p:txBody>
        </p:sp>
        <p:sp>
          <p:nvSpPr>
            <p:cNvPr id="65" name="TextBox 64"/>
            <p:cNvSpPr txBox="1"/>
            <p:nvPr/>
          </p:nvSpPr>
          <p:spPr>
            <a:xfrm>
              <a:off x="17010442" y="9329226"/>
              <a:ext cx="3243984" cy="1679688"/>
            </a:xfrm>
            <a:prstGeom prst="rect">
              <a:avLst/>
            </a:prstGeom>
            <a:noFill/>
          </p:spPr>
          <p:txBody>
            <a:bodyPr wrap="square" rtlCol="0">
              <a:spAutoFit/>
            </a:bodyPr>
            <a:lstStyle/>
            <a:p>
              <a:pPr algn="ct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a:t>
              </a:r>
            </a:p>
          </p:txBody>
        </p:sp>
      </p:grpSp>
    </p:spTree>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500" fill="hold"/>
                                        <p:tgtEl>
                                          <p:spTgt spid="42"/>
                                        </p:tgtEl>
                                        <p:attrNameLst>
                                          <p:attrName>ppt_x</p:attrName>
                                        </p:attrNameLst>
                                      </p:cBhvr>
                                      <p:tavLst>
                                        <p:tav tm="0">
                                          <p:val>
                                            <p:strVal val="0-#ppt_w/2"/>
                                          </p:val>
                                        </p:tav>
                                        <p:tav tm="100000">
                                          <p:val>
                                            <p:strVal val="#ppt_x"/>
                                          </p:val>
                                        </p:tav>
                                      </p:tavLst>
                                    </p:anim>
                                    <p:anim calcmode="lin" valueType="num">
                                      <p:cBhvr additive="base">
                                        <p:cTn id="13" dur="500" fill="hold"/>
                                        <p:tgtEl>
                                          <p:spTgt spid="4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5"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ppt_w</p:attrName>
                                        </p:attrNameLst>
                                      </p:cBhvr>
                                      <p:tavLst>
                                        <p:tav tm="0" fmla="#ppt_w*sin(2.5*pi*$)">
                                          <p:val>
                                            <p:fltVal val="0"/>
                                          </p:val>
                                        </p:tav>
                                        <p:tav tm="100000">
                                          <p:val>
                                            <p:fltVal val="1"/>
                                          </p:val>
                                        </p:tav>
                                      </p:tavLst>
                                    </p:anim>
                                    <p:anim calcmode="lin" valueType="num">
                                      <p:cBhvr>
                                        <p:cTn id="19" dur="500" fill="hold"/>
                                        <p:tgtEl>
                                          <p:spTgt spid="4"/>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45"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ppt_w</p:attrName>
                                        </p:attrNameLst>
                                      </p:cBhvr>
                                      <p:tavLst>
                                        <p:tav tm="0" fmla="#ppt_w*sin(2.5*pi*$)">
                                          <p:val>
                                            <p:fltVal val="0"/>
                                          </p:val>
                                        </p:tav>
                                        <p:tav tm="100000">
                                          <p:val>
                                            <p:fltVal val="1"/>
                                          </p:val>
                                        </p:tav>
                                      </p:tavLst>
                                    </p:anim>
                                    <p:anim calcmode="lin" valueType="num">
                                      <p:cBhvr>
                                        <p:cTn id="25" dur="500" fill="hold"/>
                                        <p:tgtEl>
                                          <p:spTgt spid="5"/>
                                        </p:tgtEl>
                                        <p:attrNameLst>
                                          <p:attrName>ppt_h</p:attrName>
                                        </p:attrNameLst>
                                      </p:cBhvr>
                                      <p:tavLst>
                                        <p:tav tm="0">
                                          <p:val>
                                            <p:strVal val="#ppt_h"/>
                                          </p:val>
                                        </p:tav>
                                        <p:tav tm="100000">
                                          <p:val>
                                            <p:strVal val="#ppt_h"/>
                                          </p:val>
                                        </p:tav>
                                      </p:tavLst>
                                    </p:anim>
                                  </p:childTnLst>
                                </p:cTn>
                              </p:par>
                            </p:childTnLst>
                          </p:cTn>
                        </p:par>
                        <p:par>
                          <p:cTn id="26" fill="hold">
                            <p:stCondLst>
                              <p:cond delay="2000"/>
                            </p:stCondLst>
                            <p:childTnLst>
                              <p:par>
                                <p:cTn id="27" presetID="45"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anim calcmode="lin" valueType="num">
                                      <p:cBhvr>
                                        <p:cTn id="30" dur="500" fill="hold"/>
                                        <p:tgtEl>
                                          <p:spTgt spid="6"/>
                                        </p:tgtEl>
                                        <p:attrNameLst>
                                          <p:attrName>ppt_w</p:attrName>
                                        </p:attrNameLst>
                                      </p:cBhvr>
                                      <p:tavLst>
                                        <p:tav tm="0" fmla="#ppt_w*sin(2.5*pi*$)">
                                          <p:val>
                                            <p:fltVal val="0"/>
                                          </p:val>
                                        </p:tav>
                                        <p:tav tm="100000">
                                          <p:val>
                                            <p:fltVal val="1"/>
                                          </p:val>
                                        </p:tav>
                                      </p:tavLst>
                                    </p:anim>
                                    <p:anim calcmode="lin" valueType="num">
                                      <p:cBhvr>
                                        <p:cTn id="31" dur="500" fill="hold"/>
                                        <p:tgtEl>
                                          <p:spTgt spid="6"/>
                                        </p:tgtEl>
                                        <p:attrNameLst>
                                          <p:attrName>ppt_h</p:attrName>
                                        </p:attrNameLst>
                                      </p:cBhvr>
                                      <p:tavLst>
                                        <p:tav tm="0">
                                          <p:val>
                                            <p:strVal val="#ppt_h"/>
                                          </p:val>
                                        </p:tav>
                                        <p:tav tm="100000">
                                          <p:val>
                                            <p:strVal val="#ppt_h"/>
                                          </p:val>
                                        </p:tav>
                                      </p:tavLst>
                                    </p:anim>
                                  </p:childTnLst>
                                </p:cTn>
                              </p:par>
                            </p:childTnLst>
                          </p:cTn>
                        </p:par>
                        <p:par>
                          <p:cTn id="32" fill="hold">
                            <p:stCondLst>
                              <p:cond delay="2500"/>
                            </p:stCondLst>
                            <p:childTnLst>
                              <p:par>
                                <p:cTn id="33" presetID="45"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anim calcmode="lin" valueType="num">
                                      <p:cBhvr>
                                        <p:cTn id="36" dur="500" fill="hold"/>
                                        <p:tgtEl>
                                          <p:spTgt spid="7"/>
                                        </p:tgtEl>
                                        <p:attrNameLst>
                                          <p:attrName>ppt_w</p:attrName>
                                        </p:attrNameLst>
                                      </p:cBhvr>
                                      <p:tavLst>
                                        <p:tav tm="0" fmla="#ppt_w*sin(2.5*pi*$)">
                                          <p:val>
                                            <p:fltVal val="0"/>
                                          </p:val>
                                        </p:tav>
                                        <p:tav tm="100000">
                                          <p:val>
                                            <p:fltVal val="1"/>
                                          </p:val>
                                        </p:tav>
                                      </p:tavLst>
                                    </p:anim>
                                    <p:anim calcmode="lin" valueType="num">
                                      <p:cBhvr>
                                        <p:cTn id="37" dur="500" fill="hold"/>
                                        <p:tgtEl>
                                          <p:spTgt spid="7"/>
                                        </p:tgtEl>
                                        <p:attrNameLst>
                                          <p:attrName>ppt_h</p:attrName>
                                        </p:attrNameLst>
                                      </p:cBhvr>
                                      <p:tavLst>
                                        <p:tav tm="0">
                                          <p:val>
                                            <p:strVal val="#ppt_h"/>
                                          </p:val>
                                        </p:tav>
                                        <p:tav tm="100000">
                                          <p:val>
                                            <p:strVal val="#ppt_h"/>
                                          </p:val>
                                        </p:tav>
                                      </p:tavLst>
                                    </p:anim>
                                  </p:childTnLst>
                                </p:cTn>
                              </p:par>
                            </p:childTnLst>
                          </p:cTn>
                        </p:par>
                        <p:par>
                          <p:cTn id="38" fill="hold">
                            <p:stCondLst>
                              <p:cond delay="3000"/>
                            </p:stCondLst>
                            <p:childTnLst>
                              <p:par>
                                <p:cTn id="39" presetID="2" presetClass="entr" presetSubtype="4"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平行四边形 41"/>
          <p:cNvSpPr/>
          <p:nvPr/>
        </p:nvSpPr>
        <p:spPr>
          <a:xfrm>
            <a:off x="755768" y="1042225"/>
            <a:ext cx="1822355" cy="275090"/>
          </a:xfrm>
          <a:prstGeom prst="parallelogram">
            <a:avLst>
              <a:gd name="adj" fmla="val 35443"/>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r>
              <a:rPr lang="en-US" altLang="zh-CN" sz="1700" dirty="0">
                <a:solidFill>
                  <a:schemeClr val="bg1"/>
                </a:solidFill>
                <a:latin typeface="DIN Mittelschrift Std" pitchFamily="50" charset="0"/>
                <a:cs typeface="Raavi" panose="020B0502040204020203" pitchFamily="34" charset="0"/>
              </a:rPr>
              <a:t>COMPANY</a:t>
            </a:r>
          </a:p>
        </p:txBody>
      </p:sp>
      <p:grpSp>
        <p:nvGrpSpPr>
          <p:cNvPr id="4" name="组合 3"/>
          <p:cNvGrpSpPr/>
          <p:nvPr/>
        </p:nvGrpSpPr>
        <p:grpSpPr>
          <a:xfrm>
            <a:off x="-346843" y="334599"/>
            <a:ext cx="3430341" cy="578494"/>
            <a:chOff x="-611583" y="577868"/>
            <a:chExt cx="6048672" cy="999091"/>
          </a:xfrm>
        </p:grpSpPr>
        <p:sp>
          <p:nvSpPr>
            <p:cNvPr id="43" name="对角圆角矩形 42"/>
            <p:cNvSpPr/>
            <p:nvPr/>
          </p:nvSpPr>
          <p:spPr>
            <a:xfrm>
              <a:off x="-611583" y="577868"/>
              <a:ext cx="6048672" cy="999091"/>
            </a:xfrm>
            <a:prstGeom prst="round2DiagRect">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extBox 43"/>
            <p:cNvSpPr txBox="1"/>
            <p:nvPr/>
          </p:nvSpPr>
          <p:spPr>
            <a:xfrm>
              <a:off x="1164295" y="773281"/>
              <a:ext cx="3948253" cy="770743"/>
            </a:xfrm>
            <a:prstGeom prst="rect">
              <a:avLst/>
            </a:prstGeom>
            <a:noFill/>
          </p:spPr>
          <p:txBody>
            <a:bodyPr wrap="square" rtlCol="0">
              <a:spAutoFit/>
            </a:bodyPr>
            <a:lstStyle/>
            <a:p>
              <a:pPr lvl="0" algn="ctr"/>
              <a:r>
                <a:rPr lang="zh-CN" altLang="en-US" sz="2300" dirty="0">
                  <a:solidFill>
                    <a:prstClr val="white"/>
                  </a:solidFill>
                  <a:latin typeface="思源黑体 CN Medium" pitchFamily="34" charset="-122"/>
                  <a:ea typeface="思源黑体 CN Medium" pitchFamily="34" charset="-122"/>
                </a:rPr>
                <a:t>财务资金</a:t>
              </a:r>
            </a:p>
          </p:txBody>
        </p:sp>
      </p:grpSp>
      <p:sp>
        <p:nvSpPr>
          <p:cNvPr id="63" name="TextBox 62"/>
          <p:cNvSpPr txBox="1"/>
          <p:nvPr/>
        </p:nvSpPr>
        <p:spPr>
          <a:xfrm>
            <a:off x="2021930" y="2293049"/>
            <a:ext cx="3207356" cy="388673"/>
          </a:xfrm>
          <a:prstGeom prst="rect">
            <a:avLst/>
          </a:prstGeom>
          <a:noFill/>
          <a:ln>
            <a:noFill/>
          </a:ln>
        </p:spPr>
        <p:txBody>
          <a:bodyPr wrap="square" lIns="49634" tIns="24817" rIns="49634" bIns="24817" rtlCol="0">
            <a:spAutoFit/>
          </a:bodyPr>
          <a:lstStyle/>
          <a:p>
            <a:r>
              <a:rPr lang="zh-CN" altLang="en-US" sz="2200" dirty="0">
                <a:solidFill>
                  <a:schemeClr val="tx1">
                    <a:lumMod val="50000"/>
                    <a:lumOff val="50000"/>
                  </a:schemeClr>
                </a:solidFill>
                <a:latin typeface="微软雅黑" panose="020B0503020204020204" pitchFamily="34" charset="-122"/>
                <a:ea typeface="微软雅黑" panose="020B0503020204020204" pitchFamily="34" charset="-122"/>
              </a:rPr>
              <a:t>某公司财务状况及资金</a:t>
            </a:r>
            <a:endParaRPr lang="en-US" altLang="zh-CN" sz="2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993111" y="2896685"/>
            <a:ext cx="9584564" cy="3355897"/>
            <a:chOff x="3514424" y="5002730"/>
            <a:chExt cx="16900329" cy="5795816"/>
          </a:xfrm>
        </p:grpSpPr>
        <p:grpSp>
          <p:nvGrpSpPr>
            <p:cNvPr id="26" name="组合 25"/>
            <p:cNvGrpSpPr/>
            <p:nvPr/>
          </p:nvGrpSpPr>
          <p:grpSpPr>
            <a:xfrm>
              <a:off x="3514424" y="5002730"/>
              <a:ext cx="16900329" cy="5795816"/>
              <a:chOff x="2197999" y="2860422"/>
              <a:chExt cx="8201130" cy="2812504"/>
            </a:xfrm>
          </p:grpSpPr>
          <p:sp>
            <p:nvSpPr>
              <p:cNvPr id="27" name="矩形 26"/>
              <p:cNvSpPr/>
              <p:nvPr/>
            </p:nvSpPr>
            <p:spPr>
              <a:xfrm>
                <a:off x="2197999" y="2860422"/>
                <a:ext cx="1171590" cy="28125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197999" y="4300582"/>
                <a:ext cx="1171590" cy="13723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3369589" y="2860422"/>
                <a:ext cx="1171590" cy="28125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3369589" y="4300582"/>
                <a:ext cx="1171590" cy="13723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4541179" y="2860422"/>
                <a:ext cx="1171590" cy="28125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4541179" y="4300582"/>
                <a:ext cx="1171590" cy="13723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5712769" y="2860422"/>
                <a:ext cx="1171590" cy="28125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5712769" y="4300582"/>
                <a:ext cx="1171590" cy="13723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6884359" y="2860422"/>
                <a:ext cx="1171590" cy="28125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6884359" y="4300582"/>
                <a:ext cx="1171590" cy="13723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8055949" y="2860422"/>
                <a:ext cx="1171590" cy="28125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8055949" y="4300582"/>
                <a:ext cx="1171590" cy="13723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9227539" y="2860422"/>
                <a:ext cx="1171590" cy="28125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9227539" y="4300582"/>
                <a:ext cx="1171590" cy="13723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4" name="TextBox 63"/>
            <p:cNvSpPr txBox="1"/>
            <p:nvPr/>
          </p:nvSpPr>
          <p:spPr>
            <a:xfrm>
              <a:off x="4027611" y="5537424"/>
              <a:ext cx="1736733" cy="1913569"/>
            </a:xfrm>
            <a:prstGeom prst="rect">
              <a:avLst/>
            </a:prstGeom>
            <a:noFill/>
            <a:ln>
              <a:noFill/>
            </a:ln>
          </p:spPr>
          <p:txBody>
            <a:bodyPr wrap="square" rtlCol="0">
              <a:spAutoFit/>
            </a:bodyPr>
            <a:lstStyle/>
            <a:p>
              <a:r>
                <a:rPr lang="zh-CN" altLang="en-US" sz="2200" dirty="0">
                  <a:solidFill>
                    <a:schemeClr val="tx1">
                      <a:lumMod val="50000"/>
                      <a:lumOff val="50000"/>
                    </a:schemeClr>
                  </a:solidFill>
                  <a:latin typeface="微软雅黑" panose="020B0503020204020204" pitchFamily="34" charset="-122"/>
                  <a:ea typeface="微软雅黑" panose="020B0503020204020204" pitchFamily="34" charset="-122"/>
                </a:rPr>
                <a:t>项目</a:t>
              </a:r>
              <a:endParaRPr lang="en-US" altLang="zh-CN" sz="22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2200" dirty="0">
                  <a:solidFill>
                    <a:schemeClr val="tx1">
                      <a:lumMod val="50000"/>
                      <a:lumOff val="50000"/>
                    </a:schemeClr>
                  </a:solidFill>
                  <a:latin typeface="微软雅黑" panose="020B0503020204020204" pitchFamily="34" charset="-122"/>
                  <a:ea typeface="微软雅黑" panose="020B0503020204020204" pitchFamily="34" charset="-122"/>
                </a:rPr>
                <a:t>资产</a:t>
              </a:r>
              <a:endParaRPr lang="en-US" altLang="zh-CN" sz="22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2200" dirty="0">
                  <a:solidFill>
                    <a:schemeClr val="tx1">
                      <a:lumMod val="50000"/>
                      <a:lumOff val="50000"/>
                    </a:schemeClr>
                  </a:solidFill>
                  <a:latin typeface="微软雅黑" panose="020B0503020204020204" pitchFamily="34" charset="-122"/>
                  <a:ea typeface="微软雅黑" panose="020B0503020204020204" pitchFamily="34" charset="-122"/>
                </a:rPr>
                <a:t>流动</a:t>
              </a:r>
              <a:endParaRPr lang="en-US" altLang="zh-CN" sz="2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5" name="TextBox 64"/>
            <p:cNvSpPr txBox="1"/>
            <p:nvPr/>
          </p:nvSpPr>
          <p:spPr>
            <a:xfrm>
              <a:off x="4050285" y="8871749"/>
              <a:ext cx="1736733" cy="1328866"/>
            </a:xfrm>
            <a:prstGeom prst="rect">
              <a:avLst/>
            </a:prstGeom>
            <a:noFill/>
            <a:ln>
              <a:noFill/>
            </a:ln>
          </p:spPr>
          <p:txBody>
            <a:bodyPr wrap="square" rtlCol="0">
              <a:spAutoFit/>
            </a:bodyPr>
            <a:lstStyle/>
            <a:p>
              <a:r>
                <a:rPr lang="zh-CN" altLang="en-US" sz="2200" dirty="0">
                  <a:solidFill>
                    <a:schemeClr val="tx1">
                      <a:lumMod val="50000"/>
                      <a:lumOff val="50000"/>
                    </a:schemeClr>
                  </a:solidFill>
                  <a:latin typeface="微软雅黑" panose="020B0503020204020204" pitchFamily="34" charset="-122"/>
                  <a:ea typeface="微软雅黑" panose="020B0503020204020204" pitchFamily="34" charset="-122"/>
                </a:rPr>
                <a:t>金额</a:t>
              </a:r>
              <a:endParaRPr lang="en-US" altLang="zh-CN" sz="22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2200" dirty="0">
                  <a:solidFill>
                    <a:schemeClr val="tx1">
                      <a:lumMod val="50000"/>
                      <a:lumOff val="50000"/>
                    </a:schemeClr>
                  </a:solidFill>
                  <a:latin typeface="微软雅黑" panose="020B0503020204020204" pitchFamily="34" charset="-122"/>
                  <a:ea typeface="微软雅黑" panose="020B0503020204020204" pitchFamily="34" charset="-122"/>
                </a:rPr>
                <a:t>比例</a:t>
              </a:r>
              <a:endParaRPr lang="en-US" altLang="zh-CN" sz="2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6267556" y="5730018"/>
              <a:ext cx="1736733" cy="1435177"/>
            </a:xfrm>
            <a:prstGeom prst="rect">
              <a:avLst/>
            </a:prstGeom>
            <a:noFill/>
            <a:ln>
              <a:noFill/>
            </a:ln>
          </p:spPr>
          <p:txBody>
            <a:bodyPr wrap="square" rtlCol="0">
              <a:spAutoFit/>
            </a:bodyPr>
            <a:lstStyle/>
            <a:p>
              <a:r>
                <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rPr>
                <a:t>固定资产</a:t>
              </a:r>
              <a:endPar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7" name="TextBox 66"/>
            <p:cNvSpPr txBox="1"/>
            <p:nvPr/>
          </p:nvSpPr>
          <p:spPr>
            <a:xfrm>
              <a:off x="8687072" y="5730018"/>
              <a:ext cx="1736733" cy="1435177"/>
            </a:xfrm>
            <a:prstGeom prst="rect">
              <a:avLst/>
            </a:prstGeom>
            <a:noFill/>
            <a:ln>
              <a:noFill/>
            </a:ln>
          </p:spPr>
          <p:txBody>
            <a:bodyPr wrap="square" rtlCol="0">
              <a:spAutoFit/>
            </a:bodyPr>
            <a:lstStyle/>
            <a:p>
              <a:r>
                <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rPr>
                <a:t>流动资产</a:t>
              </a:r>
              <a:endPar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8" name="TextBox 67"/>
            <p:cNvSpPr txBox="1"/>
            <p:nvPr/>
          </p:nvSpPr>
          <p:spPr>
            <a:xfrm>
              <a:off x="11158878" y="5341412"/>
              <a:ext cx="1736733" cy="2073033"/>
            </a:xfrm>
            <a:prstGeom prst="rect">
              <a:avLst/>
            </a:prstGeom>
            <a:noFill/>
            <a:ln>
              <a:noFill/>
            </a:ln>
          </p:spPr>
          <p:txBody>
            <a:bodyPr wrap="square" rtlCol="0">
              <a:spAutoFit/>
            </a:bodyPr>
            <a:lstStyle/>
            <a:p>
              <a:r>
                <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rPr>
                <a:t>无形递延资产</a:t>
              </a:r>
              <a:endPar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9" name="TextBox 68"/>
            <p:cNvSpPr txBox="1"/>
            <p:nvPr/>
          </p:nvSpPr>
          <p:spPr>
            <a:xfrm>
              <a:off x="13510553" y="5730018"/>
              <a:ext cx="1736733" cy="1435177"/>
            </a:xfrm>
            <a:prstGeom prst="rect">
              <a:avLst/>
            </a:prstGeom>
            <a:noFill/>
            <a:ln>
              <a:noFill/>
            </a:ln>
          </p:spPr>
          <p:txBody>
            <a:bodyPr wrap="square" rtlCol="0">
              <a:spAutoFit/>
            </a:bodyPr>
            <a:lstStyle/>
            <a:p>
              <a:r>
                <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rPr>
                <a:t>流动负债</a:t>
              </a:r>
              <a:endPar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0" name="TextBox 69"/>
            <p:cNvSpPr txBox="1"/>
            <p:nvPr/>
          </p:nvSpPr>
          <p:spPr>
            <a:xfrm>
              <a:off x="15924885" y="5438811"/>
              <a:ext cx="1736733" cy="2073033"/>
            </a:xfrm>
            <a:prstGeom prst="rect">
              <a:avLst/>
            </a:prstGeom>
            <a:noFill/>
            <a:ln>
              <a:noFill/>
            </a:ln>
          </p:spPr>
          <p:txBody>
            <a:bodyPr wrap="square" rtlCol="0">
              <a:spAutoFit/>
            </a:bodyPr>
            <a:lstStyle/>
            <a:p>
              <a:r>
                <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rPr>
                <a:t>资产负债率</a:t>
              </a:r>
              <a:endPar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18339219" y="5730018"/>
              <a:ext cx="1736733" cy="1435177"/>
            </a:xfrm>
            <a:prstGeom prst="rect">
              <a:avLst/>
            </a:prstGeom>
            <a:noFill/>
            <a:ln>
              <a:noFill/>
            </a:ln>
          </p:spPr>
          <p:txBody>
            <a:bodyPr wrap="square" rtlCol="0">
              <a:spAutoFit/>
            </a:bodyPr>
            <a:lstStyle/>
            <a:p>
              <a:r>
                <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rPr>
                <a:t>流动比率</a:t>
              </a:r>
              <a:endPar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2" name="TextBox 71"/>
            <p:cNvSpPr txBox="1"/>
            <p:nvPr/>
          </p:nvSpPr>
          <p:spPr>
            <a:xfrm>
              <a:off x="6039095" y="9134343"/>
              <a:ext cx="2414334" cy="611279"/>
            </a:xfrm>
            <a:prstGeom prst="rect">
              <a:avLst/>
            </a:prstGeom>
            <a:noFill/>
            <a:ln>
              <a:noFill/>
            </a:ln>
          </p:spPr>
          <p:txBody>
            <a:bodyPr wrap="square" rtlCol="0">
              <a:spAutoFit/>
            </a:bodyPr>
            <a:lstStyle/>
            <a:p>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rPr>
                <a:t>823421.34</a:t>
              </a:r>
            </a:p>
          </p:txBody>
        </p:sp>
        <p:sp>
          <p:nvSpPr>
            <p:cNvPr id="73" name="TextBox 72"/>
            <p:cNvSpPr txBox="1"/>
            <p:nvPr/>
          </p:nvSpPr>
          <p:spPr>
            <a:xfrm>
              <a:off x="8582978" y="9134343"/>
              <a:ext cx="2414334" cy="611279"/>
            </a:xfrm>
            <a:prstGeom prst="rect">
              <a:avLst/>
            </a:prstGeom>
            <a:noFill/>
            <a:ln>
              <a:noFill/>
            </a:ln>
          </p:spPr>
          <p:txBody>
            <a:bodyPr wrap="square" rtlCol="0">
              <a:spAutoFit/>
            </a:bodyPr>
            <a:lstStyle/>
            <a:p>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rPr>
                <a:t>923421.34</a:t>
              </a:r>
            </a:p>
          </p:txBody>
        </p:sp>
        <p:sp>
          <p:nvSpPr>
            <p:cNvPr id="74" name="TextBox 73"/>
            <p:cNvSpPr txBox="1"/>
            <p:nvPr/>
          </p:nvSpPr>
          <p:spPr>
            <a:xfrm>
              <a:off x="10987250" y="9134343"/>
              <a:ext cx="2414334" cy="611279"/>
            </a:xfrm>
            <a:prstGeom prst="rect">
              <a:avLst/>
            </a:prstGeom>
            <a:noFill/>
            <a:ln>
              <a:noFill/>
            </a:ln>
          </p:spPr>
          <p:txBody>
            <a:bodyPr wrap="square" rtlCol="0">
              <a:spAutoFit/>
            </a:bodyPr>
            <a:lstStyle/>
            <a:p>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rPr>
                <a:t>523421.3</a:t>
              </a:r>
            </a:p>
          </p:txBody>
        </p:sp>
        <p:sp>
          <p:nvSpPr>
            <p:cNvPr id="75" name="TextBox 74"/>
            <p:cNvSpPr txBox="1"/>
            <p:nvPr/>
          </p:nvSpPr>
          <p:spPr>
            <a:xfrm>
              <a:off x="13405615" y="9134343"/>
              <a:ext cx="2563882" cy="611279"/>
            </a:xfrm>
            <a:prstGeom prst="rect">
              <a:avLst/>
            </a:prstGeom>
            <a:noFill/>
            <a:ln>
              <a:noFill/>
            </a:ln>
          </p:spPr>
          <p:txBody>
            <a:bodyPr wrap="square" rtlCol="0">
              <a:spAutoFit/>
            </a:bodyPr>
            <a:lstStyle/>
            <a:p>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rPr>
                <a:t>123421.34</a:t>
              </a:r>
            </a:p>
          </p:txBody>
        </p:sp>
        <p:sp>
          <p:nvSpPr>
            <p:cNvPr id="76" name="TextBox 75"/>
            <p:cNvSpPr txBox="1"/>
            <p:nvPr/>
          </p:nvSpPr>
          <p:spPr>
            <a:xfrm>
              <a:off x="15996067" y="9134343"/>
              <a:ext cx="1697588" cy="691012"/>
            </a:xfrm>
            <a:prstGeom prst="rect">
              <a:avLst/>
            </a:prstGeom>
            <a:noFill/>
            <a:ln>
              <a:noFill/>
            </a:ln>
          </p:spPr>
          <p:txBody>
            <a:bodyPr wrap="square" rtlCol="0">
              <a:spAutoFit/>
            </a:bodyPr>
            <a:lstStyle/>
            <a:p>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12 %</a:t>
              </a:r>
            </a:p>
          </p:txBody>
        </p:sp>
        <p:sp>
          <p:nvSpPr>
            <p:cNvPr id="77" name="TextBox 76"/>
            <p:cNvSpPr txBox="1"/>
            <p:nvPr/>
          </p:nvSpPr>
          <p:spPr>
            <a:xfrm>
              <a:off x="18390830" y="9134343"/>
              <a:ext cx="1736733" cy="691012"/>
            </a:xfrm>
            <a:prstGeom prst="rect">
              <a:avLst/>
            </a:prstGeom>
            <a:noFill/>
            <a:ln>
              <a:noFill/>
            </a:ln>
          </p:spPr>
          <p:txBody>
            <a:bodyPr wrap="square" rtlCol="0">
              <a:spAutoFit/>
            </a:bodyPr>
            <a:lstStyle/>
            <a:p>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8.7%</a:t>
              </a:r>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500" fill="hold"/>
                                        <p:tgtEl>
                                          <p:spTgt spid="42"/>
                                        </p:tgtEl>
                                        <p:attrNameLst>
                                          <p:attrName>ppt_x</p:attrName>
                                        </p:attrNameLst>
                                      </p:cBhvr>
                                      <p:tavLst>
                                        <p:tav tm="0">
                                          <p:val>
                                            <p:strVal val="0-#ppt_w/2"/>
                                          </p:val>
                                        </p:tav>
                                        <p:tav tm="100000">
                                          <p:val>
                                            <p:strVal val="#ppt_x"/>
                                          </p:val>
                                        </p:tav>
                                      </p:tavLst>
                                    </p:anim>
                                    <p:anim calcmode="lin" valueType="num">
                                      <p:cBhvr additive="base">
                                        <p:cTn id="13" dur="500" fill="hold"/>
                                        <p:tgtEl>
                                          <p:spTgt spid="4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 calcmode="lin" valueType="num">
                                      <p:cBhvr>
                                        <p:cTn id="17" dur="500" fill="hold"/>
                                        <p:tgtEl>
                                          <p:spTgt spid="63"/>
                                        </p:tgtEl>
                                        <p:attrNameLst>
                                          <p:attrName>ppt_w</p:attrName>
                                        </p:attrNameLst>
                                      </p:cBhvr>
                                      <p:tavLst>
                                        <p:tav tm="0">
                                          <p:val>
                                            <p:fltVal val="0"/>
                                          </p:val>
                                        </p:tav>
                                        <p:tav tm="100000">
                                          <p:val>
                                            <p:strVal val="#ppt_w"/>
                                          </p:val>
                                        </p:tav>
                                      </p:tavLst>
                                    </p:anim>
                                    <p:anim calcmode="lin" valueType="num">
                                      <p:cBhvr>
                                        <p:cTn id="18" dur="500" fill="hold"/>
                                        <p:tgtEl>
                                          <p:spTgt spid="63"/>
                                        </p:tgtEl>
                                        <p:attrNameLst>
                                          <p:attrName>ppt_h</p:attrName>
                                        </p:attrNameLst>
                                      </p:cBhvr>
                                      <p:tavLst>
                                        <p:tav tm="0">
                                          <p:val>
                                            <p:fltVal val="0"/>
                                          </p:val>
                                        </p:tav>
                                        <p:tav tm="100000">
                                          <p:val>
                                            <p:strVal val="#ppt_h"/>
                                          </p:val>
                                        </p:tav>
                                      </p:tavLst>
                                    </p:anim>
                                    <p:anim calcmode="lin" valueType="num">
                                      <p:cBhvr>
                                        <p:cTn id="19" dur="500" fill="hold"/>
                                        <p:tgtEl>
                                          <p:spTgt spid="63"/>
                                        </p:tgtEl>
                                        <p:attrNameLst>
                                          <p:attrName>style.rotation</p:attrName>
                                        </p:attrNameLst>
                                      </p:cBhvr>
                                      <p:tavLst>
                                        <p:tav tm="0">
                                          <p:val>
                                            <p:fltVal val="360"/>
                                          </p:val>
                                        </p:tav>
                                        <p:tav tm="100000">
                                          <p:val>
                                            <p:fltVal val="0"/>
                                          </p:val>
                                        </p:tav>
                                      </p:tavLst>
                                    </p:anim>
                                    <p:animEffect transition="in" filter="fade">
                                      <p:cBhvr>
                                        <p:cTn id="20" dur="500"/>
                                        <p:tgtEl>
                                          <p:spTgt spid="63"/>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6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23875" y="2337384"/>
            <a:ext cx="13758856" cy="3184480"/>
          </a:xfrm>
          <a:prstGeom prst="rect">
            <a:avLst/>
          </a:prstGeom>
          <a:solidFill>
            <a:schemeClr val="bg1">
              <a:lumMod val="95000"/>
            </a:schemeClr>
          </a:solidFill>
          <a:ln w="34925">
            <a:noFill/>
          </a:ln>
          <a:effectLst>
            <a:outerShdw blurRad="330200" dist="165100" dir="9420000" sx="102000" sy="102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zh-CN" altLang="en-US"/>
          </a:p>
        </p:txBody>
      </p:sp>
      <p:sp>
        <p:nvSpPr>
          <p:cNvPr id="33" name="文本框 3"/>
          <p:cNvSpPr>
            <a:spLocks noChangeArrowheads="1"/>
          </p:cNvSpPr>
          <p:nvPr/>
        </p:nvSpPr>
        <p:spPr bwMode="auto">
          <a:xfrm>
            <a:off x="6247077" y="4667205"/>
            <a:ext cx="1719270" cy="357895"/>
          </a:xfrm>
          <a:prstGeom prst="rect">
            <a:avLst/>
          </a:prstGeom>
          <a:noFill/>
          <a:ln>
            <a:noFill/>
          </a:ln>
        </p:spPr>
        <p:txBody>
          <a:bodyPr wrap="none" lIns="49634" tIns="24817" rIns="49634" bIns="24817">
            <a:spAutoFit/>
          </a:bodyPr>
          <a:lstStyle>
            <a:defPPr>
              <a:defRPr lang="zh-CN"/>
            </a:defPPr>
            <a:lvl1pPr algn="ctr" rtl="0" fontAlgn="base">
              <a:spcBef>
                <a:spcPct val="0"/>
              </a:spcBef>
              <a:spcAft>
                <a:spcPct val="0"/>
              </a:spcAft>
              <a:buFont typeface="Arial" panose="020B0604020202020204" pitchFamily="34" charset="0"/>
              <a:defRPr sz="2400" kern="1200">
                <a:solidFill>
                  <a:srgbClr val="FFFFFF"/>
                </a:solidFill>
                <a:latin typeface="宋体" panose="02010600030101010101" pitchFamily="2" charset="-122"/>
                <a:ea typeface="宋体" panose="02010600030101010101" pitchFamily="2" charset="-122"/>
                <a:cs typeface="+mn-cs"/>
                <a:sym typeface="宋体" panose="02010600030101010101" pitchFamily="2" charset="-122"/>
              </a:defRPr>
            </a:lvl1pPr>
            <a:lvl2pPr marL="457200" algn="ctr" rtl="0" fontAlgn="base">
              <a:spcBef>
                <a:spcPct val="0"/>
              </a:spcBef>
              <a:spcAft>
                <a:spcPct val="0"/>
              </a:spcAft>
              <a:buFont typeface="Arial" panose="020B0604020202020204" pitchFamily="34" charset="0"/>
              <a:defRPr sz="2400" kern="1200">
                <a:solidFill>
                  <a:srgbClr val="FFFFFF"/>
                </a:solidFill>
                <a:latin typeface="宋体" panose="02010600030101010101" pitchFamily="2" charset="-122"/>
                <a:ea typeface="宋体" panose="02010600030101010101" pitchFamily="2" charset="-122"/>
                <a:cs typeface="+mn-cs"/>
                <a:sym typeface="宋体" panose="02010600030101010101" pitchFamily="2" charset="-122"/>
              </a:defRPr>
            </a:lvl2pPr>
            <a:lvl3pPr marL="914400" algn="ctr" rtl="0" fontAlgn="base">
              <a:spcBef>
                <a:spcPct val="0"/>
              </a:spcBef>
              <a:spcAft>
                <a:spcPct val="0"/>
              </a:spcAft>
              <a:buFont typeface="Arial" panose="020B0604020202020204" pitchFamily="34" charset="0"/>
              <a:defRPr sz="2400" kern="1200">
                <a:solidFill>
                  <a:srgbClr val="FFFFFF"/>
                </a:solidFill>
                <a:latin typeface="宋体" panose="02010600030101010101" pitchFamily="2" charset="-122"/>
                <a:ea typeface="宋体" panose="02010600030101010101" pitchFamily="2" charset="-122"/>
                <a:cs typeface="+mn-cs"/>
                <a:sym typeface="宋体" panose="02010600030101010101" pitchFamily="2" charset="-122"/>
              </a:defRPr>
            </a:lvl3pPr>
            <a:lvl4pPr marL="1371600" algn="ctr" rtl="0" fontAlgn="base">
              <a:spcBef>
                <a:spcPct val="0"/>
              </a:spcBef>
              <a:spcAft>
                <a:spcPct val="0"/>
              </a:spcAft>
              <a:buFont typeface="Arial" panose="020B0604020202020204" pitchFamily="34" charset="0"/>
              <a:defRPr sz="2400" kern="1200">
                <a:solidFill>
                  <a:srgbClr val="FFFFFF"/>
                </a:solidFill>
                <a:latin typeface="宋体" panose="02010600030101010101" pitchFamily="2" charset="-122"/>
                <a:ea typeface="宋体" panose="02010600030101010101" pitchFamily="2" charset="-122"/>
                <a:cs typeface="+mn-cs"/>
                <a:sym typeface="宋体" panose="02010600030101010101" pitchFamily="2" charset="-122"/>
              </a:defRPr>
            </a:lvl4pPr>
            <a:lvl5pPr marL="1828800" algn="ctr" rtl="0" fontAlgn="base">
              <a:spcBef>
                <a:spcPct val="0"/>
              </a:spcBef>
              <a:spcAft>
                <a:spcPct val="0"/>
              </a:spcAft>
              <a:buFont typeface="Arial" panose="020B0604020202020204" pitchFamily="34" charset="0"/>
              <a:defRPr sz="2400" kern="1200">
                <a:solidFill>
                  <a:srgbClr val="FFFFFF"/>
                </a:solidFill>
                <a:latin typeface="宋体" panose="02010600030101010101" pitchFamily="2" charset="-122"/>
                <a:ea typeface="宋体" panose="02010600030101010101" pitchFamily="2" charset="-122"/>
                <a:cs typeface="+mn-cs"/>
                <a:sym typeface="宋体" panose="02010600030101010101" pitchFamily="2" charset="-122"/>
              </a:defRPr>
            </a:lvl5pPr>
            <a:lvl6pPr marL="2286000" algn="l" defTabSz="914400" rtl="0" eaLnBrk="1" latinLnBrk="0" hangingPunct="1">
              <a:defRPr sz="2400" kern="1200">
                <a:solidFill>
                  <a:srgbClr val="FFFFFF"/>
                </a:solidFill>
                <a:latin typeface="宋体" panose="02010600030101010101" pitchFamily="2" charset="-122"/>
                <a:ea typeface="宋体" panose="02010600030101010101" pitchFamily="2" charset="-122"/>
                <a:cs typeface="+mn-cs"/>
                <a:sym typeface="宋体" panose="02010600030101010101" pitchFamily="2" charset="-122"/>
              </a:defRPr>
            </a:lvl6pPr>
            <a:lvl7pPr marL="2743200" algn="l" defTabSz="914400" rtl="0" eaLnBrk="1" latinLnBrk="0" hangingPunct="1">
              <a:defRPr sz="2400" kern="1200">
                <a:solidFill>
                  <a:srgbClr val="FFFFFF"/>
                </a:solidFill>
                <a:latin typeface="宋体" panose="02010600030101010101" pitchFamily="2" charset="-122"/>
                <a:ea typeface="宋体" panose="02010600030101010101" pitchFamily="2" charset="-122"/>
                <a:cs typeface="+mn-cs"/>
                <a:sym typeface="宋体" panose="02010600030101010101" pitchFamily="2" charset="-122"/>
              </a:defRPr>
            </a:lvl7pPr>
            <a:lvl8pPr marL="3200400" algn="l" defTabSz="914400" rtl="0" eaLnBrk="1" latinLnBrk="0" hangingPunct="1">
              <a:defRPr sz="2400" kern="1200">
                <a:solidFill>
                  <a:srgbClr val="FFFFFF"/>
                </a:solidFill>
                <a:latin typeface="宋体" panose="02010600030101010101" pitchFamily="2" charset="-122"/>
                <a:ea typeface="宋体" panose="02010600030101010101" pitchFamily="2" charset="-122"/>
                <a:cs typeface="+mn-cs"/>
                <a:sym typeface="宋体" panose="02010600030101010101" pitchFamily="2" charset="-122"/>
              </a:defRPr>
            </a:lvl8pPr>
            <a:lvl9pPr marL="3657600" algn="l" defTabSz="914400" rtl="0" eaLnBrk="1" latinLnBrk="0" hangingPunct="1">
              <a:defRPr sz="2400" kern="1200">
                <a:solidFill>
                  <a:srgbClr val="FFFFFF"/>
                </a:solidFill>
                <a:latin typeface="宋体" panose="02010600030101010101" pitchFamily="2" charset="-122"/>
                <a:ea typeface="宋体" panose="02010600030101010101" pitchFamily="2" charset="-122"/>
                <a:cs typeface="+mn-cs"/>
                <a:sym typeface="宋体" panose="02010600030101010101" pitchFamily="2" charset="-122"/>
              </a:defRPr>
            </a:lvl9pPr>
          </a:lstStyle>
          <a:p>
            <a:r>
              <a:rPr lang="zh-CN" altLang="en-US" sz="20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谢谢您的观看</a:t>
            </a:r>
            <a:r>
              <a:rPr lang="en-US" altLang="zh-CN" sz="20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0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Text Box 3"/>
          <p:cNvSpPr>
            <a:spLocks noChangeArrowheads="1"/>
          </p:cNvSpPr>
          <p:nvPr/>
        </p:nvSpPr>
        <p:spPr bwMode="auto">
          <a:xfrm>
            <a:off x="5681486" y="2955048"/>
            <a:ext cx="3517207" cy="1310464"/>
          </a:xfrm>
          <a:prstGeom prst="rect">
            <a:avLst/>
          </a:prstGeom>
          <a:noFill/>
          <a:ln>
            <a:noFill/>
          </a:ln>
        </p:spPr>
        <p:txBody>
          <a:bodyPr lIns="49634" tIns="24817" rIns="49634" bIns="24817" anchor="ctr">
            <a:spAutoFit/>
          </a:bodyPr>
          <a:lstStyle>
            <a:defPPr>
              <a:defRPr lang="zh-CN"/>
            </a:defPPr>
            <a:lvl1pPr algn="ctr" rtl="0" fontAlgn="base">
              <a:spcBef>
                <a:spcPct val="0"/>
              </a:spcBef>
              <a:spcAft>
                <a:spcPct val="0"/>
              </a:spcAft>
              <a:buFont typeface="Arial" panose="020B0604020202020204" pitchFamily="34" charset="0"/>
              <a:defRPr sz="2400" kern="1200">
                <a:solidFill>
                  <a:srgbClr val="FFFFFF"/>
                </a:solidFill>
                <a:latin typeface="宋体" panose="02010600030101010101" pitchFamily="2" charset="-122"/>
                <a:ea typeface="宋体" panose="02010600030101010101" pitchFamily="2" charset="-122"/>
                <a:cs typeface="+mn-cs"/>
                <a:sym typeface="宋体" panose="02010600030101010101" pitchFamily="2" charset="-122"/>
              </a:defRPr>
            </a:lvl1pPr>
            <a:lvl2pPr marL="457200" algn="ctr" rtl="0" fontAlgn="base">
              <a:spcBef>
                <a:spcPct val="0"/>
              </a:spcBef>
              <a:spcAft>
                <a:spcPct val="0"/>
              </a:spcAft>
              <a:buFont typeface="Arial" panose="020B0604020202020204" pitchFamily="34" charset="0"/>
              <a:defRPr sz="2400" kern="1200">
                <a:solidFill>
                  <a:srgbClr val="FFFFFF"/>
                </a:solidFill>
                <a:latin typeface="宋体" panose="02010600030101010101" pitchFamily="2" charset="-122"/>
                <a:ea typeface="宋体" panose="02010600030101010101" pitchFamily="2" charset="-122"/>
                <a:cs typeface="+mn-cs"/>
                <a:sym typeface="宋体" panose="02010600030101010101" pitchFamily="2" charset="-122"/>
              </a:defRPr>
            </a:lvl2pPr>
            <a:lvl3pPr marL="914400" algn="ctr" rtl="0" fontAlgn="base">
              <a:spcBef>
                <a:spcPct val="0"/>
              </a:spcBef>
              <a:spcAft>
                <a:spcPct val="0"/>
              </a:spcAft>
              <a:buFont typeface="Arial" panose="020B0604020202020204" pitchFamily="34" charset="0"/>
              <a:defRPr sz="2400" kern="1200">
                <a:solidFill>
                  <a:srgbClr val="FFFFFF"/>
                </a:solidFill>
                <a:latin typeface="宋体" panose="02010600030101010101" pitchFamily="2" charset="-122"/>
                <a:ea typeface="宋体" panose="02010600030101010101" pitchFamily="2" charset="-122"/>
                <a:cs typeface="+mn-cs"/>
                <a:sym typeface="宋体" panose="02010600030101010101" pitchFamily="2" charset="-122"/>
              </a:defRPr>
            </a:lvl3pPr>
            <a:lvl4pPr marL="1371600" algn="ctr" rtl="0" fontAlgn="base">
              <a:spcBef>
                <a:spcPct val="0"/>
              </a:spcBef>
              <a:spcAft>
                <a:spcPct val="0"/>
              </a:spcAft>
              <a:buFont typeface="Arial" panose="020B0604020202020204" pitchFamily="34" charset="0"/>
              <a:defRPr sz="2400" kern="1200">
                <a:solidFill>
                  <a:srgbClr val="FFFFFF"/>
                </a:solidFill>
                <a:latin typeface="宋体" panose="02010600030101010101" pitchFamily="2" charset="-122"/>
                <a:ea typeface="宋体" panose="02010600030101010101" pitchFamily="2" charset="-122"/>
                <a:cs typeface="+mn-cs"/>
                <a:sym typeface="宋体" panose="02010600030101010101" pitchFamily="2" charset="-122"/>
              </a:defRPr>
            </a:lvl4pPr>
            <a:lvl5pPr marL="1828800" algn="ctr" rtl="0" fontAlgn="base">
              <a:spcBef>
                <a:spcPct val="0"/>
              </a:spcBef>
              <a:spcAft>
                <a:spcPct val="0"/>
              </a:spcAft>
              <a:buFont typeface="Arial" panose="020B0604020202020204" pitchFamily="34" charset="0"/>
              <a:defRPr sz="2400" kern="1200">
                <a:solidFill>
                  <a:srgbClr val="FFFFFF"/>
                </a:solidFill>
                <a:latin typeface="宋体" panose="02010600030101010101" pitchFamily="2" charset="-122"/>
                <a:ea typeface="宋体" panose="02010600030101010101" pitchFamily="2" charset="-122"/>
                <a:cs typeface="+mn-cs"/>
                <a:sym typeface="宋体" panose="02010600030101010101" pitchFamily="2" charset="-122"/>
              </a:defRPr>
            </a:lvl5pPr>
            <a:lvl6pPr marL="2286000" algn="l" defTabSz="914400" rtl="0" eaLnBrk="1" latinLnBrk="0" hangingPunct="1">
              <a:defRPr sz="2400" kern="1200">
                <a:solidFill>
                  <a:srgbClr val="FFFFFF"/>
                </a:solidFill>
                <a:latin typeface="宋体" panose="02010600030101010101" pitchFamily="2" charset="-122"/>
                <a:ea typeface="宋体" panose="02010600030101010101" pitchFamily="2" charset="-122"/>
                <a:cs typeface="+mn-cs"/>
                <a:sym typeface="宋体" panose="02010600030101010101" pitchFamily="2" charset="-122"/>
              </a:defRPr>
            </a:lvl6pPr>
            <a:lvl7pPr marL="2743200" algn="l" defTabSz="914400" rtl="0" eaLnBrk="1" latinLnBrk="0" hangingPunct="1">
              <a:defRPr sz="2400" kern="1200">
                <a:solidFill>
                  <a:srgbClr val="FFFFFF"/>
                </a:solidFill>
                <a:latin typeface="宋体" panose="02010600030101010101" pitchFamily="2" charset="-122"/>
                <a:ea typeface="宋体" panose="02010600030101010101" pitchFamily="2" charset="-122"/>
                <a:cs typeface="+mn-cs"/>
                <a:sym typeface="宋体" panose="02010600030101010101" pitchFamily="2" charset="-122"/>
              </a:defRPr>
            </a:lvl7pPr>
            <a:lvl8pPr marL="3200400" algn="l" defTabSz="914400" rtl="0" eaLnBrk="1" latinLnBrk="0" hangingPunct="1">
              <a:defRPr sz="2400" kern="1200">
                <a:solidFill>
                  <a:srgbClr val="FFFFFF"/>
                </a:solidFill>
                <a:latin typeface="宋体" panose="02010600030101010101" pitchFamily="2" charset="-122"/>
                <a:ea typeface="宋体" panose="02010600030101010101" pitchFamily="2" charset="-122"/>
                <a:cs typeface="+mn-cs"/>
                <a:sym typeface="宋体" panose="02010600030101010101" pitchFamily="2" charset="-122"/>
              </a:defRPr>
            </a:lvl8pPr>
            <a:lvl9pPr marL="3657600" algn="l" defTabSz="914400" rtl="0" eaLnBrk="1" latinLnBrk="0" hangingPunct="1">
              <a:defRPr sz="2400" kern="1200">
                <a:solidFill>
                  <a:srgbClr val="FFFFFF"/>
                </a:solidFill>
                <a:latin typeface="宋体" panose="02010600030101010101" pitchFamily="2" charset="-122"/>
                <a:ea typeface="宋体" panose="02010600030101010101" pitchFamily="2" charset="-122"/>
                <a:cs typeface="+mn-cs"/>
                <a:sym typeface="宋体" panose="02010600030101010101" pitchFamily="2" charset="-122"/>
              </a:defRPr>
            </a:lvl9pPr>
          </a:lstStyle>
          <a:p>
            <a:pPr algn="l">
              <a:lnSpc>
                <a:spcPct val="90000"/>
              </a:lnSpc>
            </a:pPr>
            <a:r>
              <a:rPr lang="en-US" sz="6200" dirty="0">
                <a:solidFill>
                  <a:srgbClr val="C00000"/>
                </a:solidFill>
                <a:latin typeface="Franklin Gothic Medium" panose="020B0603020102020204" pitchFamily="34" charset="0"/>
                <a:ea typeface="方正正中黑简体" panose="02000000000000000000" pitchFamily="2" charset="-122"/>
                <a:sym typeface="Impact" panose="020B0806030902050204" pitchFamily="34" charset="0"/>
              </a:rPr>
              <a:t>THANKS</a:t>
            </a:r>
            <a:endParaRPr lang="en-US" altLang="zh-CN" sz="6200" dirty="0">
              <a:solidFill>
                <a:srgbClr val="C00000"/>
              </a:solidFill>
              <a:latin typeface="Franklin Gothic Medium" panose="020B0603020102020204" pitchFamily="34" charset="0"/>
              <a:ea typeface="方正正中黑简体" panose="02000000000000000000" pitchFamily="2" charset="-122"/>
              <a:sym typeface="Impact" panose="020B0806030902050204" pitchFamily="34" charset="0"/>
            </a:endParaRPr>
          </a:p>
          <a:p>
            <a:pPr algn="l">
              <a:lnSpc>
                <a:spcPct val="90000"/>
              </a:lnSpc>
            </a:pPr>
            <a:r>
              <a:rPr lang="en-US" sz="2900" dirty="0">
                <a:solidFill>
                  <a:srgbClr val="C00000"/>
                </a:solidFill>
                <a:latin typeface="微软雅黑" panose="020B0503020204020204" pitchFamily="34" charset="-122"/>
                <a:ea typeface="微软雅黑" panose="020B0503020204020204" pitchFamily="34" charset="-122"/>
                <a:sym typeface="Impact" panose="020B0806030902050204" pitchFamily="34" charset="0"/>
              </a:rPr>
              <a:t>FORWATCHING</a:t>
            </a:r>
          </a:p>
        </p:txBody>
      </p:sp>
      <p:sp>
        <p:nvSpPr>
          <p:cNvPr id="35" name="任意多边形 34"/>
          <p:cNvSpPr>
            <a:spLocks noChangeArrowheads="1"/>
          </p:cNvSpPr>
          <p:nvPr/>
        </p:nvSpPr>
        <p:spPr bwMode="auto">
          <a:xfrm rot="2700000">
            <a:off x="4407079" y="3044667"/>
            <a:ext cx="1033284" cy="1131225"/>
          </a:xfrm>
          <a:custGeom>
            <a:avLst/>
            <a:gdLst>
              <a:gd name="T0" fmla="*/ 0 w 1363744"/>
              <a:gd name="T1" fmla="*/ 262920 h 921508"/>
              <a:gd name="T2" fmla="*/ 677394 w 1363744"/>
              <a:gd name="T3" fmla="*/ 262920 h 921508"/>
              <a:gd name="T4" fmla="*/ 373742 w 1363744"/>
              <a:gd name="T5" fmla="*/ 0 h 921508"/>
              <a:gd name="T6" fmla="*/ 703330 w 1363744"/>
              <a:gd name="T7" fmla="*/ 0 h 921508"/>
              <a:gd name="T8" fmla="*/ 1152525 w 1363744"/>
              <a:gd name="T9" fmla="*/ 388938 h 921508"/>
              <a:gd name="T10" fmla="*/ 703330 w 1363744"/>
              <a:gd name="T11" fmla="*/ 777875 h 921508"/>
              <a:gd name="T12" fmla="*/ 373742 w 1363744"/>
              <a:gd name="T13" fmla="*/ 777875 h 921508"/>
              <a:gd name="T14" fmla="*/ 677396 w 1363744"/>
              <a:gd name="T15" fmla="*/ 514955 h 921508"/>
              <a:gd name="T16" fmla="*/ 0 w 1363744"/>
              <a:gd name="T17" fmla="*/ 514955 h 921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63744"/>
              <a:gd name="T28" fmla="*/ 0 h 921508"/>
              <a:gd name="T29" fmla="*/ 1363744 w 1363744"/>
              <a:gd name="T30" fmla="*/ 921508 h 9215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63744" h="921508">
                <a:moveTo>
                  <a:pt x="0" y="311467"/>
                </a:moveTo>
                <a:lnTo>
                  <a:pt x="801538" y="311467"/>
                </a:lnTo>
                <a:lnTo>
                  <a:pt x="442236" y="0"/>
                </a:lnTo>
                <a:lnTo>
                  <a:pt x="832227" y="0"/>
                </a:lnTo>
                <a:lnTo>
                  <a:pt x="1363744" y="460754"/>
                </a:lnTo>
                <a:lnTo>
                  <a:pt x="832227" y="921508"/>
                </a:lnTo>
                <a:lnTo>
                  <a:pt x="442236" y="921508"/>
                </a:lnTo>
                <a:lnTo>
                  <a:pt x="801540" y="610040"/>
                </a:lnTo>
                <a:lnTo>
                  <a:pt x="0" y="610040"/>
                </a:lnTo>
                <a:close/>
              </a:path>
            </a:pathLst>
          </a:custGeom>
          <a:solidFill>
            <a:srgbClr val="C00000"/>
          </a:solidFill>
          <a:ln>
            <a:noFill/>
          </a:ln>
        </p:spPr>
        <p:txBody>
          <a:bodyPr rot="10800000" vert="eaVert" lIns="49634" tIns="24817" rIns="49634" bIns="24817" anchor="ctr"/>
          <a:lstStyle>
            <a:defPPr>
              <a:defRPr lang="zh-CN"/>
            </a:defPPr>
            <a:lvl1pPr algn="ctr" rtl="0" fontAlgn="base">
              <a:spcBef>
                <a:spcPct val="0"/>
              </a:spcBef>
              <a:spcAft>
                <a:spcPct val="0"/>
              </a:spcAft>
              <a:buFont typeface="Arial" panose="020B0604020202020204" pitchFamily="34" charset="0"/>
              <a:defRPr sz="2400" kern="1200">
                <a:solidFill>
                  <a:srgbClr val="FFFFFF"/>
                </a:solidFill>
                <a:latin typeface="宋体" panose="02010600030101010101" pitchFamily="2" charset="-122"/>
                <a:ea typeface="宋体" panose="02010600030101010101" pitchFamily="2" charset="-122"/>
                <a:cs typeface="+mn-cs"/>
                <a:sym typeface="宋体" panose="02010600030101010101" pitchFamily="2" charset="-122"/>
              </a:defRPr>
            </a:lvl1pPr>
            <a:lvl2pPr marL="457200" algn="ctr" rtl="0" fontAlgn="base">
              <a:spcBef>
                <a:spcPct val="0"/>
              </a:spcBef>
              <a:spcAft>
                <a:spcPct val="0"/>
              </a:spcAft>
              <a:buFont typeface="Arial" panose="020B0604020202020204" pitchFamily="34" charset="0"/>
              <a:defRPr sz="2400" kern="1200">
                <a:solidFill>
                  <a:srgbClr val="FFFFFF"/>
                </a:solidFill>
                <a:latin typeface="宋体" panose="02010600030101010101" pitchFamily="2" charset="-122"/>
                <a:ea typeface="宋体" panose="02010600030101010101" pitchFamily="2" charset="-122"/>
                <a:cs typeface="+mn-cs"/>
                <a:sym typeface="宋体" panose="02010600030101010101" pitchFamily="2" charset="-122"/>
              </a:defRPr>
            </a:lvl2pPr>
            <a:lvl3pPr marL="914400" algn="ctr" rtl="0" fontAlgn="base">
              <a:spcBef>
                <a:spcPct val="0"/>
              </a:spcBef>
              <a:spcAft>
                <a:spcPct val="0"/>
              </a:spcAft>
              <a:buFont typeface="Arial" panose="020B0604020202020204" pitchFamily="34" charset="0"/>
              <a:defRPr sz="2400" kern="1200">
                <a:solidFill>
                  <a:srgbClr val="FFFFFF"/>
                </a:solidFill>
                <a:latin typeface="宋体" panose="02010600030101010101" pitchFamily="2" charset="-122"/>
                <a:ea typeface="宋体" panose="02010600030101010101" pitchFamily="2" charset="-122"/>
                <a:cs typeface="+mn-cs"/>
                <a:sym typeface="宋体" panose="02010600030101010101" pitchFamily="2" charset="-122"/>
              </a:defRPr>
            </a:lvl3pPr>
            <a:lvl4pPr marL="1371600" algn="ctr" rtl="0" fontAlgn="base">
              <a:spcBef>
                <a:spcPct val="0"/>
              </a:spcBef>
              <a:spcAft>
                <a:spcPct val="0"/>
              </a:spcAft>
              <a:buFont typeface="Arial" panose="020B0604020202020204" pitchFamily="34" charset="0"/>
              <a:defRPr sz="2400" kern="1200">
                <a:solidFill>
                  <a:srgbClr val="FFFFFF"/>
                </a:solidFill>
                <a:latin typeface="宋体" panose="02010600030101010101" pitchFamily="2" charset="-122"/>
                <a:ea typeface="宋体" panose="02010600030101010101" pitchFamily="2" charset="-122"/>
                <a:cs typeface="+mn-cs"/>
                <a:sym typeface="宋体" panose="02010600030101010101" pitchFamily="2" charset="-122"/>
              </a:defRPr>
            </a:lvl4pPr>
            <a:lvl5pPr marL="1828800" algn="ctr" rtl="0" fontAlgn="base">
              <a:spcBef>
                <a:spcPct val="0"/>
              </a:spcBef>
              <a:spcAft>
                <a:spcPct val="0"/>
              </a:spcAft>
              <a:buFont typeface="Arial" panose="020B0604020202020204" pitchFamily="34" charset="0"/>
              <a:defRPr sz="2400" kern="1200">
                <a:solidFill>
                  <a:srgbClr val="FFFFFF"/>
                </a:solidFill>
                <a:latin typeface="宋体" panose="02010600030101010101" pitchFamily="2" charset="-122"/>
                <a:ea typeface="宋体" panose="02010600030101010101" pitchFamily="2" charset="-122"/>
                <a:cs typeface="+mn-cs"/>
                <a:sym typeface="宋体" panose="02010600030101010101" pitchFamily="2" charset="-122"/>
              </a:defRPr>
            </a:lvl5pPr>
            <a:lvl6pPr marL="2286000" algn="l" defTabSz="914400" rtl="0" eaLnBrk="1" latinLnBrk="0" hangingPunct="1">
              <a:defRPr sz="2400" kern="1200">
                <a:solidFill>
                  <a:srgbClr val="FFFFFF"/>
                </a:solidFill>
                <a:latin typeface="宋体" panose="02010600030101010101" pitchFamily="2" charset="-122"/>
                <a:ea typeface="宋体" panose="02010600030101010101" pitchFamily="2" charset="-122"/>
                <a:cs typeface="+mn-cs"/>
                <a:sym typeface="宋体" panose="02010600030101010101" pitchFamily="2" charset="-122"/>
              </a:defRPr>
            </a:lvl6pPr>
            <a:lvl7pPr marL="2743200" algn="l" defTabSz="914400" rtl="0" eaLnBrk="1" latinLnBrk="0" hangingPunct="1">
              <a:defRPr sz="2400" kern="1200">
                <a:solidFill>
                  <a:srgbClr val="FFFFFF"/>
                </a:solidFill>
                <a:latin typeface="宋体" panose="02010600030101010101" pitchFamily="2" charset="-122"/>
                <a:ea typeface="宋体" panose="02010600030101010101" pitchFamily="2" charset="-122"/>
                <a:cs typeface="+mn-cs"/>
                <a:sym typeface="宋体" panose="02010600030101010101" pitchFamily="2" charset="-122"/>
              </a:defRPr>
            </a:lvl7pPr>
            <a:lvl8pPr marL="3200400" algn="l" defTabSz="914400" rtl="0" eaLnBrk="1" latinLnBrk="0" hangingPunct="1">
              <a:defRPr sz="2400" kern="1200">
                <a:solidFill>
                  <a:srgbClr val="FFFFFF"/>
                </a:solidFill>
                <a:latin typeface="宋体" panose="02010600030101010101" pitchFamily="2" charset="-122"/>
                <a:ea typeface="宋体" panose="02010600030101010101" pitchFamily="2" charset="-122"/>
                <a:cs typeface="+mn-cs"/>
                <a:sym typeface="宋体" panose="02010600030101010101" pitchFamily="2" charset="-122"/>
              </a:defRPr>
            </a:lvl8pPr>
            <a:lvl9pPr marL="3657600" algn="l" defTabSz="914400" rtl="0" eaLnBrk="1" latinLnBrk="0" hangingPunct="1">
              <a:defRPr sz="2400" kern="1200">
                <a:solidFill>
                  <a:srgbClr val="FFFFFF"/>
                </a:solidFill>
                <a:latin typeface="宋体" panose="02010600030101010101" pitchFamily="2" charset="-122"/>
                <a:ea typeface="宋体" panose="02010600030101010101" pitchFamily="2" charset="-122"/>
                <a:cs typeface="+mn-cs"/>
                <a:sym typeface="宋体" panose="02010600030101010101" pitchFamily="2" charset="-122"/>
              </a:defRPr>
            </a:lvl9pPr>
          </a:lstStyle>
          <a:p>
            <a:endParaRPr lang="zh-CN" altLang="en-US" sz="1000">
              <a:solidFill>
                <a:srgbClr val="00ACA8"/>
              </a:solidFill>
            </a:endParaRPr>
          </a:p>
        </p:txBody>
      </p:sp>
      <p:sp>
        <p:nvSpPr>
          <p:cNvPr id="2" name="矩形 1"/>
          <p:cNvSpPr/>
          <p:nvPr/>
        </p:nvSpPr>
        <p:spPr>
          <a:xfrm>
            <a:off x="5400377" y="7201172"/>
            <a:ext cx="309880" cy="491490"/>
          </a:xfrm>
          <a:prstGeom prst="rect">
            <a:avLst/>
          </a:prstGeom>
        </p:spPr>
        <p:txBody>
          <a:bodyPr wrap="none">
            <a:spAutoFit/>
          </a:bodyPr>
          <a:lstStyle/>
          <a:p>
            <a:endParaRPr lang="zh-CN" altLang="en-US"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heckerboard(across)">
                                      <p:cBhvr>
                                        <p:cTn id="7" dur="500"/>
                                        <p:tgtEl>
                                          <p:spTgt spid="32"/>
                                        </p:tgtEl>
                                      </p:cBhvr>
                                    </p:animEffect>
                                  </p:childTnLst>
                                </p:cTn>
                              </p:par>
                            </p:childTnLst>
                          </p:cTn>
                        </p:par>
                        <p:par>
                          <p:cTn id="8" fill="hold">
                            <p:stCondLst>
                              <p:cond delay="500"/>
                            </p:stCondLst>
                            <p:childTnLst>
                              <p:par>
                                <p:cTn id="9" presetID="53" presetClass="entr" presetSubtype="16" repeatCount="200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ppt_w</p:attrName>
                                        </p:attrNameLst>
                                      </p:cBhvr>
                                      <p:tavLst>
                                        <p:tav tm="0">
                                          <p:val>
                                            <p:fltVal val="0"/>
                                          </p:val>
                                        </p:tav>
                                        <p:tav tm="100000">
                                          <p:val>
                                            <p:strVal val="#ppt_w"/>
                                          </p:val>
                                        </p:tav>
                                      </p:tavLst>
                                    </p:anim>
                                    <p:anim calcmode="lin" valueType="num">
                                      <p:cBhvr>
                                        <p:cTn id="12" dur="500" fill="hold"/>
                                        <p:tgtEl>
                                          <p:spTgt spid="35"/>
                                        </p:tgtEl>
                                        <p:attrNameLst>
                                          <p:attrName>ppt_h</p:attrName>
                                        </p:attrNameLst>
                                      </p:cBhvr>
                                      <p:tavLst>
                                        <p:tav tm="0">
                                          <p:val>
                                            <p:fltVal val="0"/>
                                          </p:val>
                                        </p:tav>
                                        <p:tav tm="100000">
                                          <p:val>
                                            <p:strVal val="#ppt_h"/>
                                          </p:val>
                                        </p:tav>
                                      </p:tavLst>
                                    </p:anim>
                                    <p:animEffect transition="in" filter="fade">
                                      <p:cBhvr>
                                        <p:cTn id="13" dur="500"/>
                                        <p:tgtEl>
                                          <p:spTgt spid="35"/>
                                        </p:tgtEl>
                                      </p:cBhvr>
                                    </p:animEffect>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4"/>
                                        </p:tgtEl>
                                        <p:attrNameLst>
                                          <p:attrName>ppt_y</p:attrName>
                                        </p:attrNameLst>
                                      </p:cBhvr>
                                      <p:tavLst>
                                        <p:tav tm="0">
                                          <p:val>
                                            <p:strVal val="#ppt_y"/>
                                          </p:val>
                                        </p:tav>
                                        <p:tav tm="100000">
                                          <p:val>
                                            <p:strVal val="#ppt_y"/>
                                          </p:val>
                                        </p:tav>
                                      </p:tavLst>
                                    </p:anim>
                                    <p:anim calcmode="lin" valueType="num">
                                      <p:cBhvr>
                                        <p:cTn id="19"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34"/>
                                        </p:tgtEl>
                                      </p:cBhvr>
                                    </p:animEffect>
                                  </p:childTnLst>
                                </p:cTn>
                              </p:par>
                            </p:childTnLst>
                          </p:cTn>
                        </p:par>
                        <p:par>
                          <p:cTn id="22" fill="hold">
                            <p:stCondLst>
                              <p:cond delay="2799"/>
                            </p:stCondLst>
                            <p:childTnLst>
                              <p:par>
                                <p:cTn id="23" presetID="2" presetClass="entr" presetSubtype="4"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ppt_x"/>
                                          </p:val>
                                        </p:tav>
                                        <p:tav tm="100000">
                                          <p:val>
                                            <p:strVal val="#ppt_x"/>
                                          </p:val>
                                        </p:tav>
                                      </p:tavLst>
                                    </p:anim>
                                    <p:anim calcmode="lin" valueType="num">
                                      <p:cBhvr additive="base">
                                        <p:cTn id="2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34" grpId="0"/>
      <p:bldP spid="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7717" y="1046064"/>
            <a:ext cx="8106498" cy="6033767"/>
          </a:xfrm>
          <a:prstGeom prst="rect">
            <a:avLst/>
          </a:prstGeom>
        </p:spPr>
      </p:pic>
      <p:sp>
        <p:nvSpPr>
          <p:cNvPr id="5" name="等腰三角形 4"/>
          <p:cNvSpPr/>
          <p:nvPr/>
        </p:nvSpPr>
        <p:spPr>
          <a:xfrm rot="6785238">
            <a:off x="8579077" y="2275650"/>
            <a:ext cx="736936" cy="721793"/>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zh-CN" altLang="en-US"/>
          </a:p>
        </p:txBody>
      </p:sp>
      <p:sp>
        <p:nvSpPr>
          <p:cNvPr id="6" name="等腰三角形 5"/>
          <p:cNvSpPr/>
          <p:nvPr/>
        </p:nvSpPr>
        <p:spPr>
          <a:xfrm rot="19559326">
            <a:off x="10483224" y="1816854"/>
            <a:ext cx="1774211" cy="1304419"/>
          </a:xfrm>
          <a:prstGeom prst="triangle">
            <a:avLst>
              <a:gd name="adj" fmla="val 100000"/>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zh-CN" altLang="en-US"/>
          </a:p>
        </p:txBody>
      </p:sp>
      <p:sp>
        <p:nvSpPr>
          <p:cNvPr id="7" name="等腰三角形 6"/>
          <p:cNvSpPr/>
          <p:nvPr/>
        </p:nvSpPr>
        <p:spPr>
          <a:xfrm rot="16027830">
            <a:off x="11147028" y="5089713"/>
            <a:ext cx="1811434" cy="1277617"/>
          </a:xfrm>
          <a:prstGeom prst="triangle">
            <a:avLst>
              <a:gd name="adj" fmla="val 100000"/>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zh-CN" altLang="en-US"/>
          </a:p>
        </p:txBody>
      </p:sp>
      <p:sp>
        <p:nvSpPr>
          <p:cNvPr id="9" name="TextBox 8"/>
          <p:cNvSpPr txBox="1"/>
          <p:nvPr/>
        </p:nvSpPr>
        <p:spPr>
          <a:xfrm>
            <a:off x="1594237" y="2375819"/>
            <a:ext cx="1736986" cy="496395"/>
          </a:xfrm>
          <a:prstGeom prst="rect">
            <a:avLst/>
          </a:prstGeom>
          <a:noFill/>
        </p:spPr>
        <p:txBody>
          <a:bodyPr wrap="square" lIns="49634" tIns="24817" rIns="49634" bIns="24817" rtlCol="0">
            <a:spAutoFit/>
          </a:bodyPr>
          <a:lstStyle/>
          <a:p>
            <a:r>
              <a:rPr lang="zh-CN" altLang="en-US" sz="2900" dirty="0">
                <a:solidFill>
                  <a:schemeClr val="tx1">
                    <a:lumMod val="75000"/>
                    <a:lumOff val="25000"/>
                  </a:schemeClr>
                </a:solidFill>
                <a:latin typeface="思源黑体 CN Medium" pitchFamily="34" charset="-122"/>
                <a:ea typeface="思源黑体 CN Medium" pitchFamily="34" charset="-122"/>
              </a:rPr>
              <a:t>公司简介</a:t>
            </a:r>
          </a:p>
        </p:txBody>
      </p:sp>
      <p:cxnSp>
        <p:nvCxnSpPr>
          <p:cNvPr id="10" name="直接连接符 9"/>
          <p:cNvCxnSpPr/>
          <p:nvPr/>
        </p:nvCxnSpPr>
        <p:spPr>
          <a:xfrm flipV="1">
            <a:off x="1594239" y="2993438"/>
            <a:ext cx="3838881" cy="3093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09030" y="3025944"/>
            <a:ext cx="3998687" cy="4205102"/>
          </a:xfrm>
          <a:prstGeom prst="rect">
            <a:avLst/>
          </a:prstGeom>
          <a:noFill/>
        </p:spPr>
        <p:txBody>
          <a:bodyPr wrap="square" lIns="49634" tIns="24817" rIns="49634" bIns="24817" rtlCol="0">
            <a:spAutoFit/>
          </a:bodyPr>
          <a:lstStyle/>
          <a:p>
            <a:pPr>
              <a:lnSpc>
                <a:spcPct val="150000"/>
              </a:lnSpc>
            </a:pP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只保留文字。您的内容打在这里，或者通过复制您的文本后，在此框中选择粘贴，并选择只保留文字。</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a:p>
            <a:pPr>
              <a:lnSpc>
                <a:spcPct val="150000"/>
              </a:lnSpc>
            </a:pPr>
            <a:endPar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1580143" y="1834414"/>
            <a:ext cx="3496688" cy="496395"/>
          </a:xfrm>
          <a:prstGeom prst="rect">
            <a:avLst/>
          </a:prstGeom>
          <a:noFill/>
        </p:spPr>
        <p:txBody>
          <a:bodyPr wrap="square" lIns="49634" tIns="24817" rIns="49634" bIns="24817" rtlCol="0">
            <a:spAutoFit/>
          </a:bodyPr>
          <a:lstStyle/>
          <a:p>
            <a:r>
              <a:rPr lang="en-US" altLang="zh-CN" sz="2900" b="1" dirty="0">
                <a:solidFill>
                  <a:srgbClr val="E9344D"/>
                </a:solidFill>
              </a:rPr>
              <a:t>COMPANY PROFILE</a:t>
            </a:r>
            <a:endParaRPr lang="zh-CN" altLang="en-US" sz="2900" b="1" dirty="0">
              <a:solidFill>
                <a:srgbClr val="E9344D"/>
              </a:solidFill>
            </a:endParaRPr>
          </a:p>
        </p:txBody>
      </p:sp>
      <p:sp>
        <p:nvSpPr>
          <p:cNvPr id="35" name="平行四边形 34"/>
          <p:cNvSpPr/>
          <p:nvPr/>
        </p:nvSpPr>
        <p:spPr>
          <a:xfrm>
            <a:off x="888864" y="1108507"/>
            <a:ext cx="1822355" cy="275090"/>
          </a:xfrm>
          <a:prstGeom prst="parallelogram">
            <a:avLst>
              <a:gd name="adj" fmla="val 35443"/>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r>
              <a:rPr lang="en-US" altLang="zh-CN" sz="1700" dirty="0">
                <a:solidFill>
                  <a:schemeClr val="bg1"/>
                </a:solidFill>
                <a:latin typeface="DIN Mittelschrift Std" pitchFamily="50" charset="0"/>
                <a:cs typeface="Raavi" panose="020B0502040204020203" pitchFamily="34" charset="0"/>
              </a:rPr>
              <a:t>COMPANY</a:t>
            </a:r>
          </a:p>
        </p:txBody>
      </p:sp>
      <p:grpSp>
        <p:nvGrpSpPr>
          <p:cNvPr id="2" name="组合 1"/>
          <p:cNvGrpSpPr/>
          <p:nvPr/>
        </p:nvGrpSpPr>
        <p:grpSpPr>
          <a:xfrm>
            <a:off x="-265168" y="334599"/>
            <a:ext cx="3430341" cy="578494"/>
            <a:chOff x="-467566" y="577868"/>
            <a:chExt cx="6048672" cy="999091"/>
          </a:xfrm>
        </p:grpSpPr>
        <p:sp>
          <p:nvSpPr>
            <p:cNvPr id="66" name="对角圆角矩形 65"/>
            <p:cNvSpPr/>
            <p:nvPr/>
          </p:nvSpPr>
          <p:spPr>
            <a:xfrm>
              <a:off x="-467566" y="577868"/>
              <a:ext cx="6048672" cy="999091"/>
            </a:xfrm>
            <a:prstGeom prst="round2DiagRect">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33"/>
            <p:cNvSpPr txBox="1"/>
            <p:nvPr/>
          </p:nvSpPr>
          <p:spPr>
            <a:xfrm>
              <a:off x="1308312" y="773281"/>
              <a:ext cx="3948253" cy="770743"/>
            </a:xfrm>
            <a:prstGeom prst="rect">
              <a:avLst/>
            </a:prstGeom>
            <a:noFill/>
          </p:spPr>
          <p:txBody>
            <a:bodyPr wrap="square" rtlCol="0">
              <a:spAutoFit/>
            </a:bodyPr>
            <a:lstStyle/>
            <a:p>
              <a:pPr lvl="0" algn="ctr"/>
              <a:r>
                <a:rPr lang="zh-CN" altLang="en-US" sz="2300" dirty="0">
                  <a:solidFill>
                    <a:prstClr val="white"/>
                  </a:solidFill>
                  <a:latin typeface="思源黑体 CN Medium" pitchFamily="34" charset="-122"/>
                  <a:ea typeface="思源黑体 CN Medium" pitchFamily="34" charset="-122"/>
                </a:rPr>
                <a:t>公司基本情况</a:t>
              </a:r>
            </a:p>
          </p:txBody>
        </p:sp>
      </p:grpSp>
    </p:spTree>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fill="hold"/>
                                        <p:tgtEl>
                                          <p:spTgt spid="35"/>
                                        </p:tgtEl>
                                        <p:attrNameLst>
                                          <p:attrName>ppt_x</p:attrName>
                                        </p:attrNameLst>
                                      </p:cBhvr>
                                      <p:tavLst>
                                        <p:tav tm="0">
                                          <p:val>
                                            <p:strVal val="0-#ppt_w/2"/>
                                          </p:val>
                                        </p:tav>
                                        <p:tav tm="100000">
                                          <p:val>
                                            <p:strVal val="#ppt_x"/>
                                          </p:val>
                                        </p:tav>
                                      </p:tavLst>
                                    </p:anim>
                                    <p:anim calcmode="lin" valueType="num">
                                      <p:cBhvr additive="base">
                                        <p:cTn id="13" dur="500" fill="hold"/>
                                        <p:tgtEl>
                                          <p:spTgt spid="3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 presetClass="entr" presetSubtype="10"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checkerboard(across)">
                                      <p:cBhvr>
                                        <p:cTn id="17" dur="500"/>
                                        <p:tgtEl>
                                          <p:spTgt spid="40"/>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1000"/>
                                        <p:tgtEl>
                                          <p:spTgt spid="9"/>
                                        </p:tgtEl>
                                        <p:attrNameLst>
                                          <p:attrName>ppt_x</p:attrName>
                                        </p:attrNameLst>
                                      </p:cBhvr>
                                      <p:tavLst>
                                        <p:tav tm="0">
                                          <p:val>
                                            <p:strVal val="#ppt_x-#ppt_w*1.125000"/>
                                          </p:val>
                                        </p:tav>
                                        <p:tav tm="100000">
                                          <p:val>
                                            <p:strVal val="#ppt_x"/>
                                          </p:val>
                                        </p:tav>
                                      </p:tavLst>
                                    </p:anim>
                                    <p:animEffect transition="in" filter="wipe(right)">
                                      <p:cBhvr>
                                        <p:cTn id="21" dur="1000"/>
                                        <p:tgtEl>
                                          <p:spTgt spid="9"/>
                                        </p:tgtEl>
                                      </p:cBhvr>
                                    </p:animEffect>
                                  </p:childTnLst>
                                </p:cTn>
                              </p:par>
                              <p:par>
                                <p:cTn id="22" presetID="2" presetClass="entr" presetSubtype="8"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par>
                                <p:cTn id="26" presetID="31"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2000" fill="hold"/>
                                        <p:tgtEl>
                                          <p:spTgt spid="4"/>
                                        </p:tgtEl>
                                        <p:attrNameLst>
                                          <p:attrName>ppt_w</p:attrName>
                                        </p:attrNameLst>
                                      </p:cBhvr>
                                      <p:tavLst>
                                        <p:tav tm="0">
                                          <p:val>
                                            <p:fltVal val="0"/>
                                          </p:val>
                                        </p:tav>
                                        <p:tav tm="100000">
                                          <p:val>
                                            <p:strVal val="#ppt_w"/>
                                          </p:val>
                                        </p:tav>
                                      </p:tavLst>
                                    </p:anim>
                                    <p:anim calcmode="lin" valueType="num">
                                      <p:cBhvr>
                                        <p:cTn id="29" dur="2000" fill="hold"/>
                                        <p:tgtEl>
                                          <p:spTgt spid="4"/>
                                        </p:tgtEl>
                                        <p:attrNameLst>
                                          <p:attrName>ppt_h</p:attrName>
                                        </p:attrNameLst>
                                      </p:cBhvr>
                                      <p:tavLst>
                                        <p:tav tm="0">
                                          <p:val>
                                            <p:fltVal val="0"/>
                                          </p:val>
                                        </p:tav>
                                        <p:tav tm="100000">
                                          <p:val>
                                            <p:strVal val="#ppt_h"/>
                                          </p:val>
                                        </p:tav>
                                      </p:tavLst>
                                    </p:anim>
                                    <p:anim calcmode="lin" valueType="num">
                                      <p:cBhvr>
                                        <p:cTn id="30" dur="2000" fill="hold"/>
                                        <p:tgtEl>
                                          <p:spTgt spid="4"/>
                                        </p:tgtEl>
                                        <p:attrNameLst>
                                          <p:attrName>style.rotation</p:attrName>
                                        </p:attrNameLst>
                                      </p:cBhvr>
                                      <p:tavLst>
                                        <p:tav tm="0">
                                          <p:val>
                                            <p:fltVal val="90"/>
                                          </p:val>
                                        </p:tav>
                                        <p:tav tm="100000">
                                          <p:val>
                                            <p:fltVal val="0"/>
                                          </p:val>
                                        </p:tav>
                                      </p:tavLst>
                                    </p:anim>
                                    <p:animEffect transition="in" filter="fade">
                                      <p:cBhvr>
                                        <p:cTn id="31" dur="2000"/>
                                        <p:tgtEl>
                                          <p:spTgt spid="4"/>
                                        </p:tgtEl>
                                      </p:cBhvr>
                                    </p:animEffect>
                                  </p:childTnLst>
                                </p:cTn>
                              </p:par>
                              <p:par>
                                <p:cTn id="32" presetID="31" presetClass="entr" presetSubtype="0" fill="hold" grpId="0" nodeType="withEffect">
                                  <p:stCondLst>
                                    <p:cond delay="200"/>
                                  </p:stCondLst>
                                  <p:childTnLst>
                                    <p:set>
                                      <p:cBhvr>
                                        <p:cTn id="33" dur="1" fill="hold">
                                          <p:stCondLst>
                                            <p:cond delay="0"/>
                                          </p:stCondLst>
                                        </p:cTn>
                                        <p:tgtEl>
                                          <p:spTgt spid="5"/>
                                        </p:tgtEl>
                                        <p:attrNameLst>
                                          <p:attrName>style.visibility</p:attrName>
                                        </p:attrNameLst>
                                      </p:cBhvr>
                                      <p:to>
                                        <p:strVal val="visible"/>
                                      </p:to>
                                    </p:set>
                                    <p:anim calcmode="lin" valueType="num">
                                      <p:cBhvr>
                                        <p:cTn id="34" dur="2000" fill="hold"/>
                                        <p:tgtEl>
                                          <p:spTgt spid="5"/>
                                        </p:tgtEl>
                                        <p:attrNameLst>
                                          <p:attrName>ppt_w</p:attrName>
                                        </p:attrNameLst>
                                      </p:cBhvr>
                                      <p:tavLst>
                                        <p:tav tm="0">
                                          <p:val>
                                            <p:fltVal val="0"/>
                                          </p:val>
                                        </p:tav>
                                        <p:tav tm="100000">
                                          <p:val>
                                            <p:strVal val="#ppt_w"/>
                                          </p:val>
                                        </p:tav>
                                      </p:tavLst>
                                    </p:anim>
                                    <p:anim calcmode="lin" valueType="num">
                                      <p:cBhvr>
                                        <p:cTn id="35" dur="2000" fill="hold"/>
                                        <p:tgtEl>
                                          <p:spTgt spid="5"/>
                                        </p:tgtEl>
                                        <p:attrNameLst>
                                          <p:attrName>ppt_h</p:attrName>
                                        </p:attrNameLst>
                                      </p:cBhvr>
                                      <p:tavLst>
                                        <p:tav tm="0">
                                          <p:val>
                                            <p:fltVal val="0"/>
                                          </p:val>
                                        </p:tav>
                                        <p:tav tm="100000">
                                          <p:val>
                                            <p:strVal val="#ppt_h"/>
                                          </p:val>
                                        </p:tav>
                                      </p:tavLst>
                                    </p:anim>
                                    <p:anim calcmode="lin" valueType="num">
                                      <p:cBhvr>
                                        <p:cTn id="36" dur="2000" fill="hold"/>
                                        <p:tgtEl>
                                          <p:spTgt spid="5"/>
                                        </p:tgtEl>
                                        <p:attrNameLst>
                                          <p:attrName>style.rotation</p:attrName>
                                        </p:attrNameLst>
                                      </p:cBhvr>
                                      <p:tavLst>
                                        <p:tav tm="0">
                                          <p:val>
                                            <p:fltVal val="90"/>
                                          </p:val>
                                        </p:tav>
                                        <p:tav tm="100000">
                                          <p:val>
                                            <p:fltVal val="0"/>
                                          </p:val>
                                        </p:tav>
                                      </p:tavLst>
                                    </p:anim>
                                    <p:animEffect transition="in" filter="fade">
                                      <p:cBhvr>
                                        <p:cTn id="37" dur="2000"/>
                                        <p:tgtEl>
                                          <p:spTgt spid="5"/>
                                        </p:tgtEl>
                                      </p:cBhvr>
                                    </p:animEffect>
                                  </p:childTnLst>
                                </p:cTn>
                              </p:par>
                              <p:par>
                                <p:cTn id="38" presetID="31" presetClass="entr" presetSubtype="0" fill="hold" grpId="0" nodeType="withEffect">
                                  <p:stCondLst>
                                    <p:cond delay="400"/>
                                  </p:stCondLst>
                                  <p:childTnLst>
                                    <p:set>
                                      <p:cBhvr>
                                        <p:cTn id="39" dur="1" fill="hold">
                                          <p:stCondLst>
                                            <p:cond delay="0"/>
                                          </p:stCondLst>
                                        </p:cTn>
                                        <p:tgtEl>
                                          <p:spTgt spid="6"/>
                                        </p:tgtEl>
                                        <p:attrNameLst>
                                          <p:attrName>style.visibility</p:attrName>
                                        </p:attrNameLst>
                                      </p:cBhvr>
                                      <p:to>
                                        <p:strVal val="visible"/>
                                      </p:to>
                                    </p:set>
                                    <p:anim calcmode="lin" valueType="num">
                                      <p:cBhvr>
                                        <p:cTn id="40" dur="2000" fill="hold"/>
                                        <p:tgtEl>
                                          <p:spTgt spid="6"/>
                                        </p:tgtEl>
                                        <p:attrNameLst>
                                          <p:attrName>ppt_w</p:attrName>
                                        </p:attrNameLst>
                                      </p:cBhvr>
                                      <p:tavLst>
                                        <p:tav tm="0">
                                          <p:val>
                                            <p:fltVal val="0"/>
                                          </p:val>
                                        </p:tav>
                                        <p:tav tm="100000">
                                          <p:val>
                                            <p:strVal val="#ppt_w"/>
                                          </p:val>
                                        </p:tav>
                                      </p:tavLst>
                                    </p:anim>
                                    <p:anim calcmode="lin" valueType="num">
                                      <p:cBhvr>
                                        <p:cTn id="41" dur="2000" fill="hold"/>
                                        <p:tgtEl>
                                          <p:spTgt spid="6"/>
                                        </p:tgtEl>
                                        <p:attrNameLst>
                                          <p:attrName>ppt_h</p:attrName>
                                        </p:attrNameLst>
                                      </p:cBhvr>
                                      <p:tavLst>
                                        <p:tav tm="0">
                                          <p:val>
                                            <p:fltVal val="0"/>
                                          </p:val>
                                        </p:tav>
                                        <p:tav tm="100000">
                                          <p:val>
                                            <p:strVal val="#ppt_h"/>
                                          </p:val>
                                        </p:tav>
                                      </p:tavLst>
                                    </p:anim>
                                    <p:anim calcmode="lin" valueType="num">
                                      <p:cBhvr>
                                        <p:cTn id="42" dur="2000" fill="hold"/>
                                        <p:tgtEl>
                                          <p:spTgt spid="6"/>
                                        </p:tgtEl>
                                        <p:attrNameLst>
                                          <p:attrName>style.rotation</p:attrName>
                                        </p:attrNameLst>
                                      </p:cBhvr>
                                      <p:tavLst>
                                        <p:tav tm="0">
                                          <p:val>
                                            <p:fltVal val="90"/>
                                          </p:val>
                                        </p:tav>
                                        <p:tav tm="100000">
                                          <p:val>
                                            <p:fltVal val="0"/>
                                          </p:val>
                                        </p:tav>
                                      </p:tavLst>
                                    </p:anim>
                                    <p:animEffect transition="in" filter="fade">
                                      <p:cBhvr>
                                        <p:cTn id="43" dur="2000"/>
                                        <p:tgtEl>
                                          <p:spTgt spid="6"/>
                                        </p:tgtEl>
                                      </p:cBhvr>
                                    </p:animEffect>
                                  </p:childTnLst>
                                </p:cTn>
                              </p:par>
                              <p:par>
                                <p:cTn id="44" presetID="31" presetClass="entr" presetSubtype="0" fill="hold" grpId="0" nodeType="withEffect">
                                  <p:stCondLst>
                                    <p:cond delay="600"/>
                                  </p:stCondLst>
                                  <p:childTnLst>
                                    <p:set>
                                      <p:cBhvr>
                                        <p:cTn id="45" dur="1" fill="hold">
                                          <p:stCondLst>
                                            <p:cond delay="0"/>
                                          </p:stCondLst>
                                        </p:cTn>
                                        <p:tgtEl>
                                          <p:spTgt spid="7"/>
                                        </p:tgtEl>
                                        <p:attrNameLst>
                                          <p:attrName>style.visibility</p:attrName>
                                        </p:attrNameLst>
                                      </p:cBhvr>
                                      <p:to>
                                        <p:strVal val="visible"/>
                                      </p:to>
                                    </p:set>
                                    <p:anim calcmode="lin" valueType="num">
                                      <p:cBhvr>
                                        <p:cTn id="46" dur="2000" fill="hold"/>
                                        <p:tgtEl>
                                          <p:spTgt spid="7"/>
                                        </p:tgtEl>
                                        <p:attrNameLst>
                                          <p:attrName>ppt_w</p:attrName>
                                        </p:attrNameLst>
                                      </p:cBhvr>
                                      <p:tavLst>
                                        <p:tav tm="0">
                                          <p:val>
                                            <p:fltVal val="0"/>
                                          </p:val>
                                        </p:tav>
                                        <p:tav tm="100000">
                                          <p:val>
                                            <p:strVal val="#ppt_w"/>
                                          </p:val>
                                        </p:tav>
                                      </p:tavLst>
                                    </p:anim>
                                    <p:anim calcmode="lin" valueType="num">
                                      <p:cBhvr>
                                        <p:cTn id="47" dur="2000" fill="hold"/>
                                        <p:tgtEl>
                                          <p:spTgt spid="7"/>
                                        </p:tgtEl>
                                        <p:attrNameLst>
                                          <p:attrName>ppt_h</p:attrName>
                                        </p:attrNameLst>
                                      </p:cBhvr>
                                      <p:tavLst>
                                        <p:tav tm="0">
                                          <p:val>
                                            <p:fltVal val="0"/>
                                          </p:val>
                                        </p:tav>
                                        <p:tav tm="100000">
                                          <p:val>
                                            <p:strVal val="#ppt_h"/>
                                          </p:val>
                                        </p:tav>
                                      </p:tavLst>
                                    </p:anim>
                                    <p:anim calcmode="lin" valueType="num">
                                      <p:cBhvr>
                                        <p:cTn id="48" dur="2000" fill="hold"/>
                                        <p:tgtEl>
                                          <p:spTgt spid="7"/>
                                        </p:tgtEl>
                                        <p:attrNameLst>
                                          <p:attrName>style.rotation</p:attrName>
                                        </p:attrNameLst>
                                      </p:cBhvr>
                                      <p:tavLst>
                                        <p:tav tm="0">
                                          <p:val>
                                            <p:fltVal val="90"/>
                                          </p:val>
                                        </p:tav>
                                        <p:tav tm="100000">
                                          <p:val>
                                            <p:fltVal val="0"/>
                                          </p:val>
                                        </p:tav>
                                      </p:tavLst>
                                    </p:anim>
                                    <p:animEffect transition="in" filter="fade">
                                      <p:cBhvr>
                                        <p:cTn id="49" dur="2000"/>
                                        <p:tgtEl>
                                          <p:spTgt spid="7"/>
                                        </p:tgtEl>
                                      </p:cBhvr>
                                    </p:animEffect>
                                  </p:childTnLst>
                                </p:cTn>
                              </p:par>
                              <p:par>
                                <p:cTn id="50" presetID="12" presetClass="entr" presetSubtype="1" fill="hold" grpId="0" nodeType="withEffect">
                                  <p:stCondLst>
                                    <p:cond delay="30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1000"/>
                                        <p:tgtEl>
                                          <p:spTgt spid="11"/>
                                        </p:tgtEl>
                                        <p:attrNameLst>
                                          <p:attrName>ppt_y</p:attrName>
                                        </p:attrNameLst>
                                      </p:cBhvr>
                                      <p:tavLst>
                                        <p:tav tm="0">
                                          <p:val>
                                            <p:strVal val="#ppt_y-#ppt_h*1.125000"/>
                                          </p:val>
                                        </p:tav>
                                        <p:tav tm="100000">
                                          <p:val>
                                            <p:strVal val="#ppt_y"/>
                                          </p:val>
                                        </p:tav>
                                      </p:tavLst>
                                    </p:anim>
                                    <p:animEffect transition="in" filter="wipe(down)">
                                      <p:cBhvr>
                                        <p:cTn id="5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p:bldP spid="11" grpId="0"/>
      <p:bldP spid="40" grpId="0"/>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355890" y="1959496"/>
            <a:ext cx="2383936" cy="2433950"/>
            <a:chOff x="7680681" y="3384153"/>
            <a:chExt cx="4203562" cy="4203562"/>
          </a:xfrm>
        </p:grpSpPr>
        <p:sp>
          <p:nvSpPr>
            <p:cNvPr id="33" name="Oval 167"/>
            <p:cNvSpPr/>
            <p:nvPr/>
          </p:nvSpPr>
          <p:spPr>
            <a:xfrm>
              <a:off x="7680681" y="3384153"/>
              <a:ext cx="4203562" cy="4203562"/>
            </a:xfrm>
            <a:prstGeom prst="ellipse">
              <a:avLst/>
            </a:prstGeom>
            <a:solidFill>
              <a:schemeClr val="bg1"/>
            </a:solidFill>
            <a:ln w="57150">
              <a:solidFill>
                <a:srgbClr val="E9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0000"/>
                </a:solidFill>
              </a:endParaRPr>
            </a:p>
          </p:txBody>
        </p:sp>
        <p:pic>
          <p:nvPicPr>
            <p:cNvPr id="36" name="03_Our Portfolio Round.psd"/>
            <p:cNvPicPr/>
            <p:nvPr/>
          </p:nvPicPr>
          <p:blipFill>
            <a:blip r:embed="rId3" cstate="print">
              <a:extLst>
                <a:ext uri="{28A0092B-C50C-407E-A947-70E740481C1C}">
                  <a14:useLocalDpi xmlns:a14="http://schemas.microsoft.com/office/drawing/2010/main" val="0"/>
                </a:ext>
              </a:extLst>
            </a:blip>
            <a:stretch>
              <a:fillRect/>
            </a:stretch>
          </p:blipFill>
          <p:spPr>
            <a:xfrm>
              <a:off x="7895593" y="3567790"/>
              <a:ext cx="3827057" cy="3827057"/>
            </a:xfrm>
            <a:prstGeom prst="rect">
              <a:avLst/>
            </a:prstGeom>
            <a:ln w="12700">
              <a:miter lim="400000"/>
              <a:headEnd/>
              <a:tailEnd/>
            </a:ln>
          </p:spPr>
        </p:pic>
      </p:grpSp>
      <p:grpSp>
        <p:nvGrpSpPr>
          <p:cNvPr id="5" name="组合 4"/>
          <p:cNvGrpSpPr/>
          <p:nvPr/>
        </p:nvGrpSpPr>
        <p:grpSpPr>
          <a:xfrm>
            <a:off x="7173670" y="1959496"/>
            <a:ext cx="2383936" cy="2433950"/>
            <a:chOff x="12649233" y="3384153"/>
            <a:chExt cx="4203562" cy="4203562"/>
          </a:xfrm>
        </p:grpSpPr>
        <p:sp>
          <p:nvSpPr>
            <p:cNvPr id="38" name="Oval 180"/>
            <p:cNvSpPr/>
            <p:nvPr/>
          </p:nvSpPr>
          <p:spPr>
            <a:xfrm>
              <a:off x="12649233" y="3384153"/>
              <a:ext cx="4203562" cy="4203562"/>
            </a:xfrm>
            <a:prstGeom prst="ellipse">
              <a:avLst/>
            </a:prstGeom>
            <a:solidFill>
              <a:schemeClr val="bg1"/>
            </a:solidFill>
            <a:ln w="57150">
              <a:solidFill>
                <a:srgbClr val="E9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0000"/>
                </a:solidFill>
              </a:endParaRPr>
            </a:p>
          </p:txBody>
        </p:sp>
        <p:pic>
          <p:nvPicPr>
            <p:cNvPr id="39" name="03_Our Portfolio Round.psd"/>
            <p:cNvPicPr/>
            <p:nvPr/>
          </p:nvPicPr>
          <p:blipFill>
            <a:blip r:embed="rId4" cstate="print">
              <a:extLst>
                <a:ext uri="{28A0092B-C50C-407E-A947-70E740481C1C}">
                  <a14:useLocalDpi xmlns:a14="http://schemas.microsoft.com/office/drawing/2010/main" val="0"/>
                </a:ext>
              </a:extLst>
            </a:blip>
            <a:stretch>
              <a:fillRect/>
            </a:stretch>
          </p:blipFill>
          <p:spPr>
            <a:xfrm>
              <a:off x="12840211" y="3567790"/>
              <a:ext cx="3827057" cy="3827057"/>
            </a:xfrm>
            <a:prstGeom prst="rect">
              <a:avLst/>
            </a:prstGeom>
            <a:ln w="12700">
              <a:miter lim="400000"/>
              <a:headEnd/>
              <a:tailEnd/>
            </a:ln>
          </p:spPr>
        </p:pic>
      </p:grpSp>
      <p:grpSp>
        <p:nvGrpSpPr>
          <p:cNvPr id="4" name="组合 3"/>
          <p:cNvGrpSpPr/>
          <p:nvPr/>
        </p:nvGrpSpPr>
        <p:grpSpPr>
          <a:xfrm>
            <a:off x="10073125" y="1959496"/>
            <a:ext cx="2383936" cy="2433950"/>
            <a:chOff x="17761801" y="3384153"/>
            <a:chExt cx="4203562" cy="4203562"/>
          </a:xfrm>
        </p:grpSpPr>
        <p:sp>
          <p:nvSpPr>
            <p:cNvPr id="42" name="Oval 193"/>
            <p:cNvSpPr/>
            <p:nvPr/>
          </p:nvSpPr>
          <p:spPr>
            <a:xfrm>
              <a:off x="17761801" y="3384153"/>
              <a:ext cx="4203562" cy="4203562"/>
            </a:xfrm>
            <a:prstGeom prst="ellipse">
              <a:avLst/>
            </a:prstGeom>
            <a:solidFill>
              <a:schemeClr val="bg1"/>
            </a:solidFill>
            <a:ln w="57150">
              <a:solidFill>
                <a:srgbClr val="E9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0000"/>
                </a:solidFill>
              </a:endParaRPr>
            </a:p>
          </p:txBody>
        </p:sp>
        <p:pic>
          <p:nvPicPr>
            <p:cNvPr id="43" name="03_Our Portfolio Round.psd"/>
            <p:cNvPicPr/>
            <p:nvPr/>
          </p:nvPicPr>
          <p:blipFill>
            <a:blip r:embed="rId5" cstate="print">
              <a:extLst>
                <a:ext uri="{28A0092B-C50C-407E-A947-70E740481C1C}">
                  <a14:useLocalDpi xmlns:a14="http://schemas.microsoft.com/office/drawing/2010/main" val="0"/>
                </a:ext>
              </a:extLst>
            </a:blip>
            <a:stretch>
              <a:fillRect/>
            </a:stretch>
          </p:blipFill>
          <p:spPr>
            <a:xfrm>
              <a:off x="17965868" y="3567790"/>
              <a:ext cx="3827057" cy="3827057"/>
            </a:xfrm>
            <a:prstGeom prst="rect">
              <a:avLst/>
            </a:prstGeom>
            <a:ln w="12700">
              <a:miter lim="400000"/>
              <a:headEnd/>
              <a:tailEnd/>
            </a:ln>
          </p:spPr>
        </p:pic>
      </p:grpSp>
      <p:grpSp>
        <p:nvGrpSpPr>
          <p:cNvPr id="3" name="组合 2"/>
          <p:cNvGrpSpPr/>
          <p:nvPr/>
        </p:nvGrpSpPr>
        <p:grpSpPr>
          <a:xfrm>
            <a:off x="1583920" y="1972340"/>
            <a:ext cx="2383936" cy="2433950"/>
            <a:chOff x="2792903" y="3406338"/>
            <a:chExt cx="4203562" cy="4203562"/>
          </a:xfrm>
        </p:grpSpPr>
        <p:sp>
          <p:nvSpPr>
            <p:cNvPr id="45" name="Oval 18"/>
            <p:cNvSpPr/>
            <p:nvPr/>
          </p:nvSpPr>
          <p:spPr>
            <a:xfrm>
              <a:off x="2792903" y="3406338"/>
              <a:ext cx="4203562" cy="4203562"/>
            </a:xfrm>
            <a:prstGeom prst="ellipse">
              <a:avLst/>
            </a:prstGeom>
            <a:solidFill>
              <a:schemeClr val="bg1"/>
            </a:solidFill>
            <a:ln w="57150">
              <a:solidFill>
                <a:srgbClr val="E93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0000"/>
                </a:solidFill>
              </a:endParaRPr>
            </a:p>
          </p:txBody>
        </p:sp>
        <p:pic>
          <p:nvPicPr>
            <p:cNvPr id="46" name="03_Our Portfolio Round.psd"/>
            <p:cNvPicPr/>
            <p:nvPr/>
          </p:nvPicPr>
          <p:blipFill>
            <a:blip r:embed="rId6" cstate="print">
              <a:extLst>
                <a:ext uri="{28A0092B-C50C-407E-A947-70E740481C1C}">
                  <a14:useLocalDpi xmlns:a14="http://schemas.microsoft.com/office/drawing/2010/main" val="0"/>
                </a:ext>
              </a:extLst>
            </a:blip>
            <a:stretch>
              <a:fillRect/>
            </a:stretch>
          </p:blipFill>
          <p:spPr>
            <a:xfrm>
              <a:off x="3008606" y="3604085"/>
              <a:ext cx="3827057" cy="3827057"/>
            </a:xfrm>
            <a:prstGeom prst="rect">
              <a:avLst/>
            </a:prstGeom>
            <a:ln w="12700">
              <a:miter lim="400000"/>
              <a:headEnd/>
              <a:tailEnd/>
            </a:ln>
          </p:spPr>
        </p:pic>
      </p:grpSp>
      <p:grpSp>
        <p:nvGrpSpPr>
          <p:cNvPr id="7" name="组合 6"/>
          <p:cNvGrpSpPr/>
          <p:nvPr/>
        </p:nvGrpSpPr>
        <p:grpSpPr>
          <a:xfrm>
            <a:off x="1972092" y="4650857"/>
            <a:ext cx="1437329" cy="353944"/>
            <a:chOff x="3477359" y="8032286"/>
            <a:chExt cx="2534423" cy="611280"/>
          </a:xfrm>
        </p:grpSpPr>
        <p:sp>
          <p:nvSpPr>
            <p:cNvPr id="62" name="流程图: 可选过程 61"/>
            <p:cNvSpPr/>
            <p:nvPr/>
          </p:nvSpPr>
          <p:spPr>
            <a:xfrm>
              <a:off x="3477359" y="8032286"/>
              <a:ext cx="2534423" cy="584775"/>
            </a:xfrm>
            <a:prstGeom prst="flowChartAlternateProcess">
              <a:avLst/>
            </a:prstGeom>
            <a:gradFill>
              <a:gsLst>
                <a:gs pos="5000">
                  <a:srgbClr val="E00E0E"/>
                </a:gs>
                <a:gs pos="100000">
                  <a:srgbClr val="B7080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6"/>
            <p:cNvSpPr txBox="1"/>
            <p:nvPr/>
          </p:nvSpPr>
          <p:spPr>
            <a:xfrm>
              <a:off x="3576923" y="8032288"/>
              <a:ext cx="2335300" cy="611278"/>
            </a:xfrm>
            <a:prstGeom prst="rect">
              <a:avLst/>
            </a:prstGeom>
            <a:noFill/>
          </p:spPr>
          <p:txBody>
            <a:bodyPr wrap="none" rtlCol="0">
              <a:spAutoFit/>
            </a:bodyPr>
            <a:lstStyle/>
            <a:p>
              <a:pPr lvl="0" algn="ctr"/>
              <a:r>
                <a:rPr lang="zh-CN" altLang="en-US" sz="1500" dirty="0">
                  <a:solidFill>
                    <a:schemeClr val="bg1"/>
                  </a:solidFill>
                  <a:latin typeface="思源黑体 CN Medium" pitchFamily="34" charset="-122"/>
                  <a:ea typeface="思源黑体 CN Medium" pitchFamily="34" charset="-122"/>
                </a:rPr>
                <a:t>代用名</a:t>
              </a:r>
              <a:r>
                <a:rPr lang="zh-CN" altLang="en-US" sz="1700" dirty="0">
                  <a:solidFill>
                    <a:schemeClr val="bg1"/>
                  </a:solidFill>
                  <a:latin typeface="思源黑体 CN Medium" pitchFamily="34" charset="-122"/>
                  <a:ea typeface="思源黑体 CN Medium" pitchFamily="34" charset="-122"/>
                </a:rPr>
                <a:t> </a:t>
              </a:r>
              <a:r>
                <a:rPr lang="zh-CN" altLang="en-US" sz="1000" dirty="0">
                  <a:solidFill>
                    <a:schemeClr val="bg1"/>
                  </a:solidFill>
                  <a:latin typeface="思源黑体 CN Light" pitchFamily="34" charset="-122"/>
                  <a:ea typeface="思源黑体 CN Light" pitchFamily="34" charset="-122"/>
                </a:rPr>
                <a:t>就任职位</a:t>
              </a:r>
            </a:p>
          </p:txBody>
        </p:sp>
      </p:grpSp>
      <p:sp>
        <p:nvSpPr>
          <p:cNvPr id="68" name="平行四边形 67"/>
          <p:cNvSpPr/>
          <p:nvPr/>
        </p:nvSpPr>
        <p:spPr>
          <a:xfrm>
            <a:off x="755768" y="1042225"/>
            <a:ext cx="1822355" cy="275090"/>
          </a:xfrm>
          <a:prstGeom prst="parallelogram">
            <a:avLst>
              <a:gd name="adj" fmla="val 35443"/>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r>
              <a:rPr lang="en-US" altLang="zh-CN" sz="1700" dirty="0">
                <a:solidFill>
                  <a:schemeClr val="bg1"/>
                </a:solidFill>
                <a:latin typeface="DIN Mittelschrift Std" pitchFamily="50" charset="0"/>
                <a:cs typeface="Raavi" panose="020B0502040204020203" pitchFamily="34" charset="0"/>
              </a:rPr>
              <a:t>COMPANY</a:t>
            </a:r>
          </a:p>
        </p:txBody>
      </p:sp>
      <p:grpSp>
        <p:nvGrpSpPr>
          <p:cNvPr id="2" name="组合 1"/>
          <p:cNvGrpSpPr/>
          <p:nvPr/>
        </p:nvGrpSpPr>
        <p:grpSpPr>
          <a:xfrm>
            <a:off x="-346843" y="334599"/>
            <a:ext cx="3430341" cy="578494"/>
            <a:chOff x="-611583" y="577868"/>
            <a:chExt cx="6048672" cy="999091"/>
          </a:xfrm>
        </p:grpSpPr>
        <p:sp>
          <p:nvSpPr>
            <p:cNvPr id="69" name="对角圆角矩形 68"/>
            <p:cNvSpPr/>
            <p:nvPr/>
          </p:nvSpPr>
          <p:spPr>
            <a:xfrm>
              <a:off x="-611583" y="577868"/>
              <a:ext cx="6048672" cy="999091"/>
            </a:xfrm>
            <a:prstGeom prst="round2DiagRect">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TextBox 69"/>
            <p:cNvSpPr txBox="1"/>
            <p:nvPr/>
          </p:nvSpPr>
          <p:spPr>
            <a:xfrm>
              <a:off x="1164295" y="773281"/>
              <a:ext cx="3948253" cy="770743"/>
            </a:xfrm>
            <a:prstGeom prst="rect">
              <a:avLst/>
            </a:prstGeom>
            <a:noFill/>
          </p:spPr>
          <p:txBody>
            <a:bodyPr wrap="square" rtlCol="0">
              <a:spAutoFit/>
            </a:bodyPr>
            <a:lstStyle/>
            <a:p>
              <a:pPr lvl="0" algn="ctr"/>
              <a:r>
                <a:rPr lang="zh-CN" altLang="en-US" sz="2300" dirty="0">
                  <a:solidFill>
                    <a:prstClr val="white"/>
                  </a:solidFill>
                  <a:latin typeface="思源黑体 CN Medium" pitchFamily="34" charset="-122"/>
                  <a:ea typeface="思源黑体 CN Medium" pitchFamily="34" charset="-122"/>
                </a:rPr>
                <a:t>团队介绍</a:t>
              </a:r>
            </a:p>
          </p:txBody>
        </p:sp>
      </p:grpSp>
      <p:grpSp>
        <p:nvGrpSpPr>
          <p:cNvPr id="8" name="组合 7"/>
          <p:cNvGrpSpPr/>
          <p:nvPr/>
        </p:nvGrpSpPr>
        <p:grpSpPr>
          <a:xfrm>
            <a:off x="4829195" y="4650857"/>
            <a:ext cx="1437329" cy="353944"/>
            <a:chOff x="8515249" y="8032286"/>
            <a:chExt cx="2534423" cy="611280"/>
          </a:xfrm>
        </p:grpSpPr>
        <p:sp>
          <p:nvSpPr>
            <p:cNvPr id="74" name="流程图: 可选过程 73"/>
            <p:cNvSpPr/>
            <p:nvPr/>
          </p:nvSpPr>
          <p:spPr>
            <a:xfrm>
              <a:off x="8515249" y="8032286"/>
              <a:ext cx="2534423" cy="584775"/>
            </a:xfrm>
            <a:prstGeom prst="flowChartAlternateProcess">
              <a:avLst/>
            </a:prstGeom>
            <a:gradFill>
              <a:gsLst>
                <a:gs pos="5000">
                  <a:srgbClr val="E00E0E"/>
                </a:gs>
                <a:gs pos="100000">
                  <a:srgbClr val="B7080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TextBox 74"/>
            <p:cNvSpPr txBox="1"/>
            <p:nvPr/>
          </p:nvSpPr>
          <p:spPr>
            <a:xfrm>
              <a:off x="8614813" y="8032288"/>
              <a:ext cx="2335300" cy="611278"/>
            </a:xfrm>
            <a:prstGeom prst="rect">
              <a:avLst/>
            </a:prstGeom>
            <a:noFill/>
          </p:spPr>
          <p:txBody>
            <a:bodyPr wrap="none" rtlCol="0">
              <a:spAutoFit/>
            </a:bodyPr>
            <a:lstStyle/>
            <a:p>
              <a:pPr lvl="0" algn="ctr"/>
              <a:r>
                <a:rPr lang="zh-CN" altLang="en-US" sz="1500" dirty="0">
                  <a:solidFill>
                    <a:schemeClr val="bg1"/>
                  </a:solidFill>
                  <a:latin typeface="思源黑体 CN Medium" pitchFamily="34" charset="-122"/>
                  <a:ea typeface="思源黑体 CN Medium" pitchFamily="34" charset="-122"/>
                </a:rPr>
                <a:t>代用名</a:t>
              </a:r>
              <a:r>
                <a:rPr lang="zh-CN" altLang="en-US" sz="1700" dirty="0">
                  <a:solidFill>
                    <a:schemeClr val="bg1"/>
                  </a:solidFill>
                  <a:latin typeface="思源黑体 CN Medium" pitchFamily="34" charset="-122"/>
                  <a:ea typeface="思源黑体 CN Medium" pitchFamily="34" charset="-122"/>
                </a:rPr>
                <a:t> </a:t>
              </a:r>
              <a:r>
                <a:rPr lang="zh-CN" altLang="en-US" sz="1000" dirty="0">
                  <a:solidFill>
                    <a:schemeClr val="bg1"/>
                  </a:solidFill>
                  <a:latin typeface="思源黑体 CN Light" pitchFamily="34" charset="-122"/>
                  <a:ea typeface="思源黑体 CN Light" pitchFamily="34" charset="-122"/>
                </a:rPr>
                <a:t>就任职位</a:t>
              </a:r>
            </a:p>
          </p:txBody>
        </p:sp>
      </p:grpSp>
      <p:grpSp>
        <p:nvGrpSpPr>
          <p:cNvPr id="9" name="组合 8"/>
          <p:cNvGrpSpPr/>
          <p:nvPr/>
        </p:nvGrpSpPr>
        <p:grpSpPr>
          <a:xfrm>
            <a:off x="7648521" y="4650857"/>
            <a:ext cx="1437329" cy="353944"/>
            <a:chOff x="13486526" y="8032286"/>
            <a:chExt cx="2534423" cy="611280"/>
          </a:xfrm>
        </p:grpSpPr>
        <p:sp>
          <p:nvSpPr>
            <p:cNvPr id="76" name="流程图: 可选过程 75"/>
            <p:cNvSpPr/>
            <p:nvPr/>
          </p:nvSpPr>
          <p:spPr>
            <a:xfrm>
              <a:off x="13486526" y="8032286"/>
              <a:ext cx="2534423" cy="584775"/>
            </a:xfrm>
            <a:prstGeom prst="flowChartAlternateProcess">
              <a:avLst/>
            </a:prstGeom>
            <a:gradFill>
              <a:gsLst>
                <a:gs pos="5000">
                  <a:srgbClr val="E00E0E"/>
                </a:gs>
                <a:gs pos="100000">
                  <a:srgbClr val="B7080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TextBox 76"/>
            <p:cNvSpPr txBox="1"/>
            <p:nvPr/>
          </p:nvSpPr>
          <p:spPr>
            <a:xfrm>
              <a:off x="13586090" y="8032288"/>
              <a:ext cx="2335300" cy="611278"/>
            </a:xfrm>
            <a:prstGeom prst="rect">
              <a:avLst/>
            </a:prstGeom>
            <a:noFill/>
          </p:spPr>
          <p:txBody>
            <a:bodyPr wrap="none" rtlCol="0">
              <a:spAutoFit/>
            </a:bodyPr>
            <a:lstStyle/>
            <a:p>
              <a:pPr lvl="0" algn="ctr"/>
              <a:r>
                <a:rPr lang="zh-CN" altLang="en-US" sz="1500" dirty="0">
                  <a:solidFill>
                    <a:schemeClr val="bg1"/>
                  </a:solidFill>
                  <a:latin typeface="思源黑体 CN Medium" pitchFamily="34" charset="-122"/>
                  <a:ea typeface="思源黑体 CN Medium" pitchFamily="34" charset="-122"/>
                </a:rPr>
                <a:t>代用名</a:t>
              </a:r>
              <a:r>
                <a:rPr lang="zh-CN" altLang="en-US" sz="1700" dirty="0">
                  <a:solidFill>
                    <a:schemeClr val="bg1"/>
                  </a:solidFill>
                  <a:latin typeface="思源黑体 CN Medium" pitchFamily="34" charset="-122"/>
                  <a:ea typeface="思源黑体 CN Medium" pitchFamily="34" charset="-122"/>
                </a:rPr>
                <a:t> </a:t>
              </a:r>
              <a:r>
                <a:rPr lang="zh-CN" altLang="en-US" sz="1000" dirty="0">
                  <a:solidFill>
                    <a:schemeClr val="bg1"/>
                  </a:solidFill>
                  <a:latin typeface="思源黑体 CN Light" pitchFamily="34" charset="-122"/>
                  <a:ea typeface="思源黑体 CN Light" pitchFamily="34" charset="-122"/>
                </a:rPr>
                <a:t>就任职位</a:t>
              </a:r>
            </a:p>
          </p:txBody>
        </p:sp>
      </p:grpSp>
      <p:grpSp>
        <p:nvGrpSpPr>
          <p:cNvPr id="10" name="组合 9"/>
          <p:cNvGrpSpPr/>
          <p:nvPr/>
        </p:nvGrpSpPr>
        <p:grpSpPr>
          <a:xfrm>
            <a:off x="10628623" y="4650857"/>
            <a:ext cx="1437329" cy="353944"/>
            <a:chOff x="18741300" y="8032286"/>
            <a:chExt cx="2534423" cy="611280"/>
          </a:xfrm>
        </p:grpSpPr>
        <p:sp>
          <p:nvSpPr>
            <p:cNvPr id="78" name="流程图: 可选过程 77"/>
            <p:cNvSpPr/>
            <p:nvPr/>
          </p:nvSpPr>
          <p:spPr>
            <a:xfrm>
              <a:off x="18741300" y="8032286"/>
              <a:ext cx="2534423" cy="584775"/>
            </a:xfrm>
            <a:prstGeom prst="flowChartAlternateProcess">
              <a:avLst/>
            </a:prstGeom>
            <a:gradFill>
              <a:gsLst>
                <a:gs pos="5000">
                  <a:srgbClr val="E00E0E"/>
                </a:gs>
                <a:gs pos="100000">
                  <a:srgbClr val="B7080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TextBox 78"/>
            <p:cNvSpPr txBox="1"/>
            <p:nvPr/>
          </p:nvSpPr>
          <p:spPr>
            <a:xfrm>
              <a:off x="18840864" y="8032288"/>
              <a:ext cx="2335300" cy="611278"/>
            </a:xfrm>
            <a:prstGeom prst="rect">
              <a:avLst/>
            </a:prstGeom>
            <a:noFill/>
          </p:spPr>
          <p:txBody>
            <a:bodyPr wrap="none" rtlCol="0">
              <a:spAutoFit/>
            </a:bodyPr>
            <a:lstStyle/>
            <a:p>
              <a:pPr lvl="0" algn="ctr"/>
              <a:r>
                <a:rPr lang="zh-CN" altLang="en-US" sz="1500" dirty="0">
                  <a:solidFill>
                    <a:schemeClr val="bg1"/>
                  </a:solidFill>
                  <a:latin typeface="思源黑体 CN Medium" pitchFamily="34" charset="-122"/>
                  <a:ea typeface="思源黑体 CN Medium" pitchFamily="34" charset="-122"/>
                </a:rPr>
                <a:t>代用名</a:t>
              </a:r>
              <a:r>
                <a:rPr lang="zh-CN" altLang="en-US" sz="1700" dirty="0">
                  <a:solidFill>
                    <a:schemeClr val="bg1"/>
                  </a:solidFill>
                  <a:latin typeface="思源黑体 CN Medium" pitchFamily="34" charset="-122"/>
                  <a:ea typeface="思源黑体 CN Medium" pitchFamily="34" charset="-122"/>
                </a:rPr>
                <a:t> </a:t>
              </a:r>
              <a:r>
                <a:rPr lang="zh-CN" altLang="en-US" sz="1000" dirty="0">
                  <a:solidFill>
                    <a:schemeClr val="bg1"/>
                  </a:solidFill>
                  <a:latin typeface="思源黑体 CN Light" pitchFamily="34" charset="-122"/>
                  <a:ea typeface="思源黑体 CN Light" pitchFamily="34" charset="-122"/>
                </a:rPr>
                <a:t>就任职位</a:t>
              </a:r>
            </a:p>
          </p:txBody>
        </p:sp>
      </p:grpSp>
      <p:grpSp>
        <p:nvGrpSpPr>
          <p:cNvPr id="11" name="组合 10"/>
          <p:cNvGrpSpPr/>
          <p:nvPr/>
        </p:nvGrpSpPr>
        <p:grpSpPr>
          <a:xfrm>
            <a:off x="1706252" y="5185262"/>
            <a:ext cx="10683003" cy="1477328"/>
            <a:chOff x="3008606" y="8955232"/>
            <a:chExt cx="18837192" cy="2551425"/>
          </a:xfrm>
        </p:grpSpPr>
        <p:sp>
          <p:nvSpPr>
            <p:cNvPr id="84" name="矩形 83"/>
            <p:cNvSpPr/>
            <p:nvPr/>
          </p:nvSpPr>
          <p:spPr>
            <a:xfrm>
              <a:off x="7880562" y="8955232"/>
              <a:ext cx="3674572" cy="2551425"/>
            </a:xfrm>
            <a:prstGeom prst="rect">
              <a:avLst/>
            </a:prstGeom>
          </p:spPr>
          <p:txBody>
            <a:bodyPr wrap="square">
              <a:spAutoFit/>
            </a:bodyPr>
            <a:lstStyle/>
            <a:p>
              <a:pPr algn="ct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您的内容打在这里，或者通过复您的文本后，在此框中选择粘贴并选择只保留文字，您的内容打在这里，或者通过复制您的文本后在此</a:t>
              </a:r>
              <a:endParaRPr lang="id-ID" altLang="zh-CN" sz="1000" dirty="0">
                <a:solidFill>
                  <a:schemeClr val="tx1">
                    <a:lumMod val="85000"/>
                    <a:lumOff val="15000"/>
                  </a:schemeClr>
                </a:solidFill>
                <a:latin typeface="Lato" pitchFamily="34" charset="0"/>
              </a:endParaRPr>
            </a:p>
            <a:p>
              <a:pPr algn="ctr">
                <a:lnSpc>
                  <a:spcPct val="150000"/>
                </a:lnSpc>
              </a:pPr>
              <a:endParaRPr lang="id-ID" altLang="zh-CN" sz="1000" dirty="0">
                <a:solidFill>
                  <a:schemeClr val="tx1">
                    <a:lumMod val="85000"/>
                    <a:lumOff val="15000"/>
                  </a:schemeClr>
                </a:solidFill>
                <a:latin typeface="Lato" pitchFamily="34" charset="0"/>
              </a:endParaRPr>
            </a:p>
          </p:txBody>
        </p:sp>
        <p:sp>
          <p:nvSpPr>
            <p:cNvPr id="35" name="矩形 34"/>
            <p:cNvSpPr/>
            <p:nvPr/>
          </p:nvSpPr>
          <p:spPr>
            <a:xfrm>
              <a:off x="3008606" y="8955232"/>
              <a:ext cx="3674572" cy="2551425"/>
            </a:xfrm>
            <a:prstGeom prst="rect">
              <a:avLst/>
            </a:prstGeom>
          </p:spPr>
          <p:txBody>
            <a:bodyPr wrap="square">
              <a:spAutoFit/>
            </a:bodyPr>
            <a:lstStyle/>
            <a:p>
              <a:pPr algn="ct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您的内容打在这里，或者通过复您的文本后，在此框中选择粘贴并选择只保留文字，您的内容打在这里，或者通过复制您的文本后在此</a:t>
              </a:r>
              <a:endParaRPr lang="id-ID" altLang="zh-CN" sz="1000" dirty="0">
                <a:solidFill>
                  <a:schemeClr val="tx1">
                    <a:lumMod val="85000"/>
                    <a:lumOff val="15000"/>
                  </a:schemeClr>
                </a:solidFill>
                <a:latin typeface="Lato" pitchFamily="34" charset="0"/>
              </a:endParaRPr>
            </a:p>
            <a:p>
              <a:pPr algn="ctr">
                <a:lnSpc>
                  <a:spcPct val="150000"/>
                </a:lnSpc>
              </a:pPr>
              <a:endParaRPr lang="id-ID" altLang="zh-CN" sz="1000" dirty="0">
                <a:solidFill>
                  <a:schemeClr val="tx1">
                    <a:lumMod val="85000"/>
                    <a:lumOff val="15000"/>
                  </a:schemeClr>
                </a:solidFill>
                <a:latin typeface="Lato" pitchFamily="34" charset="0"/>
              </a:endParaRPr>
            </a:p>
          </p:txBody>
        </p:sp>
        <p:sp>
          <p:nvSpPr>
            <p:cNvPr id="37" name="矩形 36"/>
            <p:cNvSpPr/>
            <p:nvPr/>
          </p:nvSpPr>
          <p:spPr>
            <a:xfrm>
              <a:off x="12916453" y="8955232"/>
              <a:ext cx="3674572" cy="2551425"/>
            </a:xfrm>
            <a:prstGeom prst="rect">
              <a:avLst/>
            </a:prstGeom>
          </p:spPr>
          <p:txBody>
            <a:bodyPr wrap="square">
              <a:spAutoFit/>
            </a:bodyPr>
            <a:lstStyle/>
            <a:p>
              <a:pPr algn="ct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您的内容打在这里，或者通过复您的文本后，在此框中选择粘贴并选择只保留文字，您的内容打在这里，或者通过复制您的文本后在此</a:t>
              </a:r>
              <a:endParaRPr lang="id-ID" altLang="zh-CN" sz="1000" dirty="0">
                <a:solidFill>
                  <a:schemeClr val="tx1">
                    <a:lumMod val="85000"/>
                    <a:lumOff val="15000"/>
                  </a:schemeClr>
                </a:solidFill>
                <a:latin typeface="Lato" pitchFamily="34" charset="0"/>
              </a:endParaRPr>
            </a:p>
            <a:p>
              <a:pPr algn="ctr">
                <a:lnSpc>
                  <a:spcPct val="150000"/>
                </a:lnSpc>
              </a:pPr>
              <a:endParaRPr lang="id-ID" altLang="zh-CN" sz="1000" dirty="0">
                <a:solidFill>
                  <a:schemeClr val="tx1">
                    <a:lumMod val="85000"/>
                    <a:lumOff val="15000"/>
                  </a:schemeClr>
                </a:solidFill>
                <a:latin typeface="Lato" pitchFamily="34" charset="0"/>
              </a:endParaRPr>
            </a:p>
          </p:txBody>
        </p:sp>
        <p:sp>
          <p:nvSpPr>
            <p:cNvPr id="40" name="矩形 39"/>
            <p:cNvSpPr/>
            <p:nvPr/>
          </p:nvSpPr>
          <p:spPr>
            <a:xfrm>
              <a:off x="18171226" y="8955232"/>
              <a:ext cx="3674572" cy="2551425"/>
            </a:xfrm>
            <a:prstGeom prst="rect">
              <a:avLst/>
            </a:prstGeom>
          </p:spPr>
          <p:txBody>
            <a:bodyPr wrap="square">
              <a:spAutoFit/>
            </a:bodyPr>
            <a:lstStyle/>
            <a:p>
              <a:pPr algn="ct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您的内容打在这里，或者通过复您的文本后，在此框中选择粘贴并选择只保留文字，您的内容打在这里，或者通过复制您的文本后在此</a:t>
              </a:r>
              <a:endParaRPr lang="id-ID" altLang="zh-CN" sz="1000" dirty="0">
                <a:solidFill>
                  <a:schemeClr val="tx1">
                    <a:lumMod val="85000"/>
                    <a:lumOff val="15000"/>
                  </a:schemeClr>
                </a:solidFill>
                <a:latin typeface="Lato" pitchFamily="34" charset="0"/>
              </a:endParaRPr>
            </a:p>
            <a:p>
              <a:pPr algn="ctr">
                <a:lnSpc>
                  <a:spcPct val="150000"/>
                </a:lnSpc>
              </a:pPr>
              <a:endParaRPr lang="id-ID" altLang="zh-CN" sz="1000" dirty="0">
                <a:solidFill>
                  <a:schemeClr val="tx1">
                    <a:lumMod val="85000"/>
                    <a:lumOff val="15000"/>
                  </a:schemeClr>
                </a:solidFill>
                <a:latin typeface="Lato"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68"/>
                                        </p:tgtEl>
                                        <p:attrNameLst>
                                          <p:attrName>style.visibility</p:attrName>
                                        </p:attrNameLst>
                                      </p:cBhvr>
                                      <p:to>
                                        <p:strVal val="visible"/>
                                      </p:to>
                                    </p:set>
                                    <p:anim calcmode="lin" valueType="num">
                                      <p:cBhvr additive="base">
                                        <p:cTn id="12" dur="500" fill="hold"/>
                                        <p:tgtEl>
                                          <p:spTgt spid="68"/>
                                        </p:tgtEl>
                                        <p:attrNameLst>
                                          <p:attrName>ppt_x</p:attrName>
                                        </p:attrNameLst>
                                      </p:cBhvr>
                                      <p:tavLst>
                                        <p:tav tm="0">
                                          <p:val>
                                            <p:strVal val="0-#ppt_w/2"/>
                                          </p:val>
                                        </p:tav>
                                        <p:tav tm="100000">
                                          <p:val>
                                            <p:strVal val="#ppt_x"/>
                                          </p:val>
                                        </p:tav>
                                      </p:tavLst>
                                    </p:anim>
                                    <p:anim calcmode="lin" valueType="num">
                                      <p:cBhvr additive="base">
                                        <p:cTn id="13" dur="500" fill="hold"/>
                                        <p:tgtEl>
                                          <p:spTgt spid="6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300"/>
                                        <p:tgtEl>
                                          <p:spTgt spid="3"/>
                                        </p:tgtEl>
                                      </p:cBhvr>
                                    </p:animEffect>
                                    <p:anim calcmode="lin" valueType="num">
                                      <p:cBhvr>
                                        <p:cTn id="18" dur="300" fill="hold"/>
                                        <p:tgtEl>
                                          <p:spTgt spid="3"/>
                                        </p:tgtEl>
                                        <p:attrNameLst>
                                          <p:attrName>ppt_x</p:attrName>
                                        </p:attrNameLst>
                                      </p:cBhvr>
                                      <p:tavLst>
                                        <p:tav tm="0">
                                          <p:val>
                                            <p:strVal val="#ppt_x"/>
                                          </p:val>
                                        </p:tav>
                                        <p:tav tm="100000">
                                          <p:val>
                                            <p:strVal val="#ppt_x"/>
                                          </p:val>
                                        </p:tav>
                                      </p:tavLst>
                                    </p:anim>
                                    <p:anim calcmode="lin" valueType="num">
                                      <p:cBhvr>
                                        <p:cTn id="19" dur="3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300"/>
                                        <p:tgtEl>
                                          <p:spTgt spid="6"/>
                                        </p:tgtEl>
                                      </p:cBhvr>
                                    </p:animEffect>
                                    <p:anim calcmode="lin" valueType="num">
                                      <p:cBhvr>
                                        <p:cTn id="24" dur="300" fill="hold"/>
                                        <p:tgtEl>
                                          <p:spTgt spid="6"/>
                                        </p:tgtEl>
                                        <p:attrNameLst>
                                          <p:attrName>ppt_x</p:attrName>
                                        </p:attrNameLst>
                                      </p:cBhvr>
                                      <p:tavLst>
                                        <p:tav tm="0">
                                          <p:val>
                                            <p:strVal val="#ppt_x"/>
                                          </p:val>
                                        </p:tav>
                                        <p:tav tm="100000">
                                          <p:val>
                                            <p:strVal val="#ppt_x"/>
                                          </p:val>
                                        </p:tav>
                                      </p:tavLst>
                                    </p:anim>
                                    <p:anim calcmode="lin" valueType="num">
                                      <p:cBhvr>
                                        <p:cTn id="25" dur="30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300"/>
                                        <p:tgtEl>
                                          <p:spTgt spid="5"/>
                                        </p:tgtEl>
                                      </p:cBhvr>
                                    </p:animEffect>
                                    <p:anim calcmode="lin" valueType="num">
                                      <p:cBhvr>
                                        <p:cTn id="30" dur="300" fill="hold"/>
                                        <p:tgtEl>
                                          <p:spTgt spid="5"/>
                                        </p:tgtEl>
                                        <p:attrNameLst>
                                          <p:attrName>ppt_x</p:attrName>
                                        </p:attrNameLst>
                                      </p:cBhvr>
                                      <p:tavLst>
                                        <p:tav tm="0">
                                          <p:val>
                                            <p:strVal val="#ppt_x"/>
                                          </p:val>
                                        </p:tav>
                                        <p:tav tm="100000">
                                          <p:val>
                                            <p:strVal val="#ppt_x"/>
                                          </p:val>
                                        </p:tav>
                                      </p:tavLst>
                                    </p:anim>
                                    <p:anim calcmode="lin" valueType="num">
                                      <p:cBhvr>
                                        <p:cTn id="31" dur="300" fill="hold"/>
                                        <p:tgtEl>
                                          <p:spTgt spid="5"/>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300"/>
                                        <p:tgtEl>
                                          <p:spTgt spid="4"/>
                                        </p:tgtEl>
                                      </p:cBhvr>
                                    </p:animEffect>
                                    <p:anim calcmode="lin" valueType="num">
                                      <p:cBhvr>
                                        <p:cTn id="36" dur="300" fill="hold"/>
                                        <p:tgtEl>
                                          <p:spTgt spid="4"/>
                                        </p:tgtEl>
                                        <p:attrNameLst>
                                          <p:attrName>ppt_x</p:attrName>
                                        </p:attrNameLst>
                                      </p:cBhvr>
                                      <p:tavLst>
                                        <p:tav tm="0">
                                          <p:val>
                                            <p:strVal val="#ppt_x"/>
                                          </p:val>
                                        </p:tav>
                                        <p:tav tm="100000">
                                          <p:val>
                                            <p:strVal val="#ppt_x"/>
                                          </p:val>
                                        </p:tav>
                                      </p:tavLst>
                                    </p:anim>
                                    <p:anim calcmode="lin" valueType="num">
                                      <p:cBhvr>
                                        <p:cTn id="37" dur="300" fill="hold"/>
                                        <p:tgtEl>
                                          <p:spTgt spid="4"/>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7" presetClass="entr" presetSubtype="0"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anim calcmode="lin" valueType="num">
                                      <p:cBhvr>
                                        <p:cTn id="42" dur="500" fill="hold"/>
                                        <p:tgtEl>
                                          <p:spTgt spid="7"/>
                                        </p:tgtEl>
                                        <p:attrNameLst>
                                          <p:attrName>ppt_x</p:attrName>
                                        </p:attrNameLst>
                                      </p:cBhvr>
                                      <p:tavLst>
                                        <p:tav tm="0">
                                          <p:val>
                                            <p:strVal val="#ppt_x"/>
                                          </p:val>
                                        </p:tav>
                                        <p:tav tm="100000">
                                          <p:val>
                                            <p:strVal val="#ppt_x"/>
                                          </p:val>
                                        </p:tav>
                                      </p:tavLst>
                                    </p:anim>
                                    <p:anim calcmode="lin" valueType="num">
                                      <p:cBhvr>
                                        <p:cTn id="43" dur="500" fill="hold"/>
                                        <p:tgtEl>
                                          <p:spTgt spid="7"/>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anim calcmode="lin" valueType="num">
                                      <p:cBhvr>
                                        <p:cTn id="47" dur="500" fill="hold"/>
                                        <p:tgtEl>
                                          <p:spTgt spid="8"/>
                                        </p:tgtEl>
                                        <p:attrNameLst>
                                          <p:attrName>ppt_x</p:attrName>
                                        </p:attrNameLst>
                                      </p:cBhvr>
                                      <p:tavLst>
                                        <p:tav tm="0">
                                          <p:val>
                                            <p:strVal val="#ppt_x"/>
                                          </p:val>
                                        </p:tav>
                                        <p:tav tm="100000">
                                          <p:val>
                                            <p:strVal val="#ppt_x"/>
                                          </p:val>
                                        </p:tav>
                                      </p:tavLst>
                                    </p:anim>
                                    <p:anim calcmode="lin" valueType="num">
                                      <p:cBhvr>
                                        <p:cTn id="48" dur="500" fill="hold"/>
                                        <p:tgtEl>
                                          <p:spTgt spid="8"/>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anim calcmode="lin" valueType="num">
                                      <p:cBhvr>
                                        <p:cTn id="52" dur="500" fill="hold"/>
                                        <p:tgtEl>
                                          <p:spTgt spid="9"/>
                                        </p:tgtEl>
                                        <p:attrNameLst>
                                          <p:attrName>ppt_x</p:attrName>
                                        </p:attrNameLst>
                                      </p:cBhvr>
                                      <p:tavLst>
                                        <p:tav tm="0">
                                          <p:val>
                                            <p:strVal val="#ppt_x"/>
                                          </p:val>
                                        </p:tav>
                                        <p:tav tm="100000">
                                          <p:val>
                                            <p:strVal val="#ppt_x"/>
                                          </p:val>
                                        </p:tav>
                                      </p:tavLst>
                                    </p:anim>
                                    <p:anim calcmode="lin" valueType="num">
                                      <p:cBhvr>
                                        <p:cTn id="53" dur="500" fill="hold"/>
                                        <p:tgtEl>
                                          <p:spTgt spid="9"/>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anim calcmode="lin" valueType="num">
                                      <p:cBhvr>
                                        <p:cTn id="57" dur="500" fill="hold"/>
                                        <p:tgtEl>
                                          <p:spTgt spid="10"/>
                                        </p:tgtEl>
                                        <p:attrNameLst>
                                          <p:attrName>ppt_x</p:attrName>
                                        </p:attrNameLst>
                                      </p:cBhvr>
                                      <p:tavLst>
                                        <p:tav tm="0">
                                          <p:val>
                                            <p:strVal val="#ppt_x"/>
                                          </p:val>
                                        </p:tav>
                                        <p:tav tm="100000">
                                          <p:val>
                                            <p:strVal val="#ppt_x"/>
                                          </p:val>
                                        </p:tav>
                                      </p:tavLst>
                                    </p:anim>
                                    <p:anim calcmode="lin" valueType="num">
                                      <p:cBhvr>
                                        <p:cTn id="58" dur="500" fill="hold"/>
                                        <p:tgtEl>
                                          <p:spTgt spid="10"/>
                                        </p:tgtEl>
                                        <p:attrNameLst>
                                          <p:attrName>ppt_y</p:attrName>
                                        </p:attrNameLst>
                                      </p:cBhvr>
                                      <p:tavLst>
                                        <p:tav tm="0">
                                          <p:val>
                                            <p:strVal val="#ppt_y-.1"/>
                                          </p:val>
                                        </p:tav>
                                        <p:tav tm="100000">
                                          <p:val>
                                            <p:strVal val="#ppt_y"/>
                                          </p:val>
                                        </p:tav>
                                      </p:tavLst>
                                    </p:anim>
                                  </p:childTnLst>
                                </p:cTn>
                              </p:par>
                            </p:childTnLst>
                          </p:cTn>
                        </p:par>
                        <p:par>
                          <p:cTn id="59" fill="hold">
                            <p:stCondLst>
                              <p:cond delay="3500"/>
                            </p:stCondLst>
                            <p:childTnLst>
                              <p:par>
                                <p:cTn id="60" presetID="22" presetClass="entr" presetSubtype="4" fill="hold"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down)">
                                      <p:cBhvr>
                                        <p:cTn id="6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直角三角形 28"/>
          <p:cNvSpPr/>
          <p:nvPr/>
        </p:nvSpPr>
        <p:spPr>
          <a:xfrm rot="16200000">
            <a:off x="12465077" y="6705626"/>
            <a:ext cx="1413940" cy="1018059"/>
          </a:xfrm>
          <a:prstGeom prst="rtTriangle">
            <a:avLst/>
          </a:prstGeom>
          <a:gradFill>
            <a:gsLst>
              <a:gs pos="5000">
                <a:srgbClr val="E00E0E"/>
              </a:gs>
              <a:gs pos="100000">
                <a:srgbClr val="B7080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zh-CN" altLang="en-US"/>
          </a:p>
        </p:txBody>
      </p:sp>
      <p:pic>
        <p:nvPicPr>
          <p:cNvPr id="4098" name="Picture 2" descr="C:\Users\Administrator\Desktop\8952533_202936205000_2.jpg"/>
          <p:cNvPicPr>
            <a:picLocks noChangeAspect="1" noChangeArrowheads="1"/>
          </p:cNvPicPr>
          <p:nvPr/>
        </p:nvPicPr>
        <p:blipFill rotWithShape="1">
          <a:blip r:embed="rId3">
            <a:extLst>
              <a:ext uri="{28A0092B-C50C-407E-A947-70E740481C1C}">
                <a14:useLocalDpi xmlns:a14="http://schemas.microsoft.com/office/drawing/2010/main" val="0"/>
              </a:ext>
            </a:extLst>
          </a:blip>
          <a:srcRect t="3942" b="12853"/>
          <a:stretch>
            <a:fillRect/>
          </a:stretch>
        </p:blipFill>
        <p:spPr bwMode="auto">
          <a:xfrm>
            <a:off x="0" y="-480128"/>
            <a:ext cx="15865600" cy="9340517"/>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2433" y="2167966"/>
            <a:ext cx="13980742" cy="4044329"/>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zh-CN" altLang="en-US"/>
          </a:p>
        </p:txBody>
      </p:sp>
      <p:grpSp>
        <p:nvGrpSpPr>
          <p:cNvPr id="12" name="组合 11"/>
          <p:cNvGrpSpPr/>
          <p:nvPr/>
        </p:nvGrpSpPr>
        <p:grpSpPr>
          <a:xfrm>
            <a:off x="2154616" y="2594552"/>
            <a:ext cx="1631521" cy="1665748"/>
            <a:chOff x="4783974" y="6272211"/>
            <a:chExt cx="2876838" cy="2876838"/>
          </a:xfrm>
        </p:grpSpPr>
        <p:sp>
          <p:nvSpPr>
            <p:cNvPr id="5" name="泪滴形 4"/>
            <p:cNvSpPr/>
            <p:nvPr/>
          </p:nvSpPr>
          <p:spPr>
            <a:xfrm>
              <a:off x="4783974" y="6272211"/>
              <a:ext cx="2876838" cy="2876838"/>
            </a:xfrm>
            <a:prstGeom prst="teardrop">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5197297" y="6912545"/>
              <a:ext cx="2463515" cy="1486253"/>
              <a:chOff x="5197297" y="6912545"/>
              <a:chExt cx="2463515" cy="1486253"/>
            </a:xfrm>
          </p:grpSpPr>
          <p:sp>
            <p:nvSpPr>
              <p:cNvPr id="69" name="TextBox 68"/>
              <p:cNvSpPr txBox="1"/>
              <p:nvPr/>
            </p:nvSpPr>
            <p:spPr>
              <a:xfrm>
                <a:off x="5197297" y="6912545"/>
                <a:ext cx="2170365" cy="850476"/>
              </a:xfrm>
              <a:prstGeom prst="rect">
                <a:avLst/>
              </a:prstGeom>
              <a:noFill/>
            </p:spPr>
            <p:txBody>
              <a:bodyPr wrap="square" rtlCol="0">
                <a:spAutoFit/>
              </a:bodyPr>
              <a:lstStyle/>
              <a:p>
                <a:pPr lvl="0"/>
                <a:r>
                  <a:rPr lang="zh-CN" altLang="en-US" dirty="0">
                    <a:solidFill>
                      <a:prstClr val="white"/>
                    </a:solidFill>
                    <a:latin typeface="思源黑体 CN Regular" pitchFamily="34" charset="-122"/>
                    <a:ea typeface="思源黑体 CN Regular" pitchFamily="34" charset="-122"/>
                  </a:rPr>
                  <a:t>有梦想</a:t>
                </a:r>
              </a:p>
            </p:txBody>
          </p:sp>
          <p:sp>
            <p:nvSpPr>
              <p:cNvPr id="73" name="TextBox 72"/>
              <p:cNvSpPr txBox="1"/>
              <p:nvPr/>
            </p:nvSpPr>
            <p:spPr>
              <a:xfrm>
                <a:off x="5263910" y="7814097"/>
                <a:ext cx="2396902" cy="584701"/>
              </a:xfrm>
              <a:prstGeom prst="rect">
                <a:avLst/>
              </a:prstGeom>
              <a:noFill/>
            </p:spPr>
            <p:txBody>
              <a:bodyPr wrap="square" rtlCol="0">
                <a:spAutoFit/>
              </a:bodyPr>
              <a:lstStyle/>
              <a:p>
                <a:r>
                  <a:rPr lang="en-US" altLang="zh-CN" sz="1600" dirty="0">
                    <a:solidFill>
                      <a:schemeClr val="bg1"/>
                    </a:solidFill>
                    <a:latin typeface="方正正黑简体" panose="02000000000000000000" pitchFamily="2" charset="-122"/>
                    <a:ea typeface="方正正黑简体" panose="02000000000000000000" pitchFamily="2" charset="-122"/>
                  </a:rPr>
                  <a:t>FROFILE</a:t>
                </a:r>
                <a:endParaRPr lang="zh-CN" altLang="en-US" sz="1600" dirty="0">
                  <a:solidFill>
                    <a:schemeClr val="bg1"/>
                  </a:solidFill>
                  <a:latin typeface="方正正黑简体" panose="02000000000000000000" pitchFamily="2" charset="-122"/>
                  <a:ea typeface="方正正黑简体" panose="02000000000000000000" pitchFamily="2" charset="-122"/>
                </a:endParaRPr>
              </a:p>
            </p:txBody>
          </p:sp>
        </p:grpSp>
      </p:grpSp>
      <p:grpSp>
        <p:nvGrpSpPr>
          <p:cNvPr id="10" name="组合 9"/>
          <p:cNvGrpSpPr/>
          <p:nvPr/>
        </p:nvGrpSpPr>
        <p:grpSpPr>
          <a:xfrm>
            <a:off x="4887262" y="2594552"/>
            <a:ext cx="1631521" cy="1665748"/>
            <a:chOff x="8293716" y="6272211"/>
            <a:chExt cx="2876838" cy="2876838"/>
          </a:xfrm>
        </p:grpSpPr>
        <p:sp>
          <p:nvSpPr>
            <p:cNvPr id="66" name="泪滴形 65"/>
            <p:cNvSpPr/>
            <p:nvPr/>
          </p:nvSpPr>
          <p:spPr>
            <a:xfrm>
              <a:off x="8293716" y="6272211"/>
              <a:ext cx="2876838" cy="2876838"/>
            </a:xfrm>
            <a:prstGeom prst="teardrop">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8749457" y="6912545"/>
              <a:ext cx="2109217" cy="1486253"/>
              <a:chOff x="8749457" y="6912545"/>
              <a:chExt cx="2109217" cy="1486253"/>
            </a:xfrm>
          </p:grpSpPr>
          <p:sp>
            <p:nvSpPr>
              <p:cNvPr id="74" name="TextBox 73"/>
              <p:cNvSpPr txBox="1"/>
              <p:nvPr/>
            </p:nvSpPr>
            <p:spPr>
              <a:xfrm>
                <a:off x="8749457" y="7814097"/>
                <a:ext cx="2109217" cy="584701"/>
              </a:xfrm>
              <a:prstGeom prst="rect">
                <a:avLst/>
              </a:prstGeom>
              <a:noFill/>
            </p:spPr>
            <p:txBody>
              <a:bodyPr wrap="square" rtlCol="0">
                <a:spAutoFit/>
              </a:bodyPr>
              <a:lstStyle/>
              <a:p>
                <a:r>
                  <a:rPr lang="en-US" altLang="zh-CN" sz="1600" dirty="0">
                    <a:solidFill>
                      <a:schemeClr val="bg1"/>
                    </a:solidFill>
                    <a:latin typeface="方正正黑简体" panose="02000000000000000000" pitchFamily="2" charset="-122"/>
                    <a:ea typeface="方正正黑简体" panose="02000000000000000000" pitchFamily="2" charset="-122"/>
                  </a:rPr>
                  <a:t>TROFILE</a:t>
                </a:r>
                <a:endParaRPr lang="zh-CN" altLang="en-US" sz="1600" dirty="0">
                  <a:solidFill>
                    <a:schemeClr val="bg1"/>
                  </a:solidFill>
                  <a:latin typeface="方正正黑简体" panose="02000000000000000000" pitchFamily="2" charset="-122"/>
                  <a:ea typeface="方正正黑简体" panose="02000000000000000000" pitchFamily="2" charset="-122"/>
                </a:endParaRPr>
              </a:p>
            </p:txBody>
          </p:sp>
          <p:sp>
            <p:nvSpPr>
              <p:cNvPr id="77" name="TextBox 76"/>
              <p:cNvSpPr txBox="1"/>
              <p:nvPr/>
            </p:nvSpPr>
            <p:spPr>
              <a:xfrm>
                <a:off x="8923060" y="6912545"/>
                <a:ext cx="1762010" cy="850476"/>
              </a:xfrm>
              <a:prstGeom prst="rect">
                <a:avLst/>
              </a:prstGeom>
              <a:noFill/>
            </p:spPr>
            <p:txBody>
              <a:bodyPr wrap="square" rtlCol="0">
                <a:spAutoFit/>
              </a:bodyPr>
              <a:lstStyle/>
              <a:p>
                <a:pPr lvl="0"/>
                <a:r>
                  <a:rPr lang="zh-CN" altLang="en-US" dirty="0">
                    <a:solidFill>
                      <a:prstClr val="white"/>
                    </a:solidFill>
                    <a:latin typeface="思源黑体 CN Regular" pitchFamily="34" charset="-122"/>
                    <a:ea typeface="思源黑体 CN Regular" pitchFamily="34" charset="-122"/>
                  </a:rPr>
                  <a:t>年 轻</a:t>
                </a:r>
              </a:p>
            </p:txBody>
          </p:sp>
        </p:grpSp>
      </p:grpSp>
      <p:grpSp>
        <p:nvGrpSpPr>
          <p:cNvPr id="8" name="组合 7"/>
          <p:cNvGrpSpPr/>
          <p:nvPr/>
        </p:nvGrpSpPr>
        <p:grpSpPr>
          <a:xfrm>
            <a:off x="7619908" y="2594552"/>
            <a:ext cx="1631521" cy="1665748"/>
            <a:chOff x="11976068" y="6272211"/>
            <a:chExt cx="2876838" cy="2876838"/>
          </a:xfrm>
        </p:grpSpPr>
        <p:sp>
          <p:nvSpPr>
            <p:cNvPr id="67" name="泪滴形 66"/>
            <p:cNvSpPr/>
            <p:nvPr/>
          </p:nvSpPr>
          <p:spPr>
            <a:xfrm>
              <a:off x="11976068" y="6272211"/>
              <a:ext cx="2876838" cy="2876838"/>
            </a:xfrm>
            <a:prstGeom prst="teardrop">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TextBox 74"/>
            <p:cNvSpPr txBox="1"/>
            <p:nvPr/>
          </p:nvSpPr>
          <p:spPr>
            <a:xfrm>
              <a:off x="12513657" y="7814096"/>
              <a:ext cx="2073734" cy="584701"/>
            </a:xfrm>
            <a:prstGeom prst="rect">
              <a:avLst/>
            </a:prstGeom>
            <a:noFill/>
          </p:spPr>
          <p:txBody>
            <a:bodyPr wrap="square" rtlCol="0">
              <a:spAutoFit/>
            </a:bodyPr>
            <a:lstStyle/>
            <a:p>
              <a:r>
                <a:rPr lang="en-US" altLang="zh-CN" sz="1600" dirty="0">
                  <a:solidFill>
                    <a:schemeClr val="bg1"/>
                  </a:solidFill>
                  <a:latin typeface="方正正黑简体" panose="02000000000000000000" pitchFamily="2" charset="-122"/>
                  <a:ea typeface="方正正黑简体" panose="02000000000000000000" pitchFamily="2" charset="-122"/>
                </a:rPr>
                <a:t>EROFILE</a:t>
              </a:r>
              <a:endParaRPr lang="zh-CN" altLang="en-US" sz="1600" dirty="0">
                <a:solidFill>
                  <a:schemeClr val="bg1"/>
                </a:solidFill>
                <a:latin typeface="方正正黑简体" panose="02000000000000000000" pitchFamily="2" charset="-122"/>
                <a:ea typeface="方正正黑简体" panose="02000000000000000000" pitchFamily="2" charset="-122"/>
              </a:endParaRPr>
            </a:p>
          </p:txBody>
        </p:sp>
        <p:sp>
          <p:nvSpPr>
            <p:cNvPr id="78" name="TextBox 77"/>
            <p:cNvSpPr txBox="1"/>
            <p:nvPr/>
          </p:nvSpPr>
          <p:spPr>
            <a:xfrm>
              <a:off x="12530473" y="6912544"/>
              <a:ext cx="2040099" cy="1541486"/>
            </a:xfrm>
            <a:prstGeom prst="rect">
              <a:avLst/>
            </a:prstGeom>
            <a:noFill/>
          </p:spPr>
          <p:txBody>
            <a:bodyPr wrap="square" rtlCol="0">
              <a:spAutoFit/>
            </a:bodyPr>
            <a:lstStyle/>
            <a:p>
              <a:pPr lvl="0"/>
              <a:r>
                <a:rPr lang="zh-CN" altLang="en-US" dirty="0">
                  <a:solidFill>
                    <a:prstClr val="white"/>
                  </a:solidFill>
                  <a:latin typeface="思源黑体 CN Regular" pitchFamily="34" charset="-122"/>
                  <a:ea typeface="思源黑体 CN Regular" pitchFamily="34" charset="-122"/>
                </a:rPr>
                <a:t>创造力</a:t>
              </a:r>
            </a:p>
          </p:txBody>
        </p:sp>
      </p:grpSp>
      <p:grpSp>
        <p:nvGrpSpPr>
          <p:cNvPr id="7" name="组合 6"/>
          <p:cNvGrpSpPr/>
          <p:nvPr/>
        </p:nvGrpSpPr>
        <p:grpSpPr>
          <a:xfrm>
            <a:off x="10352555" y="2594552"/>
            <a:ext cx="1631521" cy="1665748"/>
            <a:chOff x="18254513" y="6272211"/>
            <a:chExt cx="2876838" cy="2876838"/>
          </a:xfrm>
        </p:grpSpPr>
        <p:sp>
          <p:nvSpPr>
            <p:cNvPr id="68" name="泪滴形 67"/>
            <p:cNvSpPr/>
            <p:nvPr/>
          </p:nvSpPr>
          <p:spPr>
            <a:xfrm>
              <a:off x="18254513" y="6272211"/>
              <a:ext cx="2876838" cy="2876838"/>
            </a:xfrm>
            <a:prstGeom prst="teardrop">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TextBox 75"/>
            <p:cNvSpPr txBox="1"/>
            <p:nvPr/>
          </p:nvSpPr>
          <p:spPr>
            <a:xfrm>
              <a:off x="18772344" y="7814096"/>
              <a:ext cx="2094921" cy="584701"/>
            </a:xfrm>
            <a:prstGeom prst="rect">
              <a:avLst/>
            </a:prstGeom>
            <a:noFill/>
          </p:spPr>
          <p:txBody>
            <a:bodyPr wrap="square" rtlCol="0">
              <a:spAutoFit/>
            </a:bodyPr>
            <a:lstStyle/>
            <a:p>
              <a:r>
                <a:rPr lang="en-US" altLang="zh-CN" sz="1600" dirty="0">
                  <a:solidFill>
                    <a:schemeClr val="bg1"/>
                  </a:solidFill>
                  <a:latin typeface="方正正黑简体" panose="02000000000000000000" pitchFamily="2" charset="-122"/>
                  <a:ea typeface="方正正黑简体" panose="02000000000000000000" pitchFamily="2" charset="-122"/>
                </a:rPr>
                <a:t>YROFILE</a:t>
              </a:r>
              <a:endParaRPr lang="zh-CN" altLang="en-US" sz="1600" dirty="0">
                <a:solidFill>
                  <a:schemeClr val="bg1"/>
                </a:solidFill>
                <a:latin typeface="方正正黑简体" panose="02000000000000000000" pitchFamily="2" charset="-122"/>
                <a:ea typeface="方正正黑简体" panose="02000000000000000000" pitchFamily="2" charset="-122"/>
              </a:endParaRPr>
            </a:p>
          </p:txBody>
        </p:sp>
        <p:sp>
          <p:nvSpPr>
            <p:cNvPr id="79" name="TextBox 78"/>
            <p:cNvSpPr txBox="1"/>
            <p:nvPr/>
          </p:nvSpPr>
          <p:spPr>
            <a:xfrm>
              <a:off x="18904386" y="6912544"/>
              <a:ext cx="1830839" cy="850476"/>
            </a:xfrm>
            <a:prstGeom prst="rect">
              <a:avLst/>
            </a:prstGeom>
            <a:noFill/>
          </p:spPr>
          <p:txBody>
            <a:bodyPr wrap="square" rtlCol="0">
              <a:spAutoFit/>
            </a:bodyPr>
            <a:lstStyle/>
            <a:p>
              <a:pPr lvl="0"/>
              <a:r>
                <a:rPr lang="zh-CN" altLang="en-US" dirty="0">
                  <a:solidFill>
                    <a:prstClr val="white"/>
                  </a:solidFill>
                  <a:latin typeface="思源黑体 CN Regular" pitchFamily="34" charset="-122"/>
                  <a:ea typeface="思源黑体 CN Regular" pitchFamily="34" charset="-122"/>
                </a:rPr>
                <a:t>专 业</a:t>
              </a:r>
            </a:p>
          </p:txBody>
        </p:sp>
      </p:grpSp>
      <p:grpSp>
        <p:nvGrpSpPr>
          <p:cNvPr id="2" name="组合 1"/>
          <p:cNvGrpSpPr/>
          <p:nvPr/>
        </p:nvGrpSpPr>
        <p:grpSpPr>
          <a:xfrm>
            <a:off x="1962483" y="4548562"/>
            <a:ext cx="10319750" cy="1708160"/>
            <a:chOff x="3460420" y="7855614"/>
            <a:chExt cx="18196672" cy="2950085"/>
          </a:xfrm>
        </p:grpSpPr>
        <p:sp>
          <p:nvSpPr>
            <p:cNvPr id="81" name="矩形 80"/>
            <p:cNvSpPr/>
            <p:nvPr/>
          </p:nvSpPr>
          <p:spPr>
            <a:xfrm>
              <a:off x="3460420" y="7855614"/>
              <a:ext cx="3674572" cy="2950085"/>
            </a:xfrm>
            <a:prstGeom prst="rect">
              <a:avLst/>
            </a:prstGeom>
          </p:spPr>
          <p:txBody>
            <a:bodyPr wrap="square">
              <a:spAutoFit/>
            </a:bodyPr>
            <a:lstStyle/>
            <a:p>
              <a:pPr algn="ct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您的内容打在这里，或者通过复您的文本后，在此框中选择粘贴并选择只保留文字，您的内容打在这里，或者通过复制您的文本后在此框中选择粘贴并选择只保留文字，</a:t>
              </a:r>
              <a:endParaRPr lang="id-ID" altLang="zh-CN" sz="1000" dirty="0">
                <a:solidFill>
                  <a:schemeClr val="tx1">
                    <a:lumMod val="85000"/>
                    <a:lumOff val="15000"/>
                  </a:schemeClr>
                </a:solidFill>
                <a:latin typeface="Lato" pitchFamily="34" charset="0"/>
              </a:endParaRPr>
            </a:p>
            <a:p>
              <a:pPr algn="ctr">
                <a:lnSpc>
                  <a:spcPct val="150000"/>
                </a:lnSpc>
              </a:pPr>
              <a:endParaRPr lang="id-ID" altLang="zh-CN" sz="1000" dirty="0">
                <a:solidFill>
                  <a:schemeClr val="tx1">
                    <a:lumMod val="85000"/>
                    <a:lumOff val="15000"/>
                  </a:schemeClr>
                </a:solidFill>
                <a:latin typeface="Lato" pitchFamily="34" charset="0"/>
              </a:endParaRPr>
            </a:p>
          </p:txBody>
        </p:sp>
        <p:sp>
          <p:nvSpPr>
            <p:cNvPr id="82" name="矩形 81"/>
            <p:cNvSpPr/>
            <p:nvPr/>
          </p:nvSpPr>
          <p:spPr>
            <a:xfrm>
              <a:off x="8218771" y="7855614"/>
              <a:ext cx="3674572" cy="2950085"/>
            </a:xfrm>
            <a:prstGeom prst="rect">
              <a:avLst/>
            </a:prstGeom>
          </p:spPr>
          <p:txBody>
            <a:bodyPr wrap="square">
              <a:spAutoFit/>
            </a:bodyPr>
            <a:lstStyle/>
            <a:p>
              <a:pPr algn="ct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您的内容打在这里，或者通过复您的文本后，在此框中选择粘贴并选择只保留文字，您的内容打在这里，或者通过复制您的文本后在此框中选择粘贴并选择只保留文字，</a:t>
              </a:r>
              <a:endParaRPr lang="id-ID" altLang="zh-CN" sz="1000" dirty="0">
                <a:solidFill>
                  <a:schemeClr val="tx1">
                    <a:lumMod val="85000"/>
                    <a:lumOff val="15000"/>
                  </a:schemeClr>
                </a:solidFill>
                <a:latin typeface="Lato" pitchFamily="34" charset="0"/>
              </a:endParaRPr>
            </a:p>
            <a:p>
              <a:pPr algn="ctr">
                <a:lnSpc>
                  <a:spcPct val="150000"/>
                </a:lnSpc>
              </a:pPr>
              <a:endParaRPr lang="id-ID" altLang="zh-CN" sz="1000" dirty="0">
                <a:solidFill>
                  <a:schemeClr val="tx1">
                    <a:lumMod val="85000"/>
                    <a:lumOff val="15000"/>
                  </a:schemeClr>
                </a:solidFill>
                <a:latin typeface="Lato" pitchFamily="34" charset="0"/>
              </a:endParaRPr>
            </a:p>
          </p:txBody>
        </p:sp>
        <p:sp>
          <p:nvSpPr>
            <p:cNvPr id="83" name="矩形 82"/>
            <p:cNvSpPr/>
            <p:nvPr/>
          </p:nvSpPr>
          <p:spPr>
            <a:xfrm>
              <a:off x="13436075" y="7855614"/>
              <a:ext cx="3674572" cy="2950085"/>
            </a:xfrm>
            <a:prstGeom prst="rect">
              <a:avLst/>
            </a:prstGeom>
          </p:spPr>
          <p:txBody>
            <a:bodyPr wrap="square">
              <a:spAutoFit/>
            </a:bodyPr>
            <a:lstStyle/>
            <a:p>
              <a:pPr algn="ct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您的内容打在这里，或者通过复您的文本后，在此框中选择粘贴并选择只保留文字，您的内容打在这里，或者通过复制您的文本后在此框中选择粘贴并选择只保留文字，</a:t>
              </a:r>
              <a:endParaRPr lang="id-ID" altLang="zh-CN" sz="1000" dirty="0">
                <a:solidFill>
                  <a:schemeClr val="tx1">
                    <a:lumMod val="85000"/>
                    <a:lumOff val="15000"/>
                  </a:schemeClr>
                </a:solidFill>
                <a:latin typeface="Lato" pitchFamily="34" charset="0"/>
              </a:endParaRPr>
            </a:p>
            <a:p>
              <a:pPr algn="ctr">
                <a:lnSpc>
                  <a:spcPct val="150000"/>
                </a:lnSpc>
              </a:pPr>
              <a:endParaRPr lang="id-ID" altLang="zh-CN" sz="1000" dirty="0">
                <a:solidFill>
                  <a:schemeClr val="tx1">
                    <a:lumMod val="85000"/>
                    <a:lumOff val="15000"/>
                  </a:schemeClr>
                </a:solidFill>
                <a:latin typeface="Lato" pitchFamily="34" charset="0"/>
              </a:endParaRPr>
            </a:p>
          </p:txBody>
        </p:sp>
        <p:sp>
          <p:nvSpPr>
            <p:cNvPr id="84" name="矩形 83"/>
            <p:cNvSpPr/>
            <p:nvPr/>
          </p:nvSpPr>
          <p:spPr>
            <a:xfrm>
              <a:off x="17982520" y="7855614"/>
              <a:ext cx="3674572" cy="2950085"/>
            </a:xfrm>
            <a:prstGeom prst="rect">
              <a:avLst/>
            </a:prstGeom>
          </p:spPr>
          <p:txBody>
            <a:bodyPr wrap="square">
              <a:spAutoFit/>
            </a:bodyPr>
            <a:lstStyle/>
            <a:p>
              <a:pPr algn="ct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您的内容打在这里，或者通过复您的文本后，在此框中选择粘贴并选择只保留文字，您的内容打在这里，或者通过复制您的文本后在此框中选择粘贴并选择只保留文字，</a:t>
              </a:r>
              <a:endParaRPr lang="id-ID" altLang="zh-CN" sz="1000" dirty="0">
                <a:solidFill>
                  <a:schemeClr val="tx1">
                    <a:lumMod val="85000"/>
                    <a:lumOff val="15000"/>
                  </a:schemeClr>
                </a:solidFill>
                <a:latin typeface="Lato" pitchFamily="34" charset="0"/>
              </a:endParaRPr>
            </a:p>
            <a:p>
              <a:pPr algn="ctr">
                <a:lnSpc>
                  <a:spcPct val="150000"/>
                </a:lnSpc>
              </a:pPr>
              <a:endParaRPr lang="id-ID" altLang="zh-CN" sz="1000" dirty="0">
                <a:solidFill>
                  <a:schemeClr val="tx1">
                    <a:lumMod val="85000"/>
                    <a:lumOff val="15000"/>
                  </a:schemeClr>
                </a:solidFill>
                <a:latin typeface="Lato"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fill="hold" nodeType="afterEffect">
                                  <p:stCondLst>
                                    <p:cond delay="0"/>
                                  </p:stCondLst>
                                  <p:childTnLst>
                                    <p:animMotion origin="layout" path="M 4.51602E-6 2.80905E-6 L -0.08278 2.80905E-6 " pathEditMode="relative" rAng="0" ptsTypes="AA">
                                      <p:cBhvr>
                                        <p:cTn id="6" dur="5000" fill="hold"/>
                                        <p:tgtEl>
                                          <p:spTgt spid="4098"/>
                                        </p:tgtEl>
                                        <p:attrNameLst>
                                          <p:attrName>ppt_x</p:attrName>
                                          <p:attrName>ppt_y</p:attrName>
                                        </p:attrNameLst>
                                      </p:cBhvr>
                                      <p:rCtr x="-4139" y="0"/>
                                    </p:animMotion>
                                  </p:childTnLst>
                                </p:cTn>
                              </p:par>
                              <p:par>
                                <p:cTn id="7" presetID="2" presetClass="entr" presetSubtype="8" fill="hold" grpId="0" nodeType="withEffect">
                                  <p:stCondLst>
                                    <p:cond delay="300"/>
                                  </p:stCondLst>
                                  <p:childTnLst>
                                    <p:set>
                                      <p:cBhvr>
                                        <p:cTn id="8" dur="1" fill="hold">
                                          <p:stCondLst>
                                            <p:cond delay="0"/>
                                          </p:stCondLst>
                                        </p:cTn>
                                        <p:tgtEl>
                                          <p:spTgt spid="4"/>
                                        </p:tgtEl>
                                        <p:attrNameLst>
                                          <p:attrName>style.visibility</p:attrName>
                                        </p:attrNameLst>
                                      </p:cBhvr>
                                      <p:to>
                                        <p:strVal val="visible"/>
                                      </p:to>
                                    </p:set>
                                    <p:anim calcmode="lin" valueType="num">
                                      <p:cBhvr additive="base">
                                        <p:cTn id="9" dur="300" fill="hold"/>
                                        <p:tgtEl>
                                          <p:spTgt spid="4"/>
                                        </p:tgtEl>
                                        <p:attrNameLst>
                                          <p:attrName>ppt_x</p:attrName>
                                        </p:attrNameLst>
                                      </p:cBhvr>
                                      <p:tavLst>
                                        <p:tav tm="0">
                                          <p:val>
                                            <p:strVal val="0-#ppt_w/2"/>
                                          </p:val>
                                        </p:tav>
                                        <p:tav tm="100000">
                                          <p:val>
                                            <p:strVal val="#ppt_x"/>
                                          </p:val>
                                        </p:tav>
                                      </p:tavLst>
                                    </p:anim>
                                    <p:anim calcmode="lin" valueType="num">
                                      <p:cBhvr additive="base">
                                        <p:cTn id="10" dur="300" fill="hold"/>
                                        <p:tgtEl>
                                          <p:spTgt spid="4"/>
                                        </p:tgtEl>
                                        <p:attrNameLst>
                                          <p:attrName>ppt_y</p:attrName>
                                        </p:attrNameLst>
                                      </p:cBhvr>
                                      <p:tavLst>
                                        <p:tav tm="0">
                                          <p:val>
                                            <p:strVal val="#ppt_y"/>
                                          </p:val>
                                        </p:tav>
                                        <p:tav tm="100000">
                                          <p:val>
                                            <p:strVal val="#ppt_y"/>
                                          </p:val>
                                        </p:tav>
                                      </p:tavLst>
                                    </p:anim>
                                  </p:childTnLst>
                                </p:cTn>
                              </p:par>
                              <p:par>
                                <p:cTn id="11" presetID="53" presetClass="entr" presetSubtype="16" fill="hold" nodeType="withEffect">
                                  <p:stCondLst>
                                    <p:cond delay="70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par>
                                <p:cTn id="16" presetID="53" presetClass="entr" presetSubtype="16" fill="hold" nodeType="withEffect">
                                  <p:stCondLst>
                                    <p:cond delay="70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nodeType="withEffect">
                                  <p:stCondLst>
                                    <p:cond delay="70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70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42" presetClass="entr" presetSubtype="0" fill="hold" nodeType="withEffect">
                                  <p:stCondLst>
                                    <p:cond delay="100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637769" y="3263593"/>
            <a:ext cx="2058474" cy="1751051"/>
            <a:chOff x="6414428" y="5636400"/>
            <a:chExt cx="3629678" cy="3024159"/>
          </a:xfrm>
        </p:grpSpPr>
        <p:pic>
          <p:nvPicPr>
            <p:cNvPr id="5122" name="Picture 2" descr="C:\Users\Administrator\Desktop\749044_112221025312_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982" t="7338" r="18226" b="20965"/>
            <a:stretch>
              <a:fillRect/>
            </a:stretch>
          </p:blipFill>
          <p:spPr bwMode="auto">
            <a:xfrm>
              <a:off x="6414428" y="6208299"/>
              <a:ext cx="3629678" cy="2452260"/>
            </a:xfrm>
            <a:prstGeom prst="round2DiagRect">
              <a:avLst/>
            </a:prstGeom>
            <a:noFill/>
            <a:extLst>
              <a:ext uri="{909E8E84-426E-40DD-AFC4-6F175D3DCCD1}">
                <a14:hiddenFill xmlns:a14="http://schemas.microsoft.com/office/drawing/2010/main">
                  <a:solidFill>
                    <a:srgbClr val="FFFFFF"/>
                  </a:solidFill>
                </a14:hiddenFill>
              </a:ext>
            </a:extLst>
          </p:spPr>
        </p:pic>
        <p:sp>
          <p:nvSpPr>
            <p:cNvPr id="46" name="等腰三角形 45"/>
            <p:cNvSpPr/>
            <p:nvPr/>
          </p:nvSpPr>
          <p:spPr>
            <a:xfrm>
              <a:off x="7957916" y="5636400"/>
              <a:ext cx="569967" cy="360040"/>
            </a:xfrm>
            <a:prstGeom prst="triangle">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1340916" y="4730601"/>
            <a:ext cx="2282974" cy="1947500"/>
            <a:chOff x="2364419" y="8170001"/>
            <a:chExt cx="4025536" cy="3363437"/>
          </a:xfrm>
        </p:grpSpPr>
        <p:pic>
          <p:nvPicPr>
            <p:cNvPr id="5128" name="Picture 8" descr="C:\Users\Administrator\Desktop\b104610d8fea74ae8a0d774d7f3_p7_wm43,41_mk7_c800X800.g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4205" b="11089"/>
            <a:stretch>
              <a:fillRect/>
            </a:stretch>
          </p:blipFill>
          <p:spPr bwMode="auto">
            <a:xfrm>
              <a:off x="2364419" y="8696684"/>
              <a:ext cx="4025536" cy="2836754"/>
            </a:xfrm>
            <a:prstGeom prst="round2DiagRect">
              <a:avLst/>
            </a:prstGeom>
            <a:noFill/>
            <a:extLst>
              <a:ext uri="{909E8E84-426E-40DD-AFC4-6F175D3DCCD1}">
                <a14:hiddenFill xmlns:a14="http://schemas.microsoft.com/office/drawing/2010/main">
                  <a:solidFill>
                    <a:srgbClr val="FFFFFF"/>
                  </a:solidFill>
                </a14:hiddenFill>
              </a:ext>
            </a:extLst>
          </p:spPr>
        </p:pic>
        <p:sp>
          <p:nvSpPr>
            <p:cNvPr id="47" name="等腰三角形 46"/>
            <p:cNvSpPr/>
            <p:nvPr/>
          </p:nvSpPr>
          <p:spPr>
            <a:xfrm>
              <a:off x="4068393" y="8170001"/>
              <a:ext cx="569967" cy="360040"/>
            </a:xfrm>
            <a:prstGeom prst="triangle">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5585177" y="4694615"/>
            <a:ext cx="2689360" cy="2078998"/>
            <a:chOff x="9848265" y="8107852"/>
            <a:chExt cx="4742111" cy="3590541"/>
          </a:xfrm>
        </p:grpSpPr>
        <p:pic>
          <p:nvPicPr>
            <p:cNvPr id="5126" name="Picture 6" descr="C:\Users\Administrator\Desktop\u=1579983052,3853822538&amp;fm=21&amp;gp=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8265" y="8647912"/>
              <a:ext cx="4742111" cy="3050481"/>
            </a:xfrm>
            <a:prstGeom prst="round2DiagRect">
              <a:avLst/>
            </a:prstGeom>
            <a:noFill/>
            <a:extLst>
              <a:ext uri="{909E8E84-426E-40DD-AFC4-6F175D3DCCD1}">
                <a14:hiddenFill xmlns:a14="http://schemas.microsoft.com/office/drawing/2010/main">
                  <a:solidFill>
                    <a:srgbClr val="FFFFFF"/>
                  </a:solidFill>
                </a14:hiddenFill>
              </a:ext>
            </a:extLst>
          </p:spPr>
        </p:pic>
        <p:sp>
          <p:nvSpPr>
            <p:cNvPr id="48" name="等腰三角形 47"/>
            <p:cNvSpPr/>
            <p:nvPr/>
          </p:nvSpPr>
          <p:spPr>
            <a:xfrm>
              <a:off x="11885099" y="8107852"/>
              <a:ext cx="569967" cy="360040"/>
            </a:xfrm>
            <a:prstGeom prst="triangle">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8274539" y="3271306"/>
            <a:ext cx="2021105" cy="1667764"/>
            <a:chOff x="14590376" y="5649721"/>
            <a:chExt cx="3563786" cy="2880320"/>
          </a:xfrm>
        </p:grpSpPr>
        <p:pic>
          <p:nvPicPr>
            <p:cNvPr id="5127" name="Picture 7" descr="C:\Users\Administrator\Desktop\u=538867954,1294334796&amp;fm=11&amp;gp=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90376" y="6154183"/>
              <a:ext cx="3563786" cy="2375858"/>
            </a:xfrm>
            <a:prstGeom prst="round2DiagRect">
              <a:avLst/>
            </a:prstGeom>
            <a:noFill/>
            <a:extLst>
              <a:ext uri="{909E8E84-426E-40DD-AFC4-6F175D3DCCD1}">
                <a14:hiddenFill xmlns:a14="http://schemas.microsoft.com/office/drawing/2010/main">
                  <a:solidFill>
                    <a:srgbClr val="FFFFFF"/>
                  </a:solidFill>
                </a14:hiddenFill>
              </a:ext>
            </a:extLst>
          </p:spPr>
        </p:pic>
        <p:sp>
          <p:nvSpPr>
            <p:cNvPr id="49" name="等腰三角形 48"/>
            <p:cNvSpPr/>
            <p:nvPr/>
          </p:nvSpPr>
          <p:spPr>
            <a:xfrm>
              <a:off x="15985310" y="5649721"/>
              <a:ext cx="569967" cy="360040"/>
            </a:xfrm>
            <a:prstGeom prst="triangle">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10295644" y="2084579"/>
            <a:ext cx="2057943" cy="1687292"/>
            <a:chOff x="18154163" y="3600177"/>
            <a:chExt cx="3628742" cy="2914046"/>
          </a:xfrm>
        </p:grpSpPr>
        <p:pic>
          <p:nvPicPr>
            <p:cNvPr id="5123" name="Picture 3" descr="C:\Users\Administrator\Desktop\u=1057635883,4286295145&amp;fm=21&amp;gp=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54163" y="3600177"/>
              <a:ext cx="3628742" cy="2404588"/>
            </a:xfrm>
            <a:prstGeom prst="round2DiagRect">
              <a:avLst/>
            </a:prstGeom>
            <a:noFill/>
            <a:extLst>
              <a:ext uri="{909E8E84-426E-40DD-AFC4-6F175D3DCCD1}">
                <a14:hiddenFill xmlns:a14="http://schemas.microsoft.com/office/drawing/2010/main">
                  <a:solidFill>
                    <a:srgbClr val="FFFFFF"/>
                  </a:solidFill>
                </a14:hiddenFill>
              </a:ext>
            </a:extLst>
          </p:spPr>
        </p:pic>
        <p:sp>
          <p:nvSpPr>
            <p:cNvPr id="50" name="等腰三角形 49"/>
            <p:cNvSpPr/>
            <p:nvPr/>
          </p:nvSpPr>
          <p:spPr>
            <a:xfrm rot="10800000">
              <a:off x="19628762" y="6154183"/>
              <a:ext cx="569967" cy="360040"/>
            </a:xfrm>
            <a:prstGeom prst="triangle">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TextBox 50"/>
          <p:cNvSpPr txBox="1"/>
          <p:nvPr/>
        </p:nvSpPr>
        <p:spPr>
          <a:xfrm>
            <a:off x="1635851" y="3769444"/>
            <a:ext cx="1693109" cy="696449"/>
          </a:xfrm>
          <a:prstGeom prst="rect">
            <a:avLst/>
          </a:prstGeom>
          <a:noFill/>
          <a:ln>
            <a:noFill/>
          </a:ln>
        </p:spPr>
        <p:txBody>
          <a:bodyPr wrap="square" lIns="49634" tIns="24817" rIns="49634" bIns="24817" rtlCol="0">
            <a:spAutoFit/>
          </a:bodyPr>
          <a:lstStyle/>
          <a:p>
            <a:r>
              <a:rPr lang="en-US" altLang="zh-CN" sz="2000" dirty="0">
                <a:solidFill>
                  <a:srgbClr val="C00000"/>
                </a:solidFill>
                <a:latin typeface="微软雅黑" panose="020B0503020204020204" pitchFamily="34" charset="-122"/>
                <a:ea typeface="微软雅黑" panose="020B0503020204020204" pitchFamily="34" charset="-122"/>
              </a:rPr>
              <a:t>2003.5</a:t>
            </a:r>
          </a:p>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您的内容打在这里，或者通过复您的文本后，在此</a:t>
            </a:r>
          </a:p>
        </p:txBody>
      </p:sp>
      <p:sp>
        <p:nvSpPr>
          <p:cNvPr id="55" name="TextBox 54"/>
          <p:cNvSpPr txBox="1"/>
          <p:nvPr/>
        </p:nvSpPr>
        <p:spPr>
          <a:xfrm>
            <a:off x="3859721" y="2496316"/>
            <a:ext cx="1693109" cy="696449"/>
          </a:xfrm>
          <a:prstGeom prst="rect">
            <a:avLst/>
          </a:prstGeom>
          <a:noFill/>
          <a:ln>
            <a:noFill/>
          </a:ln>
        </p:spPr>
        <p:txBody>
          <a:bodyPr wrap="square" lIns="49634" tIns="24817" rIns="49634" bIns="24817" rtlCol="0">
            <a:spAutoFit/>
          </a:bodyPr>
          <a:lstStyle/>
          <a:p>
            <a:r>
              <a:rPr lang="en-US" altLang="zh-CN" sz="2000" dirty="0">
                <a:solidFill>
                  <a:srgbClr val="C00000"/>
                </a:solidFill>
                <a:latin typeface="微软雅黑" panose="020B0503020204020204" pitchFamily="34" charset="-122"/>
                <a:ea typeface="微软雅黑" panose="020B0503020204020204" pitchFamily="34" charset="-122"/>
              </a:rPr>
              <a:t>2005.8</a:t>
            </a:r>
          </a:p>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您的内容打在这里，或者通过复您的文本后，在此</a:t>
            </a:r>
          </a:p>
        </p:txBody>
      </p:sp>
      <p:sp>
        <p:nvSpPr>
          <p:cNvPr id="56" name="TextBox 55"/>
          <p:cNvSpPr txBox="1"/>
          <p:nvPr/>
        </p:nvSpPr>
        <p:spPr>
          <a:xfrm>
            <a:off x="6024102" y="3771637"/>
            <a:ext cx="1693109" cy="696449"/>
          </a:xfrm>
          <a:prstGeom prst="rect">
            <a:avLst/>
          </a:prstGeom>
          <a:noFill/>
          <a:ln>
            <a:noFill/>
          </a:ln>
        </p:spPr>
        <p:txBody>
          <a:bodyPr wrap="square" lIns="49634" tIns="24817" rIns="49634" bIns="24817" rtlCol="0">
            <a:spAutoFit/>
          </a:bodyPr>
          <a:lstStyle/>
          <a:p>
            <a:r>
              <a:rPr lang="en-US" altLang="zh-CN" sz="2000" dirty="0">
                <a:solidFill>
                  <a:srgbClr val="C00000"/>
                </a:solidFill>
                <a:latin typeface="微软雅黑" panose="020B0503020204020204" pitchFamily="34" charset="-122"/>
                <a:ea typeface="微软雅黑" panose="020B0503020204020204" pitchFamily="34" charset="-122"/>
              </a:rPr>
              <a:t>2007.2</a:t>
            </a:r>
          </a:p>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您的内容打在这里，或者通过复您的文本后，在此</a:t>
            </a:r>
          </a:p>
        </p:txBody>
      </p:sp>
      <p:sp>
        <p:nvSpPr>
          <p:cNvPr id="57" name="TextBox 56"/>
          <p:cNvSpPr txBox="1"/>
          <p:nvPr/>
        </p:nvSpPr>
        <p:spPr>
          <a:xfrm>
            <a:off x="8274539" y="2415403"/>
            <a:ext cx="1693109" cy="696449"/>
          </a:xfrm>
          <a:prstGeom prst="rect">
            <a:avLst/>
          </a:prstGeom>
          <a:noFill/>
          <a:ln>
            <a:noFill/>
          </a:ln>
        </p:spPr>
        <p:txBody>
          <a:bodyPr wrap="square" lIns="49634" tIns="24817" rIns="49634" bIns="24817" rtlCol="0">
            <a:spAutoFit/>
          </a:bodyPr>
          <a:lstStyle/>
          <a:p>
            <a:r>
              <a:rPr lang="en-US" altLang="zh-CN" sz="2000" dirty="0">
                <a:solidFill>
                  <a:srgbClr val="C00000"/>
                </a:solidFill>
                <a:latin typeface="微软雅黑" panose="020B0503020204020204" pitchFamily="34" charset="-122"/>
                <a:ea typeface="微软雅黑" panose="020B0503020204020204" pitchFamily="34" charset="-122"/>
              </a:rPr>
              <a:t>2010.5</a:t>
            </a:r>
          </a:p>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您的内容打在这里，或者通过复您的文本后，在此</a:t>
            </a:r>
          </a:p>
        </p:txBody>
      </p:sp>
      <p:sp>
        <p:nvSpPr>
          <p:cNvPr id="58" name="TextBox 57"/>
          <p:cNvSpPr txBox="1"/>
          <p:nvPr/>
        </p:nvSpPr>
        <p:spPr>
          <a:xfrm>
            <a:off x="10478061" y="3939361"/>
            <a:ext cx="1693109" cy="696449"/>
          </a:xfrm>
          <a:prstGeom prst="rect">
            <a:avLst/>
          </a:prstGeom>
          <a:noFill/>
          <a:ln>
            <a:noFill/>
          </a:ln>
        </p:spPr>
        <p:txBody>
          <a:bodyPr wrap="square" lIns="49634" tIns="24817" rIns="49634" bIns="24817" rtlCol="0">
            <a:spAutoFit/>
          </a:bodyPr>
          <a:lstStyle/>
          <a:p>
            <a:r>
              <a:rPr lang="en-US" altLang="zh-CN" sz="2000" dirty="0">
                <a:solidFill>
                  <a:srgbClr val="C00000"/>
                </a:solidFill>
                <a:latin typeface="微软雅黑" panose="020B0503020204020204" pitchFamily="34" charset="-122"/>
                <a:ea typeface="微软雅黑" panose="020B0503020204020204" pitchFamily="34" charset="-122"/>
              </a:rPr>
              <a:t>2014.6</a:t>
            </a:r>
          </a:p>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您的内容打在这里，或者通过复您的文本后，在此</a:t>
            </a:r>
          </a:p>
        </p:txBody>
      </p:sp>
      <p:sp>
        <p:nvSpPr>
          <p:cNvPr id="59" name="平行四边形 58"/>
          <p:cNvSpPr/>
          <p:nvPr/>
        </p:nvSpPr>
        <p:spPr>
          <a:xfrm>
            <a:off x="755768" y="1042225"/>
            <a:ext cx="1822355" cy="275090"/>
          </a:xfrm>
          <a:prstGeom prst="parallelogram">
            <a:avLst>
              <a:gd name="adj" fmla="val 35443"/>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r>
              <a:rPr lang="en-US" altLang="zh-CN" sz="1700" dirty="0">
                <a:solidFill>
                  <a:schemeClr val="bg1"/>
                </a:solidFill>
                <a:latin typeface="DIN Mittelschrift Std" pitchFamily="50" charset="0"/>
                <a:cs typeface="Raavi" panose="020B0502040204020203" pitchFamily="34" charset="0"/>
              </a:rPr>
              <a:t>COMPANY</a:t>
            </a:r>
          </a:p>
        </p:txBody>
      </p:sp>
      <p:grpSp>
        <p:nvGrpSpPr>
          <p:cNvPr id="9" name="组合 8"/>
          <p:cNvGrpSpPr/>
          <p:nvPr/>
        </p:nvGrpSpPr>
        <p:grpSpPr>
          <a:xfrm>
            <a:off x="-346843" y="334599"/>
            <a:ext cx="3430341" cy="578494"/>
            <a:chOff x="-611583" y="577868"/>
            <a:chExt cx="6048672" cy="999091"/>
          </a:xfrm>
        </p:grpSpPr>
        <p:sp>
          <p:nvSpPr>
            <p:cNvPr id="60" name="对角圆角矩形 59"/>
            <p:cNvSpPr/>
            <p:nvPr/>
          </p:nvSpPr>
          <p:spPr>
            <a:xfrm>
              <a:off x="-611583" y="577868"/>
              <a:ext cx="6048672" cy="999091"/>
            </a:xfrm>
            <a:prstGeom prst="round2DiagRect">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TextBox 60"/>
            <p:cNvSpPr txBox="1"/>
            <p:nvPr/>
          </p:nvSpPr>
          <p:spPr>
            <a:xfrm>
              <a:off x="1164295" y="773281"/>
              <a:ext cx="3948253" cy="770743"/>
            </a:xfrm>
            <a:prstGeom prst="rect">
              <a:avLst/>
            </a:prstGeom>
            <a:noFill/>
          </p:spPr>
          <p:txBody>
            <a:bodyPr wrap="square" rtlCol="0">
              <a:spAutoFit/>
            </a:bodyPr>
            <a:lstStyle/>
            <a:p>
              <a:pPr lvl="0" algn="ctr"/>
              <a:r>
                <a:rPr lang="zh-CN" altLang="en-US" sz="2300" dirty="0">
                  <a:solidFill>
                    <a:prstClr val="white"/>
                  </a:solidFill>
                  <a:latin typeface="思源黑体 CN Medium" pitchFamily="34" charset="-122"/>
                  <a:ea typeface="思源黑体 CN Medium" pitchFamily="34" charset="-122"/>
                </a:rPr>
                <a:t>公司历程</a:t>
              </a:r>
            </a:p>
          </p:txBody>
        </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additive="base">
                                        <p:cTn id="12" dur="500" fill="hold"/>
                                        <p:tgtEl>
                                          <p:spTgt spid="59"/>
                                        </p:tgtEl>
                                        <p:attrNameLst>
                                          <p:attrName>ppt_x</p:attrName>
                                        </p:attrNameLst>
                                      </p:cBhvr>
                                      <p:tavLst>
                                        <p:tav tm="0">
                                          <p:val>
                                            <p:strVal val="1+#ppt_w/2"/>
                                          </p:val>
                                        </p:tav>
                                        <p:tav tm="100000">
                                          <p:val>
                                            <p:strVal val="#ppt_x"/>
                                          </p:val>
                                        </p:tav>
                                      </p:tavLst>
                                    </p:anim>
                                    <p:anim calcmode="lin" valueType="num">
                                      <p:cBhvr additive="base">
                                        <p:cTn id="13" dur="500" fill="hold"/>
                                        <p:tgtEl>
                                          <p:spTgt spid="5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4" presetClass="entr" presetSubtype="10" fill="hold" grpId="0" nodeType="withEffect">
                                  <p:stCondLst>
                                    <p:cond delay="300"/>
                                  </p:stCondLst>
                                  <p:childTnLst>
                                    <p:set>
                                      <p:cBhvr>
                                        <p:cTn id="19" dur="1" fill="hold">
                                          <p:stCondLst>
                                            <p:cond delay="0"/>
                                          </p:stCondLst>
                                        </p:cTn>
                                        <p:tgtEl>
                                          <p:spTgt spid="51"/>
                                        </p:tgtEl>
                                        <p:attrNameLst>
                                          <p:attrName>style.visibility</p:attrName>
                                        </p:attrNameLst>
                                      </p:cBhvr>
                                      <p:to>
                                        <p:strVal val="visible"/>
                                      </p:to>
                                    </p:set>
                                    <p:animEffect transition="in" filter="randombar(horizontal)">
                                      <p:cBhvr>
                                        <p:cTn id="20" dur="500"/>
                                        <p:tgtEl>
                                          <p:spTgt spid="51"/>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4" presetClass="entr" presetSubtype="10" fill="hold" grpId="0" nodeType="withEffect">
                                  <p:stCondLst>
                                    <p:cond delay="300"/>
                                  </p:stCondLst>
                                  <p:childTnLst>
                                    <p:set>
                                      <p:cBhvr>
                                        <p:cTn id="26" dur="1" fill="hold">
                                          <p:stCondLst>
                                            <p:cond delay="0"/>
                                          </p:stCondLst>
                                        </p:cTn>
                                        <p:tgtEl>
                                          <p:spTgt spid="55"/>
                                        </p:tgtEl>
                                        <p:attrNameLst>
                                          <p:attrName>style.visibility</p:attrName>
                                        </p:attrNameLst>
                                      </p:cBhvr>
                                      <p:to>
                                        <p:strVal val="visible"/>
                                      </p:to>
                                    </p:set>
                                    <p:animEffect transition="in" filter="randombar(horizontal)">
                                      <p:cBhvr>
                                        <p:cTn id="27" dur="500"/>
                                        <p:tgtEl>
                                          <p:spTgt spid="55"/>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randombar(horizontal)">
                                      <p:cBhvr>
                                        <p:cTn id="34" dur="500"/>
                                        <p:tgtEl>
                                          <p:spTgt spid="56"/>
                                        </p:tgtEl>
                                      </p:cBhvr>
                                    </p:animEffect>
                                  </p:childTnLst>
                                </p:cTn>
                              </p:par>
                            </p:childTnLst>
                          </p:cTn>
                        </p:par>
                        <p:par>
                          <p:cTn id="35" fill="hold">
                            <p:stCondLst>
                              <p:cond delay="2500"/>
                            </p:stCondLst>
                            <p:childTnLst>
                              <p:par>
                                <p:cTn id="36" presetID="10" presetClass="entr" presetSubtype="0"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par>
                                <p:cTn id="39" presetID="14" presetClass="entr" presetSubtype="10" fill="hold" grpId="0" nodeType="withEffect">
                                  <p:stCondLst>
                                    <p:cond delay="300"/>
                                  </p:stCondLst>
                                  <p:childTnLst>
                                    <p:set>
                                      <p:cBhvr>
                                        <p:cTn id="40" dur="1" fill="hold">
                                          <p:stCondLst>
                                            <p:cond delay="0"/>
                                          </p:stCondLst>
                                        </p:cTn>
                                        <p:tgtEl>
                                          <p:spTgt spid="57"/>
                                        </p:tgtEl>
                                        <p:attrNameLst>
                                          <p:attrName>style.visibility</p:attrName>
                                        </p:attrNameLst>
                                      </p:cBhvr>
                                      <p:to>
                                        <p:strVal val="visible"/>
                                      </p:to>
                                    </p:set>
                                    <p:animEffect transition="in" filter="randombar(horizontal)">
                                      <p:cBhvr>
                                        <p:cTn id="41" dur="500"/>
                                        <p:tgtEl>
                                          <p:spTgt spid="57"/>
                                        </p:tgtEl>
                                      </p:cBhvr>
                                    </p:animEffect>
                                  </p:childTnLst>
                                </p:cTn>
                              </p:par>
                            </p:childTnLst>
                          </p:cTn>
                        </p:par>
                        <p:par>
                          <p:cTn id="42" fill="hold">
                            <p:stCondLst>
                              <p:cond delay="3000"/>
                            </p:stCondLst>
                            <p:childTnLst>
                              <p:par>
                                <p:cTn id="43" presetID="10" presetClass="entr" presetSubtype="0"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par>
                          <p:cTn id="46" fill="hold">
                            <p:stCondLst>
                              <p:cond delay="3500"/>
                            </p:stCondLst>
                            <p:childTnLst>
                              <p:par>
                                <p:cTn id="47" presetID="14" presetClass="entr" presetSubtype="1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randombar(horizontal)">
                                      <p:cBhvr>
                                        <p:cTn id="4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5" grpId="0"/>
      <p:bldP spid="56" grpId="0"/>
      <p:bldP spid="57" grpId="0"/>
      <p:bldP spid="58" grpId="0"/>
      <p:bldP spid="5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对角圆角矩形 52"/>
          <p:cNvSpPr/>
          <p:nvPr/>
        </p:nvSpPr>
        <p:spPr>
          <a:xfrm>
            <a:off x="-3246286" y="-2114595"/>
            <a:ext cx="3430341" cy="578495"/>
          </a:xfrm>
          <a:prstGeom prst="round2DiagRect">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zh-CN" altLang="en-US"/>
          </a:p>
        </p:txBody>
      </p:sp>
      <p:sp>
        <p:nvSpPr>
          <p:cNvPr id="54" name="TextBox 53"/>
          <p:cNvSpPr txBox="1"/>
          <p:nvPr/>
        </p:nvSpPr>
        <p:spPr>
          <a:xfrm>
            <a:off x="-2239145" y="-2001448"/>
            <a:ext cx="2239145" cy="404062"/>
          </a:xfrm>
          <a:prstGeom prst="rect">
            <a:avLst/>
          </a:prstGeom>
          <a:noFill/>
        </p:spPr>
        <p:txBody>
          <a:bodyPr wrap="square" lIns="49634" tIns="24817" rIns="49634" bIns="24817" rtlCol="0">
            <a:spAutoFit/>
          </a:bodyPr>
          <a:lstStyle/>
          <a:p>
            <a:pPr lvl="0" algn="ctr"/>
            <a:r>
              <a:rPr lang="zh-CN" altLang="en-US" sz="2300" dirty="0">
                <a:solidFill>
                  <a:prstClr val="white"/>
                </a:solidFill>
                <a:latin typeface="思源黑体 CN Medium" pitchFamily="34" charset="-122"/>
                <a:ea typeface="思源黑体 CN Medium" pitchFamily="34" charset="-122"/>
              </a:rPr>
              <a:t>团队介绍</a:t>
            </a:r>
          </a:p>
        </p:txBody>
      </p:sp>
      <p:pic>
        <p:nvPicPr>
          <p:cNvPr id="5124" name="Picture 4" descr="C:\Users\Administrator\Desktop\20141113115606_02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03771" y="3522621"/>
            <a:ext cx="3133071" cy="2123342"/>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7589704" y="1630149"/>
            <a:ext cx="1736986" cy="496395"/>
          </a:xfrm>
          <a:prstGeom prst="rect">
            <a:avLst/>
          </a:prstGeom>
          <a:noFill/>
        </p:spPr>
        <p:txBody>
          <a:bodyPr wrap="square" lIns="49634" tIns="24817" rIns="49634" bIns="24817" rtlCol="0">
            <a:spAutoFit/>
          </a:bodyPr>
          <a:lstStyle/>
          <a:p>
            <a:r>
              <a:rPr lang="zh-CN" altLang="en-US" sz="2900" b="1" dirty="0">
                <a:solidFill>
                  <a:srgbClr val="CB0B0B"/>
                </a:solidFill>
                <a:latin typeface="思源黑体 CN Bold" pitchFamily="34" charset="-122"/>
                <a:ea typeface="思源黑体 CN Bold" pitchFamily="34" charset="-122"/>
              </a:rPr>
              <a:t>企业理念</a:t>
            </a:r>
          </a:p>
        </p:txBody>
      </p:sp>
      <p:sp>
        <p:nvSpPr>
          <p:cNvPr id="29" name="TextBox 28"/>
          <p:cNvSpPr txBox="1"/>
          <p:nvPr/>
        </p:nvSpPr>
        <p:spPr>
          <a:xfrm>
            <a:off x="7593392" y="2425018"/>
            <a:ext cx="4637683" cy="4897600"/>
          </a:xfrm>
          <a:prstGeom prst="rect">
            <a:avLst/>
          </a:prstGeom>
          <a:noFill/>
        </p:spPr>
        <p:txBody>
          <a:bodyPr wrap="square" lIns="49634" tIns="24817" rIns="49634" bIns="24817" rtlCol="0">
            <a:spAutoFit/>
          </a:bodyPr>
          <a:lstStyle/>
          <a:p>
            <a:pPr>
              <a:lnSpc>
                <a:spcPct val="150000"/>
              </a:lnSpc>
            </a:pP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a:p>
            <a:pPr>
              <a:lnSpc>
                <a:spcPct val="150000"/>
              </a:lnSpc>
            </a:pP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a:p>
            <a:pPr>
              <a:lnSpc>
                <a:spcPct val="150000"/>
              </a:lnSpc>
            </a:pPr>
            <a:endPar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7575610" y="1088742"/>
            <a:ext cx="4165414" cy="604117"/>
          </a:xfrm>
          <a:prstGeom prst="rect">
            <a:avLst/>
          </a:prstGeom>
          <a:noFill/>
        </p:spPr>
        <p:txBody>
          <a:bodyPr wrap="square" lIns="49634" tIns="24817" rIns="49634" bIns="24817" rtlCol="0">
            <a:spAutoFit/>
          </a:bodyPr>
          <a:lstStyle/>
          <a:p>
            <a:r>
              <a:rPr lang="en-US" altLang="zh-CN" sz="3600" b="1" dirty="0">
                <a:solidFill>
                  <a:srgbClr val="CB0B0B"/>
                </a:solidFill>
              </a:rPr>
              <a:t>COMPANY PROFILE</a:t>
            </a:r>
            <a:endParaRPr lang="zh-CN" altLang="en-US" sz="3600" b="1" dirty="0">
              <a:solidFill>
                <a:srgbClr val="CB0B0B"/>
              </a:solidFill>
            </a:endParaRPr>
          </a:p>
        </p:txBody>
      </p:sp>
      <p:cxnSp>
        <p:nvCxnSpPr>
          <p:cNvPr id="3" name="直接连接符 2"/>
          <p:cNvCxnSpPr/>
          <p:nvPr/>
        </p:nvCxnSpPr>
        <p:spPr>
          <a:xfrm>
            <a:off x="7593389" y="2334742"/>
            <a:ext cx="45473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14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4584" t="-156" r="13007" b="1"/>
          <a:stretch>
            <a:fillRect/>
          </a:stretch>
        </p:blipFill>
        <p:spPr bwMode="auto">
          <a:xfrm>
            <a:off x="5107" y="-41824"/>
            <a:ext cx="6572966" cy="7995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0-#ppt_w/2"/>
                                          </p:val>
                                        </p:tav>
                                        <p:tav tm="100000">
                                          <p:val>
                                            <p:strVal val="#ppt_x"/>
                                          </p:val>
                                        </p:tav>
                                      </p:tavLst>
                                    </p:anim>
                                    <p:anim calcmode="lin" valueType="num">
                                      <p:cBhvr additive="base">
                                        <p:cTn id="8" dur="500" fill="hold"/>
                                        <p:tgtEl>
                                          <p:spTgt spid="614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checkerboard(across)">
                                      <p:cBhvr>
                                        <p:cTn id="12" dur="500"/>
                                        <p:tgtEl>
                                          <p:spTgt spid="3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500"/>
                                        <p:tgtEl>
                                          <p:spTgt spid="54"/>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p:tgtEl>
                                          <p:spTgt spid="28"/>
                                        </p:tgtEl>
                                        <p:attrNameLst>
                                          <p:attrName>ppt_x</p:attrName>
                                        </p:attrNameLst>
                                      </p:cBhvr>
                                      <p:tavLst>
                                        <p:tav tm="0">
                                          <p:val>
                                            <p:strVal val="#ppt_x-#ppt_w*1.125000"/>
                                          </p:val>
                                        </p:tav>
                                        <p:tav tm="100000">
                                          <p:val>
                                            <p:strVal val="#ppt_x"/>
                                          </p:val>
                                        </p:tav>
                                      </p:tavLst>
                                    </p:anim>
                                    <p:animEffect transition="in" filter="wipe(right)">
                                      <p:cBhvr>
                                        <p:cTn id="19" dur="500"/>
                                        <p:tgtEl>
                                          <p:spTgt spid="28"/>
                                        </p:tgtEl>
                                      </p:cBhvr>
                                    </p:animEffect>
                                  </p:childTnLst>
                                </p:cTn>
                              </p:par>
                              <p:par>
                                <p:cTn id="20" presetID="2" presetClass="entr" presetSubtype="8"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1000" fill="hold"/>
                                        <p:tgtEl>
                                          <p:spTgt spid="3"/>
                                        </p:tgtEl>
                                        <p:attrNameLst>
                                          <p:attrName>ppt_x</p:attrName>
                                        </p:attrNameLst>
                                      </p:cBhvr>
                                      <p:tavLst>
                                        <p:tav tm="0">
                                          <p:val>
                                            <p:strVal val="0-#ppt_w/2"/>
                                          </p:val>
                                        </p:tav>
                                        <p:tav tm="100000">
                                          <p:val>
                                            <p:strVal val="#ppt_x"/>
                                          </p:val>
                                        </p:tav>
                                      </p:tavLst>
                                    </p:anim>
                                    <p:anim calcmode="lin" valueType="num">
                                      <p:cBhvr additive="base">
                                        <p:cTn id="23" dur="1000" fill="hold"/>
                                        <p:tgtEl>
                                          <p:spTgt spid="3"/>
                                        </p:tgtEl>
                                        <p:attrNameLst>
                                          <p:attrName>ppt_y</p:attrName>
                                        </p:attrNameLst>
                                      </p:cBhvr>
                                      <p:tavLst>
                                        <p:tav tm="0">
                                          <p:val>
                                            <p:strVal val="#ppt_y"/>
                                          </p:val>
                                        </p:tav>
                                        <p:tav tm="100000">
                                          <p:val>
                                            <p:strVal val="#ppt_y"/>
                                          </p:val>
                                        </p:tav>
                                      </p:tavLst>
                                    </p:anim>
                                  </p:childTnLst>
                                </p:cTn>
                              </p:par>
                              <p:par>
                                <p:cTn id="24" presetID="12" presetClass="entr" presetSubtype="4" fill="hold" grpId="0" nodeType="withEffect">
                                  <p:stCondLst>
                                    <p:cond delay="50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1000"/>
                                        <p:tgtEl>
                                          <p:spTgt spid="29"/>
                                        </p:tgtEl>
                                        <p:attrNameLst>
                                          <p:attrName>ppt_y</p:attrName>
                                        </p:attrNameLst>
                                      </p:cBhvr>
                                      <p:tavLst>
                                        <p:tav tm="0">
                                          <p:val>
                                            <p:strVal val="#ppt_y+#ppt_h*1.125000"/>
                                          </p:val>
                                        </p:tav>
                                        <p:tav tm="100000">
                                          <p:val>
                                            <p:strVal val="#ppt_y"/>
                                          </p:val>
                                        </p:tav>
                                      </p:tavLst>
                                    </p:anim>
                                    <p:animEffect transition="in" filter="wipe(up)">
                                      <p:cBhvr>
                                        <p:cTn id="2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28" grpId="0"/>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6"/>
          <p:cNvSpPr>
            <a:spLocks noChangeArrowheads="1"/>
          </p:cNvSpPr>
          <p:nvPr/>
        </p:nvSpPr>
        <p:spPr bwMode="auto">
          <a:xfrm>
            <a:off x="6151585" y="1746532"/>
            <a:ext cx="1178299" cy="540441"/>
          </a:xfrm>
          <a:prstGeom prst="rect">
            <a:avLst/>
          </a:prstGeom>
          <a:gradFill>
            <a:gsLst>
              <a:gs pos="8000">
                <a:srgbClr val="E00E0E"/>
              </a:gs>
              <a:gs pos="100000">
                <a:srgbClr val="B70808"/>
              </a:gs>
            </a:gsLst>
            <a:lin ang="2700000" scaled="1"/>
          </a:gradFill>
          <a:ln>
            <a:noFill/>
          </a:ln>
        </p:spPr>
        <p:txBody>
          <a:bodyPr vert="horz" wrap="square" lIns="49634" tIns="24817" rIns="49634" bIns="24817" numCol="1" anchor="ctr" anchorCtr="0" compatLnSpc="1"/>
          <a:lstStyle/>
          <a:p>
            <a:pPr algn="ctr"/>
            <a:r>
              <a:rPr lang="zh-CN" altLang="en-US" sz="1700" dirty="0">
                <a:solidFill>
                  <a:schemeClr val="bg1"/>
                </a:solidFill>
                <a:latin typeface="微软雅黑" panose="020B0503020204020204" pitchFamily="34" charset="-122"/>
                <a:ea typeface="微软雅黑" panose="020B0503020204020204" pitchFamily="34" charset="-122"/>
              </a:rPr>
              <a:t>董事会</a:t>
            </a:r>
          </a:p>
        </p:txBody>
      </p:sp>
      <p:sp>
        <p:nvSpPr>
          <p:cNvPr id="14" name="Rectangle 7"/>
          <p:cNvSpPr>
            <a:spLocks noChangeArrowheads="1"/>
          </p:cNvSpPr>
          <p:nvPr/>
        </p:nvSpPr>
        <p:spPr bwMode="auto">
          <a:xfrm>
            <a:off x="4802820" y="2461016"/>
            <a:ext cx="1178299" cy="540441"/>
          </a:xfrm>
          <a:prstGeom prst="rect">
            <a:avLst/>
          </a:prstGeom>
          <a:gradFill>
            <a:gsLst>
              <a:gs pos="8000">
                <a:srgbClr val="E00E0E"/>
              </a:gs>
              <a:gs pos="100000">
                <a:srgbClr val="B70808"/>
              </a:gs>
            </a:gsLst>
            <a:lin ang="2700000" scaled="1"/>
          </a:gradFill>
          <a:ln>
            <a:noFill/>
          </a:ln>
        </p:spPr>
        <p:txBody>
          <a:bodyPr vert="horz" wrap="square" lIns="49634" tIns="24817" rIns="49634" bIns="24817" numCol="1" anchor="ctr" anchorCtr="0" compatLnSpc="1"/>
          <a:lstStyle/>
          <a:p>
            <a:pPr algn="ctr"/>
            <a:r>
              <a:rPr lang="zh-CN" altLang="en-US" sz="1700" dirty="0">
                <a:solidFill>
                  <a:schemeClr val="bg1"/>
                </a:solidFill>
                <a:latin typeface="微软雅黑" panose="020B0503020204020204" pitchFamily="34" charset="-122"/>
                <a:ea typeface="微软雅黑" panose="020B0503020204020204" pitchFamily="34" charset="-122"/>
              </a:rPr>
              <a:t>总经理</a:t>
            </a:r>
          </a:p>
        </p:txBody>
      </p:sp>
      <p:sp>
        <p:nvSpPr>
          <p:cNvPr id="15" name="Rectangle 8"/>
          <p:cNvSpPr>
            <a:spLocks noChangeArrowheads="1"/>
          </p:cNvSpPr>
          <p:nvPr/>
        </p:nvSpPr>
        <p:spPr bwMode="auto">
          <a:xfrm>
            <a:off x="7500345" y="2461016"/>
            <a:ext cx="1178299" cy="540441"/>
          </a:xfrm>
          <a:prstGeom prst="rect">
            <a:avLst/>
          </a:prstGeom>
          <a:gradFill>
            <a:gsLst>
              <a:gs pos="8000">
                <a:srgbClr val="E00E0E"/>
              </a:gs>
              <a:gs pos="100000">
                <a:srgbClr val="B70808"/>
              </a:gs>
            </a:gsLst>
            <a:lin ang="2700000" scaled="1"/>
          </a:gradFill>
          <a:ln>
            <a:noFill/>
          </a:ln>
        </p:spPr>
        <p:txBody>
          <a:bodyPr vert="horz" wrap="square" lIns="49634" tIns="24817" rIns="49634" bIns="24817" numCol="1" anchor="ctr" anchorCtr="0" compatLnSpc="1"/>
          <a:lstStyle/>
          <a:p>
            <a:pPr algn="ctr"/>
            <a:r>
              <a:rPr lang="zh-CN" altLang="en-US" sz="1700" dirty="0">
                <a:solidFill>
                  <a:schemeClr val="bg1"/>
                </a:solidFill>
                <a:latin typeface="微软雅黑" panose="020B0503020204020204" pitchFamily="34" charset="-122"/>
                <a:ea typeface="微软雅黑" panose="020B0503020204020204" pitchFamily="34" charset="-122"/>
              </a:rPr>
              <a:t>总监</a:t>
            </a:r>
          </a:p>
        </p:txBody>
      </p:sp>
      <p:grpSp>
        <p:nvGrpSpPr>
          <p:cNvPr id="6" name="组合 5"/>
          <p:cNvGrpSpPr/>
          <p:nvPr/>
        </p:nvGrpSpPr>
        <p:grpSpPr>
          <a:xfrm>
            <a:off x="2745280" y="4235009"/>
            <a:ext cx="1181290" cy="2308332"/>
            <a:chOff x="4840714" y="7314088"/>
            <a:chExt cx="2082953" cy="3986613"/>
          </a:xfrm>
        </p:grpSpPr>
        <p:sp>
          <p:nvSpPr>
            <p:cNvPr id="20" name="Rectangle 13"/>
            <p:cNvSpPr>
              <a:spLocks noChangeArrowheads="1"/>
            </p:cNvSpPr>
            <p:nvPr/>
          </p:nvSpPr>
          <p:spPr bwMode="auto">
            <a:xfrm>
              <a:off x="4840714" y="7314088"/>
              <a:ext cx="2082953" cy="933372"/>
            </a:xfrm>
            <a:prstGeom prst="rect">
              <a:avLst/>
            </a:prstGeom>
            <a:solidFill>
              <a:schemeClr val="bg1"/>
            </a:solidFill>
            <a:ln w="9525">
              <a:solidFill>
                <a:schemeClr val="tx1">
                  <a:lumMod val="50000"/>
                  <a:lumOff val="50000"/>
                </a:schemeClr>
              </a:solidFill>
              <a:miter lim="800000"/>
            </a:ln>
          </p:spPr>
          <p:txBody>
            <a:bodyPr vert="horz" wrap="square" lIns="91440" tIns="45720" rIns="91440" bIns="45720" numCol="1" anchor="ctr" anchorCtr="0" compatLnSpc="1"/>
            <a:lstStyle/>
            <a:p>
              <a:pPr algn="ctr"/>
              <a:r>
                <a:rPr lang="zh-CN" altLang="en-US" sz="1700" dirty="0">
                  <a:solidFill>
                    <a:schemeClr val="tx1">
                      <a:lumMod val="65000"/>
                      <a:lumOff val="35000"/>
                    </a:schemeClr>
                  </a:solidFill>
                  <a:latin typeface="微软雅黑" panose="020B0503020204020204" pitchFamily="34" charset="-122"/>
                  <a:ea typeface="微软雅黑" panose="020B0503020204020204" pitchFamily="34" charset="-122"/>
                </a:rPr>
                <a:t>职位</a:t>
              </a:r>
            </a:p>
          </p:txBody>
        </p:sp>
        <p:sp>
          <p:nvSpPr>
            <p:cNvPr id="21" name="Rectangle 14"/>
            <p:cNvSpPr>
              <a:spLocks noChangeArrowheads="1"/>
            </p:cNvSpPr>
            <p:nvPr/>
          </p:nvSpPr>
          <p:spPr bwMode="auto">
            <a:xfrm>
              <a:off x="4840714" y="8832799"/>
              <a:ext cx="2082953" cy="933372"/>
            </a:xfrm>
            <a:prstGeom prst="rect">
              <a:avLst/>
            </a:prstGeom>
            <a:solidFill>
              <a:schemeClr val="bg1"/>
            </a:solidFill>
            <a:ln w="9525">
              <a:solidFill>
                <a:schemeClr val="tx1">
                  <a:lumMod val="50000"/>
                  <a:lumOff val="50000"/>
                </a:schemeClr>
              </a:solidFill>
              <a:miter lim="800000"/>
            </a:ln>
          </p:spPr>
          <p:txBody>
            <a:bodyPr vert="horz" wrap="square" lIns="91440" tIns="45720" rIns="91440" bIns="45720" numCol="1" anchor="ctr" anchorCtr="0" compatLnSpc="1"/>
            <a:lstStyle/>
            <a:p>
              <a:pPr algn="ctr"/>
              <a:r>
                <a:rPr lang="zh-CN" altLang="en-US" sz="1700" dirty="0">
                  <a:solidFill>
                    <a:schemeClr val="tx1">
                      <a:lumMod val="65000"/>
                      <a:lumOff val="35000"/>
                    </a:schemeClr>
                  </a:solidFill>
                  <a:latin typeface="微软雅黑" panose="020B0503020204020204" pitchFamily="34" charset="-122"/>
                  <a:ea typeface="微软雅黑" panose="020B0503020204020204" pitchFamily="34" charset="-122"/>
                </a:rPr>
                <a:t>职位</a:t>
              </a:r>
            </a:p>
          </p:txBody>
        </p:sp>
        <p:sp>
          <p:nvSpPr>
            <p:cNvPr id="22" name="Rectangle 15"/>
            <p:cNvSpPr>
              <a:spLocks noChangeArrowheads="1"/>
            </p:cNvSpPr>
            <p:nvPr/>
          </p:nvSpPr>
          <p:spPr bwMode="auto">
            <a:xfrm>
              <a:off x="4840714" y="10351507"/>
              <a:ext cx="2082953" cy="949194"/>
            </a:xfrm>
            <a:prstGeom prst="rect">
              <a:avLst/>
            </a:prstGeom>
            <a:solidFill>
              <a:schemeClr val="bg1"/>
            </a:solidFill>
            <a:ln w="9525">
              <a:solidFill>
                <a:schemeClr val="tx1">
                  <a:lumMod val="50000"/>
                  <a:lumOff val="50000"/>
                </a:schemeClr>
              </a:solidFill>
              <a:miter lim="800000"/>
            </a:ln>
          </p:spPr>
          <p:txBody>
            <a:bodyPr vert="horz" wrap="square" lIns="91440" tIns="45720" rIns="91440" bIns="45720" numCol="1" anchor="ctr" anchorCtr="0" compatLnSpc="1"/>
            <a:lstStyle/>
            <a:p>
              <a:pPr algn="ctr"/>
              <a:r>
                <a:rPr lang="zh-CN" altLang="en-US" sz="1700" dirty="0">
                  <a:solidFill>
                    <a:schemeClr val="tx1">
                      <a:lumMod val="65000"/>
                      <a:lumOff val="35000"/>
                    </a:schemeClr>
                  </a:solidFill>
                  <a:latin typeface="微软雅黑" panose="020B0503020204020204" pitchFamily="34" charset="-122"/>
                  <a:ea typeface="微软雅黑" panose="020B0503020204020204" pitchFamily="34" charset="-122"/>
                </a:rPr>
                <a:t>职位</a:t>
              </a:r>
            </a:p>
          </p:txBody>
        </p:sp>
      </p:grpSp>
      <p:grpSp>
        <p:nvGrpSpPr>
          <p:cNvPr id="7" name="组合 6"/>
          <p:cNvGrpSpPr/>
          <p:nvPr/>
        </p:nvGrpSpPr>
        <p:grpSpPr>
          <a:xfrm>
            <a:off x="5083935" y="4235009"/>
            <a:ext cx="1181290" cy="2308332"/>
            <a:chOff x="8964432" y="7314088"/>
            <a:chExt cx="2082953" cy="3986613"/>
          </a:xfrm>
        </p:grpSpPr>
        <p:sp>
          <p:nvSpPr>
            <p:cNvPr id="23" name="Rectangle 16"/>
            <p:cNvSpPr>
              <a:spLocks noChangeArrowheads="1"/>
            </p:cNvSpPr>
            <p:nvPr/>
          </p:nvSpPr>
          <p:spPr bwMode="auto">
            <a:xfrm>
              <a:off x="8964432" y="7314088"/>
              <a:ext cx="2082953" cy="933372"/>
            </a:xfrm>
            <a:prstGeom prst="rect">
              <a:avLst/>
            </a:prstGeom>
            <a:solidFill>
              <a:schemeClr val="bg1"/>
            </a:solidFill>
            <a:ln w="9525">
              <a:solidFill>
                <a:schemeClr val="tx1">
                  <a:lumMod val="50000"/>
                  <a:lumOff val="50000"/>
                </a:schemeClr>
              </a:solidFill>
              <a:miter lim="800000"/>
            </a:ln>
          </p:spPr>
          <p:txBody>
            <a:bodyPr vert="horz" wrap="square" lIns="91440" tIns="45720" rIns="91440" bIns="45720" numCol="1" anchor="ctr" anchorCtr="0" compatLnSpc="1"/>
            <a:lstStyle/>
            <a:p>
              <a:pPr algn="ctr"/>
              <a:r>
                <a:rPr lang="zh-CN" altLang="en-US" sz="1700" dirty="0">
                  <a:solidFill>
                    <a:schemeClr val="tx1">
                      <a:lumMod val="65000"/>
                      <a:lumOff val="35000"/>
                    </a:schemeClr>
                  </a:solidFill>
                  <a:latin typeface="微软雅黑" panose="020B0503020204020204" pitchFamily="34" charset="-122"/>
                  <a:ea typeface="微软雅黑" panose="020B0503020204020204" pitchFamily="34" charset="-122"/>
                </a:rPr>
                <a:t>职位</a:t>
              </a:r>
            </a:p>
          </p:txBody>
        </p:sp>
        <p:sp>
          <p:nvSpPr>
            <p:cNvPr id="24" name="Rectangle 17"/>
            <p:cNvSpPr>
              <a:spLocks noChangeArrowheads="1"/>
            </p:cNvSpPr>
            <p:nvPr/>
          </p:nvSpPr>
          <p:spPr bwMode="auto">
            <a:xfrm>
              <a:off x="8964432" y="8832799"/>
              <a:ext cx="2082953" cy="933372"/>
            </a:xfrm>
            <a:prstGeom prst="rect">
              <a:avLst/>
            </a:prstGeom>
            <a:solidFill>
              <a:schemeClr val="bg1"/>
            </a:solidFill>
            <a:ln w="9525">
              <a:solidFill>
                <a:schemeClr val="tx1">
                  <a:lumMod val="50000"/>
                  <a:lumOff val="50000"/>
                </a:schemeClr>
              </a:solidFill>
              <a:miter lim="800000"/>
            </a:ln>
          </p:spPr>
          <p:txBody>
            <a:bodyPr vert="horz" wrap="square" lIns="91440" tIns="45720" rIns="91440" bIns="45720" numCol="1" anchor="ctr" anchorCtr="0" compatLnSpc="1"/>
            <a:lstStyle/>
            <a:p>
              <a:pPr algn="ctr"/>
              <a:r>
                <a:rPr lang="zh-CN" altLang="en-US" sz="1700" dirty="0">
                  <a:solidFill>
                    <a:schemeClr val="tx1">
                      <a:lumMod val="65000"/>
                      <a:lumOff val="35000"/>
                    </a:schemeClr>
                  </a:solidFill>
                  <a:latin typeface="微软雅黑" panose="020B0503020204020204" pitchFamily="34" charset="-122"/>
                  <a:ea typeface="微软雅黑" panose="020B0503020204020204" pitchFamily="34" charset="-122"/>
                </a:rPr>
                <a:t>职位</a:t>
              </a:r>
            </a:p>
          </p:txBody>
        </p:sp>
        <p:sp>
          <p:nvSpPr>
            <p:cNvPr id="25" name="Rectangle 18"/>
            <p:cNvSpPr>
              <a:spLocks noChangeArrowheads="1"/>
            </p:cNvSpPr>
            <p:nvPr/>
          </p:nvSpPr>
          <p:spPr bwMode="auto">
            <a:xfrm>
              <a:off x="8964432" y="10351507"/>
              <a:ext cx="2082953" cy="949194"/>
            </a:xfrm>
            <a:prstGeom prst="rect">
              <a:avLst/>
            </a:prstGeom>
            <a:solidFill>
              <a:schemeClr val="bg1"/>
            </a:solidFill>
            <a:ln w="9525">
              <a:solidFill>
                <a:schemeClr val="tx1">
                  <a:lumMod val="50000"/>
                  <a:lumOff val="50000"/>
                </a:schemeClr>
              </a:solidFill>
              <a:miter lim="800000"/>
            </a:ln>
          </p:spPr>
          <p:txBody>
            <a:bodyPr vert="horz" wrap="square" lIns="91440" tIns="45720" rIns="91440" bIns="45720" numCol="1" anchor="ctr" anchorCtr="0" compatLnSpc="1"/>
            <a:lstStyle/>
            <a:p>
              <a:pPr algn="ctr"/>
              <a:r>
                <a:rPr lang="zh-CN" altLang="en-US" sz="1700" dirty="0">
                  <a:solidFill>
                    <a:schemeClr val="tx1">
                      <a:lumMod val="65000"/>
                      <a:lumOff val="35000"/>
                    </a:schemeClr>
                  </a:solidFill>
                  <a:latin typeface="微软雅黑" panose="020B0503020204020204" pitchFamily="34" charset="-122"/>
                  <a:ea typeface="微软雅黑" panose="020B0503020204020204" pitchFamily="34" charset="-122"/>
                </a:rPr>
                <a:t>职位</a:t>
              </a:r>
            </a:p>
          </p:txBody>
        </p:sp>
      </p:grpSp>
      <p:grpSp>
        <p:nvGrpSpPr>
          <p:cNvPr id="8" name="组合 7"/>
          <p:cNvGrpSpPr/>
          <p:nvPr/>
        </p:nvGrpSpPr>
        <p:grpSpPr>
          <a:xfrm>
            <a:off x="7805389" y="4235009"/>
            <a:ext cx="1178299" cy="2308332"/>
            <a:chOff x="13763131" y="7314088"/>
            <a:chExt cx="2077678" cy="3986613"/>
          </a:xfrm>
        </p:grpSpPr>
        <p:sp>
          <p:nvSpPr>
            <p:cNvPr id="26" name="Rectangle 19"/>
            <p:cNvSpPr>
              <a:spLocks noChangeArrowheads="1"/>
            </p:cNvSpPr>
            <p:nvPr/>
          </p:nvSpPr>
          <p:spPr bwMode="auto">
            <a:xfrm>
              <a:off x="13763131" y="7314088"/>
              <a:ext cx="2077678" cy="933372"/>
            </a:xfrm>
            <a:prstGeom prst="rect">
              <a:avLst/>
            </a:prstGeom>
            <a:solidFill>
              <a:schemeClr val="bg1"/>
            </a:solidFill>
            <a:ln w="9525">
              <a:solidFill>
                <a:schemeClr val="tx1">
                  <a:lumMod val="50000"/>
                  <a:lumOff val="50000"/>
                </a:schemeClr>
              </a:solidFill>
              <a:miter lim="800000"/>
            </a:ln>
          </p:spPr>
          <p:txBody>
            <a:bodyPr vert="horz" wrap="square" lIns="91440" tIns="45720" rIns="91440" bIns="45720" numCol="1" anchor="ctr" anchorCtr="0" compatLnSpc="1"/>
            <a:lstStyle/>
            <a:p>
              <a:pPr algn="ct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职位</a:t>
              </a:r>
            </a:p>
          </p:txBody>
        </p:sp>
        <p:sp>
          <p:nvSpPr>
            <p:cNvPr id="27" name="Rectangle 20"/>
            <p:cNvSpPr>
              <a:spLocks noChangeArrowheads="1"/>
            </p:cNvSpPr>
            <p:nvPr/>
          </p:nvSpPr>
          <p:spPr bwMode="auto">
            <a:xfrm>
              <a:off x="13763131" y="8832799"/>
              <a:ext cx="2077678" cy="933372"/>
            </a:xfrm>
            <a:prstGeom prst="rect">
              <a:avLst/>
            </a:prstGeom>
            <a:solidFill>
              <a:schemeClr val="bg1"/>
            </a:solidFill>
            <a:ln w="9525">
              <a:solidFill>
                <a:schemeClr val="tx1">
                  <a:lumMod val="50000"/>
                  <a:lumOff val="50000"/>
                </a:schemeClr>
              </a:solidFill>
              <a:miter lim="800000"/>
            </a:ln>
          </p:spPr>
          <p:txBody>
            <a:bodyPr vert="horz" wrap="square" lIns="91440" tIns="45720" rIns="91440" bIns="45720" numCol="1" anchor="ctr" anchorCtr="0" compatLnSpc="1"/>
            <a:lstStyle/>
            <a:p>
              <a:pPr algn="ctr"/>
              <a:r>
                <a:rPr lang="zh-CN" altLang="en-US" sz="1700" dirty="0">
                  <a:solidFill>
                    <a:schemeClr val="tx1">
                      <a:lumMod val="65000"/>
                      <a:lumOff val="35000"/>
                    </a:schemeClr>
                  </a:solidFill>
                  <a:latin typeface="微软雅黑" panose="020B0503020204020204" pitchFamily="34" charset="-122"/>
                  <a:ea typeface="微软雅黑" panose="020B0503020204020204" pitchFamily="34" charset="-122"/>
                </a:rPr>
                <a:t>职位</a:t>
              </a:r>
            </a:p>
          </p:txBody>
        </p:sp>
        <p:sp>
          <p:nvSpPr>
            <p:cNvPr id="28" name="Rectangle 21"/>
            <p:cNvSpPr>
              <a:spLocks noChangeArrowheads="1"/>
            </p:cNvSpPr>
            <p:nvPr/>
          </p:nvSpPr>
          <p:spPr bwMode="auto">
            <a:xfrm>
              <a:off x="13763131" y="10351507"/>
              <a:ext cx="2077678" cy="949194"/>
            </a:xfrm>
            <a:prstGeom prst="rect">
              <a:avLst/>
            </a:prstGeom>
            <a:solidFill>
              <a:schemeClr val="bg1"/>
            </a:solidFill>
            <a:ln w="9525">
              <a:solidFill>
                <a:schemeClr val="tx1">
                  <a:lumMod val="50000"/>
                  <a:lumOff val="50000"/>
                </a:schemeClr>
              </a:solidFill>
              <a:miter lim="800000"/>
            </a:ln>
          </p:spPr>
          <p:txBody>
            <a:bodyPr vert="horz" wrap="square" lIns="91440" tIns="45720" rIns="91440" bIns="45720" numCol="1" anchor="ctr" anchorCtr="0" compatLnSpc="1"/>
            <a:lstStyle/>
            <a:p>
              <a:pPr algn="ctr"/>
              <a:r>
                <a:rPr lang="zh-CN" altLang="en-US" sz="1700" dirty="0">
                  <a:solidFill>
                    <a:schemeClr val="tx1">
                      <a:lumMod val="65000"/>
                      <a:lumOff val="35000"/>
                    </a:schemeClr>
                  </a:solidFill>
                  <a:latin typeface="微软雅黑" panose="020B0503020204020204" pitchFamily="34" charset="-122"/>
                  <a:ea typeface="微软雅黑" panose="020B0503020204020204" pitchFamily="34" charset="-122"/>
                </a:rPr>
                <a:t>职位</a:t>
              </a:r>
            </a:p>
          </p:txBody>
        </p:sp>
      </p:grpSp>
      <p:grpSp>
        <p:nvGrpSpPr>
          <p:cNvPr id="4" name="组合 3"/>
          <p:cNvGrpSpPr/>
          <p:nvPr/>
        </p:nvGrpSpPr>
        <p:grpSpPr>
          <a:xfrm>
            <a:off x="6073826" y="2403000"/>
            <a:ext cx="1342784" cy="806085"/>
            <a:chOff x="10709894" y="4150111"/>
            <a:chExt cx="2367712" cy="1392151"/>
          </a:xfrm>
        </p:grpSpPr>
        <p:sp>
          <p:nvSpPr>
            <p:cNvPr id="32" name="Line 24"/>
            <p:cNvSpPr>
              <a:spLocks noChangeShapeType="1"/>
            </p:cNvSpPr>
            <p:nvPr/>
          </p:nvSpPr>
          <p:spPr bwMode="auto">
            <a:xfrm>
              <a:off x="10709894" y="4724903"/>
              <a:ext cx="2367712" cy="0"/>
            </a:xfrm>
            <a:prstGeom prst="line">
              <a:avLst/>
            </a:prstGeom>
            <a:noFill/>
            <a:ln w="12700" cap="flat">
              <a:solidFill>
                <a:schemeClr val="bg1">
                  <a:lumMod val="6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6" name="Line 25"/>
            <p:cNvSpPr>
              <a:spLocks noChangeShapeType="1"/>
            </p:cNvSpPr>
            <p:nvPr/>
          </p:nvSpPr>
          <p:spPr bwMode="auto">
            <a:xfrm>
              <a:off x="11891114" y="4150111"/>
              <a:ext cx="0" cy="1392151"/>
            </a:xfrm>
            <a:prstGeom prst="line">
              <a:avLst/>
            </a:prstGeom>
            <a:noFill/>
            <a:ln w="12700" cap="flat">
              <a:solidFill>
                <a:schemeClr val="bg1">
                  <a:lumMod val="6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nvGrpSpPr>
          <p:cNvPr id="5" name="组合 4"/>
          <p:cNvGrpSpPr/>
          <p:nvPr/>
        </p:nvGrpSpPr>
        <p:grpSpPr>
          <a:xfrm>
            <a:off x="2458182" y="3202978"/>
            <a:ext cx="8600986" cy="720591"/>
            <a:chOff x="4334478" y="5531715"/>
            <a:chExt cx="15165999" cy="1244499"/>
          </a:xfrm>
        </p:grpSpPr>
        <p:sp>
          <p:nvSpPr>
            <p:cNvPr id="16" name="Rectangle 9"/>
            <p:cNvSpPr>
              <a:spLocks noChangeArrowheads="1"/>
            </p:cNvSpPr>
            <p:nvPr/>
          </p:nvSpPr>
          <p:spPr bwMode="auto">
            <a:xfrm>
              <a:off x="8468743" y="5832295"/>
              <a:ext cx="2077678" cy="943919"/>
            </a:xfrm>
            <a:prstGeom prst="rect">
              <a:avLst/>
            </a:prstGeom>
            <a:solidFill>
              <a:schemeClr val="tx1">
                <a:lumMod val="75000"/>
                <a:lumOff val="25000"/>
              </a:schemeClr>
            </a:solidFill>
            <a:ln>
              <a:noFill/>
            </a:ln>
          </p:spPr>
          <p:txBody>
            <a:bodyPr vert="horz" wrap="square" lIns="91440" tIns="45720" rIns="91440" bIns="45720" numCol="1" anchor="ctr" anchorCtr="0" compatLnSpc="1"/>
            <a:lstStyle/>
            <a:p>
              <a:pPr algn="ctr"/>
              <a:r>
                <a:rPr lang="zh-CN" altLang="en-US" sz="1700" dirty="0">
                  <a:solidFill>
                    <a:schemeClr val="bg1"/>
                  </a:solidFill>
                  <a:latin typeface="微软雅黑" panose="020B0503020204020204" pitchFamily="34" charset="-122"/>
                  <a:ea typeface="微软雅黑" panose="020B0503020204020204" pitchFamily="34" charset="-122"/>
                </a:rPr>
                <a:t>部门</a:t>
              </a:r>
            </a:p>
          </p:txBody>
        </p:sp>
        <p:sp>
          <p:nvSpPr>
            <p:cNvPr id="17" name="Rectangle 10"/>
            <p:cNvSpPr>
              <a:spLocks noChangeArrowheads="1"/>
            </p:cNvSpPr>
            <p:nvPr/>
          </p:nvSpPr>
          <p:spPr bwMode="auto">
            <a:xfrm>
              <a:off x="13225255" y="5832295"/>
              <a:ext cx="2077678" cy="943919"/>
            </a:xfrm>
            <a:prstGeom prst="rect">
              <a:avLst/>
            </a:prstGeom>
            <a:solidFill>
              <a:schemeClr val="tx1">
                <a:lumMod val="75000"/>
                <a:lumOff val="25000"/>
              </a:schemeClr>
            </a:solidFill>
            <a:ln>
              <a:noFill/>
            </a:ln>
          </p:spPr>
          <p:txBody>
            <a:bodyPr vert="horz" wrap="square" lIns="91440" tIns="45720" rIns="91440" bIns="45720" numCol="1" anchor="ctr" anchorCtr="0" compatLnSpc="1"/>
            <a:lstStyle/>
            <a:p>
              <a:pPr algn="ctr"/>
              <a:r>
                <a:rPr lang="zh-CN" altLang="en-US" sz="1700" dirty="0">
                  <a:solidFill>
                    <a:schemeClr val="bg1"/>
                  </a:solidFill>
                  <a:latin typeface="微软雅黑" panose="020B0503020204020204" pitchFamily="34" charset="-122"/>
                  <a:ea typeface="微软雅黑" panose="020B0503020204020204" pitchFamily="34" charset="-122"/>
                </a:rPr>
                <a:t>部门</a:t>
              </a:r>
            </a:p>
          </p:txBody>
        </p:sp>
        <p:sp>
          <p:nvSpPr>
            <p:cNvPr id="18" name="Rectangle 11"/>
            <p:cNvSpPr>
              <a:spLocks noChangeArrowheads="1"/>
            </p:cNvSpPr>
            <p:nvPr/>
          </p:nvSpPr>
          <p:spPr bwMode="auto">
            <a:xfrm>
              <a:off x="17422799" y="5832295"/>
              <a:ext cx="2077678" cy="943919"/>
            </a:xfrm>
            <a:prstGeom prst="rect">
              <a:avLst/>
            </a:prstGeom>
            <a:solidFill>
              <a:schemeClr val="tx1">
                <a:lumMod val="75000"/>
                <a:lumOff val="25000"/>
              </a:schemeClr>
            </a:solidFill>
            <a:ln>
              <a:noFill/>
            </a:ln>
          </p:spPr>
          <p:txBody>
            <a:bodyPr vert="horz" wrap="square" lIns="91440" tIns="45720" rIns="91440" bIns="45720" numCol="1" anchor="ctr" anchorCtr="0" compatLnSpc="1"/>
            <a:lstStyle/>
            <a:p>
              <a:pPr algn="ctr"/>
              <a:r>
                <a:rPr lang="zh-CN" altLang="en-US" sz="1700" dirty="0">
                  <a:solidFill>
                    <a:schemeClr val="bg1"/>
                  </a:solidFill>
                  <a:latin typeface="微软雅黑" panose="020B0503020204020204" pitchFamily="34" charset="-122"/>
                  <a:ea typeface="微软雅黑" panose="020B0503020204020204" pitchFamily="34" charset="-122"/>
                </a:rPr>
                <a:t>部门</a:t>
              </a:r>
            </a:p>
          </p:txBody>
        </p:sp>
        <p:sp>
          <p:nvSpPr>
            <p:cNvPr id="19" name="Rectangle 12"/>
            <p:cNvSpPr>
              <a:spLocks noChangeArrowheads="1"/>
            </p:cNvSpPr>
            <p:nvPr/>
          </p:nvSpPr>
          <p:spPr bwMode="auto">
            <a:xfrm>
              <a:off x="4334478" y="5832295"/>
              <a:ext cx="2077678" cy="943919"/>
            </a:xfrm>
            <a:prstGeom prst="rect">
              <a:avLst/>
            </a:prstGeom>
            <a:solidFill>
              <a:schemeClr val="tx1">
                <a:lumMod val="75000"/>
                <a:lumOff val="25000"/>
              </a:schemeClr>
            </a:solidFill>
            <a:ln>
              <a:noFill/>
            </a:ln>
          </p:spPr>
          <p:txBody>
            <a:bodyPr vert="horz" wrap="square" lIns="91440" tIns="45720" rIns="91440" bIns="45720" numCol="1" anchor="ctr" anchorCtr="0" compatLnSpc="1"/>
            <a:lstStyle/>
            <a:p>
              <a:pPr algn="ctr"/>
              <a:r>
                <a:rPr lang="zh-CN" altLang="en-US" sz="1700" dirty="0">
                  <a:solidFill>
                    <a:schemeClr val="bg1"/>
                  </a:solidFill>
                  <a:latin typeface="微软雅黑" panose="020B0503020204020204" pitchFamily="34" charset="-122"/>
                  <a:ea typeface="微软雅黑" panose="020B0503020204020204" pitchFamily="34" charset="-122"/>
                </a:rPr>
                <a:t>部门</a:t>
              </a:r>
            </a:p>
          </p:txBody>
        </p:sp>
        <p:sp>
          <p:nvSpPr>
            <p:cNvPr id="37" name="Freeform 26"/>
            <p:cNvSpPr/>
            <p:nvPr/>
          </p:nvSpPr>
          <p:spPr bwMode="auto">
            <a:xfrm>
              <a:off x="5352225" y="5531715"/>
              <a:ext cx="13067228" cy="147652"/>
            </a:xfrm>
            <a:custGeom>
              <a:avLst/>
              <a:gdLst>
                <a:gd name="T0" fmla="*/ 0 w 2478"/>
                <a:gd name="T1" fmla="*/ 26 h 28"/>
                <a:gd name="T2" fmla="*/ 0 w 2478"/>
                <a:gd name="T3" fmla="*/ 0 h 28"/>
                <a:gd name="T4" fmla="*/ 2478 w 2478"/>
                <a:gd name="T5" fmla="*/ 0 h 28"/>
                <a:gd name="T6" fmla="*/ 2478 w 2478"/>
                <a:gd name="T7" fmla="*/ 28 h 28"/>
              </a:gdLst>
              <a:ahLst/>
              <a:cxnLst>
                <a:cxn ang="0">
                  <a:pos x="T0" y="T1"/>
                </a:cxn>
                <a:cxn ang="0">
                  <a:pos x="T2" y="T3"/>
                </a:cxn>
                <a:cxn ang="0">
                  <a:pos x="T4" y="T5"/>
                </a:cxn>
                <a:cxn ang="0">
                  <a:pos x="T6" y="T7"/>
                </a:cxn>
              </a:cxnLst>
              <a:rect l="0" t="0" r="r" b="b"/>
              <a:pathLst>
                <a:path w="2478" h="28">
                  <a:moveTo>
                    <a:pt x="0" y="26"/>
                  </a:moveTo>
                  <a:lnTo>
                    <a:pt x="0" y="0"/>
                  </a:lnTo>
                  <a:lnTo>
                    <a:pt x="2478" y="0"/>
                  </a:lnTo>
                  <a:lnTo>
                    <a:pt x="2478" y="28"/>
                  </a:lnTo>
                </a:path>
              </a:pathLst>
            </a:custGeom>
            <a:noFill/>
            <a:ln w="12700" cap="flat">
              <a:solidFill>
                <a:schemeClr val="bg1">
                  <a:lumMod val="6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8" name="Line 27"/>
            <p:cNvSpPr>
              <a:spLocks noChangeShapeType="1"/>
            </p:cNvSpPr>
            <p:nvPr/>
          </p:nvSpPr>
          <p:spPr bwMode="auto">
            <a:xfrm flipV="1">
              <a:off x="9512854" y="5531715"/>
              <a:ext cx="0" cy="137105"/>
            </a:xfrm>
            <a:prstGeom prst="line">
              <a:avLst/>
            </a:prstGeom>
            <a:noFill/>
            <a:ln w="12700" cap="flat">
              <a:solidFill>
                <a:schemeClr val="bg1">
                  <a:lumMod val="6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9" name="Line 28"/>
            <p:cNvSpPr>
              <a:spLocks noChangeShapeType="1"/>
            </p:cNvSpPr>
            <p:nvPr/>
          </p:nvSpPr>
          <p:spPr bwMode="auto">
            <a:xfrm flipV="1">
              <a:off x="14269367" y="5531715"/>
              <a:ext cx="0" cy="137105"/>
            </a:xfrm>
            <a:prstGeom prst="line">
              <a:avLst/>
            </a:prstGeom>
            <a:noFill/>
            <a:ln w="12700" cap="flat">
              <a:solidFill>
                <a:schemeClr val="bg1">
                  <a:lumMod val="6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sp>
        <p:nvSpPr>
          <p:cNvPr id="40" name="Freeform 29"/>
          <p:cNvSpPr/>
          <p:nvPr/>
        </p:nvSpPr>
        <p:spPr bwMode="auto">
          <a:xfrm>
            <a:off x="2535937" y="3996849"/>
            <a:ext cx="131586" cy="2280849"/>
          </a:xfrm>
          <a:custGeom>
            <a:avLst/>
            <a:gdLst>
              <a:gd name="T0" fmla="*/ 0 w 44"/>
              <a:gd name="T1" fmla="*/ 0 h 747"/>
              <a:gd name="T2" fmla="*/ 0 w 44"/>
              <a:gd name="T3" fmla="*/ 747 h 747"/>
              <a:gd name="T4" fmla="*/ 44 w 44"/>
              <a:gd name="T5" fmla="*/ 747 h 747"/>
            </a:gdLst>
            <a:ahLst/>
            <a:cxnLst>
              <a:cxn ang="0">
                <a:pos x="T0" y="T1"/>
              </a:cxn>
              <a:cxn ang="0">
                <a:pos x="T2" y="T3"/>
              </a:cxn>
              <a:cxn ang="0">
                <a:pos x="T4" y="T5"/>
              </a:cxn>
            </a:cxnLst>
            <a:rect l="0" t="0" r="r" b="b"/>
            <a:pathLst>
              <a:path w="44" h="747">
                <a:moveTo>
                  <a:pt x="0" y="0"/>
                </a:moveTo>
                <a:lnTo>
                  <a:pt x="0" y="747"/>
                </a:lnTo>
                <a:lnTo>
                  <a:pt x="44" y="747"/>
                </a:lnTo>
              </a:path>
            </a:pathLst>
          </a:custGeom>
          <a:noFill/>
          <a:ln w="12700" cap="flat">
            <a:solidFill>
              <a:schemeClr val="bg1">
                <a:lumMod val="6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49634" tIns="24817" rIns="49634" bIns="24817" numCol="1" anchor="t" anchorCtr="0" compatLnSpc="1"/>
          <a:lstStyle/>
          <a:p>
            <a:endParaRPr lang="zh-CN" altLang="en-US"/>
          </a:p>
        </p:txBody>
      </p:sp>
      <p:sp>
        <p:nvSpPr>
          <p:cNvPr id="41" name="Line 30"/>
          <p:cNvSpPr>
            <a:spLocks noChangeShapeType="1"/>
          </p:cNvSpPr>
          <p:nvPr/>
        </p:nvSpPr>
        <p:spPr bwMode="auto">
          <a:xfrm>
            <a:off x="2535937" y="5389174"/>
            <a:ext cx="131586" cy="0"/>
          </a:xfrm>
          <a:prstGeom prst="line">
            <a:avLst/>
          </a:prstGeom>
          <a:noFill/>
          <a:ln w="12700" cap="flat">
            <a:solidFill>
              <a:schemeClr val="bg1">
                <a:lumMod val="65000"/>
              </a:schemeClr>
            </a:solidFill>
            <a:prstDash val="solid"/>
            <a:miter lim="800000"/>
          </a:ln>
          <a:extLst>
            <a:ext uri="{909E8E84-426E-40DD-AFC4-6F175D3DCCD1}">
              <a14:hiddenFill xmlns:a14="http://schemas.microsoft.com/office/drawing/2010/main">
                <a:noFill/>
              </a14:hiddenFill>
            </a:ext>
          </a:extLst>
        </p:spPr>
        <p:txBody>
          <a:bodyPr vert="horz" wrap="square" lIns="49634" tIns="24817" rIns="49634" bIns="24817" numCol="1" anchor="t" anchorCtr="0" compatLnSpc="1"/>
          <a:lstStyle/>
          <a:p>
            <a:endParaRPr lang="zh-CN" altLang="en-US"/>
          </a:p>
        </p:txBody>
      </p:sp>
      <p:sp>
        <p:nvSpPr>
          <p:cNvPr id="42" name="Line 31"/>
          <p:cNvSpPr>
            <a:spLocks noChangeShapeType="1"/>
          </p:cNvSpPr>
          <p:nvPr/>
        </p:nvSpPr>
        <p:spPr bwMode="auto">
          <a:xfrm>
            <a:off x="2535937" y="4509809"/>
            <a:ext cx="131586" cy="0"/>
          </a:xfrm>
          <a:prstGeom prst="line">
            <a:avLst/>
          </a:prstGeom>
          <a:noFill/>
          <a:ln w="12700" cap="flat">
            <a:solidFill>
              <a:schemeClr val="bg1">
                <a:lumMod val="65000"/>
              </a:schemeClr>
            </a:solidFill>
            <a:prstDash val="solid"/>
            <a:miter lim="800000"/>
          </a:ln>
          <a:extLst>
            <a:ext uri="{909E8E84-426E-40DD-AFC4-6F175D3DCCD1}">
              <a14:hiddenFill xmlns:a14="http://schemas.microsoft.com/office/drawing/2010/main">
                <a:noFill/>
              </a14:hiddenFill>
            </a:ext>
          </a:extLst>
        </p:spPr>
        <p:txBody>
          <a:bodyPr vert="horz" wrap="square" lIns="49634" tIns="24817" rIns="49634" bIns="24817" numCol="1" anchor="t" anchorCtr="0" compatLnSpc="1"/>
          <a:lstStyle/>
          <a:p>
            <a:endParaRPr lang="zh-CN" altLang="en-US"/>
          </a:p>
        </p:txBody>
      </p:sp>
      <p:grpSp>
        <p:nvGrpSpPr>
          <p:cNvPr id="10" name="组合 9"/>
          <p:cNvGrpSpPr/>
          <p:nvPr/>
        </p:nvGrpSpPr>
        <p:grpSpPr>
          <a:xfrm>
            <a:off x="4892538" y="3996849"/>
            <a:ext cx="134579" cy="2280849"/>
            <a:chOff x="8626941" y="6902771"/>
            <a:chExt cx="237301" cy="3939150"/>
          </a:xfrm>
        </p:grpSpPr>
        <p:sp>
          <p:nvSpPr>
            <p:cNvPr id="43" name="Freeform 32"/>
            <p:cNvSpPr/>
            <p:nvPr/>
          </p:nvSpPr>
          <p:spPr bwMode="auto">
            <a:xfrm>
              <a:off x="8626941" y="6902771"/>
              <a:ext cx="237301" cy="3939150"/>
            </a:xfrm>
            <a:custGeom>
              <a:avLst/>
              <a:gdLst>
                <a:gd name="T0" fmla="*/ 0 w 45"/>
                <a:gd name="T1" fmla="*/ 0 h 747"/>
                <a:gd name="T2" fmla="*/ 0 w 45"/>
                <a:gd name="T3" fmla="*/ 747 h 747"/>
                <a:gd name="T4" fmla="*/ 45 w 45"/>
                <a:gd name="T5" fmla="*/ 747 h 747"/>
              </a:gdLst>
              <a:ahLst/>
              <a:cxnLst>
                <a:cxn ang="0">
                  <a:pos x="T0" y="T1"/>
                </a:cxn>
                <a:cxn ang="0">
                  <a:pos x="T2" y="T3"/>
                </a:cxn>
                <a:cxn ang="0">
                  <a:pos x="T4" y="T5"/>
                </a:cxn>
              </a:cxnLst>
              <a:rect l="0" t="0" r="r" b="b"/>
              <a:pathLst>
                <a:path w="45" h="747">
                  <a:moveTo>
                    <a:pt x="0" y="0"/>
                  </a:moveTo>
                  <a:lnTo>
                    <a:pt x="0" y="747"/>
                  </a:lnTo>
                  <a:lnTo>
                    <a:pt x="45" y="747"/>
                  </a:lnTo>
                </a:path>
              </a:pathLst>
            </a:custGeom>
            <a:noFill/>
            <a:ln w="12700" cap="flat">
              <a:solidFill>
                <a:schemeClr val="bg1">
                  <a:lumMod val="6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4" name="Line 33"/>
            <p:cNvSpPr>
              <a:spLocks noChangeShapeType="1"/>
            </p:cNvSpPr>
            <p:nvPr/>
          </p:nvSpPr>
          <p:spPr bwMode="auto">
            <a:xfrm>
              <a:off x="8626941" y="9307395"/>
              <a:ext cx="237301" cy="0"/>
            </a:xfrm>
            <a:prstGeom prst="line">
              <a:avLst/>
            </a:prstGeom>
            <a:noFill/>
            <a:ln w="12700" cap="flat">
              <a:solidFill>
                <a:schemeClr val="bg1">
                  <a:lumMod val="6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5" name="Line 34"/>
            <p:cNvSpPr>
              <a:spLocks noChangeShapeType="1"/>
            </p:cNvSpPr>
            <p:nvPr/>
          </p:nvSpPr>
          <p:spPr bwMode="auto">
            <a:xfrm>
              <a:off x="8626941" y="7788686"/>
              <a:ext cx="237301" cy="0"/>
            </a:xfrm>
            <a:prstGeom prst="line">
              <a:avLst/>
            </a:prstGeom>
            <a:noFill/>
            <a:ln w="12700" cap="flat">
              <a:solidFill>
                <a:schemeClr val="bg1">
                  <a:lumMod val="6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nvGrpSpPr>
          <p:cNvPr id="11" name="组合 10"/>
          <p:cNvGrpSpPr/>
          <p:nvPr/>
        </p:nvGrpSpPr>
        <p:grpSpPr>
          <a:xfrm>
            <a:off x="7599038" y="3996849"/>
            <a:ext cx="134579" cy="2280849"/>
            <a:chOff x="13399277" y="6902771"/>
            <a:chExt cx="237301" cy="3939150"/>
          </a:xfrm>
        </p:grpSpPr>
        <p:sp>
          <p:nvSpPr>
            <p:cNvPr id="46" name="Freeform 35"/>
            <p:cNvSpPr/>
            <p:nvPr/>
          </p:nvSpPr>
          <p:spPr bwMode="auto">
            <a:xfrm>
              <a:off x="13399277" y="6902771"/>
              <a:ext cx="237301" cy="3939150"/>
            </a:xfrm>
            <a:custGeom>
              <a:avLst/>
              <a:gdLst>
                <a:gd name="T0" fmla="*/ 0 w 45"/>
                <a:gd name="T1" fmla="*/ 0 h 747"/>
                <a:gd name="T2" fmla="*/ 0 w 45"/>
                <a:gd name="T3" fmla="*/ 747 h 747"/>
                <a:gd name="T4" fmla="*/ 45 w 45"/>
                <a:gd name="T5" fmla="*/ 747 h 747"/>
              </a:gdLst>
              <a:ahLst/>
              <a:cxnLst>
                <a:cxn ang="0">
                  <a:pos x="T0" y="T1"/>
                </a:cxn>
                <a:cxn ang="0">
                  <a:pos x="T2" y="T3"/>
                </a:cxn>
                <a:cxn ang="0">
                  <a:pos x="T4" y="T5"/>
                </a:cxn>
              </a:cxnLst>
              <a:rect l="0" t="0" r="r" b="b"/>
              <a:pathLst>
                <a:path w="45" h="747">
                  <a:moveTo>
                    <a:pt x="0" y="0"/>
                  </a:moveTo>
                  <a:lnTo>
                    <a:pt x="0" y="747"/>
                  </a:lnTo>
                  <a:lnTo>
                    <a:pt x="45" y="747"/>
                  </a:lnTo>
                </a:path>
              </a:pathLst>
            </a:custGeom>
            <a:noFill/>
            <a:ln w="12700" cap="flat">
              <a:solidFill>
                <a:schemeClr val="bg1">
                  <a:lumMod val="6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7" name="Line 36"/>
            <p:cNvSpPr>
              <a:spLocks noChangeShapeType="1"/>
            </p:cNvSpPr>
            <p:nvPr/>
          </p:nvSpPr>
          <p:spPr bwMode="auto">
            <a:xfrm>
              <a:off x="13399277" y="9307395"/>
              <a:ext cx="237301" cy="0"/>
            </a:xfrm>
            <a:prstGeom prst="line">
              <a:avLst/>
            </a:prstGeom>
            <a:noFill/>
            <a:ln w="12700" cap="flat">
              <a:solidFill>
                <a:schemeClr val="bg1">
                  <a:lumMod val="6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8" name="Line 37"/>
            <p:cNvSpPr>
              <a:spLocks noChangeShapeType="1"/>
            </p:cNvSpPr>
            <p:nvPr/>
          </p:nvSpPr>
          <p:spPr bwMode="auto">
            <a:xfrm>
              <a:off x="13399277" y="7788686"/>
              <a:ext cx="237301" cy="0"/>
            </a:xfrm>
            <a:prstGeom prst="line">
              <a:avLst/>
            </a:prstGeom>
            <a:noFill/>
            <a:ln w="12700" cap="flat">
              <a:solidFill>
                <a:schemeClr val="bg1">
                  <a:lumMod val="6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sp>
        <p:nvSpPr>
          <p:cNvPr id="49" name="Freeform 38"/>
          <p:cNvSpPr/>
          <p:nvPr/>
        </p:nvSpPr>
        <p:spPr bwMode="auto">
          <a:xfrm>
            <a:off x="9899661" y="3996849"/>
            <a:ext cx="220461" cy="2280849"/>
          </a:xfrm>
          <a:custGeom>
            <a:avLst/>
            <a:gdLst>
              <a:gd name="T0" fmla="*/ 0 w 45"/>
              <a:gd name="T1" fmla="*/ 0 h 456"/>
              <a:gd name="T2" fmla="*/ 0 w 45"/>
              <a:gd name="T3" fmla="*/ 456 h 456"/>
              <a:gd name="T4" fmla="*/ 45 w 45"/>
              <a:gd name="T5" fmla="*/ 456 h 456"/>
            </a:gdLst>
            <a:ahLst/>
            <a:cxnLst>
              <a:cxn ang="0">
                <a:pos x="T0" y="T1"/>
              </a:cxn>
              <a:cxn ang="0">
                <a:pos x="T2" y="T3"/>
              </a:cxn>
              <a:cxn ang="0">
                <a:pos x="T4" y="T5"/>
              </a:cxn>
            </a:cxnLst>
            <a:rect l="0" t="0" r="r" b="b"/>
            <a:pathLst>
              <a:path w="45" h="456">
                <a:moveTo>
                  <a:pt x="0" y="0"/>
                </a:moveTo>
                <a:lnTo>
                  <a:pt x="0" y="456"/>
                </a:lnTo>
                <a:lnTo>
                  <a:pt x="45" y="456"/>
                </a:lnTo>
              </a:path>
            </a:pathLst>
          </a:custGeom>
          <a:noFill/>
          <a:ln w="12700" cap="flat">
            <a:solidFill>
              <a:schemeClr val="bg1">
                <a:lumMod val="6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49634" tIns="24817" rIns="49634" bIns="24817" numCol="1" anchor="t" anchorCtr="0" compatLnSpc="1"/>
          <a:lstStyle/>
          <a:p>
            <a:endParaRPr lang="zh-CN" altLang="en-US"/>
          </a:p>
        </p:txBody>
      </p:sp>
      <p:grpSp>
        <p:nvGrpSpPr>
          <p:cNvPr id="9" name="组合 8"/>
          <p:cNvGrpSpPr/>
          <p:nvPr/>
        </p:nvGrpSpPr>
        <p:grpSpPr>
          <a:xfrm>
            <a:off x="9985541" y="4235009"/>
            <a:ext cx="1387724" cy="2308332"/>
            <a:chOff x="17607366" y="7314088"/>
            <a:chExt cx="2446955" cy="3986613"/>
          </a:xfrm>
        </p:grpSpPr>
        <p:sp>
          <p:nvSpPr>
            <p:cNvPr id="30" name="Rectangle 22"/>
            <p:cNvSpPr>
              <a:spLocks noChangeArrowheads="1"/>
            </p:cNvSpPr>
            <p:nvPr/>
          </p:nvSpPr>
          <p:spPr bwMode="auto">
            <a:xfrm>
              <a:off x="17971223" y="7314088"/>
              <a:ext cx="2077678" cy="933372"/>
            </a:xfrm>
            <a:prstGeom prst="rect">
              <a:avLst/>
            </a:prstGeom>
            <a:solidFill>
              <a:schemeClr val="bg1"/>
            </a:solidFill>
            <a:ln w="9525">
              <a:solidFill>
                <a:schemeClr val="tx1">
                  <a:lumMod val="50000"/>
                  <a:lumOff val="50000"/>
                </a:schemeClr>
              </a:solidFill>
              <a:miter lim="800000"/>
            </a:ln>
          </p:spPr>
          <p:txBody>
            <a:bodyPr vert="horz" wrap="square" lIns="91440" tIns="45720" rIns="91440" bIns="45720" numCol="1" anchor="ctr" anchorCtr="0" compatLnSpc="1"/>
            <a:lstStyle/>
            <a:p>
              <a:pPr algn="ctr"/>
              <a:r>
                <a:rPr lang="zh-CN" altLang="en-US" sz="1700" dirty="0">
                  <a:solidFill>
                    <a:schemeClr val="tx1">
                      <a:lumMod val="65000"/>
                      <a:lumOff val="35000"/>
                    </a:schemeClr>
                  </a:solidFill>
                  <a:latin typeface="微软雅黑" panose="020B0503020204020204" pitchFamily="34" charset="-122"/>
                  <a:ea typeface="微软雅黑" panose="020B0503020204020204" pitchFamily="34" charset="-122"/>
                </a:rPr>
                <a:t>职位</a:t>
              </a:r>
            </a:p>
          </p:txBody>
        </p:sp>
        <p:sp>
          <p:nvSpPr>
            <p:cNvPr id="31" name="Rectangle 23"/>
            <p:cNvSpPr>
              <a:spLocks noChangeArrowheads="1"/>
            </p:cNvSpPr>
            <p:nvPr/>
          </p:nvSpPr>
          <p:spPr bwMode="auto">
            <a:xfrm>
              <a:off x="17971223" y="8832799"/>
              <a:ext cx="2077678" cy="933372"/>
            </a:xfrm>
            <a:prstGeom prst="rect">
              <a:avLst/>
            </a:prstGeom>
            <a:solidFill>
              <a:schemeClr val="bg1"/>
            </a:solidFill>
            <a:ln w="9525">
              <a:solidFill>
                <a:schemeClr val="tx1">
                  <a:lumMod val="50000"/>
                  <a:lumOff val="50000"/>
                </a:schemeClr>
              </a:solidFill>
              <a:miter lim="800000"/>
            </a:ln>
          </p:spPr>
          <p:txBody>
            <a:bodyPr vert="horz" wrap="square" lIns="91440" tIns="45720" rIns="91440" bIns="45720" numCol="1" anchor="ctr" anchorCtr="0" compatLnSpc="1"/>
            <a:lstStyle/>
            <a:p>
              <a:pPr algn="ctr"/>
              <a:r>
                <a:rPr lang="zh-CN" altLang="en-US" sz="1700" dirty="0">
                  <a:solidFill>
                    <a:schemeClr val="tx1">
                      <a:lumMod val="65000"/>
                      <a:lumOff val="35000"/>
                    </a:schemeClr>
                  </a:solidFill>
                  <a:latin typeface="微软雅黑" panose="020B0503020204020204" pitchFamily="34" charset="-122"/>
                  <a:ea typeface="微软雅黑" panose="020B0503020204020204" pitchFamily="34" charset="-122"/>
                </a:rPr>
                <a:t>职位</a:t>
              </a:r>
            </a:p>
          </p:txBody>
        </p:sp>
        <p:sp>
          <p:nvSpPr>
            <p:cNvPr id="50" name="Line 39"/>
            <p:cNvSpPr>
              <a:spLocks noChangeShapeType="1"/>
            </p:cNvSpPr>
            <p:nvPr/>
          </p:nvSpPr>
          <p:spPr bwMode="auto">
            <a:xfrm>
              <a:off x="17607366" y="7788686"/>
              <a:ext cx="237301" cy="0"/>
            </a:xfrm>
            <a:prstGeom prst="line">
              <a:avLst/>
            </a:prstGeom>
            <a:noFill/>
            <a:ln w="12700" cap="flat">
              <a:solidFill>
                <a:schemeClr val="bg1">
                  <a:lumMod val="6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1" name="Rectangle 21"/>
            <p:cNvSpPr>
              <a:spLocks noChangeArrowheads="1"/>
            </p:cNvSpPr>
            <p:nvPr/>
          </p:nvSpPr>
          <p:spPr bwMode="auto">
            <a:xfrm>
              <a:off x="17976643" y="10351507"/>
              <a:ext cx="2077678" cy="949194"/>
            </a:xfrm>
            <a:prstGeom prst="rect">
              <a:avLst/>
            </a:prstGeom>
            <a:solidFill>
              <a:schemeClr val="bg1"/>
            </a:solidFill>
            <a:ln w="9525">
              <a:solidFill>
                <a:schemeClr val="tx1">
                  <a:lumMod val="50000"/>
                  <a:lumOff val="50000"/>
                </a:schemeClr>
              </a:solidFill>
              <a:miter lim="800000"/>
            </a:ln>
          </p:spPr>
          <p:txBody>
            <a:bodyPr vert="horz" wrap="square" lIns="91440" tIns="45720" rIns="91440" bIns="45720" numCol="1" anchor="ctr" anchorCtr="0" compatLnSpc="1"/>
            <a:lstStyle/>
            <a:p>
              <a:pPr algn="ctr"/>
              <a:r>
                <a:rPr lang="zh-CN" altLang="en-US" sz="1700" dirty="0">
                  <a:solidFill>
                    <a:schemeClr val="tx1">
                      <a:lumMod val="65000"/>
                      <a:lumOff val="35000"/>
                    </a:schemeClr>
                  </a:solidFill>
                  <a:latin typeface="微软雅黑" panose="020B0503020204020204" pitchFamily="34" charset="-122"/>
                  <a:ea typeface="微软雅黑" panose="020B0503020204020204" pitchFamily="34" charset="-122"/>
                </a:rPr>
                <a:t>职位</a:t>
              </a:r>
            </a:p>
          </p:txBody>
        </p:sp>
      </p:grpSp>
      <p:sp>
        <p:nvSpPr>
          <p:cNvPr id="52" name="平行四边形 51"/>
          <p:cNvSpPr/>
          <p:nvPr/>
        </p:nvSpPr>
        <p:spPr>
          <a:xfrm>
            <a:off x="755768" y="1042225"/>
            <a:ext cx="1822355" cy="275090"/>
          </a:xfrm>
          <a:prstGeom prst="parallelogram">
            <a:avLst>
              <a:gd name="adj" fmla="val 35443"/>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r>
              <a:rPr lang="en-US" altLang="zh-CN" sz="1700" dirty="0">
                <a:solidFill>
                  <a:schemeClr val="bg1"/>
                </a:solidFill>
                <a:latin typeface="DIN Mittelschrift Std" pitchFamily="50" charset="0"/>
                <a:cs typeface="Raavi" panose="020B0502040204020203" pitchFamily="34" charset="0"/>
              </a:rPr>
              <a:t>COMPANY</a:t>
            </a:r>
          </a:p>
        </p:txBody>
      </p:sp>
      <p:grpSp>
        <p:nvGrpSpPr>
          <p:cNvPr id="3" name="组合 2"/>
          <p:cNvGrpSpPr/>
          <p:nvPr/>
        </p:nvGrpSpPr>
        <p:grpSpPr>
          <a:xfrm>
            <a:off x="-346843" y="334599"/>
            <a:ext cx="3430341" cy="578494"/>
            <a:chOff x="-611583" y="577868"/>
            <a:chExt cx="6048672" cy="999091"/>
          </a:xfrm>
        </p:grpSpPr>
        <p:sp>
          <p:nvSpPr>
            <p:cNvPr id="53" name="对角圆角矩形 52"/>
            <p:cNvSpPr/>
            <p:nvPr/>
          </p:nvSpPr>
          <p:spPr>
            <a:xfrm>
              <a:off x="-611583" y="577868"/>
              <a:ext cx="6048672" cy="999091"/>
            </a:xfrm>
            <a:prstGeom prst="round2DiagRect">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TextBox 53"/>
            <p:cNvSpPr txBox="1"/>
            <p:nvPr/>
          </p:nvSpPr>
          <p:spPr>
            <a:xfrm>
              <a:off x="1164295" y="773281"/>
              <a:ext cx="3948253" cy="770743"/>
            </a:xfrm>
            <a:prstGeom prst="rect">
              <a:avLst/>
            </a:prstGeom>
            <a:noFill/>
          </p:spPr>
          <p:txBody>
            <a:bodyPr wrap="square" rtlCol="0">
              <a:spAutoFit/>
            </a:bodyPr>
            <a:lstStyle/>
            <a:p>
              <a:pPr lvl="0" algn="ctr"/>
              <a:r>
                <a:rPr lang="zh-CN" altLang="en-US" sz="2300" dirty="0">
                  <a:solidFill>
                    <a:prstClr val="white"/>
                  </a:solidFill>
                  <a:latin typeface="思源黑体 CN Medium" pitchFamily="34" charset="-122"/>
                  <a:ea typeface="思源黑体 CN Medium" pitchFamily="34" charset="-122"/>
                </a:rPr>
                <a:t>公司结构</a:t>
              </a:r>
            </a:p>
          </p:txBody>
        </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additive="base">
                                        <p:cTn id="12" dur="500" fill="hold"/>
                                        <p:tgtEl>
                                          <p:spTgt spid="52"/>
                                        </p:tgtEl>
                                        <p:attrNameLst>
                                          <p:attrName>ppt_x</p:attrName>
                                        </p:attrNameLst>
                                      </p:cBhvr>
                                      <p:tavLst>
                                        <p:tav tm="0">
                                          <p:val>
                                            <p:strVal val="1+#ppt_w/2"/>
                                          </p:val>
                                        </p:tav>
                                        <p:tav tm="100000">
                                          <p:val>
                                            <p:strVal val="#ppt_x"/>
                                          </p:val>
                                        </p:tav>
                                      </p:tavLst>
                                    </p:anim>
                                    <p:anim calcmode="lin" valueType="num">
                                      <p:cBhvr additive="base">
                                        <p:cTn id="13" dur="500" fill="hold"/>
                                        <p:tgtEl>
                                          <p:spTgt spid="5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cTn>
                              </p:par>
                              <p:par>
                                <p:cTn id="20" presetID="22" presetClass="entr" presetSubtype="1"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1000"/>
                                        <p:tgtEl>
                                          <p:spTgt spid="4"/>
                                        </p:tgtEl>
                                      </p:cBhvr>
                                    </p:animEffect>
                                  </p:childTnLst>
                                </p:cTn>
                              </p:par>
                            </p:childTnLst>
                          </p:cTn>
                        </p:par>
                        <p:par>
                          <p:cTn id="23" fill="hold">
                            <p:stCondLst>
                              <p:cond delay="1500"/>
                            </p:stCondLst>
                            <p:childTnLst>
                              <p:par>
                                <p:cTn id="24" presetID="47"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anim calcmode="lin" valueType="num">
                                      <p:cBhvr>
                                        <p:cTn id="27" dur="500" fill="hold"/>
                                        <p:tgtEl>
                                          <p:spTgt spid="14"/>
                                        </p:tgtEl>
                                        <p:attrNameLst>
                                          <p:attrName>ppt_x</p:attrName>
                                        </p:attrNameLst>
                                      </p:cBhvr>
                                      <p:tavLst>
                                        <p:tav tm="0">
                                          <p:val>
                                            <p:strVal val="#ppt_x"/>
                                          </p:val>
                                        </p:tav>
                                        <p:tav tm="100000">
                                          <p:val>
                                            <p:strVal val="#ppt_x"/>
                                          </p:val>
                                        </p:tav>
                                      </p:tavLst>
                                    </p:anim>
                                    <p:anim calcmode="lin" valueType="num">
                                      <p:cBhvr>
                                        <p:cTn id="28" dur="500" fill="hold"/>
                                        <p:tgtEl>
                                          <p:spTgt spid="14"/>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anim calcmode="lin" valueType="num">
                                      <p:cBhvr>
                                        <p:cTn id="32" dur="500" fill="hold"/>
                                        <p:tgtEl>
                                          <p:spTgt spid="15"/>
                                        </p:tgtEl>
                                        <p:attrNameLst>
                                          <p:attrName>ppt_x</p:attrName>
                                        </p:attrNameLst>
                                      </p:cBhvr>
                                      <p:tavLst>
                                        <p:tav tm="0">
                                          <p:val>
                                            <p:strVal val="#ppt_x"/>
                                          </p:val>
                                        </p:tav>
                                        <p:tav tm="100000">
                                          <p:val>
                                            <p:strVal val="#ppt_x"/>
                                          </p:val>
                                        </p:tav>
                                      </p:tavLst>
                                    </p:anim>
                                    <p:anim calcmode="lin" valueType="num">
                                      <p:cBhvr>
                                        <p:cTn id="33" dur="5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47"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childTnLst>
                          </p:cTn>
                        </p:par>
                        <p:par>
                          <p:cTn id="44" fill="hold">
                            <p:stCondLst>
                              <p:cond delay="3500"/>
                            </p:stCondLst>
                            <p:childTnLst>
                              <p:par>
                                <p:cTn id="45" presetID="10" presetClass="entr" presetSubtype="0"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par>
                          <p:cTn id="48" fill="hold">
                            <p:stCondLst>
                              <p:cond delay="4000"/>
                            </p:stCondLst>
                            <p:childTnLst>
                              <p:par>
                                <p:cTn id="49" presetID="10"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par>
                          <p:cTn id="52" fill="hold">
                            <p:stCondLst>
                              <p:cond delay="4500"/>
                            </p:stCondLst>
                            <p:childTnLst>
                              <p:par>
                                <p:cTn id="53" presetID="10" presetClass="entr" presetSubtype="0"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500"/>
                                        <p:tgtEl>
                                          <p:spTgt spid="49"/>
                                        </p:tgtEl>
                                      </p:cBhvr>
                                    </p:animEffect>
                                  </p:childTnLst>
                                </p:cTn>
                              </p:par>
                            </p:childTnLst>
                          </p:cTn>
                        </p:par>
                        <p:par>
                          <p:cTn id="56" fill="hold">
                            <p:stCondLst>
                              <p:cond delay="5000"/>
                            </p:stCondLst>
                            <p:childTnLst>
                              <p:par>
                                <p:cTn id="57" presetID="42" presetClass="entr" presetSubtype="0" fill="hold" nodeType="after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1000"/>
                                        <p:tgtEl>
                                          <p:spTgt spid="6"/>
                                        </p:tgtEl>
                                      </p:cBhvr>
                                    </p:animEffect>
                                    <p:anim calcmode="lin" valueType="num">
                                      <p:cBhvr>
                                        <p:cTn id="60" dur="1000" fill="hold"/>
                                        <p:tgtEl>
                                          <p:spTgt spid="6"/>
                                        </p:tgtEl>
                                        <p:attrNameLst>
                                          <p:attrName>ppt_x</p:attrName>
                                        </p:attrNameLst>
                                      </p:cBhvr>
                                      <p:tavLst>
                                        <p:tav tm="0">
                                          <p:val>
                                            <p:strVal val="#ppt_x"/>
                                          </p:val>
                                        </p:tav>
                                        <p:tav tm="100000">
                                          <p:val>
                                            <p:strVal val="#ppt_x"/>
                                          </p:val>
                                        </p:tav>
                                      </p:tavLst>
                                    </p:anim>
                                    <p:anim calcmode="lin" valueType="num">
                                      <p:cBhvr>
                                        <p:cTn id="61" dur="1000" fill="hold"/>
                                        <p:tgtEl>
                                          <p:spTgt spid="6"/>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1000"/>
                                        <p:tgtEl>
                                          <p:spTgt spid="7"/>
                                        </p:tgtEl>
                                      </p:cBhvr>
                                    </p:animEffect>
                                    <p:anim calcmode="lin" valueType="num">
                                      <p:cBhvr>
                                        <p:cTn id="65" dur="1000" fill="hold"/>
                                        <p:tgtEl>
                                          <p:spTgt spid="7"/>
                                        </p:tgtEl>
                                        <p:attrNameLst>
                                          <p:attrName>ppt_x</p:attrName>
                                        </p:attrNameLst>
                                      </p:cBhvr>
                                      <p:tavLst>
                                        <p:tav tm="0">
                                          <p:val>
                                            <p:strVal val="#ppt_x"/>
                                          </p:val>
                                        </p:tav>
                                        <p:tav tm="100000">
                                          <p:val>
                                            <p:strVal val="#ppt_x"/>
                                          </p:val>
                                        </p:tav>
                                      </p:tavLst>
                                    </p:anim>
                                    <p:anim calcmode="lin" valueType="num">
                                      <p:cBhvr>
                                        <p:cTn id="66" dur="1000" fill="hold"/>
                                        <p:tgtEl>
                                          <p:spTgt spid="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1000"/>
                                        <p:tgtEl>
                                          <p:spTgt spid="8"/>
                                        </p:tgtEl>
                                      </p:cBhvr>
                                    </p:animEffect>
                                    <p:anim calcmode="lin" valueType="num">
                                      <p:cBhvr>
                                        <p:cTn id="70" dur="1000" fill="hold"/>
                                        <p:tgtEl>
                                          <p:spTgt spid="8"/>
                                        </p:tgtEl>
                                        <p:attrNameLst>
                                          <p:attrName>ppt_x</p:attrName>
                                        </p:attrNameLst>
                                      </p:cBhvr>
                                      <p:tavLst>
                                        <p:tav tm="0">
                                          <p:val>
                                            <p:strVal val="#ppt_x"/>
                                          </p:val>
                                        </p:tav>
                                        <p:tav tm="100000">
                                          <p:val>
                                            <p:strVal val="#ppt_x"/>
                                          </p:val>
                                        </p:tav>
                                      </p:tavLst>
                                    </p:anim>
                                    <p:anim calcmode="lin" valueType="num">
                                      <p:cBhvr>
                                        <p:cTn id="71" dur="1000" fill="hold"/>
                                        <p:tgtEl>
                                          <p:spTgt spid="8"/>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fade">
                                      <p:cBhvr>
                                        <p:cTn id="74" dur="1000"/>
                                        <p:tgtEl>
                                          <p:spTgt spid="9"/>
                                        </p:tgtEl>
                                      </p:cBhvr>
                                    </p:animEffect>
                                    <p:anim calcmode="lin" valueType="num">
                                      <p:cBhvr>
                                        <p:cTn id="75" dur="1000" fill="hold"/>
                                        <p:tgtEl>
                                          <p:spTgt spid="9"/>
                                        </p:tgtEl>
                                        <p:attrNameLst>
                                          <p:attrName>ppt_x</p:attrName>
                                        </p:attrNameLst>
                                      </p:cBhvr>
                                      <p:tavLst>
                                        <p:tav tm="0">
                                          <p:val>
                                            <p:strVal val="#ppt_x"/>
                                          </p:val>
                                        </p:tav>
                                        <p:tav tm="100000">
                                          <p:val>
                                            <p:strVal val="#ppt_x"/>
                                          </p:val>
                                        </p:tav>
                                      </p:tavLst>
                                    </p:anim>
                                    <p:anim calcmode="lin" valueType="num">
                                      <p:cBhvr>
                                        <p:cTn id="7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40" grpId="0" animBg="1"/>
      <p:bldP spid="49" grpId="0" animBg="1"/>
      <p:bldP spid="52"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3769</Words>
  <Application>Microsoft Office PowerPoint</Application>
  <PresentationFormat>自定义</PresentationFormat>
  <Paragraphs>522</Paragraphs>
  <Slides>38</Slides>
  <Notes>38</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38</vt:i4>
      </vt:variant>
    </vt:vector>
  </HeadingPairs>
  <TitlesOfParts>
    <vt:vector size="57" baseType="lpstr">
      <vt:lpstr>DFGothic-EB</vt:lpstr>
      <vt:lpstr>DIN Mittelschrift Std</vt:lpstr>
      <vt:lpstr>Gill Sans</vt:lpstr>
      <vt:lpstr>Lato</vt:lpstr>
      <vt:lpstr>Roboto</vt:lpstr>
      <vt:lpstr>方正黑体_GBK</vt:lpstr>
      <vt:lpstr>方正兰亭细黑_GBK</vt:lpstr>
      <vt:lpstr>方正兰亭纤黑_GBK</vt:lpstr>
      <vt:lpstr>方正正黑简体</vt:lpstr>
      <vt:lpstr>思源黑体 CN Bold</vt:lpstr>
      <vt:lpstr>思源黑体 CN Light</vt:lpstr>
      <vt:lpstr>思源黑体 CN Medium</vt:lpstr>
      <vt:lpstr>思源黑体 CN Regular</vt:lpstr>
      <vt:lpstr>宋体</vt:lpstr>
      <vt:lpstr>微软雅黑</vt:lpstr>
      <vt:lpstr>Arial</vt:lpstr>
      <vt:lpstr>Calibri</vt:lpstr>
      <vt:lpstr>Franklin Gothic Medium</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微软公司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天 下</cp:lastModifiedBy>
  <cp:revision>24</cp:revision>
  <dcterms:created xsi:type="dcterms:W3CDTF">2015-10-23T06:19:00Z</dcterms:created>
  <dcterms:modified xsi:type="dcterms:W3CDTF">2021-01-05T00:02:16Z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