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1" r:id="rId15"/>
    <p:sldId id="259" r:id="rId16"/>
    <p:sldId id="272" r:id="rId17"/>
    <p:sldId id="273" r:id="rId18"/>
    <p:sldId id="274" r:id="rId19"/>
    <p:sldId id="275" r:id="rId20"/>
    <p:sldId id="276" r:id="rId21"/>
    <p:sldId id="260" r:id="rId22"/>
    <p:sldId id="277" r:id="rId23"/>
    <p:sldId id="278" r:id="rId24"/>
    <p:sldId id="279" r:id="rId25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68A"/>
    <a:srgbClr val="DCB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722E-C094-44D1-A79F-4A085B37A64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DFEC-511E-4E1E-B846-4FD48DA2F2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33930" y="3232785"/>
            <a:ext cx="48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单击此处添加您的标题</a:t>
            </a:r>
            <a:endParaRPr lang="en-US" altLang="zh-CN" sz="16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汇报人：代用名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313305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2 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573145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0 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752340" y="1637665"/>
            <a:ext cx="1097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988050" y="1645920"/>
            <a:ext cx="1097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0" name="Freeform 6"/>
          <p:cNvSpPr/>
          <p:nvPr/>
        </p:nvSpPr>
        <p:spPr bwMode="auto">
          <a:xfrm flipH="1">
            <a:off x="6153382" y="4160339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rgbClr val="DCB68A"/>
              </a:solidFill>
            </a:endParaRPr>
          </a:p>
        </p:txBody>
      </p:sp>
      <p:sp>
        <p:nvSpPr>
          <p:cNvPr id="31" name="Freeform 24"/>
          <p:cNvSpPr/>
          <p:nvPr/>
        </p:nvSpPr>
        <p:spPr>
          <a:xfrm flipH="1">
            <a:off x="5977713" y="3862535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25"/>
          <p:cNvSpPr/>
          <p:nvPr/>
        </p:nvSpPr>
        <p:spPr>
          <a:xfrm flipH="1">
            <a:off x="6260642" y="4364637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6406516" y="3287123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6444606" y="3216894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6432703" y="3260936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6424371" y="3666833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7" name="Freeform 9"/>
          <p:cNvSpPr/>
          <p:nvPr/>
        </p:nvSpPr>
        <p:spPr bwMode="auto">
          <a:xfrm>
            <a:off x="6544593" y="3285932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8" name="Freeform 10"/>
          <p:cNvSpPr/>
          <p:nvPr/>
        </p:nvSpPr>
        <p:spPr bwMode="auto">
          <a:xfrm>
            <a:off x="6581493" y="3213323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9" name="Freeform 11"/>
          <p:cNvSpPr/>
          <p:nvPr/>
        </p:nvSpPr>
        <p:spPr bwMode="auto">
          <a:xfrm>
            <a:off x="6570780" y="3259745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0" name="Freeform 12"/>
          <p:cNvSpPr/>
          <p:nvPr/>
        </p:nvSpPr>
        <p:spPr bwMode="auto">
          <a:xfrm>
            <a:off x="6562448" y="3663262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1" name="Freeform 13"/>
          <p:cNvSpPr/>
          <p:nvPr/>
        </p:nvSpPr>
        <p:spPr bwMode="auto">
          <a:xfrm>
            <a:off x="6664815" y="3288312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4" name="Group 123"/>
          <p:cNvGrpSpPr/>
          <p:nvPr/>
        </p:nvGrpSpPr>
        <p:grpSpPr>
          <a:xfrm>
            <a:off x="5738750" y="3196362"/>
            <a:ext cx="613013" cy="465414"/>
            <a:chOff x="7170738" y="4168775"/>
            <a:chExt cx="817563" cy="620713"/>
          </a:xfrm>
          <a:solidFill>
            <a:srgbClr val="DCB68A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Freeform 20"/>
          <p:cNvSpPr>
            <a:spLocks noEditPoints="1"/>
          </p:cNvSpPr>
          <p:nvPr/>
        </p:nvSpPr>
        <p:spPr bwMode="auto">
          <a:xfrm>
            <a:off x="5240007" y="1607588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7526603" y="1519504"/>
            <a:ext cx="105938" cy="10593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3" name="Freeform 22"/>
          <p:cNvSpPr/>
          <p:nvPr/>
        </p:nvSpPr>
        <p:spPr bwMode="auto">
          <a:xfrm>
            <a:off x="7564693" y="1598065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4" name="Freeform 23"/>
          <p:cNvSpPr/>
          <p:nvPr/>
        </p:nvSpPr>
        <p:spPr bwMode="auto">
          <a:xfrm>
            <a:off x="7418284" y="1598065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5" name="Freeform 24"/>
          <p:cNvSpPr/>
          <p:nvPr/>
        </p:nvSpPr>
        <p:spPr bwMode="auto">
          <a:xfrm>
            <a:off x="7574216" y="1481414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6" name="Freeform 25"/>
          <p:cNvSpPr>
            <a:spLocks noEditPoints="1"/>
          </p:cNvSpPr>
          <p:nvPr/>
        </p:nvSpPr>
        <p:spPr bwMode="auto">
          <a:xfrm>
            <a:off x="6721950" y="1225497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7" name="Freeform 26"/>
          <p:cNvSpPr>
            <a:spLocks noEditPoints="1"/>
          </p:cNvSpPr>
          <p:nvPr/>
        </p:nvSpPr>
        <p:spPr bwMode="auto">
          <a:xfrm>
            <a:off x="6576732" y="1369525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8" name="Freeform 27"/>
          <p:cNvSpPr>
            <a:spLocks noEditPoints="1"/>
          </p:cNvSpPr>
          <p:nvPr/>
        </p:nvSpPr>
        <p:spPr bwMode="auto">
          <a:xfrm>
            <a:off x="6611250" y="1265968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9" name="Freeform 28"/>
          <p:cNvSpPr>
            <a:spLocks noEditPoints="1"/>
          </p:cNvSpPr>
          <p:nvPr/>
        </p:nvSpPr>
        <p:spPr bwMode="auto">
          <a:xfrm>
            <a:off x="6738250" y="1392968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6771943" y="1418328"/>
            <a:ext cx="70229" cy="70229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7311156" y="1095752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7214740" y="1094562"/>
            <a:ext cx="48803" cy="355905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3" name="Freeform 32"/>
          <p:cNvSpPr>
            <a:spLocks noEditPoints="1"/>
          </p:cNvSpPr>
          <p:nvPr/>
        </p:nvSpPr>
        <p:spPr bwMode="auto">
          <a:xfrm>
            <a:off x="5634002" y="2887177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64" name="Group 127"/>
          <p:cNvGrpSpPr/>
          <p:nvPr/>
        </p:nvGrpSpPr>
        <p:grpSpPr>
          <a:xfrm>
            <a:off x="6818365" y="3195468"/>
            <a:ext cx="380902" cy="490410"/>
            <a:chOff x="8610600" y="4127500"/>
            <a:chExt cx="508001" cy="654050"/>
          </a:xfrm>
          <a:solidFill>
            <a:srgbClr val="DCB68A"/>
          </a:solidFill>
        </p:grpSpPr>
        <p:sp>
          <p:nvSpPr>
            <p:cNvPr id="65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0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2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73" name="Freeform 41"/>
          <p:cNvSpPr>
            <a:spLocks noEditPoints="1"/>
          </p:cNvSpPr>
          <p:nvPr/>
        </p:nvSpPr>
        <p:spPr bwMode="auto">
          <a:xfrm>
            <a:off x="7133799" y="2700297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4" name="Freeform 42"/>
          <p:cNvSpPr/>
          <p:nvPr/>
        </p:nvSpPr>
        <p:spPr bwMode="auto">
          <a:xfrm>
            <a:off x="7217121" y="2970499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5" name="Freeform 43"/>
          <p:cNvSpPr/>
          <p:nvPr/>
        </p:nvSpPr>
        <p:spPr bwMode="auto">
          <a:xfrm>
            <a:off x="7188553" y="3015731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6" name="Freeform 44"/>
          <p:cNvSpPr/>
          <p:nvPr/>
        </p:nvSpPr>
        <p:spPr bwMode="auto">
          <a:xfrm>
            <a:off x="6297007" y="762464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7" name="Freeform 45"/>
          <p:cNvSpPr>
            <a:spLocks noEditPoints="1"/>
          </p:cNvSpPr>
          <p:nvPr/>
        </p:nvSpPr>
        <p:spPr bwMode="auto">
          <a:xfrm>
            <a:off x="6180356" y="2757432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8" name="Freeform 46"/>
          <p:cNvSpPr>
            <a:spLocks noEditPoints="1"/>
          </p:cNvSpPr>
          <p:nvPr/>
        </p:nvSpPr>
        <p:spPr bwMode="auto">
          <a:xfrm>
            <a:off x="7026671" y="1968253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9" name="Freeform 47"/>
          <p:cNvSpPr>
            <a:spLocks noEditPoints="1"/>
          </p:cNvSpPr>
          <p:nvPr/>
        </p:nvSpPr>
        <p:spPr bwMode="auto">
          <a:xfrm>
            <a:off x="7492083" y="2177749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566018" y="2244407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5" name="Freeform 49"/>
          <p:cNvSpPr/>
          <p:nvPr/>
        </p:nvSpPr>
        <p:spPr bwMode="auto">
          <a:xfrm>
            <a:off x="6645770" y="2382483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86" name="Group 126"/>
          <p:cNvGrpSpPr/>
          <p:nvPr/>
        </p:nvGrpSpPr>
        <p:grpSpPr>
          <a:xfrm>
            <a:off x="6739804" y="2803855"/>
            <a:ext cx="340430" cy="323766"/>
            <a:chOff x="8505825" y="3605213"/>
            <a:chExt cx="454025" cy="431800"/>
          </a:xfrm>
        </p:grpSpPr>
        <p:sp>
          <p:nvSpPr>
            <p:cNvPr id="8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89" name="Freeform 52"/>
          <p:cNvSpPr/>
          <p:nvPr/>
        </p:nvSpPr>
        <p:spPr bwMode="auto">
          <a:xfrm>
            <a:off x="5689946" y="876734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0" name="Freeform 53"/>
          <p:cNvSpPr/>
          <p:nvPr/>
        </p:nvSpPr>
        <p:spPr bwMode="auto">
          <a:xfrm>
            <a:off x="6076799" y="854119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1" name="Freeform 54"/>
          <p:cNvSpPr/>
          <p:nvPr/>
        </p:nvSpPr>
        <p:spPr bwMode="auto">
          <a:xfrm>
            <a:off x="5756604" y="986243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2" name="Freeform 55"/>
          <p:cNvSpPr>
            <a:spLocks noEditPoints="1"/>
          </p:cNvSpPr>
          <p:nvPr/>
        </p:nvSpPr>
        <p:spPr bwMode="auto">
          <a:xfrm>
            <a:off x="5442361" y="1207642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3" name="Freeform 56"/>
          <p:cNvSpPr>
            <a:spLocks noEditPoints="1"/>
          </p:cNvSpPr>
          <p:nvPr/>
        </p:nvSpPr>
        <p:spPr bwMode="auto">
          <a:xfrm>
            <a:off x="5240007" y="2025389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4" name="Freeform 57"/>
          <p:cNvSpPr>
            <a:spLocks noEditPoints="1"/>
          </p:cNvSpPr>
          <p:nvPr/>
        </p:nvSpPr>
        <p:spPr bwMode="auto">
          <a:xfrm>
            <a:off x="6776704" y="852928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5" name="Freeform 58"/>
          <p:cNvSpPr>
            <a:spLocks noEditPoints="1"/>
          </p:cNvSpPr>
          <p:nvPr/>
        </p:nvSpPr>
        <p:spPr bwMode="auto">
          <a:xfrm>
            <a:off x="5376513" y="2476723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6873120" y="2106330"/>
            <a:ext cx="47017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6892165" y="2058717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7062380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7079044" y="1834938"/>
            <a:ext cx="5832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7062380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7201647" y="2009914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7217121" y="1834938"/>
            <a:ext cx="57135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7201647" y="1825416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4" name="Rectangle 67"/>
          <p:cNvSpPr>
            <a:spLocks noChangeArrowheads="1"/>
          </p:cNvSpPr>
          <p:nvPr/>
        </p:nvSpPr>
        <p:spPr bwMode="auto">
          <a:xfrm>
            <a:off x="6925493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6940968" y="1834938"/>
            <a:ext cx="5951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925493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6892165" y="1773042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8" name="Freeform 71"/>
          <p:cNvSpPr/>
          <p:nvPr/>
        </p:nvSpPr>
        <p:spPr bwMode="auto">
          <a:xfrm>
            <a:off x="6892165" y="1634965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9" name="Freeform 72"/>
          <p:cNvSpPr>
            <a:spLocks noEditPoints="1"/>
          </p:cNvSpPr>
          <p:nvPr/>
        </p:nvSpPr>
        <p:spPr bwMode="auto">
          <a:xfrm>
            <a:off x="5704230" y="1759948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0" name="Freeform 73"/>
          <p:cNvSpPr>
            <a:spLocks noEditPoints="1"/>
          </p:cNvSpPr>
          <p:nvPr/>
        </p:nvSpPr>
        <p:spPr bwMode="auto">
          <a:xfrm>
            <a:off x="7027861" y="2189652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1" name="Freeform 74"/>
          <p:cNvSpPr>
            <a:spLocks noEditPoints="1"/>
          </p:cNvSpPr>
          <p:nvPr/>
        </p:nvSpPr>
        <p:spPr bwMode="auto">
          <a:xfrm>
            <a:off x="5801836" y="1349290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2" name="Freeform 75"/>
          <p:cNvSpPr>
            <a:spLocks noEditPoints="1"/>
          </p:cNvSpPr>
          <p:nvPr/>
        </p:nvSpPr>
        <p:spPr bwMode="auto">
          <a:xfrm>
            <a:off x="6344620" y="1712335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3" name="Freeform 76"/>
          <p:cNvSpPr>
            <a:spLocks noEditPoints="1"/>
          </p:cNvSpPr>
          <p:nvPr/>
        </p:nvSpPr>
        <p:spPr bwMode="auto">
          <a:xfrm>
            <a:off x="5918487" y="2264642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4" name="Freeform 77"/>
          <p:cNvSpPr/>
          <p:nvPr/>
        </p:nvSpPr>
        <p:spPr bwMode="auto">
          <a:xfrm>
            <a:off x="6129173" y="1729000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5" name="Freeform 78"/>
          <p:cNvSpPr/>
          <p:nvPr/>
        </p:nvSpPr>
        <p:spPr bwMode="auto">
          <a:xfrm>
            <a:off x="6200592" y="1698052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6" name="Freeform 79"/>
          <p:cNvSpPr>
            <a:spLocks noEditPoints="1"/>
          </p:cNvSpPr>
          <p:nvPr/>
        </p:nvSpPr>
        <p:spPr bwMode="auto">
          <a:xfrm>
            <a:off x="5950626" y="2700297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7" name="Freeform 80"/>
          <p:cNvSpPr>
            <a:spLocks noEditPoints="1"/>
          </p:cNvSpPr>
          <p:nvPr/>
        </p:nvSpPr>
        <p:spPr bwMode="auto">
          <a:xfrm>
            <a:off x="7249259" y="1498079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8" name="Freeform 81"/>
          <p:cNvSpPr>
            <a:spLocks noEditPoints="1"/>
          </p:cNvSpPr>
          <p:nvPr/>
        </p:nvSpPr>
        <p:spPr bwMode="auto">
          <a:xfrm>
            <a:off x="6189879" y="1186216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9" name="Freeform 82"/>
          <p:cNvSpPr>
            <a:spLocks noEditPoints="1"/>
          </p:cNvSpPr>
          <p:nvPr/>
        </p:nvSpPr>
        <p:spPr bwMode="auto">
          <a:xfrm>
            <a:off x="6075609" y="1120749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0" name="Freeform 83"/>
          <p:cNvSpPr/>
          <p:nvPr/>
        </p:nvSpPr>
        <p:spPr bwMode="auto">
          <a:xfrm>
            <a:off x="6023235" y="1218355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1" name="Freeform 84"/>
          <p:cNvSpPr/>
          <p:nvPr/>
        </p:nvSpPr>
        <p:spPr bwMode="auto">
          <a:xfrm>
            <a:off x="5972052" y="1225497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2" name="Freeform 85"/>
          <p:cNvSpPr>
            <a:spLocks noEditPoints="1"/>
          </p:cNvSpPr>
          <p:nvPr/>
        </p:nvSpPr>
        <p:spPr bwMode="auto">
          <a:xfrm>
            <a:off x="5908964" y="2094427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3" name="Freeform 86"/>
          <p:cNvSpPr/>
          <p:nvPr/>
        </p:nvSpPr>
        <p:spPr bwMode="auto">
          <a:xfrm>
            <a:off x="7294491" y="2401528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4" name="Freeform 87"/>
          <p:cNvSpPr/>
          <p:nvPr/>
        </p:nvSpPr>
        <p:spPr bwMode="auto">
          <a:xfrm>
            <a:off x="7399239" y="2393196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5" name="Freeform 88"/>
          <p:cNvSpPr/>
          <p:nvPr/>
        </p:nvSpPr>
        <p:spPr bwMode="auto">
          <a:xfrm>
            <a:off x="7330201" y="2441999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6" name="Freeform 89"/>
          <p:cNvSpPr>
            <a:spLocks noEditPoints="1"/>
          </p:cNvSpPr>
          <p:nvPr/>
        </p:nvSpPr>
        <p:spPr bwMode="auto">
          <a:xfrm>
            <a:off x="7044525" y="1473082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7" name="Freeform 90"/>
          <p:cNvSpPr/>
          <p:nvPr/>
        </p:nvSpPr>
        <p:spPr bwMode="auto">
          <a:xfrm>
            <a:off x="5655428" y="2268213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8" name="Freeform 91"/>
          <p:cNvSpPr/>
          <p:nvPr/>
        </p:nvSpPr>
        <p:spPr bwMode="auto">
          <a:xfrm>
            <a:off x="5645905" y="2261071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9" name="Freeform 92"/>
          <p:cNvSpPr/>
          <p:nvPr/>
        </p:nvSpPr>
        <p:spPr bwMode="auto">
          <a:xfrm>
            <a:off x="5676853" y="2303922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0" name="Freeform 93"/>
          <p:cNvSpPr>
            <a:spLocks noEditPoints="1"/>
          </p:cNvSpPr>
          <p:nvPr/>
        </p:nvSpPr>
        <p:spPr bwMode="auto">
          <a:xfrm>
            <a:off x="6675527" y="3506140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1" name="Freeform 94"/>
          <p:cNvSpPr/>
          <p:nvPr/>
        </p:nvSpPr>
        <p:spPr bwMode="auto">
          <a:xfrm>
            <a:off x="6476745" y="2321777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2" name="Freeform 95"/>
          <p:cNvSpPr/>
          <p:nvPr/>
        </p:nvSpPr>
        <p:spPr bwMode="auto">
          <a:xfrm>
            <a:off x="6466032" y="2184891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3" name="Freeform 96"/>
          <p:cNvSpPr/>
          <p:nvPr/>
        </p:nvSpPr>
        <p:spPr bwMode="auto">
          <a:xfrm>
            <a:off x="6496980" y="2208697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4" name="Freeform 97"/>
          <p:cNvSpPr/>
          <p:nvPr/>
        </p:nvSpPr>
        <p:spPr bwMode="auto">
          <a:xfrm>
            <a:off x="6488648" y="2356296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5" name="Freeform 98"/>
          <p:cNvSpPr>
            <a:spLocks noEditPoints="1"/>
          </p:cNvSpPr>
          <p:nvPr/>
        </p:nvSpPr>
        <p:spPr bwMode="auto">
          <a:xfrm>
            <a:off x="6450558" y="1150507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6" name="燕尾形 135"/>
          <p:cNvSpPr/>
          <p:nvPr/>
        </p:nvSpPr>
        <p:spPr>
          <a:xfrm rot="5400000">
            <a:off x="1899399" y="151835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034378" y="1950287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/>
          <p:cNvSpPr/>
          <p:nvPr/>
        </p:nvSpPr>
        <p:spPr>
          <a:xfrm>
            <a:off x="2287061" y="1128399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2277342" y="1439371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140" name="燕尾形 139"/>
          <p:cNvSpPr/>
          <p:nvPr/>
        </p:nvSpPr>
        <p:spPr>
          <a:xfrm rot="5400000">
            <a:off x="1899399" y="2544198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2034378" y="2976134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2287061" y="2154246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2277342" y="2465218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144" name="燕尾形 143"/>
          <p:cNvSpPr/>
          <p:nvPr/>
        </p:nvSpPr>
        <p:spPr>
          <a:xfrm rot="5400000">
            <a:off x="1899399" y="3624037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2034378" y="405597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/>
          <p:cNvSpPr/>
          <p:nvPr/>
        </p:nvSpPr>
        <p:spPr>
          <a:xfrm>
            <a:off x="2287061" y="3234084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2277342" y="3545057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000"/>
                            </p:stCondLst>
                            <p:childTnLst>
                              <p:par>
                                <p:cTn id="3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500"/>
                            </p:stCondLst>
                            <p:childTnLst>
                              <p:par>
                                <p:cTn id="3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000"/>
                            </p:stCondLst>
                            <p:childTnLst>
                              <p:par>
                                <p:cTn id="3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7500"/>
                            </p:stCondLst>
                            <p:childTnLst>
                              <p:par>
                                <p:cTn id="3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4" grpId="0" bldLvl="0" animBg="1"/>
      <p:bldP spid="85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8" grpId="0"/>
      <p:bldP spid="139" grpId="0"/>
      <p:bldP spid="140" grpId="0" bldLvl="0" animBg="1"/>
      <p:bldP spid="142" grpId="0"/>
      <p:bldP spid="143" grpId="0"/>
      <p:bldP spid="144" grpId="0" bldLvl="0" animBg="1"/>
      <p:bldP spid="146" grpId="0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65603" y="793057"/>
            <a:ext cx="4589315" cy="2761181"/>
            <a:chOff x="3022028" y="1587732"/>
            <a:chExt cx="6120680" cy="3682533"/>
          </a:xfrm>
        </p:grpSpPr>
        <p:pic>
          <p:nvPicPr>
            <p:cNvPr id="1026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rotWithShape="1"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0" name="Oval 4"/>
          <p:cNvSpPr/>
          <p:nvPr/>
        </p:nvSpPr>
        <p:spPr>
          <a:xfrm>
            <a:off x="1242210" y="1790325"/>
            <a:ext cx="717363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1" name="Group 20"/>
          <p:cNvGrpSpPr/>
          <p:nvPr/>
        </p:nvGrpSpPr>
        <p:grpSpPr>
          <a:xfrm>
            <a:off x="1410342" y="1946242"/>
            <a:ext cx="401718" cy="404211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019130" y="2736767"/>
            <a:ext cx="1163522" cy="3365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61813" y="3051973"/>
            <a:ext cx="1478157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48" name="Oval 14"/>
          <p:cNvSpPr/>
          <p:nvPr/>
        </p:nvSpPr>
        <p:spPr>
          <a:xfrm>
            <a:off x="7162535" y="1800261"/>
            <a:ext cx="715776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9" name="Group 54"/>
          <p:cNvGrpSpPr/>
          <p:nvPr/>
        </p:nvGrpSpPr>
        <p:grpSpPr>
          <a:xfrm>
            <a:off x="7374646" y="2001592"/>
            <a:ext cx="299416" cy="389241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5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937869" y="2746703"/>
            <a:ext cx="1163522" cy="3365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780552" y="3061909"/>
            <a:ext cx="1478157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1347740" y="4083143"/>
            <a:ext cx="6314788" cy="5973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5" name="标题 11"/>
          <p:cNvSpPr txBox="1"/>
          <p:nvPr/>
        </p:nvSpPr>
        <p:spPr>
          <a:xfrm>
            <a:off x="3692969" y="3796665"/>
            <a:ext cx="1624330" cy="2127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0" grpId="0" bldLvl="0" animBg="1"/>
      <p:bldP spid="46" grpId="0"/>
      <p:bldP spid="47" grpId="0"/>
      <p:bldP spid="48" grpId="0" bldLvl="0" animBg="1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0" name="燕尾形 19"/>
          <p:cNvSpPr/>
          <p:nvPr/>
        </p:nvSpPr>
        <p:spPr>
          <a:xfrm rot="5400000">
            <a:off x="1413471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48451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801134" y="1156401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791415" y="1467373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24" name="燕尾形 23"/>
          <p:cNvSpPr/>
          <p:nvPr/>
        </p:nvSpPr>
        <p:spPr>
          <a:xfrm rot="5400000">
            <a:off x="1413471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548451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801134" y="2182248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791415" y="2493220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28" name="燕尾形 27"/>
          <p:cNvSpPr/>
          <p:nvPr/>
        </p:nvSpPr>
        <p:spPr>
          <a:xfrm rot="5400000">
            <a:off x="1413471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548451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01134" y="3262087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791415" y="357305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44" name="燕尾形 43"/>
          <p:cNvSpPr/>
          <p:nvPr/>
        </p:nvSpPr>
        <p:spPr>
          <a:xfrm rot="5400000">
            <a:off x="4949943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084923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337606" y="1156401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5327887" y="1467373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48" name="燕尾形 47"/>
          <p:cNvSpPr/>
          <p:nvPr/>
        </p:nvSpPr>
        <p:spPr>
          <a:xfrm rot="5400000">
            <a:off x="4949943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084923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5337606" y="2182248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5327887" y="2493220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52" name="燕尾形 51"/>
          <p:cNvSpPr/>
          <p:nvPr/>
        </p:nvSpPr>
        <p:spPr>
          <a:xfrm rot="5400000">
            <a:off x="4949943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084923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337606" y="3262087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5327887" y="357305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0" grpId="0" bldLvl="0" animBg="1"/>
      <p:bldP spid="22" grpId="0"/>
      <p:bldP spid="23" grpId="0"/>
      <p:bldP spid="24" grpId="0" bldLvl="0" animBg="1"/>
      <p:bldP spid="26" grpId="0"/>
      <p:bldP spid="27" grpId="0"/>
      <p:bldP spid="28" grpId="0" bldLvl="0" animBg="1"/>
      <p:bldP spid="40" grpId="0"/>
      <p:bldP spid="41" grpId="0"/>
      <p:bldP spid="44" grpId="0" bldLvl="0" animBg="1"/>
      <p:bldP spid="46" grpId="0"/>
      <p:bldP spid="47" grpId="0"/>
      <p:bldP spid="48" grpId="0" bldLvl="0" animBg="1"/>
      <p:bldP spid="50" grpId="0"/>
      <p:bldP spid="51" grpId="0"/>
      <p:bldP spid="52" grpId="0" bldLvl="0" animBg="1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0588" y="1376786"/>
            <a:ext cx="4589315" cy="2761181"/>
            <a:chOff x="3022028" y="1587732"/>
            <a:chExt cx="6120680" cy="3682533"/>
          </a:xfrm>
        </p:grpSpPr>
        <p:pic>
          <p:nvPicPr>
            <p:cNvPr id="41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矩形 4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5" name="燕尾形 44"/>
          <p:cNvSpPr/>
          <p:nvPr/>
        </p:nvSpPr>
        <p:spPr>
          <a:xfrm rot="5400000">
            <a:off x="5273895" y="1548744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408875" y="198067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661557" y="1158791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651838" y="1469764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9" name="燕尾形 48"/>
          <p:cNvSpPr/>
          <p:nvPr/>
        </p:nvSpPr>
        <p:spPr>
          <a:xfrm rot="5400000">
            <a:off x="5273895" y="257459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5408875" y="300652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661557" y="2184638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651838" y="2495611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53" name="燕尾形 52"/>
          <p:cNvSpPr/>
          <p:nvPr/>
        </p:nvSpPr>
        <p:spPr>
          <a:xfrm rot="5400000">
            <a:off x="5273895" y="365442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408875" y="408636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661557" y="3264477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651838" y="357544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5" grpId="0" bldLvl="0" animBg="1"/>
      <p:bldP spid="47" grpId="0"/>
      <p:bldP spid="48" grpId="0"/>
      <p:bldP spid="49" grpId="0" bldLvl="0" animBg="1"/>
      <p:bldP spid="51" grpId="0"/>
      <p:bldP spid="52" grpId="0"/>
      <p:bldP spid="53" grpId="0" bldLvl="0" animBg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787967" y="1309859"/>
            <a:ext cx="1347174" cy="1482048"/>
            <a:chOff x="5987173" y="3044094"/>
            <a:chExt cx="1796700" cy="1976578"/>
          </a:xfrm>
        </p:grpSpPr>
        <p:sp>
          <p:nvSpPr>
            <p:cNvPr id="31" name="任意多边形 30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6329315" y="3989220"/>
              <a:ext cx="1454105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353554" y="2889619"/>
            <a:ext cx="6628425" cy="0"/>
          </a:xfrm>
          <a:prstGeom prst="line">
            <a:avLst/>
          </a:prstGeom>
          <a:ln>
            <a:solidFill>
              <a:srgbClr val="2C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2784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927094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2881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39777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417839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06090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64419" y="1480958"/>
            <a:ext cx="1181497" cy="1319545"/>
            <a:chOff x="2940476" y="3272285"/>
            <a:chExt cx="1575740" cy="1759852"/>
          </a:xfrm>
        </p:grpSpPr>
        <p:sp>
          <p:nvSpPr>
            <p:cNvPr id="44" name="任意多边形 43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59"/>
            <p:cNvSpPr txBox="1"/>
            <p:nvPr/>
          </p:nvSpPr>
          <p:spPr>
            <a:xfrm>
              <a:off x="3102008" y="4128107"/>
              <a:ext cx="1357226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74115" y="885891"/>
            <a:ext cx="1776556" cy="1914613"/>
            <a:chOff x="4078604" y="2478655"/>
            <a:chExt cx="2369358" cy="2553482"/>
          </a:xfrm>
        </p:grpSpPr>
        <p:sp>
          <p:nvSpPr>
            <p:cNvPr id="48" name="任意多边形 47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14176" y="3268683"/>
              <a:ext cx="1562853" cy="1030925"/>
              <a:chOff x="4716874" y="2621791"/>
              <a:chExt cx="1562853" cy="1030925"/>
            </a:xfrm>
          </p:grpSpPr>
          <p:sp>
            <p:nvSpPr>
              <p:cNvPr id="50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50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文本框 60"/>
              <p:cNvSpPr txBox="1"/>
              <p:nvPr/>
            </p:nvSpPr>
            <p:spPr>
              <a:xfrm>
                <a:off x="4716874" y="3225885"/>
                <a:ext cx="1562853" cy="42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输入标题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165720" y="1297424"/>
            <a:ext cx="1375836" cy="1497868"/>
            <a:chOff x="7567273" y="3027509"/>
            <a:chExt cx="1834926" cy="1997677"/>
          </a:xfrm>
        </p:grpSpPr>
        <p:sp>
          <p:nvSpPr>
            <p:cNvPr id="53" name="任意多边形 52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文本框 63"/>
            <p:cNvSpPr txBox="1"/>
            <p:nvPr/>
          </p:nvSpPr>
          <p:spPr>
            <a:xfrm>
              <a:off x="7925165" y="3989043"/>
              <a:ext cx="1477034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1710427" y="3016174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矩形 56"/>
          <p:cNvSpPr/>
          <p:nvPr/>
        </p:nvSpPr>
        <p:spPr>
          <a:xfrm>
            <a:off x="3238881" y="2985435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8" name="矩形 57"/>
          <p:cNvSpPr/>
          <p:nvPr/>
        </p:nvSpPr>
        <p:spPr>
          <a:xfrm>
            <a:off x="4787967" y="2985435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208438" y="2985435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941445" y="266319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62845" y="197722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877" name="矩形 876"/>
          <p:cNvSpPr/>
          <p:nvPr/>
        </p:nvSpPr>
        <p:spPr>
          <a:xfrm>
            <a:off x="3848100" y="229743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96545" y="1304925"/>
            <a:ext cx="8397875" cy="1537335"/>
          </a:xfrm>
          <a:prstGeom prst="rect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247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3854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4651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5449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83952" y="3115793"/>
            <a:ext cx="346984" cy="287955"/>
            <a:chOff x="9404083" y="1238855"/>
            <a:chExt cx="801342" cy="665020"/>
          </a:xfrm>
          <a:solidFill>
            <a:srgbClr val="DCB68A"/>
          </a:solidFill>
        </p:grpSpPr>
        <p:sp>
          <p:nvSpPr>
            <p:cNvPr id="9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0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1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2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2511152" y="3067661"/>
            <a:ext cx="276571" cy="36008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6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7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8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56912" y="3103867"/>
            <a:ext cx="311810" cy="311809"/>
            <a:chOff x="10362759" y="6408324"/>
            <a:chExt cx="178327" cy="178326"/>
          </a:xfrm>
          <a:solidFill>
            <a:srgbClr val="DCB68A"/>
          </a:solidFill>
        </p:grpSpPr>
        <p:sp>
          <p:nvSpPr>
            <p:cNvPr id="20" name="Freeform 578"/>
            <p:cNvSpPr/>
            <p:nvPr/>
          </p:nvSpPr>
          <p:spPr bwMode="auto">
            <a:xfrm>
              <a:off x="10506968" y="6502763"/>
              <a:ext cx="23742" cy="47307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1" name="Freeform 579"/>
            <p:cNvSpPr/>
            <p:nvPr/>
          </p:nvSpPr>
          <p:spPr bwMode="auto">
            <a:xfrm>
              <a:off x="10452978" y="6408324"/>
              <a:ext cx="88108" cy="88460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2" name="Freeform 580"/>
            <p:cNvSpPr/>
            <p:nvPr/>
          </p:nvSpPr>
          <p:spPr bwMode="auto">
            <a:xfrm>
              <a:off x="10362759" y="6418700"/>
              <a:ext cx="147551" cy="167950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17125" y="3106715"/>
            <a:ext cx="306582" cy="281982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/>
            <p:nvPr/>
          </p:nvSpPr>
          <p:spPr bwMode="auto">
            <a:xfrm>
              <a:off x="10966858" y="6461038"/>
              <a:ext cx="18290" cy="16707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0921133" y="6471942"/>
              <a:ext cx="56101" cy="69291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10809811" y="6437824"/>
              <a:ext cx="138757" cy="161268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10914978" y="6535429"/>
              <a:ext cx="16531" cy="18818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04948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500831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15267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11151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765474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661357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879911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775794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pic>
        <p:nvPicPr>
          <p:cNvPr id="43" name="图片 42" descr="QQ截图201612261519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" y="1124585"/>
            <a:ext cx="8408670" cy="163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 bldLvl="0" animBg="1"/>
      <p:bldP spid="5" grpId="0" bldLvl="0" animBg="1"/>
      <p:bldP spid="6" grpId="0" bldLvl="0" animBg="1"/>
      <p:bldP spid="7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8852" y="3146189"/>
            <a:ext cx="457670" cy="405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3804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916126" y="3437180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414865" y="1721063"/>
            <a:ext cx="508958" cy="513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045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6126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3288063" y="1761563"/>
            <a:ext cx="610166" cy="432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20148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898229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6251275" y="1707563"/>
            <a:ext cx="492229" cy="54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5423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743504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212458" y="3146189"/>
            <a:ext cx="531046" cy="432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865423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743504" y="3437180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3305595" y="3146189"/>
            <a:ext cx="575101" cy="432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1476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3892846" y="3437180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/>
      <p:bldP spid="5" grpId="0"/>
      <p:bldP spid="11" grpId="0" bldLvl="0" animBg="1"/>
      <p:bldP spid="12" grpId="0"/>
      <p:bldP spid="13" grpId="0"/>
      <p:bldP spid="15" grpId="0" bldLvl="0" animBg="1"/>
      <p:bldP spid="16" grpId="0"/>
      <p:bldP spid="17" grpId="0"/>
      <p:bldP spid="19" grpId="0" bldLvl="0" animBg="1"/>
      <p:bldP spid="20" grpId="0"/>
      <p:bldP spid="21" grpId="0"/>
      <p:bldP spid="24" grpId="0"/>
      <p:bldP spid="25" grpId="0"/>
      <p:bldP spid="30" grpId="0" bldLvl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39454" y="1676533"/>
            <a:ext cx="2190750" cy="219075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222897" y="1959901"/>
            <a:ext cx="423863" cy="315516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036049" y="2338520"/>
            <a:ext cx="79184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359,781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475435" y="1667008"/>
            <a:ext cx="2190750" cy="219075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355306" y="3262445"/>
            <a:ext cx="4419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DCB68A"/>
                </a:solidFill>
                <a:latin typeface="AgencyFB-Regular" pitchFamily="50" charset="0"/>
              </a:rPr>
              <a:t>80%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605860" y="1676533"/>
            <a:ext cx="2190750" cy="2190750"/>
            <a:chOff x="7474480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4480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4817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6305630" y="2338520"/>
            <a:ext cx="79184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621,781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493476" y="1916280"/>
            <a:ext cx="421472" cy="423881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13138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415334" y="3128005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33515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635711" y="3128005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09198" y="2027196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511393" y="2318188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55307" y="2895724"/>
            <a:ext cx="428699" cy="363670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 bldLvl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0" name="Freeform 9"/>
          <p:cNvSpPr/>
          <p:nvPr/>
        </p:nvSpPr>
        <p:spPr bwMode="auto">
          <a:xfrm rot="13500000">
            <a:off x="1320733" y="1827201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1" name="Freeform 9"/>
          <p:cNvSpPr/>
          <p:nvPr/>
        </p:nvSpPr>
        <p:spPr bwMode="auto">
          <a:xfrm rot="13500000">
            <a:off x="3072678" y="1823175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 rot="2700000">
            <a:off x="2194252" y="960802"/>
            <a:ext cx="1604538" cy="1604538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1486852" y="1963453"/>
            <a:ext cx="449289" cy="369195"/>
            <a:chOff x="7836195" y="3464708"/>
            <a:chExt cx="599208" cy="492388"/>
          </a:xfrm>
        </p:grpSpPr>
        <p:sp>
          <p:nvSpPr>
            <p:cNvPr id="3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36195" y="3536805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2765405" y="890971"/>
            <a:ext cx="449289" cy="369195"/>
            <a:chOff x="9545610" y="1955599"/>
            <a:chExt cx="599208" cy="492388"/>
          </a:xfrm>
        </p:grpSpPr>
        <p:sp>
          <p:nvSpPr>
            <p:cNvPr id="37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45610" y="2019602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39" name="Group 16"/>
          <p:cNvGrpSpPr/>
          <p:nvPr/>
        </p:nvGrpSpPr>
        <p:grpSpPr>
          <a:xfrm>
            <a:off x="4082838" y="1971378"/>
            <a:ext cx="449289" cy="369195"/>
            <a:chOff x="10716797" y="5108091"/>
            <a:chExt cx="599208" cy="492388"/>
          </a:xfrm>
        </p:grpSpPr>
        <p:sp>
          <p:nvSpPr>
            <p:cNvPr id="40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6797" y="5178591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2821279" y="1572138"/>
            <a:ext cx="343890" cy="332069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23"/>
          <p:cNvSpPr>
            <a:spLocks noEditPoints="1"/>
          </p:cNvSpPr>
          <p:nvPr/>
        </p:nvSpPr>
        <p:spPr bwMode="auto">
          <a:xfrm>
            <a:off x="1952578" y="2553769"/>
            <a:ext cx="332070" cy="25147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6" name="Group 24"/>
          <p:cNvGrpSpPr/>
          <p:nvPr/>
        </p:nvGrpSpPr>
        <p:grpSpPr>
          <a:xfrm>
            <a:off x="3702127" y="2512332"/>
            <a:ext cx="338517" cy="332070"/>
            <a:chOff x="6786562" y="796925"/>
            <a:chExt cx="500063" cy="490538"/>
          </a:xfrm>
          <a:solidFill>
            <a:srgbClr val="DCB68A"/>
          </a:solidFill>
        </p:grpSpPr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5074379" y="1433499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1</a:t>
            </a:r>
          </a:p>
        </p:txBody>
      </p:sp>
      <p:sp>
        <p:nvSpPr>
          <p:cNvPr id="52" name="椭圆 51"/>
          <p:cNvSpPr/>
          <p:nvPr/>
        </p:nvSpPr>
        <p:spPr>
          <a:xfrm>
            <a:off x="5074379" y="1973418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2</a:t>
            </a:r>
          </a:p>
        </p:txBody>
      </p:sp>
      <p:sp>
        <p:nvSpPr>
          <p:cNvPr id="53" name="椭圆 52"/>
          <p:cNvSpPr/>
          <p:nvPr/>
        </p:nvSpPr>
        <p:spPr>
          <a:xfrm>
            <a:off x="5074379" y="2525934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3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5506733" y="148460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标题 11"/>
          <p:cNvSpPr txBox="1"/>
          <p:nvPr/>
        </p:nvSpPr>
        <p:spPr>
          <a:xfrm>
            <a:off x="5506734" y="202452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5506734" y="2577045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75447" y="4031288"/>
            <a:ext cx="6128085" cy="4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5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91766" y="3705160"/>
            <a:ext cx="1544105" cy="244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0" grpId="0" bldLvl="0" animBg="1"/>
      <p:bldP spid="31" grpId="0" bldLvl="0" animBg="1"/>
      <p:bldP spid="32" grpId="0" bldLvl="0" animBg="1"/>
      <p:bldP spid="44" grpId="0" bldLvl="0" animBg="1"/>
      <p:bldP spid="45" grpId="0" bldLvl="0" animBg="1"/>
      <p:bldP spid="51" grpId="0" bldLvl="0" animBg="1"/>
      <p:bldP spid="52" grpId="0" bldLvl="0" animBg="1"/>
      <p:bldP spid="53" grpId="0" bldLvl="0" animBg="1"/>
      <p:bldP spid="54" grpId="0"/>
      <p:bldP spid="55" grpId="0"/>
      <p:bldP spid="56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1431290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84"/>
          <p:cNvSpPr/>
          <p:nvPr/>
        </p:nvSpPr>
        <p:spPr>
          <a:xfrm>
            <a:off x="3170555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4813300" y="1714500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6573520" y="171513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41445" y="683895"/>
            <a:ext cx="1492885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目录页</a:t>
            </a:r>
          </a:p>
          <a:p>
            <a:pPr algn="ctr">
              <a:lnSpc>
                <a:spcPct val="100000"/>
              </a:lnSpc>
            </a:pPr>
            <a:r>
              <a:rPr lang="en-US" altLang="zh-CN" sz="900">
                <a:solidFill>
                  <a:srgbClr val="DCB68A"/>
                </a:solidFill>
                <a:latin typeface="+mj-ea"/>
                <a:ea typeface="+mj-ea"/>
                <a:sym typeface="+mn-ea"/>
              </a:rPr>
              <a:t>CONTENTS</a:t>
            </a:r>
          </a:p>
          <a:p>
            <a:pPr algn="dist">
              <a:lnSpc>
                <a:spcPct val="100000"/>
              </a:lnSpc>
            </a:pPr>
            <a:endParaRPr lang="en-US" altLang="zh-CN" sz="900" spc="600" dirty="0">
              <a:solidFill>
                <a:srgbClr val="DCB68A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868" name="矩形 867"/>
          <p:cNvSpPr/>
          <p:nvPr/>
        </p:nvSpPr>
        <p:spPr>
          <a:xfrm>
            <a:off x="1502650" y="1991833"/>
            <a:ext cx="16814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 sz="2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77" name="矩形 876"/>
          <p:cNvSpPr/>
          <p:nvPr/>
        </p:nvSpPr>
        <p:spPr>
          <a:xfrm>
            <a:off x="3206618" y="199183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98" name="矩形 897"/>
          <p:cNvSpPr/>
          <p:nvPr/>
        </p:nvSpPr>
        <p:spPr>
          <a:xfrm>
            <a:off x="4849626" y="199183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6625721" y="198167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  <p:bldP spid="898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054820" y="3267432"/>
            <a:ext cx="4975164" cy="53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5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  <a:endParaRPr lang="zh-CN" altLang="en-US" sz="750" dirty="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1882140" y="2943225"/>
            <a:ext cx="190627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buNone/>
              <a:defRPr/>
            </a:pPr>
            <a:r>
              <a: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1974681" y="1633011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1968465" y="1961251"/>
            <a:ext cx="961092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1937281" y="1604079"/>
            <a:ext cx="983282" cy="983282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3535287" y="1961251"/>
            <a:ext cx="722225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3412460" y="1604079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3379167" y="1584414"/>
            <a:ext cx="983282" cy="983282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4812219" y="1630626"/>
            <a:ext cx="888629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4960901" y="1961251"/>
            <a:ext cx="721868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4745658" y="1603363"/>
            <a:ext cx="983282" cy="983282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6170205" y="1635654"/>
            <a:ext cx="888630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6264064" y="1961251"/>
            <a:ext cx="722387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6103219" y="1606935"/>
            <a:ext cx="983282" cy="983282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160" grpId="0"/>
      <p:bldP spid="161" grpId="0"/>
      <p:bldP spid="162" grpId="0" bldLvl="0" animBg="1"/>
      <p:bldP spid="163" grpId="0"/>
      <p:bldP spid="164" grpId="0" bldLvl="0" animBg="1"/>
      <p:bldP spid="165" grpId="0"/>
      <p:bldP spid="166" grpId="0" bldLvl="0" animBg="1"/>
      <p:bldP spid="167" grpId="0" bldLvl="0" animBg="1"/>
      <p:bldP spid="168" grpId="0" bldLvl="0" animBg="1"/>
      <p:bldP spid="169" grpId="0"/>
      <p:bldP spid="170" grpId="0" bldLvl="0" animBg="1"/>
      <p:bldP spid="171" grpId="0" bldLvl="0" animBg="1"/>
      <p:bldP spid="172" grpId="0"/>
      <p:bldP spid="17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681730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2803130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877" name="矩形 876"/>
          <p:cNvSpPr/>
          <p:nvPr/>
        </p:nvSpPr>
        <p:spPr>
          <a:xfrm>
            <a:off x="3588385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cxnSp>
        <p:nvCxnSpPr>
          <p:cNvPr id="20" name="肘形连接符 19"/>
          <p:cNvCxnSpPr>
            <a:stCxn id="22" idx="6"/>
            <a:endCxn id="59" idx="2"/>
          </p:cNvCxnSpPr>
          <p:nvPr/>
        </p:nvCxnSpPr>
        <p:spPr>
          <a:xfrm>
            <a:off x="3816112" y="1567057"/>
            <a:ext cx="3876571" cy="82251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249260" y="1283631"/>
            <a:ext cx="566852" cy="566852"/>
            <a:chOff x="4534974" y="2492893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24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</a:endParaRPr>
              </a:p>
            </p:txBody>
          </p:sp>
          <p:sp>
            <p:nvSpPr>
              <p:cNvPr id="25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26" name="肘形连接符 25"/>
          <p:cNvCxnSpPr>
            <a:stCxn id="28" idx="6"/>
            <a:endCxn id="61" idx="2"/>
          </p:cNvCxnSpPr>
          <p:nvPr/>
        </p:nvCxnSpPr>
        <p:spPr>
          <a:xfrm>
            <a:off x="3816112" y="3206604"/>
            <a:ext cx="2026027" cy="39869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249260" y="2923178"/>
            <a:ext cx="566852" cy="566852"/>
            <a:chOff x="4534974" y="4368345"/>
            <a:chExt cx="756000" cy="756000"/>
          </a:xfrm>
        </p:grpSpPr>
        <p:sp>
          <p:nvSpPr>
            <p:cNvPr id="28" name="椭圆 27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9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rgbClr val="DCB6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肘形连接符 39"/>
          <p:cNvCxnSpPr>
            <a:stCxn id="44" idx="6"/>
            <a:endCxn id="60" idx="2"/>
          </p:cNvCxnSpPr>
          <p:nvPr/>
        </p:nvCxnSpPr>
        <p:spPr>
          <a:xfrm>
            <a:off x="3816112" y="2386830"/>
            <a:ext cx="2951300" cy="73861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249260" y="2103404"/>
            <a:ext cx="566852" cy="566852"/>
            <a:chOff x="4534974" y="3430619"/>
            <a:chExt cx="756000" cy="756000"/>
          </a:xfrm>
        </p:grpSpPr>
        <p:sp>
          <p:nvSpPr>
            <p:cNvPr id="44" name="椭圆 43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DCB68A"/>
                </a:solidFill>
              </a:endParaRPr>
            </a:p>
          </p:txBody>
        </p:sp>
        <p:grpSp>
          <p:nvGrpSpPr>
            <p:cNvPr id="45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49" name="直接连接符 48"/>
          <p:cNvCxnSpPr>
            <a:endCxn id="51" idx="6"/>
          </p:cNvCxnSpPr>
          <p:nvPr/>
        </p:nvCxnSpPr>
        <p:spPr>
          <a:xfrm flipH="1" flipV="1">
            <a:off x="3816112" y="4026377"/>
            <a:ext cx="95981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249260" y="3742951"/>
            <a:ext cx="566852" cy="566852"/>
            <a:chOff x="4534974" y="5306072"/>
            <a:chExt cx="756000" cy="756000"/>
          </a:xfrm>
        </p:grpSpPr>
        <p:sp>
          <p:nvSpPr>
            <p:cNvPr id="51" name="椭圆 50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52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3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5" name="任意多边形 54"/>
          <p:cNvSpPr/>
          <p:nvPr/>
        </p:nvSpPr>
        <p:spPr>
          <a:xfrm>
            <a:off x="7357857" y="1504169"/>
            <a:ext cx="885594" cy="2773434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6432586" y="2836587"/>
            <a:ext cx="885594" cy="1441015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5507314" y="3406514"/>
            <a:ext cx="885594" cy="871089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4015453" y="3810414"/>
            <a:ext cx="1452183" cy="467188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692683" y="2281598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767412" y="3017471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842140" y="3497327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633573" y="3922479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242250" y="1224638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4" name="矩形 63"/>
          <p:cNvSpPr/>
          <p:nvPr/>
        </p:nvSpPr>
        <p:spPr>
          <a:xfrm>
            <a:off x="1294571" y="1509547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  <p:sp>
        <p:nvSpPr>
          <p:cNvPr id="65" name="矩形 64"/>
          <p:cNvSpPr/>
          <p:nvPr/>
        </p:nvSpPr>
        <p:spPr>
          <a:xfrm>
            <a:off x="2242250" y="2050789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1294571" y="2335698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  <p:sp>
        <p:nvSpPr>
          <p:cNvPr id="67" name="矩形 66"/>
          <p:cNvSpPr/>
          <p:nvPr/>
        </p:nvSpPr>
        <p:spPr>
          <a:xfrm>
            <a:off x="2242250" y="2876940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294571" y="3161848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  <p:sp>
        <p:nvSpPr>
          <p:cNvPr id="69" name="矩形 68"/>
          <p:cNvSpPr/>
          <p:nvPr/>
        </p:nvSpPr>
        <p:spPr>
          <a:xfrm>
            <a:off x="2242250" y="3703090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294571" y="3987999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59" grpId="1" bldLvl="0" animBg="1"/>
      <p:bldP spid="60" grpId="0" bldLvl="0" animBg="1"/>
      <p:bldP spid="60" grpId="1" bldLvl="0" animBg="1"/>
      <p:bldP spid="61" grpId="0" bldLvl="0" animBg="1"/>
      <p:bldP spid="61" grpId="1" bldLvl="0" animBg="1"/>
      <p:bldP spid="62" grpId="0" bldLvl="0" animBg="1"/>
      <p:bldP spid="62" grpId="1" bldLvl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740153" y="1329211"/>
            <a:ext cx="2157841" cy="292100"/>
            <a:chOff x="3249264" y="1751685"/>
            <a:chExt cx="2994025" cy="389567"/>
          </a:xfrm>
        </p:grpSpPr>
        <p:grpSp>
          <p:nvGrpSpPr>
            <p:cNvPr id="21" name="组合 20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文本框 4"/>
            <p:cNvSpPr txBox="1"/>
            <p:nvPr/>
          </p:nvSpPr>
          <p:spPr>
            <a:xfrm>
              <a:off x="5335260" y="1751685"/>
              <a:ext cx="673754" cy="3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36408" y="1637430"/>
            <a:ext cx="2157841" cy="292100"/>
            <a:chOff x="3249264" y="2162753"/>
            <a:chExt cx="2994025" cy="389568"/>
          </a:xfrm>
        </p:grpSpPr>
        <p:grpSp>
          <p:nvGrpSpPr>
            <p:cNvPr id="26" name="组合 25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文本框 9"/>
            <p:cNvSpPr txBox="1"/>
            <p:nvPr/>
          </p:nvSpPr>
          <p:spPr>
            <a:xfrm>
              <a:off x="4118871" y="2162753"/>
              <a:ext cx="673754" cy="38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36408" y="2964725"/>
            <a:ext cx="2170479" cy="292100"/>
            <a:chOff x="3244272" y="3932941"/>
            <a:chExt cx="3011560" cy="389567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15"/>
            <p:cNvSpPr txBox="1"/>
            <p:nvPr/>
          </p:nvSpPr>
          <p:spPr>
            <a:xfrm>
              <a:off x="4418923" y="3932941"/>
              <a:ext cx="907694" cy="3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36412" y="3258672"/>
            <a:ext cx="2168304" cy="292100"/>
            <a:chOff x="3244272" y="4324968"/>
            <a:chExt cx="3008542" cy="389566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5326614" y="4324968"/>
              <a:ext cx="673754" cy="38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266537" y="1101263"/>
            <a:ext cx="1618420" cy="1646571"/>
            <a:chOff x="471707" y="1675770"/>
            <a:chExt cx="2158455" cy="2196000"/>
          </a:xfrm>
          <a:solidFill>
            <a:srgbClr val="DCB68A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274091" y="2761355"/>
            <a:ext cx="1618420" cy="1646571"/>
            <a:chOff x="478903" y="4355475"/>
            <a:chExt cx="2158455" cy="2196000"/>
          </a:xfrm>
          <a:solidFill>
            <a:srgbClr val="DCB68A"/>
          </a:solidFill>
        </p:grpSpPr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2809760" y="1028034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2797941" y="1914358"/>
            <a:ext cx="210894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2809760" y="2681640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2797941" y="3556144"/>
            <a:ext cx="210894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5315933" y="104305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597847" y="974042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597846" y="1247681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396921" y="1205029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5315933" y="1945897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597847" y="1863239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5597846" y="2136877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5396921" y="210787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315933" y="2848742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97847" y="2781102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597846" y="3054740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5396921" y="298676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315933" y="368156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597847" y="3590981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5597846" y="3864619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66" grpId="0"/>
      <p:bldP spid="67" grpId="0"/>
      <p:bldP spid="68" grpId="0"/>
      <p:bldP spid="69" grpId="0"/>
      <p:bldP spid="70" grpId="0" bldLvl="0" animBg="1"/>
      <p:bldP spid="71" grpId="0"/>
      <p:bldP spid="72" grpId="0"/>
      <p:bldP spid="74" grpId="0" bldLvl="0" animBg="1"/>
      <p:bldP spid="75" grpId="0"/>
      <p:bldP spid="76" grpId="0"/>
      <p:bldP spid="78" grpId="0" bldLvl="0" animBg="1"/>
      <p:bldP spid="79" grpId="0"/>
      <p:bldP spid="84" grpId="0"/>
      <p:bldP spid="86" grpId="0" bldLvl="0" animBg="1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23770" y="3222625"/>
            <a:ext cx="4849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极致简约2020商务管理咨询PPT模板</a:t>
            </a:r>
            <a:r>
              <a:rPr lang="zh-CN" altLang="en-US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汇报人：代用名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420620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谢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680460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谢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859655" y="2016125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095365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06336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23556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877" name="矩形 876"/>
          <p:cNvSpPr/>
          <p:nvPr/>
        </p:nvSpPr>
        <p:spPr>
          <a:xfrm>
            <a:off x="397002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0" y="2010225"/>
            <a:ext cx="7762875" cy="1832885"/>
          </a:xfrm>
          <a:custGeom>
            <a:avLst/>
            <a:gdLst>
              <a:gd name="connsiteX0" fmla="*/ 0 w 10350500"/>
              <a:gd name="connsiteY0" fmla="*/ 2273300 h 2362200"/>
              <a:gd name="connsiteX1" fmla="*/ 3314700 w 10350500"/>
              <a:gd name="connsiteY1" fmla="*/ 1270000 h 2362200"/>
              <a:gd name="connsiteX2" fmla="*/ 5854700 w 10350500"/>
              <a:gd name="connsiteY2" fmla="*/ 2362200 h 2362200"/>
              <a:gd name="connsiteX3" fmla="*/ 6934200 w 10350500"/>
              <a:gd name="connsiteY3" fmla="*/ 698500 h 2362200"/>
              <a:gd name="connsiteX4" fmla="*/ 8509000 w 10350500"/>
              <a:gd name="connsiteY4" fmla="*/ 2120900 h 2362200"/>
              <a:gd name="connsiteX5" fmla="*/ 10325100 w 10350500"/>
              <a:gd name="connsiteY5" fmla="*/ 0 h 2362200"/>
              <a:gd name="connsiteX6" fmla="*/ 10350500 w 10350500"/>
              <a:gd name="connsiteY6" fmla="*/ 50800 h 2362200"/>
              <a:gd name="connsiteX0-1" fmla="*/ 0 w 10350500"/>
              <a:gd name="connsiteY0-2" fmla="*/ 2273300 h 2367702"/>
              <a:gd name="connsiteX1-3" fmla="*/ 3314700 w 10350500"/>
              <a:gd name="connsiteY1-4" fmla="*/ 1270000 h 2367702"/>
              <a:gd name="connsiteX2-5" fmla="*/ 5854700 w 10350500"/>
              <a:gd name="connsiteY2-6" fmla="*/ 2362200 h 2367702"/>
              <a:gd name="connsiteX3-7" fmla="*/ 6934200 w 10350500"/>
              <a:gd name="connsiteY3-8" fmla="*/ 698500 h 2367702"/>
              <a:gd name="connsiteX4-9" fmla="*/ 8509000 w 10350500"/>
              <a:gd name="connsiteY4-10" fmla="*/ 2120900 h 2367702"/>
              <a:gd name="connsiteX5-11" fmla="*/ 10325100 w 10350500"/>
              <a:gd name="connsiteY5-12" fmla="*/ 0 h 2367702"/>
              <a:gd name="connsiteX6-13" fmla="*/ 10350500 w 10350500"/>
              <a:gd name="connsiteY6-14" fmla="*/ 50800 h 2367702"/>
              <a:gd name="connsiteX0-15" fmla="*/ 0 w 10350500"/>
              <a:gd name="connsiteY0-16" fmla="*/ 2273300 h 2477118"/>
              <a:gd name="connsiteX1-17" fmla="*/ 3314700 w 10350500"/>
              <a:gd name="connsiteY1-18" fmla="*/ 1270000 h 2477118"/>
              <a:gd name="connsiteX2-19" fmla="*/ 5854700 w 10350500"/>
              <a:gd name="connsiteY2-20" fmla="*/ 2362200 h 2477118"/>
              <a:gd name="connsiteX3-21" fmla="*/ 6934200 w 10350500"/>
              <a:gd name="connsiteY3-22" fmla="*/ 698500 h 2477118"/>
              <a:gd name="connsiteX4-23" fmla="*/ 8509000 w 10350500"/>
              <a:gd name="connsiteY4-24" fmla="*/ 2120900 h 2477118"/>
              <a:gd name="connsiteX5-25" fmla="*/ 10325100 w 10350500"/>
              <a:gd name="connsiteY5-26" fmla="*/ 0 h 2477118"/>
              <a:gd name="connsiteX6-27" fmla="*/ 10350500 w 10350500"/>
              <a:gd name="connsiteY6-28" fmla="*/ 50800 h 2477118"/>
              <a:gd name="connsiteX0-29" fmla="*/ 0 w 10350500"/>
              <a:gd name="connsiteY0-30" fmla="*/ 2273300 h 2477118"/>
              <a:gd name="connsiteX1-31" fmla="*/ 3314700 w 10350500"/>
              <a:gd name="connsiteY1-32" fmla="*/ 1270000 h 2477118"/>
              <a:gd name="connsiteX2-33" fmla="*/ 5854700 w 10350500"/>
              <a:gd name="connsiteY2-34" fmla="*/ 2362200 h 2477118"/>
              <a:gd name="connsiteX3-35" fmla="*/ 6934200 w 10350500"/>
              <a:gd name="connsiteY3-36" fmla="*/ 698500 h 2477118"/>
              <a:gd name="connsiteX4-37" fmla="*/ 8509000 w 10350500"/>
              <a:gd name="connsiteY4-38" fmla="*/ 2120900 h 2477118"/>
              <a:gd name="connsiteX5-39" fmla="*/ 10325100 w 10350500"/>
              <a:gd name="connsiteY5-40" fmla="*/ 0 h 2477118"/>
              <a:gd name="connsiteX6-41" fmla="*/ 10350500 w 10350500"/>
              <a:gd name="connsiteY6-42" fmla="*/ 50800 h 2477118"/>
              <a:gd name="connsiteX0-43" fmla="*/ 0 w 10350500"/>
              <a:gd name="connsiteY0-44" fmla="*/ 2273300 h 2477118"/>
              <a:gd name="connsiteX1-45" fmla="*/ 3314700 w 10350500"/>
              <a:gd name="connsiteY1-46" fmla="*/ 1270000 h 2477118"/>
              <a:gd name="connsiteX2-47" fmla="*/ 5854700 w 10350500"/>
              <a:gd name="connsiteY2-48" fmla="*/ 2362200 h 2477118"/>
              <a:gd name="connsiteX3-49" fmla="*/ 6934200 w 10350500"/>
              <a:gd name="connsiteY3-50" fmla="*/ 698500 h 2477118"/>
              <a:gd name="connsiteX4-51" fmla="*/ 8509000 w 10350500"/>
              <a:gd name="connsiteY4-52" fmla="*/ 2120900 h 2477118"/>
              <a:gd name="connsiteX5-53" fmla="*/ 10325100 w 10350500"/>
              <a:gd name="connsiteY5-54" fmla="*/ 0 h 2477118"/>
              <a:gd name="connsiteX6-55" fmla="*/ 10350500 w 10350500"/>
              <a:gd name="connsiteY6-56" fmla="*/ 50800 h 2477118"/>
              <a:gd name="connsiteX0-57" fmla="*/ 0 w 10350500"/>
              <a:gd name="connsiteY0-58" fmla="*/ 2273300 h 2477118"/>
              <a:gd name="connsiteX1-59" fmla="*/ 3314700 w 10350500"/>
              <a:gd name="connsiteY1-60" fmla="*/ 1270000 h 2477118"/>
              <a:gd name="connsiteX2-61" fmla="*/ 5854700 w 10350500"/>
              <a:gd name="connsiteY2-62" fmla="*/ 2362200 h 2477118"/>
              <a:gd name="connsiteX3-63" fmla="*/ 6934200 w 10350500"/>
              <a:gd name="connsiteY3-64" fmla="*/ 698500 h 2477118"/>
              <a:gd name="connsiteX4-65" fmla="*/ 8509000 w 10350500"/>
              <a:gd name="connsiteY4-66" fmla="*/ 2120900 h 2477118"/>
              <a:gd name="connsiteX5-67" fmla="*/ 10325100 w 10350500"/>
              <a:gd name="connsiteY5-68" fmla="*/ 0 h 2477118"/>
              <a:gd name="connsiteX6-69" fmla="*/ 10350500 w 10350500"/>
              <a:gd name="connsiteY6-70" fmla="*/ 50800 h 2477118"/>
              <a:gd name="connsiteX0-71" fmla="*/ 0 w 10350500"/>
              <a:gd name="connsiteY0-72" fmla="*/ 2273300 h 2477118"/>
              <a:gd name="connsiteX1-73" fmla="*/ 3314700 w 10350500"/>
              <a:gd name="connsiteY1-74" fmla="*/ 1270000 h 2477118"/>
              <a:gd name="connsiteX2-75" fmla="*/ 5854700 w 10350500"/>
              <a:gd name="connsiteY2-76" fmla="*/ 2362200 h 2477118"/>
              <a:gd name="connsiteX3-77" fmla="*/ 6934200 w 10350500"/>
              <a:gd name="connsiteY3-78" fmla="*/ 698500 h 2477118"/>
              <a:gd name="connsiteX4-79" fmla="*/ 8509000 w 10350500"/>
              <a:gd name="connsiteY4-80" fmla="*/ 2120900 h 2477118"/>
              <a:gd name="connsiteX5-81" fmla="*/ 10325100 w 10350500"/>
              <a:gd name="connsiteY5-82" fmla="*/ 0 h 2477118"/>
              <a:gd name="connsiteX6-83" fmla="*/ 10350500 w 10350500"/>
              <a:gd name="connsiteY6-84" fmla="*/ 50800 h 2477118"/>
              <a:gd name="connsiteX0-85" fmla="*/ 0 w 10350500"/>
              <a:gd name="connsiteY0-86" fmla="*/ 2273300 h 2477118"/>
              <a:gd name="connsiteX1-87" fmla="*/ 3314700 w 10350500"/>
              <a:gd name="connsiteY1-88" fmla="*/ 1270000 h 2477118"/>
              <a:gd name="connsiteX2-89" fmla="*/ 5854700 w 10350500"/>
              <a:gd name="connsiteY2-90" fmla="*/ 2362200 h 2477118"/>
              <a:gd name="connsiteX3-91" fmla="*/ 6934200 w 10350500"/>
              <a:gd name="connsiteY3-92" fmla="*/ 698500 h 2477118"/>
              <a:gd name="connsiteX4-93" fmla="*/ 8509000 w 10350500"/>
              <a:gd name="connsiteY4-94" fmla="*/ 2120900 h 2477118"/>
              <a:gd name="connsiteX5-95" fmla="*/ 10325100 w 10350500"/>
              <a:gd name="connsiteY5-96" fmla="*/ 0 h 2477118"/>
              <a:gd name="connsiteX6-97" fmla="*/ 10350500 w 10350500"/>
              <a:gd name="connsiteY6-98" fmla="*/ 50800 h 2477118"/>
              <a:gd name="connsiteX0-99" fmla="*/ 0 w 10350500"/>
              <a:gd name="connsiteY0-100" fmla="*/ 2273300 h 2477118"/>
              <a:gd name="connsiteX1-101" fmla="*/ 3314700 w 10350500"/>
              <a:gd name="connsiteY1-102" fmla="*/ 1270000 h 2477118"/>
              <a:gd name="connsiteX2-103" fmla="*/ 5854700 w 10350500"/>
              <a:gd name="connsiteY2-104" fmla="*/ 2362200 h 2477118"/>
              <a:gd name="connsiteX3-105" fmla="*/ 6934200 w 10350500"/>
              <a:gd name="connsiteY3-106" fmla="*/ 698500 h 2477118"/>
              <a:gd name="connsiteX4-107" fmla="*/ 8509000 w 10350500"/>
              <a:gd name="connsiteY4-108" fmla="*/ 2120900 h 2477118"/>
              <a:gd name="connsiteX5-109" fmla="*/ 10325100 w 10350500"/>
              <a:gd name="connsiteY5-110" fmla="*/ 0 h 2477118"/>
              <a:gd name="connsiteX6-111" fmla="*/ 10350500 w 10350500"/>
              <a:gd name="connsiteY6-112" fmla="*/ 50800 h 2477118"/>
              <a:gd name="connsiteX0-113" fmla="*/ 0 w 10350500"/>
              <a:gd name="connsiteY0-114" fmla="*/ 2273300 h 2477118"/>
              <a:gd name="connsiteX1-115" fmla="*/ 3314700 w 10350500"/>
              <a:gd name="connsiteY1-116" fmla="*/ 1270000 h 2477118"/>
              <a:gd name="connsiteX2-117" fmla="*/ 5854700 w 10350500"/>
              <a:gd name="connsiteY2-118" fmla="*/ 2362200 h 2477118"/>
              <a:gd name="connsiteX3-119" fmla="*/ 6934200 w 10350500"/>
              <a:gd name="connsiteY3-120" fmla="*/ 698500 h 2477118"/>
              <a:gd name="connsiteX4-121" fmla="*/ 8509000 w 10350500"/>
              <a:gd name="connsiteY4-122" fmla="*/ 2120900 h 2477118"/>
              <a:gd name="connsiteX5-123" fmla="*/ 10325100 w 10350500"/>
              <a:gd name="connsiteY5-124" fmla="*/ 0 h 2477118"/>
              <a:gd name="connsiteX6-125" fmla="*/ 10350500 w 10350500"/>
              <a:gd name="connsiteY6-126" fmla="*/ 50800 h 2477118"/>
              <a:gd name="connsiteX0-127" fmla="*/ 0 w 10350500"/>
              <a:gd name="connsiteY0-128" fmla="*/ 2273300 h 2537644"/>
              <a:gd name="connsiteX1-129" fmla="*/ 3314700 w 10350500"/>
              <a:gd name="connsiteY1-130" fmla="*/ 1270000 h 2537644"/>
              <a:gd name="connsiteX2-131" fmla="*/ 5308600 w 10350500"/>
              <a:gd name="connsiteY2-132" fmla="*/ 2425700 h 2537644"/>
              <a:gd name="connsiteX3-133" fmla="*/ 6934200 w 10350500"/>
              <a:gd name="connsiteY3-134" fmla="*/ 698500 h 2537644"/>
              <a:gd name="connsiteX4-135" fmla="*/ 8509000 w 10350500"/>
              <a:gd name="connsiteY4-136" fmla="*/ 2120900 h 2537644"/>
              <a:gd name="connsiteX5-137" fmla="*/ 10325100 w 10350500"/>
              <a:gd name="connsiteY5-138" fmla="*/ 0 h 2537644"/>
              <a:gd name="connsiteX6-139" fmla="*/ 10350500 w 10350500"/>
              <a:gd name="connsiteY6-140" fmla="*/ 50800 h 2537644"/>
              <a:gd name="connsiteX0-141" fmla="*/ 0 w 10350500"/>
              <a:gd name="connsiteY0-142" fmla="*/ 2273300 h 2437646"/>
              <a:gd name="connsiteX1-143" fmla="*/ 3314700 w 10350500"/>
              <a:gd name="connsiteY1-144" fmla="*/ 1270000 h 2437646"/>
              <a:gd name="connsiteX2-145" fmla="*/ 5308600 w 10350500"/>
              <a:gd name="connsiteY2-146" fmla="*/ 2425700 h 2437646"/>
              <a:gd name="connsiteX3-147" fmla="*/ 6934200 w 10350500"/>
              <a:gd name="connsiteY3-148" fmla="*/ 698500 h 2437646"/>
              <a:gd name="connsiteX4-149" fmla="*/ 8509000 w 10350500"/>
              <a:gd name="connsiteY4-150" fmla="*/ 2120900 h 2437646"/>
              <a:gd name="connsiteX5-151" fmla="*/ 10325100 w 10350500"/>
              <a:gd name="connsiteY5-152" fmla="*/ 0 h 2437646"/>
              <a:gd name="connsiteX6-153" fmla="*/ 10350500 w 10350500"/>
              <a:gd name="connsiteY6-154" fmla="*/ 50800 h 2437646"/>
              <a:gd name="connsiteX0-155" fmla="*/ 0 w 10350500"/>
              <a:gd name="connsiteY0-156" fmla="*/ 2273300 h 2432139"/>
              <a:gd name="connsiteX1-157" fmla="*/ 2590800 w 10350500"/>
              <a:gd name="connsiteY1-158" fmla="*/ 1320800 h 2432139"/>
              <a:gd name="connsiteX2-159" fmla="*/ 5308600 w 10350500"/>
              <a:gd name="connsiteY2-160" fmla="*/ 2425700 h 2432139"/>
              <a:gd name="connsiteX3-161" fmla="*/ 6934200 w 10350500"/>
              <a:gd name="connsiteY3-162" fmla="*/ 698500 h 2432139"/>
              <a:gd name="connsiteX4-163" fmla="*/ 8509000 w 10350500"/>
              <a:gd name="connsiteY4-164" fmla="*/ 2120900 h 2432139"/>
              <a:gd name="connsiteX5-165" fmla="*/ 10325100 w 10350500"/>
              <a:gd name="connsiteY5-166" fmla="*/ 0 h 2432139"/>
              <a:gd name="connsiteX6-167" fmla="*/ 10350500 w 10350500"/>
              <a:gd name="connsiteY6-168" fmla="*/ 50800 h 2432139"/>
              <a:gd name="connsiteX0-169" fmla="*/ 0 w 10350500"/>
              <a:gd name="connsiteY0-170" fmla="*/ 2273300 h 2444784"/>
              <a:gd name="connsiteX1-171" fmla="*/ 2590800 w 10350500"/>
              <a:gd name="connsiteY1-172" fmla="*/ 1320800 h 2444784"/>
              <a:gd name="connsiteX2-173" fmla="*/ 4902200 w 10350500"/>
              <a:gd name="connsiteY2-174" fmla="*/ 2438400 h 2444784"/>
              <a:gd name="connsiteX3-175" fmla="*/ 6934200 w 10350500"/>
              <a:gd name="connsiteY3-176" fmla="*/ 698500 h 2444784"/>
              <a:gd name="connsiteX4-177" fmla="*/ 8509000 w 10350500"/>
              <a:gd name="connsiteY4-178" fmla="*/ 2120900 h 2444784"/>
              <a:gd name="connsiteX5-179" fmla="*/ 10325100 w 10350500"/>
              <a:gd name="connsiteY5-180" fmla="*/ 0 h 2444784"/>
              <a:gd name="connsiteX6-181" fmla="*/ 10350500 w 10350500"/>
              <a:gd name="connsiteY6-182" fmla="*/ 50800 h 2444784"/>
              <a:gd name="connsiteX0-183" fmla="*/ 0 w 10350500"/>
              <a:gd name="connsiteY0-184" fmla="*/ 2273300 h 2443846"/>
              <a:gd name="connsiteX1-185" fmla="*/ 2590800 w 10350500"/>
              <a:gd name="connsiteY1-186" fmla="*/ 1320800 h 2443846"/>
              <a:gd name="connsiteX2-187" fmla="*/ 4902200 w 10350500"/>
              <a:gd name="connsiteY2-188" fmla="*/ 2438400 h 2443846"/>
              <a:gd name="connsiteX3-189" fmla="*/ 6604000 w 10350500"/>
              <a:gd name="connsiteY3-190" fmla="*/ 749300 h 2443846"/>
              <a:gd name="connsiteX4-191" fmla="*/ 8509000 w 10350500"/>
              <a:gd name="connsiteY4-192" fmla="*/ 2120900 h 2443846"/>
              <a:gd name="connsiteX5-193" fmla="*/ 10325100 w 10350500"/>
              <a:gd name="connsiteY5-194" fmla="*/ 0 h 2443846"/>
              <a:gd name="connsiteX6-195" fmla="*/ 10350500 w 10350500"/>
              <a:gd name="connsiteY6-196" fmla="*/ 50800 h 24438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50500" h="2443846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solidFill>
                  <a:srgbClr val="DCB68A"/>
                </a:solidFill>
              </a:rPr>
              <a:t>\</a:t>
            </a:r>
          </a:p>
        </p:txBody>
      </p:sp>
      <p:sp>
        <p:nvSpPr>
          <p:cNvPr id="32" name="Freeform 1525"/>
          <p:cNvSpPr/>
          <p:nvPr/>
        </p:nvSpPr>
        <p:spPr bwMode="auto">
          <a:xfrm rot="18830660">
            <a:off x="7590234" y="1483969"/>
            <a:ext cx="673112" cy="688181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17851" y="2689087"/>
            <a:ext cx="1771652" cy="56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7364986" y="2412088"/>
            <a:ext cx="1717040" cy="320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DCB68A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110362" y="2436343"/>
            <a:ext cx="1771652" cy="2082123"/>
            <a:chOff x="5480483" y="3247857"/>
            <a:chExt cx="2362202" cy="2776164"/>
          </a:xfrm>
        </p:grpSpPr>
        <p:sp>
          <p:nvSpPr>
            <p:cNvPr id="35" name="椭圆 34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480483" y="5277261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543329" y="4907929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07897" y="4402941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25%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42" name="Freeform 103"/>
              <p:cNvSpPr/>
              <p:nvPr/>
            </p:nvSpPr>
            <p:spPr bwMode="auto">
              <a:xfrm>
                <a:off x="6889750" y="3916363"/>
                <a:ext cx="39688" cy="58738"/>
              </a:xfrm>
              <a:custGeom>
                <a:avLst/>
                <a:gdLst>
                  <a:gd name="T0" fmla="*/ 14 w 25"/>
                  <a:gd name="T1" fmla="*/ 33 h 37"/>
                  <a:gd name="T2" fmla="*/ 25 w 25"/>
                  <a:gd name="T3" fmla="*/ 14 h 37"/>
                  <a:gd name="T4" fmla="*/ 21 w 25"/>
                  <a:gd name="T5" fmla="*/ 0 h 37"/>
                  <a:gd name="T6" fmla="*/ 0 w 25"/>
                  <a:gd name="T7" fmla="*/ 37 h 37"/>
                  <a:gd name="T8" fmla="*/ 14 w 25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3" name="Freeform 104"/>
              <p:cNvSpPr/>
              <p:nvPr/>
            </p:nvSpPr>
            <p:spPr bwMode="auto">
              <a:xfrm>
                <a:off x="6907213" y="3903663"/>
                <a:ext cx="166688" cy="203200"/>
              </a:xfrm>
              <a:custGeom>
                <a:avLst/>
                <a:gdLst>
                  <a:gd name="T0" fmla="*/ 159 w 173"/>
                  <a:gd name="T1" fmla="*/ 53 h 209"/>
                  <a:gd name="T2" fmla="*/ 66 w 173"/>
                  <a:gd name="T3" fmla="*/ 0 h 209"/>
                  <a:gd name="T4" fmla="*/ 72 w 173"/>
                  <a:gd name="T5" fmla="*/ 24 h 209"/>
                  <a:gd name="T6" fmla="*/ 150 w 173"/>
                  <a:gd name="T7" fmla="*/ 69 h 209"/>
                  <a:gd name="T8" fmla="*/ 152 w 173"/>
                  <a:gd name="T9" fmla="*/ 74 h 209"/>
                  <a:gd name="T10" fmla="*/ 105 w 173"/>
                  <a:gd name="T11" fmla="*/ 155 h 209"/>
                  <a:gd name="T12" fmla="*/ 80 w 173"/>
                  <a:gd name="T13" fmla="*/ 141 h 209"/>
                  <a:gd name="T14" fmla="*/ 66 w 173"/>
                  <a:gd name="T15" fmla="*/ 148 h 209"/>
                  <a:gd name="T16" fmla="*/ 0 w 173"/>
                  <a:gd name="T17" fmla="*/ 165 h 209"/>
                  <a:gd name="T18" fmla="*/ 71 w 173"/>
                  <a:gd name="T19" fmla="*/ 206 h 209"/>
                  <a:gd name="T20" fmla="*/ 82 w 173"/>
                  <a:gd name="T21" fmla="*/ 209 h 209"/>
                  <a:gd name="T22" fmla="*/ 101 w 173"/>
                  <a:gd name="T23" fmla="*/ 198 h 209"/>
                  <a:gd name="T24" fmla="*/ 167 w 173"/>
                  <a:gd name="T25" fmla="*/ 83 h 209"/>
                  <a:gd name="T26" fmla="*/ 159 w 173"/>
                  <a:gd name="T27" fmla="*/ 5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09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4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avLst/>
                <a:gdLst>
                  <a:gd name="T0" fmla="*/ 197 w 200"/>
                  <a:gd name="T1" fmla="*/ 144 h 203"/>
                  <a:gd name="T2" fmla="*/ 163 w 200"/>
                  <a:gd name="T3" fmla="*/ 16 h 203"/>
                  <a:gd name="T4" fmla="*/ 142 w 200"/>
                  <a:gd name="T5" fmla="*/ 0 h 203"/>
                  <a:gd name="T6" fmla="*/ 142 w 200"/>
                  <a:gd name="T7" fmla="*/ 0 h 203"/>
                  <a:gd name="T8" fmla="*/ 136 w 200"/>
                  <a:gd name="T9" fmla="*/ 1 h 203"/>
                  <a:gd name="T10" fmla="*/ 18 w 200"/>
                  <a:gd name="T11" fmla="*/ 32 h 203"/>
                  <a:gd name="T12" fmla="*/ 3 w 200"/>
                  <a:gd name="T13" fmla="*/ 59 h 203"/>
                  <a:gd name="T14" fmla="*/ 37 w 200"/>
                  <a:gd name="T15" fmla="*/ 187 h 203"/>
                  <a:gd name="T16" fmla="*/ 58 w 200"/>
                  <a:gd name="T17" fmla="*/ 203 h 203"/>
                  <a:gd name="T18" fmla="*/ 64 w 200"/>
                  <a:gd name="T19" fmla="*/ 203 h 203"/>
                  <a:gd name="T20" fmla="*/ 182 w 200"/>
                  <a:gd name="T21" fmla="*/ 171 h 203"/>
                  <a:gd name="T22" fmla="*/ 197 w 200"/>
                  <a:gd name="T23" fmla="*/ 144 h 203"/>
                  <a:gd name="T24" fmla="*/ 44 w 200"/>
                  <a:gd name="T25" fmla="*/ 144 h 203"/>
                  <a:gd name="T26" fmla="*/ 20 w 200"/>
                  <a:gd name="T27" fmla="*/ 54 h 203"/>
                  <a:gd name="T28" fmla="*/ 20 w 200"/>
                  <a:gd name="T29" fmla="*/ 51 h 203"/>
                  <a:gd name="T30" fmla="*/ 23 w 200"/>
                  <a:gd name="T31" fmla="*/ 49 h 203"/>
                  <a:gd name="T32" fmla="*/ 141 w 200"/>
                  <a:gd name="T33" fmla="*/ 18 h 203"/>
                  <a:gd name="T34" fmla="*/ 142 w 200"/>
                  <a:gd name="T35" fmla="*/ 17 h 203"/>
                  <a:gd name="T36" fmla="*/ 146 w 200"/>
                  <a:gd name="T37" fmla="*/ 21 h 203"/>
                  <a:gd name="T38" fmla="*/ 170 w 200"/>
                  <a:gd name="T39" fmla="*/ 110 h 203"/>
                  <a:gd name="T40" fmla="*/ 44 w 200"/>
                  <a:gd name="T4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03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921615" y="1222643"/>
            <a:ext cx="1771652" cy="2063932"/>
            <a:chOff x="1228820" y="1629591"/>
            <a:chExt cx="2362202" cy="2751909"/>
          </a:xfrm>
        </p:grpSpPr>
        <p:sp>
          <p:nvSpPr>
            <p:cNvPr id="46" name="椭圆 45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28820" y="2503113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291666" y="2133781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2082800" y="1629591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12%</a:t>
              </a:r>
            </a:p>
          </p:txBody>
        </p:sp>
        <p:sp>
          <p:nvSpPr>
            <p:cNvPr id="51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79614" y="1997434"/>
            <a:ext cx="1771652" cy="2063932"/>
            <a:chOff x="3572818" y="2662645"/>
            <a:chExt cx="2362202" cy="2751909"/>
          </a:xfrm>
        </p:grpSpPr>
        <p:sp>
          <p:nvSpPr>
            <p:cNvPr id="53" name="椭圆 52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572818" y="3536167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3635664" y="3166835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4385751" y="2662645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37%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59" name="Freeform 478"/>
              <p:cNvSpPr/>
              <p:nvPr/>
            </p:nvSpPr>
            <p:spPr bwMode="auto">
              <a:xfrm>
                <a:off x="3556878" y="7505065"/>
                <a:ext cx="250825" cy="250825"/>
              </a:xfrm>
              <a:custGeom>
                <a:avLst/>
                <a:gdLst>
                  <a:gd name="T0" fmla="*/ 129 w 258"/>
                  <a:gd name="T1" fmla="*/ 245 h 259"/>
                  <a:gd name="T2" fmla="*/ 14 w 258"/>
                  <a:gd name="T3" fmla="*/ 129 h 259"/>
                  <a:gd name="T4" fmla="*/ 129 w 258"/>
                  <a:gd name="T5" fmla="*/ 14 h 259"/>
                  <a:gd name="T6" fmla="*/ 244 w 258"/>
                  <a:gd name="T7" fmla="*/ 129 h 259"/>
                  <a:gd name="T8" fmla="*/ 241 w 258"/>
                  <a:gd name="T9" fmla="*/ 156 h 259"/>
                  <a:gd name="T10" fmla="*/ 255 w 258"/>
                  <a:gd name="T11" fmla="*/ 159 h 259"/>
                  <a:gd name="T12" fmla="*/ 258 w 258"/>
                  <a:gd name="T13" fmla="*/ 129 h 259"/>
                  <a:gd name="T14" fmla="*/ 129 w 258"/>
                  <a:gd name="T15" fmla="*/ 0 h 259"/>
                  <a:gd name="T16" fmla="*/ 0 w 258"/>
                  <a:gd name="T17" fmla="*/ 129 h 259"/>
                  <a:gd name="T18" fmla="*/ 129 w 258"/>
                  <a:gd name="T19" fmla="*/ 259 h 259"/>
                  <a:gd name="T20" fmla="*/ 155 w 258"/>
                  <a:gd name="T21" fmla="*/ 256 h 259"/>
                  <a:gd name="T22" fmla="*/ 152 w 258"/>
                  <a:gd name="T23" fmla="*/ 242 h 259"/>
                  <a:gd name="T24" fmla="*/ 129 w 258"/>
                  <a:gd name="T25" fmla="*/ 24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59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avLst/>
                <a:gdLst>
                  <a:gd name="T0" fmla="*/ 106 w 212"/>
                  <a:gd name="T1" fmla="*/ 0 h 213"/>
                  <a:gd name="T2" fmla="*/ 0 w 212"/>
                  <a:gd name="T3" fmla="*/ 106 h 213"/>
                  <a:gd name="T4" fmla="*/ 106 w 212"/>
                  <a:gd name="T5" fmla="*/ 213 h 213"/>
                  <a:gd name="T6" fmla="*/ 127 w 212"/>
                  <a:gd name="T7" fmla="*/ 211 h 213"/>
                  <a:gd name="T8" fmla="*/ 105 w 212"/>
                  <a:gd name="T9" fmla="*/ 106 h 213"/>
                  <a:gd name="T10" fmla="*/ 120 w 212"/>
                  <a:gd name="T11" fmla="*/ 110 h 213"/>
                  <a:gd name="T12" fmla="*/ 117 w 212"/>
                  <a:gd name="T13" fmla="*/ 103 h 213"/>
                  <a:gd name="T14" fmla="*/ 128 w 212"/>
                  <a:gd name="T15" fmla="*/ 92 h 213"/>
                  <a:gd name="T16" fmla="*/ 139 w 212"/>
                  <a:gd name="T17" fmla="*/ 103 h 213"/>
                  <a:gd name="T18" fmla="*/ 132 w 212"/>
                  <a:gd name="T19" fmla="*/ 113 h 213"/>
                  <a:gd name="T20" fmla="*/ 209 w 212"/>
                  <a:gd name="T21" fmla="*/ 131 h 213"/>
                  <a:gd name="T22" fmla="*/ 212 w 212"/>
                  <a:gd name="T23" fmla="*/ 106 h 213"/>
                  <a:gd name="T24" fmla="*/ 106 w 212"/>
                  <a:gd name="T25" fmla="*/ 0 h 213"/>
                  <a:gd name="T26" fmla="*/ 42 w 212"/>
                  <a:gd name="T27" fmla="*/ 54 h 213"/>
                  <a:gd name="T28" fmla="*/ 57 w 212"/>
                  <a:gd name="T29" fmla="*/ 70 h 213"/>
                  <a:gd name="T30" fmla="*/ 42 w 212"/>
                  <a:gd name="T31" fmla="*/ 85 h 213"/>
                  <a:gd name="T32" fmla="*/ 26 w 212"/>
                  <a:gd name="T33" fmla="*/ 70 h 213"/>
                  <a:gd name="T34" fmla="*/ 42 w 212"/>
                  <a:gd name="T35" fmla="*/ 54 h 213"/>
                  <a:gd name="T36" fmla="*/ 40 w 212"/>
                  <a:gd name="T37" fmla="*/ 154 h 213"/>
                  <a:gd name="T38" fmla="*/ 21 w 212"/>
                  <a:gd name="T39" fmla="*/ 135 h 213"/>
                  <a:gd name="T40" fmla="*/ 40 w 212"/>
                  <a:gd name="T41" fmla="*/ 115 h 213"/>
                  <a:gd name="T42" fmla="*/ 60 w 212"/>
                  <a:gd name="T43" fmla="*/ 135 h 213"/>
                  <a:gd name="T44" fmla="*/ 40 w 212"/>
                  <a:gd name="T45" fmla="*/ 154 h 213"/>
                  <a:gd name="T46" fmla="*/ 89 w 212"/>
                  <a:gd name="T47" fmla="*/ 70 h 213"/>
                  <a:gd name="T48" fmla="*/ 102 w 212"/>
                  <a:gd name="T49" fmla="*/ 83 h 213"/>
                  <a:gd name="T50" fmla="*/ 89 w 212"/>
                  <a:gd name="T51" fmla="*/ 96 h 213"/>
                  <a:gd name="T52" fmla="*/ 76 w 212"/>
                  <a:gd name="T53" fmla="*/ 83 h 213"/>
                  <a:gd name="T54" fmla="*/ 89 w 212"/>
                  <a:gd name="T55" fmla="*/ 70 h 213"/>
                  <a:gd name="T56" fmla="*/ 76 w 212"/>
                  <a:gd name="T57" fmla="*/ 133 h 213"/>
                  <a:gd name="T58" fmla="*/ 89 w 212"/>
                  <a:gd name="T59" fmla="*/ 120 h 213"/>
                  <a:gd name="T60" fmla="*/ 102 w 212"/>
                  <a:gd name="T61" fmla="*/ 133 h 213"/>
                  <a:gd name="T62" fmla="*/ 89 w 212"/>
                  <a:gd name="T63" fmla="*/ 146 h 213"/>
                  <a:gd name="T64" fmla="*/ 76 w 212"/>
                  <a:gd name="T65" fmla="*/ 133 h 213"/>
                  <a:gd name="T66" fmla="*/ 117 w 212"/>
                  <a:gd name="T67" fmla="*/ 183 h 213"/>
                  <a:gd name="T68" fmla="*/ 102 w 212"/>
                  <a:gd name="T69" fmla="*/ 198 h 213"/>
                  <a:gd name="T70" fmla="*/ 87 w 212"/>
                  <a:gd name="T71" fmla="*/ 183 h 213"/>
                  <a:gd name="T72" fmla="*/ 102 w 212"/>
                  <a:gd name="T73" fmla="*/ 168 h 213"/>
                  <a:gd name="T74" fmla="*/ 117 w 212"/>
                  <a:gd name="T75" fmla="*/ 183 h 213"/>
                  <a:gd name="T76" fmla="*/ 106 w 212"/>
                  <a:gd name="T77" fmla="*/ 55 h 213"/>
                  <a:gd name="T78" fmla="*/ 88 w 212"/>
                  <a:gd name="T79" fmla="*/ 36 h 213"/>
                  <a:gd name="T80" fmla="*/ 106 w 212"/>
                  <a:gd name="T81" fmla="*/ 18 h 213"/>
                  <a:gd name="T82" fmla="*/ 125 w 212"/>
                  <a:gd name="T83" fmla="*/ 36 h 213"/>
                  <a:gd name="T84" fmla="*/ 106 w 212"/>
                  <a:gd name="T85" fmla="*/ 55 h 213"/>
                  <a:gd name="T86" fmla="*/ 139 w 212"/>
                  <a:gd name="T87" fmla="*/ 49 h 213"/>
                  <a:gd name="T88" fmla="*/ 152 w 212"/>
                  <a:gd name="T89" fmla="*/ 36 h 213"/>
                  <a:gd name="T90" fmla="*/ 165 w 212"/>
                  <a:gd name="T91" fmla="*/ 49 h 213"/>
                  <a:gd name="T92" fmla="*/ 152 w 212"/>
                  <a:gd name="T93" fmla="*/ 62 h 213"/>
                  <a:gd name="T94" fmla="*/ 139 w 212"/>
                  <a:gd name="T95" fmla="*/ 49 h 213"/>
                  <a:gd name="T96" fmla="*/ 175 w 212"/>
                  <a:gd name="T97" fmla="*/ 112 h 213"/>
                  <a:gd name="T98" fmla="*/ 157 w 212"/>
                  <a:gd name="T99" fmla="*/ 95 h 213"/>
                  <a:gd name="T100" fmla="*/ 175 w 212"/>
                  <a:gd name="T101" fmla="*/ 77 h 213"/>
                  <a:gd name="T102" fmla="*/ 193 w 212"/>
                  <a:gd name="T103" fmla="*/ 95 h 213"/>
                  <a:gd name="T104" fmla="*/ 175 w 212"/>
                  <a:gd name="T105" fmla="*/ 1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" h="213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480"/>
              <p:cNvSpPr/>
              <p:nvPr/>
            </p:nvSpPr>
            <p:spPr bwMode="auto">
              <a:xfrm>
                <a:off x="3736265" y="7687627"/>
                <a:ext cx="98425" cy="96838"/>
              </a:xfrm>
              <a:custGeom>
                <a:avLst/>
                <a:gdLst>
                  <a:gd name="T0" fmla="*/ 90 w 103"/>
                  <a:gd name="T1" fmla="*/ 0 h 100"/>
                  <a:gd name="T2" fmla="*/ 0 w 103"/>
                  <a:gd name="T3" fmla="*/ 87 h 100"/>
                  <a:gd name="T4" fmla="*/ 3 w 103"/>
                  <a:gd name="T5" fmla="*/ 100 h 100"/>
                  <a:gd name="T6" fmla="*/ 103 w 103"/>
                  <a:gd name="T7" fmla="*/ 4 h 100"/>
                  <a:gd name="T8" fmla="*/ 90 w 10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0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avLst/>
                <a:gdLst>
                  <a:gd name="T0" fmla="*/ 104 w 104"/>
                  <a:gd name="T1" fmla="*/ 25 h 105"/>
                  <a:gd name="T2" fmla="*/ 27 w 104"/>
                  <a:gd name="T3" fmla="*/ 7 h 105"/>
                  <a:gd name="T4" fmla="*/ 23 w 104"/>
                  <a:gd name="T5" fmla="*/ 8 h 105"/>
                  <a:gd name="T6" fmla="*/ 14 w 104"/>
                  <a:gd name="T7" fmla="*/ 4 h 105"/>
                  <a:gd name="T8" fmla="*/ 0 w 104"/>
                  <a:gd name="T9" fmla="*/ 0 h 105"/>
                  <a:gd name="T10" fmla="*/ 22 w 104"/>
                  <a:gd name="T11" fmla="*/ 105 h 105"/>
                  <a:gd name="T12" fmla="*/ 104 w 104"/>
                  <a:gd name="T13" fmla="*/ 25 h 105"/>
                  <a:gd name="T14" fmla="*/ 73 w 104"/>
                  <a:gd name="T15" fmla="*/ 20 h 105"/>
                  <a:gd name="T16" fmla="*/ 84 w 104"/>
                  <a:gd name="T17" fmla="*/ 31 h 105"/>
                  <a:gd name="T18" fmla="*/ 73 w 104"/>
                  <a:gd name="T19" fmla="*/ 42 h 105"/>
                  <a:gd name="T20" fmla="*/ 62 w 104"/>
                  <a:gd name="T21" fmla="*/ 31 h 105"/>
                  <a:gd name="T22" fmla="*/ 73 w 104"/>
                  <a:gd name="T23" fmla="*/ 20 h 105"/>
                  <a:gd name="T24" fmla="*/ 31 w 104"/>
                  <a:gd name="T25" fmla="*/ 62 h 105"/>
                  <a:gd name="T26" fmla="*/ 13 w 104"/>
                  <a:gd name="T27" fmla="*/ 43 h 105"/>
                  <a:gd name="T28" fmla="*/ 31 w 104"/>
                  <a:gd name="T29" fmla="*/ 24 h 105"/>
                  <a:gd name="T30" fmla="*/ 50 w 104"/>
                  <a:gd name="T31" fmla="*/ 43 h 105"/>
                  <a:gd name="T32" fmla="*/ 31 w 104"/>
                  <a:gd name="T33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5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441645" y="1725986"/>
            <a:ext cx="1771652" cy="2078204"/>
            <a:chOff x="7255527" y="2300715"/>
            <a:chExt cx="2362202" cy="2770939"/>
          </a:xfrm>
        </p:grpSpPr>
        <p:sp>
          <p:nvSpPr>
            <p:cNvPr id="64" name="椭圆 6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255527" y="3193267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7318373" y="2823935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8089899" y="2300715"/>
              <a:ext cx="75776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9%</a:t>
              </a:r>
            </a:p>
          </p:txBody>
        </p:sp>
        <p:sp>
          <p:nvSpPr>
            <p:cNvPr id="69" name="Freeform 493"/>
            <p:cNvSpPr/>
            <p:nvPr/>
          </p:nvSpPr>
          <p:spPr bwMode="auto">
            <a:xfrm>
              <a:off x="8319851" y="4589848"/>
              <a:ext cx="265113" cy="27781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1" grpId="0" bldLvl="0" animBg="1"/>
      <p:bldP spid="32" grpId="0" bldLvl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2" name="图片 1" descr="C:\Users\Administrator\Desktop\xinichengshiheibaiyejing_4199460.jpgxinichengshiheibaiyejing_41994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293" y="1257750"/>
            <a:ext cx="3771265" cy="2628900"/>
          </a:xfrm>
          <a:prstGeom prst="rect">
            <a:avLst/>
          </a:prstGeom>
          <a:noFill/>
          <a:ln w="19050">
            <a:solidFill>
              <a:srgbClr val="DCB6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57250" y="4217644"/>
            <a:ext cx="3943350" cy="403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7250" y="3950970"/>
            <a:ext cx="1955165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629275" y="3635429"/>
            <a:ext cx="411956" cy="477440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485" y="3496125"/>
            <a:ext cx="2411015" cy="982980"/>
            <a:chOff x="8215313" y="4660900"/>
            <a:chExt cx="3214687" cy="1310640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622974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9275" y="2560294"/>
            <a:ext cx="411956" cy="477441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DCB68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161485" y="2376938"/>
            <a:ext cx="2411015" cy="981790"/>
            <a:chOff x="8215313" y="3168650"/>
            <a:chExt cx="3214687" cy="1309053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9275" y="1412531"/>
            <a:ext cx="411956" cy="477441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61485" y="1256560"/>
            <a:ext cx="2411015" cy="981789"/>
            <a:chOff x="8215313" y="1674813"/>
            <a:chExt cx="3214687" cy="1309052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1598936" y="3745595"/>
            <a:ext cx="6014041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之间点击添加正文</a:t>
            </a:r>
          </a:p>
        </p:txBody>
      </p:sp>
      <p:sp>
        <p:nvSpPr>
          <p:cNvPr id="3" name="六边形 2"/>
          <p:cNvSpPr/>
          <p:nvPr/>
        </p:nvSpPr>
        <p:spPr>
          <a:xfrm>
            <a:off x="1531024" y="1613337"/>
            <a:ext cx="1901673" cy="1639373"/>
          </a:xfrm>
          <a:prstGeom prst="hexagon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3621164" y="1613337"/>
            <a:ext cx="1901673" cy="1639373"/>
          </a:xfrm>
          <a:prstGeom prst="hexagon">
            <a:avLst/>
          </a:prstGeom>
          <a:blipFill dpi="0" rotWithShape="1">
            <a:blip r:embed="rId4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711304" y="1613337"/>
            <a:ext cx="1901673" cy="1639373"/>
          </a:xfrm>
          <a:prstGeom prst="hexagon">
            <a:avLst/>
          </a:prstGeom>
          <a:blipFill dpi="0" rotWithShape="1">
            <a:blip r:embed="rId5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18002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527016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318002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527016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9565" y="3445510"/>
            <a:ext cx="2021840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DCB68A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598936" y="4129931"/>
            <a:ext cx="6014041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之间点击添加正文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3950066" y="956799"/>
            <a:ext cx="842064" cy="976795"/>
            <a:chOff x="5301679" y="1577352"/>
            <a:chExt cx="1123045" cy="1302732"/>
          </a:xfrm>
        </p:grpSpPr>
        <p:sp>
          <p:nvSpPr>
            <p:cNvPr id="131" name="六边形 13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400261" y="1761214"/>
            <a:ext cx="842064" cy="976795"/>
            <a:chOff x="5902096" y="2650185"/>
            <a:chExt cx="1123045" cy="1302732"/>
          </a:xfrm>
        </p:grpSpPr>
        <p:sp>
          <p:nvSpPr>
            <p:cNvPr id="134" name="六边形 13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950066" y="2566378"/>
            <a:ext cx="842064" cy="976795"/>
            <a:chOff x="5301679" y="3724016"/>
            <a:chExt cx="1123045" cy="1302732"/>
          </a:xfrm>
        </p:grpSpPr>
        <p:sp>
          <p:nvSpPr>
            <p:cNvPr id="137" name="六边形 13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1284718" y="1444822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4898894" y="1118775"/>
            <a:ext cx="3074598" cy="904851"/>
            <a:chOff x="6567113" y="1793376"/>
            <a:chExt cx="4100531" cy="1206782"/>
          </a:xfrm>
        </p:grpSpPr>
        <p:sp>
          <p:nvSpPr>
            <p:cNvPr id="141" name="文本框 69"/>
            <p:cNvSpPr txBox="1"/>
            <p:nvPr/>
          </p:nvSpPr>
          <p:spPr>
            <a:xfrm>
              <a:off x="6567113" y="1810921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01</a:t>
              </a: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7395055" y="1793376"/>
              <a:ext cx="3272589" cy="1206782"/>
              <a:chOff x="6968290" y="1689104"/>
              <a:chExt cx="3272589" cy="1206782"/>
            </a:xfrm>
          </p:grpSpPr>
          <p:sp>
            <p:nvSpPr>
              <p:cNvPr id="143" name="文本框 9"/>
              <p:cNvSpPr txBox="1"/>
              <p:nvPr/>
            </p:nvSpPr>
            <p:spPr>
              <a:xfrm>
                <a:off x="6968290" y="1689104"/>
                <a:ext cx="2329313" cy="41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5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44" name="文本框 11"/>
              <p:cNvSpPr txBox="1"/>
              <p:nvPr/>
            </p:nvSpPr>
            <p:spPr>
              <a:xfrm>
                <a:off x="6968290" y="2029520"/>
                <a:ext cx="3272589" cy="86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145" name="直接连接符 144"/>
          <p:cNvCxnSpPr/>
          <p:nvPr/>
        </p:nvCxnSpPr>
        <p:spPr>
          <a:xfrm>
            <a:off x="5425869" y="2236183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组合 145"/>
          <p:cNvGrpSpPr/>
          <p:nvPr/>
        </p:nvGrpSpPr>
        <p:grpSpPr>
          <a:xfrm>
            <a:off x="1117812" y="1890772"/>
            <a:ext cx="3140667" cy="788402"/>
            <a:chOff x="1524357" y="2822974"/>
            <a:chExt cx="4188647" cy="1051477"/>
          </a:xfrm>
        </p:grpSpPr>
        <p:sp>
          <p:nvSpPr>
            <p:cNvPr id="147" name="文本框 75"/>
            <p:cNvSpPr txBox="1"/>
            <p:nvPr/>
          </p:nvSpPr>
          <p:spPr>
            <a:xfrm>
              <a:off x="4796946" y="2868142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02</a:t>
              </a: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1524357" y="2822974"/>
              <a:ext cx="3272589" cy="1051477"/>
              <a:chOff x="6968290" y="1661481"/>
              <a:chExt cx="3272589" cy="1051477"/>
            </a:xfrm>
          </p:grpSpPr>
          <p:sp>
            <p:nvSpPr>
              <p:cNvPr id="149" name="文本框 77"/>
              <p:cNvSpPr txBox="1"/>
              <p:nvPr/>
            </p:nvSpPr>
            <p:spPr>
              <a:xfrm>
                <a:off x="7911566" y="1661481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50" name="文本框 80"/>
              <p:cNvSpPr txBox="1"/>
              <p:nvPr/>
            </p:nvSpPr>
            <p:spPr>
              <a:xfrm>
                <a:off x="6968290" y="2029520"/>
                <a:ext cx="3272589" cy="68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151" name="直接连接符 150"/>
          <p:cNvCxnSpPr/>
          <p:nvPr/>
        </p:nvCxnSpPr>
        <p:spPr>
          <a:xfrm>
            <a:off x="1284718" y="3050901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4898894" y="2708488"/>
            <a:ext cx="3074598" cy="935478"/>
            <a:chOff x="6567113" y="3913546"/>
            <a:chExt cx="4100531" cy="1247629"/>
          </a:xfrm>
        </p:grpSpPr>
        <p:sp>
          <p:nvSpPr>
            <p:cNvPr id="153" name="文本框 101"/>
            <p:cNvSpPr txBox="1"/>
            <p:nvPr/>
          </p:nvSpPr>
          <p:spPr>
            <a:xfrm>
              <a:off x="6567113" y="3971938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03</a:t>
              </a:r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7395055" y="3913546"/>
              <a:ext cx="3272589" cy="1247629"/>
              <a:chOff x="6968290" y="1648257"/>
              <a:chExt cx="3272589" cy="1247629"/>
            </a:xfrm>
          </p:grpSpPr>
          <p:sp>
            <p:nvSpPr>
              <p:cNvPr id="155" name="文本框 103"/>
              <p:cNvSpPr txBox="1"/>
              <p:nvPr/>
            </p:nvSpPr>
            <p:spPr>
              <a:xfrm>
                <a:off x="6968290" y="1648257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56" name="文本框 104"/>
              <p:cNvSpPr txBox="1"/>
              <p:nvPr/>
            </p:nvSpPr>
            <p:spPr>
              <a:xfrm>
                <a:off x="6968290" y="2029520"/>
                <a:ext cx="3272589" cy="86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157" name="直接连接符 156"/>
          <p:cNvCxnSpPr/>
          <p:nvPr/>
        </p:nvCxnSpPr>
        <p:spPr>
          <a:xfrm>
            <a:off x="5425869" y="3855690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>
            <a:off x="1127316" y="3602404"/>
            <a:ext cx="3140667" cy="779353"/>
            <a:chOff x="1524357" y="2835043"/>
            <a:chExt cx="4188647" cy="1039408"/>
          </a:xfrm>
        </p:grpSpPr>
        <p:sp>
          <p:nvSpPr>
            <p:cNvPr id="159" name="文本框 75"/>
            <p:cNvSpPr txBox="1"/>
            <p:nvPr/>
          </p:nvSpPr>
          <p:spPr>
            <a:xfrm>
              <a:off x="4796946" y="2868142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04</a:t>
              </a: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524357" y="2835043"/>
              <a:ext cx="3272589" cy="1039408"/>
              <a:chOff x="6968290" y="1673550"/>
              <a:chExt cx="3272589" cy="1039408"/>
            </a:xfrm>
          </p:grpSpPr>
          <p:sp>
            <p:nvSpPr>
              <p:cNvPr id="161" name="文本框 77"/>
              <p:cNvSpPr txBox="1"/>
              <p:nvPr/>
            </p:nvSpPr>
            <p:spPr>
              <a:xfrm>
                <a:off x="7911566" y="1673550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62" name="文本框 80"/>
              <p:cNvSpPr txBox="1"/>
              <p:nvPr/>
            </p:nvSpPr>
            <p:spPr>
              <a:xfrm>
                <a:off x="6968290" y="2029520"/>
                <a:ext cx="3272589" cy="68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4388639" y="3371258"/>
            <a:ext cx="842064" cy="976795"/>
            <a:chOff x="5550606" y="4704901"/>
            <a:chExt cx="1123045" cy="1302732"/>
          </a:xfrm>
        </p:grpSpPr>
        <p:sp>
          <p:nvSpPr>
            <p:cNvPr id="164" name="六边形 16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166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7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9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" name="Freeform 6"/>
          <p:cNvSpPr/>
          <p:nvPr/>
        </p:nvSpPr>
        <p:spPr>
          <a:xfrm>
            <a:off x="2908771" y="1128442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3" name="Straight Connector 10"/>
          <p:cNvSpPr/>
          <p:nvPr/>
        </p:nvSpPr>
        <p:spPr>
          <a:xfrm>
            <a:off x="1332195" y="1406953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1474187" y="1060426"/>
            <a:ext cx="685621" cy="685621"/>
            <a:chOff x="1071014" y="2141084"/>
            <a:chExt cx="914400" cy="914400"/>
          </a:xfrm>
        </p:grpSpPr>
        <p:sp>
          <p:nvSpPr>
            <p:cNvPr id="5" name="Teardrop 1"/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8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9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sp>
        <p:nvSpPr>
          <p:cNvPr id="10" name="Content Placeholder 2"/>
          <p:cNvSpPr txBox="1"/>
          <p:nvPr/>
        </p:nvSpPr>
        <p:spPr>
          <a:xfrm>
            <a:off x="3003536" y="1219274"/>
            <a:ext cx="5671851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点击输入简要文字解说，解说文字尽量概括精炼，不用多余的文字修饰解说所提炼的核心概念。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2423266" y="1178691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12" name="Freeform 47"/>
          <p:cNvSpPr/>
          <p:nvPr/>
        </p:nvSpPr>
        <p:spPr>
          <a:xfrm>
            <a:off x="3393574" y="1693602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13" name="Straight Connector 48"/>
          <p:cNvSpPr/>
          <p:nvPr/>
        </p:nvSpPr>
        <p:spPr>
          <a:xfrm flipV="1">
            <a:off x="1830235" y="1969774"/>
            <a:ext cx="61972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ontent Placeholder 2"/>
          <p:cNvSpPr txBox="1"/>
          <p:nvPr/>
        </p:nvSpPr>
        <p:spPr>
          <a:xfrm>
            <a:off x="3488340" y="1762442"/>
            <a:ext cx="5349023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2908070" y="1718610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16" name="Freeform 57"/>
          <p:cNvSpPr/>
          <p:nvPr/>
        </p:nvSpPr>
        <p:spPr>
          <a:xfrm>
            <a:off x="2908771" y="2256434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17" name="Straight Connector 58"/>
          <p:cNvSpPr/>
          <p:nvPr/>
        </p:nvSpPr>
        <p:spPr>
          <a:xfrm>
            <a:off x="1332195" y="2534945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ontent Placeholder 2"/>
          <p:cNvSpPr txBox="1"/>
          <p:nvPr/>
        </p:nvSpPr>
        <p:spPr>
          <a:xfrm>
            <a:off x="3003536" y="2325275"/>
            <a:ext cx="5671850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点击输入简要文字解说，解说文字尽量概括精炼，不用多余的文字修饰解说所提炼的核心概念。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423266" y="2258530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30" name="Freeform 67"/>
          <p:cNvSpPr/>
          <p:nvPr/>
        </p:nvSpPr>
        <p:spPr>
          <a:xfrm>
            <a:off x="3393574" y="2821594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31" name="Straight Connector 68"/>
          <p:cNvSpPr/>
          <p:nvPr/>
        </p:nvSpPr>
        <p:spPr>
          <a:xfrm flipV="1">
            <a:off x="1853412" y="3097766"/>
            <a:ext cx="61740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69"/>
          <p:cNvSpPr/>
          <p:nvPr/>
        </p:nvSpPr>
        <p:spPr>
          <a:xfrm>
            <a:off x="3447988" y="3086721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3488340" y="2890434"/>
            <a:ext cx="5187046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Content Placeholder 2"/>
          <p:cNvSpPr txBox="1"/>
          <p:nvPr/>
        </p:nvSpPr>
        <p:spPr>
          <a:xfrm>
            <a:off x="2908070" y="2852441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grpSp>
        <p:nvGrpSpPr>
          <p:cNvPr id="56" name="Group 85"/>
          <p:cNvGrpSpPr/>
          <p:nvPr/>
        </p:nvGrpSpPr>
        <p:grpSpPr>
          <a:xfrm>
            <a:off x="1474187" y="2188418"/>
            <a:ext cx="685621" cy="685621"/>
            <a:chOff x="1071014" y="3645465"/>
            <a:chExt cx="914400" cy="914400"/>
          </a:xfrm>
        </p:grpSpPr>
        <p:sp>
          <p:nvSpPr>
            <p:cNvPr id="57" name="Teardrop 56"/>
            <p:cNvSpPr/>
            <p:nvPr/>
          </p:nvSpPr>
          <p:spPr>
            <a:xfrm rot="2714409">
              <a:off x="1071014" y="3645465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58" name="Group 76"/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4" name="Group 86"/>
          <p:cNvGrpSpPr/>
          <p:nvPr/>
        </p:nvGrpSpPr>
        <p:grpSpPr>
          <a:xfrm>
            <a:off x="1958991" y="2753577"/>
            <a:ext cx="685621" cy="685621"/>
            <a:chOff x="1717587" y="4399207"/>
            <a:chExt cx="914400" cy="914400"/>
          </a:xfrm>
        </p:grpSpPr>
        <p:sp>
          <p:nvSpPr>
            <p:cNvPr id="65" name="Teardrop 66"/>
            <p:cNvSpPr/>
            <p:nvPr/>
          </p:nvSpPr>
          <p:spPr>
            <a:xfrm rot="2714409">
              <a:off x="1717587" y="4399207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16"/>
            <p:cNvSpPr>
              <a:spLocks noChangeAspect="1" noEditPoints="1"/>
            </p:cNvSpPr>
            <p:nvPr/>
          </p:nvSpPr>
          <p:spPr bwMode="auto">
            <a:xfrm>
              <a:off x="2009712" y="4632711"/>
              <a:ext cx="335981" cy="38931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rgbClr val="DCB68A"/>
                </a:solidFill>
              </a:endParaRPr>
            </a:p>
          </p:txBody>
        </p:sp>
      </p:grpSp>
      <p:grpSp>
        <p:nvGrpSpPr>
          <p:cNvPr id="67" name="Group 84"/>
          <p:cNvGrpSpPr/>
          <p:nvPr/>
        </p:nvGrpSpPr>
        <p:grpSpPr>
          <a:xfrm>
            <a:off x="1958991" y="1625585"/>
            <a:ext cx="685621" cy="685621"/>
            <a:chOff x="1717587" y="2894826"/>
            <a:chExt cx="914400" cy="914400"/>
          </a:xfrm>
        </p:grpSpPr>
        <p:sp>
          <p:nvSpPr>
            <p:cNvPr id="68" name="Teardrop 46"/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6"/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rgbClr val="DCB68A"/>
                </a:solidFill>
              </a:endParaRPr>
            </a:p>
          </p:txBody>
        </p:sp>
      </p:grpSp>
      <p:sp>
        <p:nvSpPr>
          <p:cNvPr id="33" name="TextBox 90"/>
          <p:cNvSpPr txBox="1"/>
          <p:nvPr/>
        </p:nvSpPr>
        <p:spPr>
          <a:xfrm>
            <a:off x="1575447" y="4086150"/>
            <a:ext cx="6128085" cy="4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5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4" name="TextBox 91"/>
          <p:cNvSpPr txBox="1"/>
          <p:nvPr/>
        </p:nvSpPr>
        <p:spPr>
          <a:xfrm>
            <a:off x="3891766" y="3760023"/>
            <a:ext cx="1544105" cy="244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" grpId="0" bldLvl="0" animBg="1"/>
      <p:bldP spid="10" grpId="0"/>
      <p:bldP spid="11" grpId="0"/>
      <p:bldP spid="12" grpId="0" bldLvl="0" animBg="1"/>
      <p:bldP spid="14" grpId="0"/>
      <p:bldP spid="15" grpId="0"/>
      <p:bldP spid="18" grpId="0"/>
      <p:bldP spid="19" grpId="0"/>
      <p:bldP spid="30" grpId="0" bldLvl="0" animBg="1"/>
      <p:bldP spid="32" grpId="0" bldLvl="0" animBg="1"/>
      <p:bldP spid="54" grpId="0"/>
      <p:bldP spid="55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88302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5522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877" name="矩形 876"/>
          <p:cNvSpPr/>
          <p:nvPr/>
        </p:nvSpPr>
        <p:spPr>
          <a:xfrm>
            <a:off x="378968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Microsoft Office PowerPoint</Application>
  <PresentationFormat>全屏显示(16:9)</PresentationFormat>
  <Paragraphs>213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AgencyFB-Regular</vt:lpstr>
      <vt:lpstr>Impact MT Std</vt:lpstr>
      <vt:lpstr>方正正纤黑简体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13</cp:revision>
  <dcterms:created xsi:type="dcterms:W3CDTF">2016-12-26T06:04:00Z</dcterms:created>
  <dcterms:modified xsi:type="dcterms:W3CDTF">2021-01-05T00:02:18Z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